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64" r:id="rId3"/>
    <p:sldId id="263" r:id="rId4"/>
    <p:sldId id="258" r:id="rId5"/>
    <p:sldId id="259" r:id="rId6"/>
    <p:sldId id="262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74" d="100"/>
          <a:sy n="74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E7FFF7-3DDE-46A6-AE3D-4E6AD3C63B35}" type="datetimeFigureOut">
              <a:rPr lang="en-ID" smtClean="0"/>
              <a:t>17/12/2020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A3F7DB-46CB-42C6-9341-0ACE7027A6C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63792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8563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g77cf0412cd_0_39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0" name="Google Shape;1920;g77cf0412cd_0_39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9422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g77cf0412cd_0_39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0" name="Google Shape;1920;g77cf0412cd_0_39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2587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g77cf0412cd_0_39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0" name="Google Shape;1920;g77cf0412cd_0_39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80175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g77cf0412cd_0_39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0" name="Google Shape;1920;g77cf0412cd_0_39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526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g77cf0412cd_0_39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0" name="Google Shape;1920;g77cf0412cd_0_39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00781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g77cf0412cd_0_39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0" name="Google Shape;1920;g77cf0412cd_0_39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167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" name="Google Shape;2938;g77cf0412cd_0_39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9" name="Google Shape;2939;g77cf0412cd_0_39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0075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1" name="Google Shape;2881;g77cf0412cd_0_1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2" name="Google Shape;2882;g77cf0412cd_0_1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1268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77cf0412c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77cf0412c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3178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77cf0412cd_0_10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77cf0412cd_0_10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767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77cf0412cd_0_10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77cf0412cd_0_10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0992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77cf0412cd_0_10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77cf0412cd_0_10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7629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77cf0412cd_0_10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77cf0412cd_0_10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7718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77cf0412cd_0_10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77cf0412cd_0_10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61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0A459-B3EE-4D70-BC79-0610C6EA1F8E}" type="datetimeFigureOut">
              <a:rPr lang="en-ID" smtClean="0"/>
              <a:t>17/12/2020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A69A-CD18-4CD4-BA90-A912B2F315B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35676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0A459-B3EE-4D70-BC79-0610C6EA1F8E}" type="datetimeFigureOut">
              <a:rPr lang="en-ID" smtClean="0"/>
              <a:t>17/12/2020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A69A-CD18-4CD4-BA90-A912B2F315B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76982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0A459-B3EE-4D70-BC79-0610C6EA1F8E}" type="datetimeFigureOut">
              <a:rPr lang="en-ID" smtClean="0"/>
              <a:t>17/12/2020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A69A-CD18-4CD4-BA90-A912B2F315B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43456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4" name="Google Shape;74;p18">
            <a:hlinkClick r:id=""/>
          </p:cNvPr>
          <p:cNvSpPr txBox="1">
            <a:spLocks noGrp="1"/>
          </p:cNvSpPr>
          <p:nvPr>
            <p:ph type="title" idx="2"/>
          </p:nvPr>
        </p:nvSpPr>
        <p:spPr>
          <a:xfrm>
            <a:off x="961200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8">
            <a:hlinkClick r:id=""/>
          </p:cNvPr>
          <p:cNvSpPr txBox="1">
            <a:spLocks noGrp="1"/>
          </p:cNvSpPr>
          <p:nvPr>
            <p:ph type="title" idx="3"/>
          </p:nvPr>
        </p:nvSpPr>
        <p:spPr>
          <a:xfrm>
            <a:off x="3620233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6" name="Google Shape;76;p18">
            <a:hlinkClick r:id=""/>
          </p:cNvPr>
          <p:cNvSpPr txBox="1">
            <a:spLocks noGrp="1"/>
          </p:cNvSpPr>
          <p:nvPr>
            <p:ph type="title" idx="4"/>
          </p:nvPr>
        </p:nvSpPr>
        <p:spPr>
          <a:xfrm>
            <a:off x="6279267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" name="Google Shape;77;p18">
            <a:hlinkClick r:id=""/>
          </p:cNvPr>
          <p:cNvSpPr txBox="1">
            <a:spLocks noGrp="1"/>
          </p:cNvSpPr>
          <p:nvPr>
            <p:ph type="title" idx="5"/>
          </p:nvPr>
        </p:nvSpPr>
        <p:spPr>
          <a:xfrm>
            <a:off x="8938301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8" name="Google Shape;78;p18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2132267" y="5344400"/>
            <a:ext cx="7942400" cy="7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8607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1">
  <p:cSld name="Title and Body 11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35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93" name="Google Shape;193;p3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3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5" name="Google Shape;195;p35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35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97" name="Google Shape;197;p35">
            <a:hlinkClick r:id=""/>
          </p:cNvPr>
          <p:cNvSpPr txBox="1">
            <a:spLocks noGrp="1"/>
          </p:cNvSpPr>
          <p:nvPr>
            <p:ph type="title" idx="2"/>
          </p:nvPr>
        </p:nvSpPr>
        <p:spPr>
          <a:xfrm>
            <a:off x="6319400" y="2524367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5">
            <a:hlinkClick r:id=""/>
          </p:cNvPr>
          <p:cNvSpPr txBox="1">
            <a:spLocks noGrp="1"/>
          </p:cNvSpPr>
          <p:nvPr>
            <p:ph type="title" idx="3"/>
          </p:nvPr>
        </p:nvSpPr>
        <p:spPr>
          <a:xfrm>
            <a:off x="6319400" y="3509933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35">
            <a:hlinkClick r:id=""/>
          </p:cNvPr>
          <p:cNvSpPr txBox="1">
            <a:spLocks noGrp="1"/>
          </p:cNvSpPr>
          <p:nvPr>
            <p:ph type="title" idx="4"/>
          </p:nvPr>
        </p:nvSpPr>
        <p:spPr>
          <a:xfrm>
            <a:off x="6319400" y="4495500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36192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9">
  <p:cSld name="Title and Body9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3" name="Google Shape;173;p32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74" name="Google Shape;174;p3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3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6" name="Google Shape;176;p32">
            <a:hlinkClick r:id="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2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0500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8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47" name="Google Shape;147;p28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48" name="Google Shape;148;p28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8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86963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0A459-B3EE-4D70-BC79-0610C6EA1F8E}" type="datetimeFigureOut">
              <a:rPr lang="en-ID" smtClean="0"/>
              <a:t>17/12/2020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A69A-CD18-4CD4-BA90-A912B2F315B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43301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0A459-B3EE-4D70-BC79-0610C6EA1F8E}" type="datetimeFigureOut">
              <a:rPr lang="en-ID" smtClean="0"/>
              <a:t>17/12/2020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A69A-CD18-4CD4-BA90-A912B2F315B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09404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0A459-B3EE-4D70-BC79-0610C6EA1F8E}" type="datetimeFigureOut">
              <a:rPr lang="en-ID" smtClean="0"/>
              <a:t>17/12/2020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A69A-CD18-4CD4-BA90-A912B2F315B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22701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0A459-B3EE-4D70-BC79-0610C6EA1F8E}" type="datetimeFigureOut">
              <a:rPr lang="en-ID" smtClean="0"/>
              <a:t>17/12/2020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A69A-CD18-4CD4-BA90-A912B2F315B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68604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0A459-B3EE-4D70-BC79-0610C6EA1F8E}" type="datetimeFigureOut">
              <a:rPr lang="en-ID" smtClean="0"/>
              <a:t>17/12/2020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A69A-CD18-4CD4-BA90-A912B2F315B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51735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0A459-B3EE-4D70-BC79-0610C6EA1F8E}" type="datetimeFigureOut">
              <a:rPr lang="en-ID" smtClean="0"/>
              <a:t>17/12/2020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A69A-CD18-4CD4-BA90-A912B2F315B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81457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0A459-B3EE-4D70-BC79-0610C6EA1F8E}" type="datetimeFigureOut">
              <a:rPr lang="en-ID" smtClean="0"/>
              <a:t>17/12/2020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A69A-CD18-4CD4-BA90-A912B2F315B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26079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0A459-B3EE-4D70-BC79-0610C6EA1F8E}" type="datetimeFigureOut">
              <a:rPr lang="en-ID" smtClean="0"/>
              <a:t>17/12/2020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A69A-CD18-4CD4-BA90-A912B2F315B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74217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0A459-B3EE-4D70-BC79-0610C6EA1F8E}" type="datetimeFigureOut">
              <a:rPr lang="en-ID" smtClean="0"/>
              <a:t>17/12/2020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1A69A-CD18-4CD4-BA90-A912B2F315B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45567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  <p:sldLayoutId id="214748366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slide" Target="slide2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slide" Target="slide2.xml"/><Relationship Id="rId4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slide" Target="slide2.xml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slide" Target="slide2.xml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slide" Target="slide2.xml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/>
          <p:nvPr/>
        </p:nvSpPr>
        <p:spPr>
          <a:xfrm>
            <a:off x="10225300" y="1420767"/>
            <a:ext cx="1374677" cy="109728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27" name="Google Shape;227;p40"/>
          <p:cNvGrpSpPr/>
          <p:nvPr/>
        </p:nvGrpSpPr>
        <p:grpSpPr>
          <a:xfrm>
            <a:off x="430461" y="1866282"/>
            <a:ext cx="2589180" cy="2998348"/>
            <a:chOff x="5293245" y="6083019"/>
            <a:chExt cx="1941885" cy="2248761"/>
          </a:xfrm>
        </p:grpSpPr>
        <p:sp>
          <p:nvSpPr>
            <p:cNvPr id="228" name="Google Shape;228;p40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" name="Google Shape;229;p40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0" name="Google Shape;230;p40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1" name="Google Shape;231;p40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2" name="Google Shape;232;p40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" name="Google Shape;233;p40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" name="Google Shape;234;p40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5" name="Google Shape;235;p40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6" name="Google Shape;236;p40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" name="Google Shape;237;p40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" name="Google Shape;238;p40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9" name="Google Shape;239;p40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0" name="Google Shape;240;p40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1" name="Google Shape;241;p40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2" name="Google Shape;242;p40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3" name="Google Shape;243;p40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4" name="Google Shape;244;p40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5" name="Google Shape;245;p40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6" name="Google Shape;246;p40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7" name="Google Shape;247;p40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9" name="Google Shape;249;p40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0" name="Google Shape;250;p40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1" name="Google Shape;251;p40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2" name="Google Shape;252;p40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3" name="Google Shape;253;p40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4" name="Google Shape;254;p40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5" name="Google Shape;255;p40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6" name="Google Shape;256;p40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7" name="Google Shape;257;p40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8" name="Google Shape;258;p40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9" name="Google Shape;259;p40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0" name="Google Shape;260;p40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" name="Google Shape;261;p40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" name="Google Shape;262;p40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" name="Google Shape;263;p40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" name="Google Shape;264;p40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" name="Google Shape;265;p40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" name="Google Shape;266;p40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" name="Google Shape;267;p40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" name="Google Shape;268;p40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" name="Google Shape;269;p40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" name="Google Shape;270;p40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" name="Google Shape;271;p40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" name="Google Shape;272;p40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" name="Google Shape;273;p40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" name="Google Shape;274;p40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" name="Google Shape;275;p40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" name="Google Shape;276;p40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" name="Google Shape;277;p40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" name="Google Shape;278;p40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" name="Google Shape;279;p40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" name="Google Shape;280;p40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" name="Google Shape;281;p40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" name="Google Shape;282;p40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" name="Google Shape;283;p40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" name="Google Shape;284;p40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" name="Google Shape;285;p40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" name="Google Shape;286;p40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" name="Google Shape;287;p40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" name="Google Shape;288;p40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" name="Google Shape;289;p40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" name="Google Shape;290;p40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" name="Google Shape;291;p40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" name="Google Shape;292;p40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" name="Google Shape;293;p40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" name="Google Shape;294;p40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" name="Google Shape;295;p40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" name="Google Shape;296;p40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" name="Google Shape;297;p40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" name="Google Shape;298;p40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" name="Google Shape;299;p40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" name="Google Shape;300;p40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" name="Google Shape;301;p40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" name="Google Shape;302;p40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" name="Google Shape;303;p40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4" name="Google Shape;304;p40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5" name="Google Shape;305;p40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6" name="Google Shape;306;p40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7" name="Google Shape;307;p40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8" name="Google Shape;308;p40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9" name="Google Shape;309;p40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" name="Google Shape;310;p40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1" name="Google Shape;311;p40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2" name="Google Shape;312;p40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" name="Google Shape;313;p40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" name="Google Shape;314;p40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" name="Google Shape;315;p40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" name="Google Shape;316;p40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" name="Google Shape;317;p40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8" name="Google Shape;318;p40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" name="Google Shape;319;p40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" name="Google Shape;320;p40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1" name="Google Shape;321;p40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" name="Google Shape;322;p40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" name="Google Shape;323;p40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" name="Google Shape;324;p40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" name="Google Shape;325;p40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" name="Google Shape;326;p40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" name="Google Shape;327;p40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" name="Google Shape;328;p40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" name="Google Shape;329;p40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" name="Google Shape;330;p40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" name="Google Shape;331;p40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" name="Google Shape;332;p40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" name="Google Shape;333;p40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" name="Google Shape;334;p40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" name="Google Shape;335;p40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36" name="Google Shape;336;p40"/>
          <p:cNvGrpSpPr/>
          <p:nvPr/>
        </p:nvGrpSpPr>
        <p:grpSpPr>
          <a:xfrm>
            <a:off x="9052285" y="1628182"/>
            <a:ext cx="2683295" cy="3188617"/>
            <a:chOff x="11016213" y="5853720"/>
            <a:chExt cx="2012471" cy="2391463"/>
          </a:xfrm>
        </p:grpSpPr>
        <p:sp>
          <p:nvSpPr>
            <p:cNvPr id="337" name="Google Shape;337;p40"/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" name="Google Shape;338;p40"/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" name="Google Shape;339;p40"/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" name="Google Shape;340;p40"/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" name="Google Shape;341;p40"/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" name="Google Shape;342;p40"/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3" name="Google Shape;343;p40"/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" name="Google Shape;344;p40"/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5" name="Google Shape;345;p40"/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6" name="Google Shape;346;p40"/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40"/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40"/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" name="Google Shape;350;p40"/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" name="Google Shape;351;p40"/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" name="Google Shape;353;p40"/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4" name="Google Shape;354;p40"/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5" name="Google Shape;355;p40"/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6" name="Google Shape;356;p40"/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7" name="Google Shape;357;p40"/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8" name="Google Shape;358;p40"/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9" name="Google Shape;359;p40"/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40"/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40"/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5" name="Google Shape;365;p40"/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6" name="Google Shape;366;p40"/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40"/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40"/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9" name="Google Shape;379;p40"/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0" name="Google Shape;380;p40"/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1" name="Google Shape;381;p40"/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2" name="Google Shape;382;p40"/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5" name="Google Shape;385;p40"/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6" name="Google Shape;386;p40"/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7" name="Google Shape;387;p40"/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8" name="Google Shape;388;p40"/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9" name="Google Shape;389;p40"/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0" name="Google Shape;390;p40"/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1" name="Google Shape;391;p40"/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2" name="Google Shape;392;p40"/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4" name="Google Shape;394;p40"/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5" name="Google Shape;395;p40"/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6" name="Google Shape;396;p40"/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7" name="Google Shape;397;p40"/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8" name="Google Shape;398;p40"/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9" name="Google Shape;399;p40"/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0" name="Google Shape;400;p40"/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2" name="Google Shape;402;p40"/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3" name="Google Shape;403;p40"/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4" name="Google Shape;404;p40"/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5" name="Google Shape;405;p40"/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6" name="Google Shape;406;p40"/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7" name="Google Shape;407;p40"/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8" name="Google Shape;408;p40"/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9" name="Google Shape;409;p40"/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0" name="Google Shape;410;p40"/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1" name="Google Shape;411;p40"/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2" name="Google Shape;412;p40"/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3" name="Google Shape;413;p40"/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4" name="Google Shape;414;p40"/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5" name="Google Shape;415;p40"/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6" name="Google Shape;416;p40"/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9" name="Google Shape;439;p40"/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0" name="Google Shape;440;p40"/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1" name="Google Shape;441;p40"/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2" name="Google Shape;442;p40"/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3" name="Google Shape;443;p40"/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45" name="Google Shape;445;p40"/>
          <p:cNvSpPr/>
          <p:nvPr/>
        </p:nvSpPr>
        <p:spPr>
          <a:xfrm>
            <a:off x="653633" y="599737"/>
            <a:ext cx="1561059" cy="90662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6" name="Google Shape;446;p40"/>
          <p:cNvGrpSpPr/>
          <p:nvPr/>
        </p:nvGrpSpPr>
        <p:grpSpPr>
          <a:xfrm>
            <a:off x="-1611" y="4675051"/>
            <a:ext cx="12192392" cy="2182963"/>
            <a:chOff x="6554550" y="3707188"/>
            <a:chExt cx="7127831" cy="1637222"/>
          </a:xfrm>
        </p:grpSpPr>
        <p:sp>
          <p:nvSpPr>
            <p:cNvPr id="447" name="Google Shape;447;p40"/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0" name="Google Shape;450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1" name="Google Shape;451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52" name="Google Shape;452;p40"/>
          <p:cNvGrpSpPr/>
          <p:nvPr/>
        </p:nvGrpSpPr>
        <p:grpSpPr>
          <a:xfrm>
            <a:off x="4762777" y="4030744"/>
            <a:ext cx="2666388" cy="1274893"/>
            <a:chOff x="1313950" y="2027925"/>
            <a:chExt cx="6516100" cy="3115575"/>
          </a:xfrm>
        </p:grpSpPr>
        <p:sp>
          <p:nvSpPr>
            <p:cNvPr id="453" name="Google Shape;453;p40"/>
            <p:cNvSpPr/>
            <p:nvPr/>
          </p:nvSpPr>
          <p:spPr>
            <a:xfrm>
              <a:off x="6738075" y="4060625"/>
              <a:ext cx="1039550" cy="1050950"/>
            </a:xfrm>
            <a:custGeom>
              <a:avLst/>
              <a:gdLst/>
              <a:ahLst/>
              <a:cxnLst/>
              <a:rect l="l" t="t" r="r" b="b"/>
              <a:pathLst>
                <a:path w="41582" h="42038" extrusionOk="0">
                  <a:moveTo>
                    <a:pt x="41582" y="1"/>
                  </a:moveTo>
                  <a:lnTo>
                    <a:pt x="0" y="2311"/>
                  </a:lnTo>
                  <a:lnTo>
                    <a:pt x="3131" y="42038"/>
                  </a:lnTo>
                  <a:lnTo>
                    <a:pt x="39484" y="40944"/>
                  </a:lnTo>
                  <a:lnTo>
                    <a:pt x="41582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4" name="Google Shape;454;p40"/>
            <p:cNvSpPr/>
            <p:nvPr/>
          </p:nvSpPr>
          <p:spPr>
            <a:xfrm>
              <a:off x="6437150" y="3809875"/>
              <a:ext cx="1351125" cy="1313100"/>
            </a:xfrm>
            <a:custGeom>
              <a:avLst/>
              <a:gdLst/>
              <a:ahLst/>
              <a:cxnLst/>
              <a:rect l="l" t="t" r="r" b="b"/>
              <a:pathLst>
                <a:path w="54045" h="52524" extrusionOk="0">
                  <a:moveTo>
                    <a:pt x="1520" y="0"/>
                  </a:moveTo>
                  <a:lnTo>
                    <a:pt x="1" y="52524"/>
                  </a:lnTo>
                  <a:lnTo>
                    <a:pt x="15168" y="52068"/>
                  </a:lnTo>
                  <a:lnTo>
                    <a:pt x="12037" y="12341"/>
                  </a:lnTo>
                  <a:lnTo>
                    <a:pt x="53619" y="10031"/>
                  </a:lnTo>
                  <a:lnTo>
                    <a:pt x="54044" y="1702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5" name="Google Shape;455;p40"/>
            <p:cNvSpPr/>
            <p:nvPr/>
          </p:nvSpPr>
          <p:spPr>
            <a:xfrm>
              <a:off x="6475150" y="3328100"/>
              <a:ext cx="1354900" cy="525100"/>
            </a:xfrm>
            <a:custGeom>
              <a:avLst/>
              <a:gdLst/>
              <a:ahLst/>
              <a:cxnLst/>
              <a:rect l="l" t="t" r="r" b="b"/>
              <a:pathLst>
                <a:path w="54196" h="21004" extrusionOk="0">
                  <a:moveTo>
                    <a:pt x="548" y="0"/>
                  </a:moveTo>
                  <a:lnTo>
                    <a:pt x="0" y="19271"/>
                  </a:lnTo>
                  <a:lnTo>
                    <a:pt x="54196" y="21004"/>
                  </a:lnTo>
                  <a:lnTo>
                    <a:pt x="54196" y="21004"/>
                  </a:lnTo>
                  <a:lnTo>
                    <a:pt x="47722" y="513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6468300" y="3809875"/>
              <a:ext cx="1361750" cy="100325"/>
            </a:xfrm>
            <a:custGeom>
              <a:avLst/>
              <a:gdLst/>
              <a:ahLst/>
              <a:cxnLst/>
              <a:rect l="l" t="t" r="r" b="b"/>
              <a:pathLst>
                <a:path w="54470" h="4013" extrusionOk="0">
                  <a:moveTo>
                    <a:pt x="274" y="0"/>
                  </a:moveTo>
                  <a:lnTo>
                    <a:pt x="1" y="3435"/>
                  </a:lnTo>
                  <a:lnTo>
                    <a:pt x="53619" y="4012"/>
                  </a:lnTo>
                  <a:lnTo>
                    <a:pt x="54470" y="173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2639200" y="2169275"/>
              <a:ext cx="3892200" cy="955950"/>
            </a:xfrm>
            <a:custGeom>
              <a:avLst/>
              <a:gdLst/>
              <a:ahLst/>
              <a:cxnLst/>
              <a:rect l="l" t="t" r="r" b="b"/>
              <a:pathLst>
                <a:path w="155688" h="38238" extrusionOk="0">
                  <a:moveTo>
                    <a:pt x="76051" y="0"/>
                  </a:moveTo>
                  <a:lnTo>
                    <a:pt x="1" y="25259"/>
                  </a:lnTo>
                  <a:lnTo>
                    <a:pt x="305" y="35806"/>
                  </a:lnTo>
                  <a:lnTo>
                    <a:pt x="155171" y="38238"/>
                  </a:lnTo>
                  <a:lnTo>
                    <a:pt x="155688" y="25259"/>
                  </a:lnTo>
                  <a:lnTo>
                    <a:pt x="7605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8" name="Google Shape;458;p40"/>
            <p:cNvSpPr/>
            <p:nvPr/>
          </p:nvSpPr>
          <p:spPr>
            <a:xfrm>
              <a:off x="2812475" y="2277925"/>
              <a:ext cx="3559350" cy="705975"/>
            </a:xfrm>
            <a:custGeom>
              <a:avLst/>
              <a:gdLst/>
              <a:ahLst/>
              <a:cxnLst/>
              <a:rect l="l" t="t" r="r" b="b"/>
              <a:pathLst>
                <a:path w="142374" h="28239" extrusionOk="0">
                  <a:moveTo>
                    <a:pt x="69515" y="1"/>
                  </a:moveTo>
                  <a:lnTo>
                    <a:pt x="1277" y="20730"/>
                  </a:lnTo>
                  <a:lnTo>
                    <a:pt x="0" y="25776"/>
                  </a:lnTo>
                  <a:lnTo>
                    <a:pt x="142374" y="28238"/>
                  </a:lnTo>
                  <a:lnTo>
                    <a:pt x="142374" y="22676"/>
                  </a:lnTo>
                  <a:lnTo>
                    <a:pt x="69515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2646800" y="3064425"/>
              <a:ext cx="3871675" cy="2079075"/>
            </a:xfrm>
            <a:custGeom>
              <a:avLst/>
              <a:gdLst/>
              <a:ahLst/>
              <a:cxnLst/>
              <a:rect l="l" t="t" r="r" b="b"/>
              <a:pathLst>
                <a:path w="154867" h="83163" extrusionOk="0">
                  <a:moveTo>
                    <a:pt x="1" y="0"/>
                  </a:moveTo>
                  <a:lnTo>
                    <a:pt x="2372" y="83162"/>
                  </a:lnTo>
                  <a:lnTo>
                    <a:pt x="31795" y="82919"/>
                  </a:lnTo>
                  <a:cubicBezTo>
                    <a:pt x="27387" y="64044"/>
                    <a:pt x="18725" y="25411"/>
                    <a:pt x="18725" y="25411"/>
                  </a:cubicBezTo>
                  <a:lnTo>
                    <a:pt x="154138" y="20487"/>
                  </a:lnTo>
                  <a:lnTo>
                    <a:pt x="154867" y="2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3114900" y="3576575"/>
              <a:ext cx="3385350" cy="1560850"/>
            </a:xfrm>
            <a:custGeom>
              <a:avLst/>
              <a:gdLst/>
              <a:ahLst/>
              <a:cxnLst/>
              <a:rect l="l" t="t" r="r" b="b"/>
              <a:pathLst>
                <a:path w="135414" h="62434" extrusionOk="0">
                  <a:moveTo>
                    <a:pt x="135414" y="1"/>
                  </a:moveTo>
                  <a:lnTo>
                    <a:pt x="1" y="4925"/>
                  </a:lnTo>
                  <a:cubicBezTo>
                    <a:pt x="1" y="4925"/>
                    <a:pt x="8663" y="43558"/>
                    <a:pt x="13071" y="62433"/>
                  </a:cubicBezTo>
                  <a:lnTo>
                    <a:pt x="132921" y="61339"/>
                  </a:lnTo>
                  <a:lnTo>
                    <a:pt x="135414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3618700" y="3787075"/>
              <a:ext cx="1823775" cy="1345775"/>
            </a:xfrm>
            <a:custGeom>
              <a:avLst/>
              <a:gdLst/>
              <a:ahLst/>
              <a:cxnLst/>
              <a:rect l="l" t="t" r="r" b="b"/>
              <a:pathLst>
                <a:path w="72951" h="53831" extrusionOk="0">
                  <a:moveTo>
                    <a:pt x="72951" y="0"/>
                  </a:moveTo>
                  <a:lnTo>
                    <a:pt x="1" y="1064"/>
                  </a:lnTo>
                  <a:lnTo>
                    <a:pt x="5047" y="53162"/>
                  </a:lnTo>
                  <a:lnTo>
                    <a:pt x="8664" y="53162"/>
                  </a:lnTo>
                  <a:lnTo>
                    <a:pt x="66324" y="53831"/>
                  </a:lnTo>
                  <a:lnTo>
                    <a:pt x="70094" y="53831"/>
                  </a:lnTo>
                  <a:lnTo>
                    <a:pt x="7295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3756250" y="3931450"/>
              <a:ext cx="1567675" cy="807025"/>
            </a:xfrm>
            <a:custGeom>
              <a:avLst/>
              <a:gdLst/>
              <a:ahLst/>
              <a:cxnLst/>
              <a:rect l="l" t="t" r="r" b="b"/>
              <a:pathLst>
                <a:path w="62707" h="32281" extrusionOk="0">
                  <a:moveTo>
                    <a:pt x="62707" y="0"/>
                  </a:moveTo>
                  <a:lnTo>
                    <a:pt x="1" y="5077"/>
                  </a:lnTo>
                  <a:lnTo>
                    <a:pt x="3162" y="32281"/>
                  </a:lnTo>
                  <a:lnTo>
                    <a:pt x="60944" y="23071"/>
                  </a:lnTo>
                  <a:lnTo>
                    <a:pt x="62707" y="0"/>
                  </a:lnTo>
                  <a:close/>
                </a:path>
              </a:pathLst>
            </a:custGeom>
            <a:solidFill>
              <a:srgbClr val="F9A2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1355750" y="3830375"/>
              <a:ext cx="1325275" cy="1286525"/>
            </a:xfrm>
            <a:custGeom>
              <a:avLst/>
              <a:gdLst/>
              <a:ahLst/>
              <a:cxnLst/>
              <a:rect l="l" t="t" r="r" b="b"/>
              <a:pathLst>
                <a:path w="53011" h="51461" extrusionOk="0">
                  <a:moveTo>
                    <a:pt x="52524" y="1"/>
                  </a:moveTo>
                  <a:lnTo>
                    <a:pt x="1" y="1703"/>
                  </a:lnTo>
                  <a:lnTo>
                    <a:pt x="2523" y="51005"/>
                  </a:lnTo>
                  <a:lnTo>
                    <a:pt x="18542" y="51461"/>
                  </a:lnTo>
                  <a:lnTo>
                    <a:pt x="11338" y="14256"/>
                  </a:lnTo>
                  <a:lnTo>
                    <a:pt x="11338" y="14256"/>
                  </a:lnTo>
                  <a:lnTo>
                    <a:pt x="53011" y="17053"/>
                  </a:lnTo>
                  <a:lnTo>
                    <a:pt x="52524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1639200" y="4186775"/>
              <a:ext cx="1066900" cy="956725"/>
            </a:xfrm>
            <a:custGeom>
              <a:avLst/>
              <a:gdLst/>
              <a:ahLst/>
              <a:cxnLst/>
              <a:rect l="l" t="t" r="r" b="b"/>
              <a:pathLst>
                <a:path w="42676" h="38269" extrusionOk="0">
                  <a:moveTo>
                    <a:pt x="0" y="0"/>
                  </a:moveTo>
                  <a:lnTo>
                    <a:pt x="7204" y="37205"/>
                  </a:lnTo>
                  <a:lnTo>
                    <a:pt x="42676" y="38268"/>
                  </a:lnTo>
                  <a:lnTo>
                    <a:pt x="42676" y="38268"/>
                  </a:lnTo>
                  <a:lnTo>
                    <a:pt x="41673" y="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1313950" y="3349375"/>
              <a:ext cx="1354925" cy="525100"/>
            </a:xfrm>
            <a:custGeom>
              <a:avLst/>
              <a:gdLst/>
              <a:ahLst/>
              <a:cxnLst/>
              <a:rect l="l" t="t" r="r" b="b"/>
              <a:pathLst>
                <a:path w="54197" h="21004" extrusionOk="0">
                  <a:moveTo>
                    <a:pt x="53649" y="0"/>
                  </a:moveTo>
                  <a:lnTo>
                    <a:pt x="6475" y="5137"/>
                  </a:lnTo>
                  <a:lnTo>
                    <a:pt x="1" y="21004"/>
                  </a:lnTo>
                  <a:lnTo>
                    <a:pt x="54196" y="19241"/>
                  </a:lnTo>
                  <a:lnTo>
                    <a:pt x="53649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2579175" y="2983875"/>
              <a:ext cx="3990975" cy="243950"/>
            </a:xfrm>
            <a:custGeom>
              <a:avLst/>
              <a:gdLst/>
              <a:ahLst/>
              <a:cxnLst/>
              <a:rect l="l" t="t" r="r" b="b"/>
              <a:pathLst>
                <a:path w="159639" h="9758" extrusionOk="0">
                  <a:moveTo>
                    <a:pt x="1" y="0"/>
                  </a:moveTo>
                  <a:lnTo>
                    <a:pt x="821" y="9757"/>
                  </a:lnTo>
                  <a:lnTo>
                    <a:pt x="159639" y="9757"/>
                  </a:lnTo>
                  <a:lnTo>
                    <a:pt x="159639" y="1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2599700" y="3227800"/>
              <a:ext cx="3970450" cy="76000"/>
            </a:xfrm>
            <a:custGeom>
              <a:avLst/>
              <a:gdLst/>
              <a:ahLst/>
              <a:cxnLst/>
              <a:rect l="l" t="t" r="r" b="b"/>
              <a:pathLst>
                <a:path w="158818" h="3040" extrusionOk="0">
                  <a:moveTo>
                    <a:pt x="0" y="0"/>
                  </a:moveTo>
                  <a:lnTo>
                    <a:pt x="1338" y="3040"/>
                  </a:lnTo>
                  <a:lnTo>
                    <a:pt x="157055" y="3040"/>
                  </a:lnTo>
                  <a:lnTo>
                    <a:pt x="158818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2535875" y="2055275"/>
              <a:ext cx="4089000" cy="860225"/>
            </a:xfrm>
            <a:custGeom>
              <a:avLst/>
              <a:gdLst/>
              <a:ahLst/>
              <a:cxnLst/>
              <a:rect l="l" t="t" r="r" b="b"/>
              <a:pathLst>
                <a:path w="163560" h="34409" extrusionOk="0">
                  <a:moveTo>
                    <a:pt x="81734" y="1"/>
                  </a:moveTo>
                  <a:lnTo>
                    <a:pt x="0" y="26840"/>
                  </a:lnTo>
                  <a:lnTo>
                    <a:pt x="426" y="32828"/>
                  </a:lnTo>
                  <a:lnTo>
                    <a:pt x="80883" y="6262"/>
                  </a:lnTo>
                  <a:lnTo>
                    <a:pt x="163559" y="34409"/>
                  </a:lnTo>
                  <a:lnTo>
                    <a:pt x="163559" y="25685"/>
                  </a:lnTo>
                  <a:lnTo>
                    <a:pt x="81734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2520675" y="2027925"/>
              <a:ext cx="4104200" cy="860225"/>
            </a:xfrm>
            <a:custGeom>
              <a:avLst/>
              <a:gdLst/>
              <a:ahLst/>
              <a:cxnLst/>
              <a:rect l="l" t="t" r="r" b="b"/>
              <a:pathLst>
                <a:path w="164168" h="34409" extrusionOk="0">
                  <a:moveTo>
                    <a:pt x="82342" y="1"/>
                  </a:moveTo>
                  <a:lnTo>
                    <a:pt x="0" y="26718"/>
                  </a:lnTo>
                  <a:lnTo>
                    <a:pt x="1034" y="32858"/>
                  </a:lnTo>
                  <a:lnTo>
                    <a:pt x="81491" y="6262"/>
                  </a:lnTo>
                  <a:lnTo>
                    <a:pt x="164167" y="34408"/>
                  </a:lnTo>
                  <a:lnTo>
                    <a:pt x="164167" y="25715"/>
                  </a:lnTo>
                  <a:lnTo>
                    <a:pt x="8234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0" name="Google Shape;470;p40"/>
            <p:cNvSpPr/>
            <p:nvPr/>
          </p:nvSpPr>
          <p:spPr>
            <a:xfrm>
              <a:off x="5776800" y="3874450"/>
              <a:ext cx="336650" cy="114025"/>
            </a:xfrm>
            <a:custGeom>
              <a:avLst/>
              <a:gdLst/>
              <a:ahLst/>
              <a:cxnLst/>
              <a:rect l="l" t="t" r="r" b="b"/>
              <a:pathLst>
                <a:path w="13466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1" name="Google Shape;471;p40"/>
            <p:cNvSpPr/>
            <p:nvPr/>
          </p:nvSpPr>
          <p:spPr>
            <a:xfrm>
              <a:off x="3091350" y="3977050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0" y="0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2" name="Google Shape;472;p40"/>
            <p:cNvSpPr/>
            <p:nvPr/>
          </p:nvSpPr>
          <p:spPr>
            <a:xfrm>
              <a:off x="6062525" y="4135850"/>
              <a:ext cx="337425" cy="114025"/>
            </a:xfrm>
            <a:custGeom>
              <a:avLst/>
              <a:gdLst/>
              <a:ahLst/>
              <a:cxnLst/>
              <a:rect l="l" t="t" r="r" b="b"/>
              <a:pathLst>
                <a:path w="13497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3" name="Google Shape;473;p40"/>
            <p:cNvSpPr/>
            <p:nvPr/>
          </p:nvSpPr>
          <p:spPr>
            <a:xfrm>
              <a:off x="7330800" y="4139650"/>
              <a:ext cx="337400" cy="114025"/>
            </a:xfrm>
            <a:custGeom>
              <a:avLst/>
              <a:gdLst/>
              <a:ahLst/>
              <a:cxnLst/>
              <a:rect l="l" t="t" r="r" b="b"/>
              <a:pathLst>
                <a:path w="13496" h="4561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4" name="Google Shape;474;p40"/>
            <p:cNvSpPr/>
            <p:nvPr/>
          </p:nvSpPr>
          <p:spPr>
            <a:xfrm>
              <a:off x="5656750" y="4588750"/>
              <a:ext cx="336650" cy="114000"/>
            </a:xfrm>
            <a:custGeom>
              <a:avLst/>
              <a:gdLst/>
              <a:ahLst/>
              <a:cxnLst/>
              <a:rect l="l" t="t" r="r" b="b"/>
              <a:pathLst>
                <a:path w="1346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5" name="Google Shape;475;p40"/>
            <p:cNvSpPr/>
            <p:nvPr/>
          </p:nvSpPr>
          <p:spPr>
            <a:xfrm>
              <a:off x="2114875" y="4312925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1" y="0"/>
                  </a:moveTo>
                  <a:lnTo>
                    <a:pt x="1" y="4559"/>
                  </a:lnTo>
                  <a:lnTo>
                    <a:pt x="13497" y="4559"/>
                  </a:lnTo>
                  <a:lnTo>
                    <a:pt x="13497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6" name="Google Shape;476;p40"/>
            <p:cNvSpPr/>
            <p:nvPr/>
          </p:nvSpPr>
          <p:spPr>
            <a:xfrm>
              <a:off x="5331500" y="2713350"/>
              <a:ext cx="336675" cy="114000"/>
            </a:xfrm>
            <a:custGeom>
              <a:avLst/>
              <a:gdLst/>
              <a:ahLst/>
              <a:cxnLst/>
              <a:rect l="l" t="t" r="r" b="b"/>
              <a:pathLst>
                <a:path w="13467" h="4560" extrusionOk="0">
                  <a:moveTo>
                    <a:pt x="1" y="0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7" name="Google Shape;477;p40"/>
            <p:cNvSpPr/>
            <p:nvPr/>
          </p:nvSpPr>
          <p:spPr>
            <a:xfrm>
              <a:off x="3770700" y="2573525"/>
              <a:ext cx="337400" cy="114000"/>
            </a:xfrm>
            <a:custGeom>
              <a:avLst/>
              <a:gdLst/>
              <a:ahLst/>
              <a:cxnLst/>
              <a:rect l="l" t="t" r="r" b="b"/>
              <a:pathLst>
                <a:path w="1349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8" name="Google Shape;478;p40"/>
            <p:cNvSpPr/>
            <p:nvPr/>
          </p:nvSpPr>
          <p:spPr>
            <a:xfrm>
              <a:off x="3560950" y="3746025"/>
              <a:ext cx="1938525" cy="1391400"/>
            </a:xfrm>
            <a:custGeom>
              <a:avLst/>
              <a:gdLst/>
              <a:ahLst/>
              <a:cxnLst/>
              <a:rect l="l" t="t" r="r" b="b"/>
              <a:pathLst>
                <a:path w="77541" h="55656" extrusionOk="0">
                  <a:moveTo>
                    <a:pt x="77540" y="1"/>
                  </a:moveTo>
                  <a:lnTo>
                    <a:pt x="1" y="1247"/>
                  </a:lnTo>
                  <a:lnTo>
                    <a:pt x="5381" y="54926"/>
                  </a:lnTo>
                  <a:lnTo>
                    <a:pt x="9211" y="54926"/>
                  </a:lnTo>
                  <a:lnTo>
                    <a:pt x="3466" y="3588"/>
                  </a:lnTo>
                  <a:lnTo>
                    <a:pt x="73954" y="2706"/>
                  </a:lnTo>
                  <a:lnTo>
                    <a:pt x="73954" y="2706"/>
                  </a:lnTo>
                  <a:lnTo>
                    <a:pt x="70519" y="55655"/>
                  </a:lnTo>
                  <a:lnTo>
                    <a:pt x="74501" y="55655"/>
                  </a:lnTo>
                  <a:lnTo>
                    <a:pt x="77540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4445475" y="3801225"/>
              <a:ext cx="110125" cy="1322525"/>
            </a:xfrm>
            <a:custGeom>
              <a:avLst/>
              <a:gdLst/>
              <a:ahLst/>
              <a:cxnLst/>
              <a:rect l="l" t="t" r="r" b="b"/>
              <a:pathLst>
                <a:path w="4405" h="52901" extrusionOk="0">
                  <a:moveTo>
                    <a:pt x="4142" y="0"/>
                  </a:moveTo>
                  <a:lnTo>
                    <a:pt x="4142" y="0"/>
                  </a:lnTo>
                  <a:cubicBezTo>
                    <a:pt x="4139" y="0"/>
                    <a:pt x="4137" y="4"/>
                    <a:pt x="4134" y="12"/>
                  </a:cubicBezTo>
                  <a:cubicBezTo>
                    <a:pt x="4023" y="326"/>
                    <a:pt x="3570" y="431"/>
                    <a:pt x="3016" y="431"/>
                  </a:cubicBezTo>
                  <a:cubicBezTo>
                    <a:pt x="1909" y="431"/>
                    <a:pt x="396" y="12"/>
                    <a:pt x="396" y="12"/>
                  </a:cubicBezTo>
                  <a:lnTo>
                    <a:pt x="1" y="52718"/>
                  </a:lnTo>
                  <a:lnTo>
                    <a:pt x="2432" y="52900"/>
                  </a:lnTo>
                  <a:cubicBezTo>
                    <a:pt x="2432" y="52900"/>
                    <a:pt x="4405" y="0"/>
                    <a:pt x="4142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0" name="Google Shape;480;p40"/>
            <p:cNvSpPr/>
            <p:nvPr/>
          </p:nvSpPr>
          <p:spPr>
            <a:xfrm>
              <a:off x="6518475" y="2882050"/>
              <a:ext cx="106400" cy="137550"/>
            </a:xfrm>
            <a:custGeom>
              <a:avLst/>
              <a:gdLst/>
              <a:ahLst/>
              <a:cxnLst/>
              <a:rect l="l" t="t" r="r" b="b"/>
              <a:pathLst>
                <a:path w="4256" h="5502" extrusionOk="0">
                  <a:moveTo>
                    <a:pt x="395" y="0"/>
                  </a:moveTo>
                  <a:lnTo>
                    <a:pt x="0" y="5502"/>
                  </a:lnTo>
                  <a:lnTo>
                    <a:pt x="4255" y="133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1" name="Google Shape;481;p40"/>
            <p:cNvSpPr/>
            <p:nvPr/>
          </p:nvSpPr>
          <p:spPr>
            <a:xfrm>
              <a:off x="2546500" y="2845575"/>
              <a:ext cx="98825" cy="139075"/>
            </a:xfrm>
            <a:custGeom>
              <a:avLst/>
              <a:gdLst/>
              <a:ahLst/>
              <a:cxnLst/>
              <a:rect l="l" t="t" r="r" b="b"/>
              <a:pathLst>
                <a:path w="3953" h="5563" extrusionOk="0">
                  <a:moveTo>
                    <a:pt x="3739" y="0"/>
                  </a:moveTo>
                  <a:lnTo>
                    <a:pt x="1" y="1216"/>
                  </a:lnTo>
                  <a:lnTo>
                    <a:pt x="3952" y="5563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2" name="Google Shape;482;p40"/>
            <p:cNvSpPr/>
            <p:nvPr/>
          </p:nvSpPr>
          <p:spPr>
            <a:xfrm>
              <a:off x="4265375" y="2362275"/>
              <a:ext cx="636050" cy="598050"/>
            </a:xfrm>
            <a:custGeom>
              <a:avLst/>
              <a:gdLst/>
              <a:ahLst/>
              <a:cxnLst/>
              <a:rect l="l" t="t" r="r" b="b"/>
              <a:pathLst>
                <a:path w="25442" h="23922" extrusionOk="0">
                  <a:moveTo>
                    <a:pt x="12098" y="1"/>
                  </a:moveTo>
                  <a:cubicBezTo>
                    <a:pt x="5290" y="1"/>
                    <a:pt x="1" y="5837"/>
                    <a:pt x="1" y="11946"/>
                  </a:cubicBezTo>
                  <a:cubicBezTo>
                    <a:pt x="1" y="19667"/>
                    <a:pt x="6688" y="23922"/>
                    <a:pt x="13527" y="23922"/>
                  </a:cubicBezTo>
                  <a:cubicBezTo>
                    <a:pt x="20335" y="23922"/>
                    <a:pt x="25442" y="17235"/>
                    <a:pt x="25442" y="11095"/>
                  </a:cubicBezTo>
                  <a:cubicBezTo>
                    <a:pt x="25442" y="4985"/>
                    <a:pt x="18907" y="1"/>
                    <a:pt x="1209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3" name="Google Shape;483;p40"/>
            <p:cNvSpPr/>
            <p:nvPr/>
          </p:nvSpPr>
          <p:spPr>
            <a:xfrm>
              <a:off x="4247150" y="2353150"/>
              <a:ext cx="636050" cy="598075"/>
            </a:xfrm>
            <a:custGeom>
              <a:avLst/>
              <a:gdLst/>
              <a:ahLst/>
              <a:cxnLst/>
              <a:rect l="l" t="t" r="r" b="b"/>
              <a:pathLst>
                <a:path w="25442" h="23923" extrusionOk="0">
                  <a:moveTo>
                    <a:pt x="12098" y="1"/>
                  </a:moveTo>
                  <a:cubicBezTo>
                    <a:pt x="5289" y="1"/>
                    <a:pt x="0" y="5837"/>
                    <a:pt x="0" y="11946"/>
                  </a:cubicBezTo>
                  <a:cubicBezTo>
                    <a:pt x="0" y="19697"/>
                    <a:pt x="6718" y="23922"/>
                    <a:pt x="13526" y="23922"/>
                  </a:cubicBezTo>
                  <a:cubicBezTo>
                    <a:pt x="20335" y="23922"/>
                    <a:pt x="25441" y="17235"/>
                    <a:pt x="25441" y="11095"/>
                  </a:cubicBezTo>
                  <a:cubicBezTo>
                    <a:pt x="25441" y="4986"/>
                    <a:pt x="18906" y="1"/>
                    <a:pt x="12098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4" name="Google Shape;484;p40"/>
            <p:cNvSpPr/>
            <p:nvPr/>
          </p:nvSpPr>
          <p:spPr>
            <a:xfrm>
              <a:off x="4331500" y="2385825"/>
              <a:ext cx="516750" cy="322225"/>
            </a:xfrm>
            <a:custGeom>
              <a:avLst/>
              <a:gdLst/>
              <a:ahLst/>
              <a:cxnLst/>
              <a:rect l="l" t="t" r="r" b="b"/>
              <a:pathLst>
                <a:path w="20670" h="12889" extrusionOk="0">
                  <a:moveTo>
                    <a:pt x="8785" y="1"/>
                  </a:moveTo>
                  <a:cubicBezTo>
                    <a:pt x="5107" y="1"/>
                    <a:pt x="1945" y="1885"/>
                    <a:pt x="0" y="4591"/>
                  </a:cubicBezTo>
                  <a:cubicBezTo>
                    <a:pt x="6626" y="7691"/>
                    <a:pt x="13313" y="10670"/>
                    <a:pt x="20244" y="12889"/>
                  </a:cubicBezTo>
                  <a:cubicBezTo>
                    <a:pt x="20517" y="11916"/>
                    <a:pt x="20669" y="10882"/>
                    <a:pt x="20669" y="9879"/>
                  </a:cubicBezTo>
                  <a:cubicBezTo>
                    <a:pt x="20669" y="4408"/>
                    <a:pt x="14864" y="1"/>
                    <a:pt x="8785" y="1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4281350" y="2500575"/>
              <a:ext cx="556250" cy="417975"/>
            </a:xfrm>
            <a:custGeom>
              <a:avLst/>
              <a:gdLst/>
              <a:ahLst/>
              <a:cxnLst/>
              <a:rect l="l" t="t" r="r" b="b"/>
              <a:pathLst>
                <a:path w="22250" h="16719" extrusionOk="0">
                  <a:moveTo>
                    <a:pt x="2006" y="1"/>
                  </a:moveTo>
                  <a:cubicBezTo>
                    <a:pt x="760" y="1794"/>
                    <a:pt x="0" y="3891"/>
                    <a:pt x="0" y="6049"/>
                  </a:cubicBezTo>
                  <a:cubicBezTo>
                    <a:pt x="0" y="12949"/>
                    <a:pt x="5988" y="16718"/>
                    <a:pt x="12067" y="16718"/>
                  </a:cubicBezTo>
                  <a:cubicBezTo>
                    <a:pt x="17022" y="16718"/>
                    <a:pt x="20973" y="12736"/>
                    <a:pt x="22250" y="8299"/>
                  </a:cubicBezTo>
                  <a:cubicBezTo>
                    <a:pt x="15319" y="6080"/>
                    <a:pt x="8632" y="3101"/>
                    <a:pt x="2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6" name="Google Shape;486;p40"/>
            <p:cNvSpPr/>
            <p:nvPr/>
          </p:nvSpPr>
          <p:spPr>
            <a:xfrm>
              <a:off x="4525275" y="2515775"/>
              <a:ext cx="79800" cy="160350"/>
            </a:xfrm>
            <a:custGeom>
              <a:avLst/>
              <a:gdLst/>
              <a:ahLst/>
              <a:cxnLst/>
              <a:rect l="l" t="t" r="r" b="b"/>
              <a:pathLst>
                <a:path w="3192" h="6414" extrusionOk="0">
                  <a:moveTo>
                    <a:pt x="1550" y="1"/>
                  </a:moveTo>
                  <a:lnTo>
                    <a:pt x="0" y="2189"/>
                  </a:lnTo>
                  <a:lnTo>
                    <a:pt x="1246" y="2189"/>
                  </a:lnTo>
                  <a:lnTo>
                    <a:pt x="1246" y="6414"/>
                  </a:lnTo>
                  <a:lnTo>
                    <a:pt x="2128" y="6414"/>
                  </a:lnTo>
                  <a:lnTo>
                    <a:pt x="1854" y="1885"/>
                  </a:lnTo>
                  <a:lnTo>
                    <a:pt x="3192" y="1885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7" name="Google Shape;487;p40"/>
            <p:cNvSpPr/>
            <p:nvPr/>
          </p:nvSpPr>
          <p:spPr>
            <a:xfrm>
              <a:off x="4553375" y="2593275"/>
              <a:ext cx="252325" cy="88175"/>
            </a:xfrm>
            <a:custGeom>
              <a:avLst/>
              <a:gdLst/>
              <a:ahLst/>
              <a:cxnLst/>
              <a:rect l="l" t="t" r="r" b="b"/>
              <a:pathLst>
                <a:path w="10093" h="3527" extrusionOk="0">
                  <a:moveTo>
                    <a:pt x="7600" y="1"/>
                  </a:moveTo>
                  <a:lnTo>
                    <a:pt x="7934" y="1217"/>
                  </a:lnTo>
                  <a:lnTo>
                    <a:pt x="1" y="2676"/>
                  </a:lnTo>
                  <a:lnTo>
                    <a:pt x="244" y="3527"/>
                  </a:lnTo>
                  <a:lnTo>
                    <a:pt x="8390" y="1703"/>
                  </a:lnTo>
                  <a:lnTo>
                    <a:pt x="8755" y="3010"/>
                  </a:lnTo>
                  <a:lnTo>
                    <a:pt x="10092" y="913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8" name="Google Shape;488;p40"/>
            <p:cNvSpPr/>
            <p:nvPr/>
          </p:nvSpPr>
          <p:spPr>
            <a:xfrm>
              <a:off x="1313950" y="3830375"/>
              <a:ext cx="1361750" cy="101100"/>
            </a:xfrm>
            <a:custGeom>
              <a:avLst/>
              <a:gdLst/>
              <a:ahLst/>
              <a:cxnLst/>
              <a:rect l="l" t="t" r="r" b="b"/>
              <a:pathLst>
                <a:path w="54470" h="4044" extrusionOk="0">
                  <a:moveTo>
                    <a:pt x="54196" y="1"/>
                  </a:moveTo>
                  <a:lnTo>
                    <a:pt x="1" y="1764"/>
                  </a:lnTo>
                  <a:lnTo>
                    <a:pt x="852" y="4043"/>
                  </a:lnTo>
                  <a:lnTo>
                    <a:pt x="54470" y="3466"/>
                  </a:lnTo>
                  <a:lnTo>
                    <a:pt x="54196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89" name="Google Shape;489;p40">
            <a:hlinkClick r:id="rId3" action="ppaction://hlinksldjump"/>
          </p:cNvPr>
          <p:cNvSpPr/>
          <p:nvPr/>
        </p:nvSpPr>
        <p:spPr>
          <a:xfrm>
            <a:off x="4396933" y="5134967"/>
            <a:ext cx="3398000" cy="763600"/>
          </a:xfrm>
          <a:prstGeom prst="roundRect">
            <a:avLst>
              <a:gd name="adj" fmla="val 30219"/>
            </a:avLst>
          </a:prstGeom>
          <a:solidFill>
            <a:schemeClr val="lt2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90" name="Google Shape;490;p40"/>
          <p:cNvSpPr/>
          <p:nvPr/>
        </p:nvSpPr>
        <p:spPr>
          <a:xfrm>
            <a:off x="8722949" y="5016467"/>
            <a:ext cx="3488051" cy="1185091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91" name="Google Shape;491;p40"/>
          <p:cNvSpPr/>
          <p:nvPr/>
        </p:nvSpPr>
        <p:spPr>
          <a:xfrm>
            <a:off x="-18967" y="5016481"/>
            <a:ext cx="3488051" cy="1185091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92" name="Google Shape;492;p40"/>
          <p:cNvGrpSpPr/>
          <p:nvPr/>
        </p:nvGrpSpPr>
        <p:grpSpPr>
          <a:xfrm>
            <a:off x="9028151" y="3770000"/>
            <a:ext cx="1472200" cy="2753800"/>
            <a:chOff x="35658225" y="12492275"/>
            <a:chExt cx="1104150" cy="2065350"/>
          </a:xfrm>
        </p:grpSpPr>
        <p:sp>
          <p:nvSpPr>
            <p:cNvPr id="493" name="Google Shape;493;p40"/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4" name="Google Shape;494;p40"/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5" name="Google Shape;495;p40"/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6" name="Google Shape;496;p40"/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7" name="Google Shape;497;p40"/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8" name="Google Shape;498;p40"/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9" name="Google Shape;499;p40"/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0" name="Google Shape;500;p40"/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1" name="Google Shape;501;p40"/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2" name="Google Shape;502;p40"/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3" name="Google Shape;503;p40"/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4" name="Google Shape;504;p40"/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5" name="Google Shape;505;p40"/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6" name="Google Shape;506;p40"/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7" name="Google Shape;507;p40"/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8" name="Google Shape;508;p40"/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9" name="Google Shape;509;p40"/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0" name="Google Shape;510;p40"/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1" name="Google Shape;511;p40"/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2" name="Google Shape;512;p40"/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3" name="Google Shape;513;p40"/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4" name="Google Shape;514;p40"/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5" name="Google Shape;515;p40"/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6" name="Google Shape;516;p40"/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7" name="Google Shape;517;p40"/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8" name="Google Shape;518;p40"/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9" name="Google Shape;519;p40"/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0" name="Google Shape;520;p40"/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1" name="Google Shape;521;p40"/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2" name="Google Shape;522;p40"/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3" name="Google Shape;523;p40"/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4" name="Google Shape;524;p40"/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5" name="Google Shape;525;p40"/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6" name="Google Shape;526;p40"/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7" name="Google Shape;527;p40"/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8" name="Google Shape;528;p40"/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9" name="Google Shape;529;p40"/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0" name="Google Shape;530;p40"/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1" name="Google Shape;531;p40"/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2" name="Google Shape;532;p40"/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3" name="Google Shape;533;p40"/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4" name="Google Shape;534;p40"/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5" name="Google Shape;535;p40"/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6" name="Google Shape;536;p40"/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7" name="Google Shape;537;p40"/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8" name="Google Shape;538;p40"/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9" name="Google Shape;539;p40"/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0" name="Google Shape;540;p40"/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1" name="Google Shape;541;p40"/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2" name="Google Shape;542;p40"/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3" name="Google Shape;543;p40"/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4" name="Google Shape;544;p40"/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5" name="Google Shape;545;p40"/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6" name="Google Shape;546;p40"/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7" name="Google Shape;547;p40"/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8" name="Google Shape;548;p40"/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9" name="Google Shape;549;p40"/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0" name="Google Shape;550;p40"/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1" name="Google Shape;551;p40"/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2" name="Google Shape;552;p40"/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3" name="Google Shape;553;p40"/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4" name="Google Shape;554;p40"/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56" name="Google Shape;556;p40"/>
          <p:cNvGrpSpPr/>
          <p:nvPr/>
        </p:nvGrpSpPr>
        <p:grpSpPr>
          <a:xfrm>
            <a:off x="1798718" y="3555885"/>
            <a:ext cx="1485367" cy="2967900"/>
            <a:chOff x="31594325" y="12376475"/>
            <a:chExt cx="1114025" cy="2225925"/>
          </a:xfrm>
        </p:grpSpPr>
        <p:sp>
          <p:nvSpPr>
            <p:cNvPr id="557" name="Google Shape;557;p40"/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0" name="Google Shape;560;p40"/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1" name="Google Shape;561;p40"/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2" name="Google Shape;562;p40"/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3" name="Google Shape;563;p40"/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4" name="Google Shape;564;p40"/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612" name="Google Shape;612;p40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ID" sz="1800" b="1" dirty="0" smtClean="0">
                <a:latin typeface="Century Gothic" panose="020B0502020202020204" pitchFamily="34" charset="0"/>
              </a:rPr>
              <a:t>H</a:t>
            </a:r>
            <a:r>
              <a:rPr lang="en" sz="1800" b="1" dirty="0" smtClean="0">
                <a:latin typeface="Century Gothic" panose="020B0502020202020204" pitchFamily="34" charset="0"/>
              </a:rPr>
              <a:t>ayu urang kawitan …</a:t>
            </a:r>
            <a:endParaRPr sz="1800" b="1" dirty="0">
              <a:latin typeface="Century Gothic" panose="020B0502020202020204" pitchFamily="34" charset="0"/>
            </a:endParaRPr>
          </a:p>
        </p:txBody>
      </p:sp>
      <p:sp>
        <p:nvSpPr>
          <p:cNvPr id="613" name="Google Shape;613;p40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112775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3600" b="1" dirty="0" smtClean="0">
                <a:latin typeface="Century Gothic" panose="020B0502020202020204" pitchFamily="34" charset="0"/>
              </a:rPr>
              <a:t>BAHASA SUNDA</a:t>
            </a:r>
            <a:endParaRPr sz="36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49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1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4" name="Google Shape;1924;p62"/>
          <p:cNvGrpSpPr/>
          <p:nvPr/>
        </p:nvGrpSpPr>
        <p:grpSpPr>
          <a:xfrm>
            <a:off x="114391" y="2580336"/>
            <a:ext cx="6200452" cy="4277664"/>
            <a:chOff x="2252050" y="2014325"/>
            <a:chExt cx="4650339" cy="3208248"/>
          </a:xfrm>
        </p:grpSpPr>
        <p:sp>
          <p:nvSpPr>
            <p:cNvPr id="1925" name="Google Shape;1925;p62"/>
            <p:cNvSpPr/>
            <p:nvPr/>
          </p:nvSpPr>
          <p:spPr>
            <a:xfrm>
              <a:off x="4485139" y="3315600"/>
              <a:ext cx="292378" cy="154557"/>
            </a:xfrm>
            <a:custGeom>
              <a:avLst/>
              <a:gdLst/>
              <a:ahLst/>
              <a:cxnLst/>
              <a:rect l="l" t="t" r="r" b="b"/>
              <a:pathLst>
                <a:path w="6901" h="3648" extrusionOk="0">
                  <a:moveTo>
                    <a:pt x="0" y="0"/>
                  </a:moveTo>
                  <a:lnTo>
                    <a:pt x="2280" y="1003"/>
                  </a:lnTo>
                  <a:lnTo>
                    <a:pt x="6779" y="3648"/>
                  </a:lnTo>
                  <a:lnTo>
                    <a:pt x="6900" y="3070"/>
                  </a:lnTo>
                  <a:lnTo>
                    <a:pt x="2584" y="6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47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6" name="Google Shape;1926;p62"/>
            <p:cNvSpPr/>
            <p:nvPr/>
          </p:nvSpPr>
          <p:spPr>
            <a:xfrm>
              <a:off x="4969372" y="4115313"/>
              <a:ext cx="1933017" cy="504893"/>
            </a:xfrm>
            <a:custGeom>
              <a:avLst/>
              <a:gdLst/>
              <a:ahLst/>
              <a:cxnLst/>
              <a:rect l="l" t="t" r="r" b="b"/>
              <a:pathLst>
                <a:path w="45625" h="11917" extrusionOk="0">
                  <a:moveTo>
                    <a:pt x="41315" y="0"/>
                  </a:moveTo>
                  <a:cubicBezTo>
                    <a:pt x="41303" y="0"/>
                    <a:pt x="41290" y="0"/>
                    <a:pt x="41278" y="1"/>
                  </a:cubicBezTo>
                  <a:cubicBezTo>
                    <a:pt x="39910" y="31"/>
                    <a:pt x="40305" y="3132"/>
                    <a:pt x="40579" y="4682"/>
                  </a:cubicBezTo>
                  <a:cubicBezTo>
                    <a:pt x="36414" y="3679"/>
                    <a:pt x="30001" y="3041"/>
                    <a:pt x="22827" y="3041"/>
                  </a:cubicBezTo>
                  <a:cubicBezTo>
                    <a:pt x="17478" y="3041"/>
                    <a:pt x="12554" y="3375"/>
                    <a:pt x="8663" y="3983"/>
                  </a:cubicBezTo>
                  <a:lnTo>
                    <a:pt x="8663" y="3952"/>
                  </a:lnTo>
                  <a:cubicBezTo>
                    <a:pt x="8663" y="3952"/>
                    <a:pt x="9453" y="609"/>
                    <a:pt x="8663" y="578"/>
                  </a:cubicBezTo>
                  <a:cubicBezTo>
                    <a:pt x="8655" y="578"/>
                    <a:pt x="8648" y="577"/>
                    <a:pt x="8641" y="577"/>
                  </a:cubicBezTo>
                  <a:cubicBezTo>
                    <a:pt x="7998" y="577"/>
                    <a:pt x="8177" y="3172"/>
                    <a:pt x="8237" y="4044"/>
                  </a:cubicBezTo>
                  <a:cubicBezTo>
                    <a:pt x="8207" y="4074"/>
                    <a:pt x="8177" y="4074"/>
                    <a:pt x="8146" y="4074"/>
                  </a:cubicBezTo>
                  <a:cubicBezTo>
                    <a:pt x="7929" y="3532"/>
                    <a:pt x="7423" y="2410"/>
                    <a:pt x="6971" y="2410"/>
                  </a:cubicBezTo>
                  <a:cubicBezTo>
                    <a:pt x="6916" y="2410"/>
                    <a:pt x="6862" y="2427"/>
                    <a:pt x="6809" y="2463"/>
                  </a:cubicBezTo>
                  <a:cubicBezTo>
                    <a:pt x="6414" y="2706"/>
                    <a:pt x="6930" y="3588"/>
                    <a:pt x="7356" y="4196"/>
                  </a:cubicBezTo>
                  <a:cubicBezTo>
                    <a:pt x="2857" y="5016"/>
                    <a:pt x="0" y="6171"/>
                    <a:pt x="0" y="7478"/>
                  </a:cubicBezTo>
                  <a:cubicBezTo>
                    <a:pt x="0" y="9910"/>
                    <a:pt x="10213" y="11916"/>
                    <a:pt x="22827" y="11916"/>
                  </a:cubicBezTo>
                  <a:cubicBezTo>
                    <a:pt x="35411" y="11916"/>
                    <a:pt x="45624" y="9910"/>
                    <a:pt x="45624" y="7478"/>
                  </a:cubicBezTo>
                  <a:cubicBezTo>
                    <a:pt x="45624" y="6658"/>
                    <a:pt x="44500" y="5898"/>
                    <a:pt x="42554" y="5229"/>
                  </a:cubicBezTo>
                  <a:cubicBezTo>
                    <a:pt x="42980" y="4712"/>
                    <a:pt x="43041" y="3922"/>
                    <a:pt x="42706" y="3831"/>
                  </a:cubicBezTo>
                  <a:cubicBezTo>
                    <a:pt x="42683" y="3825"/>
                    <a:pt x="42658" y="3823"/>
                    <a:pt x="42634" y="3823"/>
                  </a:cubicBezTo>
                  <a:cubicBezTo>
                    <a:pt x="42253" y="3823"/>
                    <a:pt x="41807" y="4468"/>
                    <a:pt x="41521" y="4925"/>
                  </a:cubicBezTo>
                  <a:cubicBezTo>
                    <a:pt x="41490" y="4925"/>
                    <a:pt x="41460" y="4895"/>
                    <a:pt x="41430" y="4895"/>
                  </a:cubicBezTo>
                  <a:cubicBezTo>
                    <a:pt x="41821" y="3598"/>
                    <a:pt x="42781" y="0"/>
                    <a:pt x="413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7" name="Google Shape;1927;p62"/>
            <p:cNvSpPr/>
            <p:nvPr/>
          </p:nvSpPr>
          <p:spPr>
            <a:xfrm>
              <a:off x="6456813" y="3361825"/>
              <a:ext cx="212515" cy="799898"/>
            </a:xfrm>
            <a:custGeom>
              <a:avLst/>
              <a:gdLst/>
              <a:ahLst/>
              <a:cxnLst/>
              <a:rect l="l" t="t" r="r" b="b"/>
              <a:pathLst>
                <a:path w="5016" h="18880" extrusionOk="0">
                  <a:moveTo>
                    <a:pt x="2652" y="1"/>
                  </a:moveTo>
                  <a:cubicBezTo>
                    <a:pt x="506" y="1"/>
                    <a:pt x="0" y="18879"/>
                    <a:pt x="0" y="18879"/>
                  </a:cubicBezTo>
                  <a:cubicBezTo>
                    <a:pt x="0" y="18879"/>
                    <a:pt x="2128" y="18575"/>
                    <a:pt x="3192" y="17572"/>
                  </a:cubicBezTo>
                  <a:cubicBezTo>
                    <a:pt x="3617" y="17147"/>
                    <a:pt x="4347" y="15171"/>
                    <a:pt x="4590" y="12344"/>
                  </a:cubicBezTo>
                  <a:cubicBezTo>
                    <a:pt x="5016" y="7572"/>
                    <a:pt x="4468" y="1159"/>
                    <a:pt x="2918" y="95"/>
                  </a:cubicBezTo>
                  <a:cubicBezTo>
                    <a:pt x="2827" y="31"/>
                    <a:pt x="2738" y="1"/>
                    <a:pt x="26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8" name="Google Shape;1928;p62"/>
            <p:cNvSpPr/>
            <p:nvPr/>
          </p:nvSpPr>
          <p:spPr>
            <a:xfrm>
              <a:off x="5315779" y="4639458"/>
              <a:ext cx="376096" cy="252468"/>
            </a:xfrm>
            <a:custGeom>
              <a:avLst/>
              <a:gdLst/>
              <a:ahLst/>
              <a:cxnLst/>
              <a:rect l="l" t="t" r="r" b="b"/>
              <a:pathLst>
                <a:path w="8877" h="5959" extrusionOk="0">
                  <a:moveTo>
                    <a:pt x="6414" y="1"/>
                  </a:moveTo>
                  <a:cubicBezTo>
                    <a:pt x="6414" y="1"/>
                    <a:pt x="2827" y="1885"/>
                    <a:pt x="1" y="3132"/>
                  </a:cubicBezTo>
                  <a:cubicBezTo>
                    <a:pt x="274" y="3861"/>
                    <a:pt x="517" y="4864"/>
                    <a:pt x="426" y="5958"/>
                  </a:cubicBezTo>
                  <a:lnTo>
                    <a:pt x="8147" y="5807"/>
                  </a:lnTo>
                  <a:lnTo>
                    <a:pt x="8876" y="518"/>
                  </a:lnTo>
                  <a:lnTo>
                    <a:pt x="64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9" name="Google Shape;1929;p62"/>
            <p:cNvSpPr/>
            <p:nvPr/>
          </p:nvSpPr>
          <p:spPr>
            <a:xfrm>
              <a:off x="4916502" y="2162998"/>
              <a:ext cx="1411473" cy="1357370"/>
            </a:xfrm>
            <a:custGeom>
              <a:avLst/>
              <a:gdLst/>
              <a:ahLst/>
              <a:cxnLst/>
              <a:rect l="l" t="t" r="r" b="b"/>
              <a:pathLst>
                <a:path w="33315" h="32038" extrusionOk="0">
                  <a:moveTo>
                    <a:pt x="22372" y="0"/>
                  </a:moveTo>
                  <a:cubicBezTo>
                    <a:pt x="22372" y="1"/>
                    <a:pt x="22377" y="10"/>
                    <a:pt x="22387" y="27"/>
                  </a:cubicBezTo>
                  <a:lnTo>
                    <a:pt x="22387" y="27"/>
                  </a:lnTo>
                  <a:cubicBezTo>
                    <a:pt x="22382" y="18"/>
                    <a:pt x="22377" y="9"/>
                    <a:pt x="22372" y="0"/>
                  </a:cubicBezTo>
                  <a:close/>
                  <a:moveTo>
                    <a:pt x="22387" y="27"/>
                  </a:moveTo>
                  <a:cubicBezTo>
                    <a:pt x="22893" y="1015"/>
                    <a:pt x="19753" y="3320"/>
                    <a:pt x="19241" y="4012"/>
                  </a:cubicBezTo>
                  <a:cubicBezTo>
                    <a:pt x="18056" y="5563"/>
                    <a:pt x="17296" y="7386"/>
                    <a:pt x="16141" y="8937"/>
                  </a:cubicBezTo>
                  <a:cubicBezTo>
                    <a:pt x="13952" y="11763"/>
                    <a:pt x="10974" y="12584"/>
                    <a:pt x="7691" y="13465"/>
                  </a:cubicBezTo>
                  <a:cubicBezTo>
                    <a:pt x="6171" y="13861"/>
                    <a:pt x="4560" y="14286"/>
                    <a:pt x="3253" y="15168"/>
                  </a:cubicBezTo>
                  <a:cubicBezTo>
                    <a:pt x="1217" y="16535"/>
                    <a:pt x="1" y="19514"/>
                    <a:pt x="183" y="21915"/>
                  </a:cubicBezTo>
                  <a:cubicBezTo>
                    <a:pt x="305" y="23466"/>
                    <a:pt x="1156" y="24985"/>
                    <a:pt x="2554" y="25624"/>
                  </a:cubicBezTo>
                  <a:cubicBezTo>
                    <a:pt x="3071" y="25867"/>
                    <a:pt x="3618" y="25988"/>
                    <a:pt x="4135" y="26201"/>
                  </a:cubicBezTo>
                  <a:cubicBezTo>
                    <a:pt x="4073" y="27976"/>
                    <a:pt x="5149" y="28478"/>
                    <a:pt x="6313" y="28478"/>
                  </a:cubicBezTo>
                  <a:cubicBezTo>
                    <a:pt x="6883" y="28478"/>
                    <a:pt x="7475" y="28357"/>
                    <a:pt x="7964" y="28207"/>
                  </a:cubicBezTo>
                  <a:cubicBezTo>
                    <a:pt x="9408" y="27726"/>
                    <a:pt x="11743" y="24895"/>
                    <a:pt x="11823" y="24305"/>
                  </a:cubicBezTo>
                  <a:lnTo>
                    <a:pt x="11823" y="24305"/>
                  </a:lnTo>
                  <a:cubicBezTo>
                    <a:pt x="11294" y="29854"/>
                    <a:pt x="18542" y="32037"/>
                    <a:pt x="18542" y="32037"/>
                  </a:cubicBezTo>
                  <a:lnTo>
                    <a:pt x="31825" y="23131"/>
                  </a:lnTo>
                  <a:lnTo>
                    <a:pt x="33314" y="15320"/>
                  </a:lnTo>
                  <a:lnTo>
                    <a:pt x="26688" y="6930"/>
                  </a:lnTo>
                  <a:cubicBezTo>
                    <a:pt x="26688" y="6931"/>
                    <a:pt x="26688" y="6931"/>
                    <a:pt x="26688" y="6931"/>
                  </a:cubicBezTo>
                  <a:cubicBezTo>
                    <a:pt x="26670" y="6931"/>
                    <a:pt x="22660" y="492"/>
                    <a:pt x="22387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0" name="Google Shape;1930;p62"/>
            <p:cNvSpPr/>
            <p:nvPr/>
          </p:nvSpPr>
          <p:spPr>
            <a:xfrm>
              <a:off x="5587532" y="3109391"/>
              <a:ext cx="1128119" cy="1159217"/>
            </a:xfrm>
            <a:custGeom>
              <a:avLst/>
              <a:gdLst/>
              <a:ahLst/>
              <a:cxnLst/>
              <a:rect l="l" t="t" r="r" b="b"/>
              <a:pathLst>
                <a:path w="26627" h="27361" extrusionOk="0">
                  <a:moveTo>
                    <a:pt x="12890" y="0"/>
                  </a:moveTo>
                  <a:cubicBezTo>
                    <a:pt x="11007" y="0"/>
                    <a:pt x="6565" y="401"/>
                    <a:pt x="4164" y="3955"/>
                  </a:cubicBezTo>
                  <a:cubicBezTo>
                    <a:pt x="1064" y="8545"/>
                    <a:pt x="0" y="14655"/>
                    <a:pt x="0" y="14655"/>
                  </a:cubicBezTo>
                  <a:lnTo>
                    <a:pt x="942" y="18333"/>
                  </a:lnTo>
                  <a:cubicBezTo>
                    <a:pt x="942" y="18333"/>
                    <a:pt x="2734" y="20290"/>
                    <a:pt x="4243" y="20290"/>
                  </a:cubicBezTo>
                  <a:cubicBezTo>
                    <a:pt x="4671" y="20290"/>
                    <a:pt x="5075" y="20133"/>
                    <a:pt x="5411" y="19731"/>
                  </a:cubicBezTo>
                  <a:cubicBezTo>
                    <a:pt x="5411" y="19731"/>
                    <a:pt x="5927" y="20095"/>
                    <a:pt x="7265" y="21281"/>
                  </a:cubicBezTo>
                  <a:cubicBezTo>
                    <a:pt x="7659" y="21629"/>
                    <a:pt x="8117" y="21751"/>
                    <a:pt x="8564" y="21751"/>
                  </a:cubicBezTo>
                  <a:cubicBezTo>
                    <a:pt x="9599" y="21751"/>
                    <a:pt x="10578" y="21099"/>
                    <a:pt x="10578" y="21099"/>
                  </a:cubicBezTo>
                  <a:cubicBezTo>
                    <a:pt x="10578" y="21099"/>
                    <a:pt x="13557" y="22162"/>
                    <a:pt x="15259" y="24320"/>
                  </a:cubicBezTo>
                  <a:cubicBezTo>
                    <a:pt x="16931" y="26448"/>
                    <a:pt x="20943" y="27360"/>
                    <a:pt x="20943" y="27360"/>
                  </a:cubicBezTo>
                  <a:cubicBezTo>
                    <a:pt x="20943" y="27360"/>
                    <a:pt x="22827" y="24716"/>
                    <a:pt x="23952" y="21099"/>
                  </a:cubicBezTo>
                  <a:cubicBezTo>
                    <a:pt x="25928" y="14928"/>
                    <a:pt x="26627" y="5718"/>
                    <a:pt x="18633" y="642"/>
                  </a:cubicBezTo>
                  <a:cubicBezTo>
                    <a:pt x="15719" y="60"/>
                    <a:pt x="14072" y="34"/>
                    <a:pt x="13807" y="34"/>
                  </a:cubicBezTo>
                  <a:cubicBezTo>
                    <a:pt x="13782" y="34"/>
                    <a:pt x="13769" y="34"/>
                    <a:pt x="13769" y="34"/>
                  </a:cubicBezTo>
                  <a:cubicBezTo>
                    <a:pt x="13769" y="34"/>
                    <a:pt x="13438" y="0"/>
                    <a:pt x="128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1" name="Google Shape;1931;p62"/>
            <p:cNvSpPr/>
            <p:nvPr/>
          </p:nvSpPr>
          <p:spPr>
            <a:xfrm>
              <a:off x="5770330" y="2231254"/>
              <a:ext cx="704444" cy="1031860"/>
            </a:xfrm>
            <a:custGeom>
              <a:avLst/>
              <a:gdLst/>
              <a:ahLst/>
              <a:cxnLst/>
              <a:rect l="l" t="t" r="r" b="b"/>
              <a:pathLst>
                <a:path w="16627" h="24355" extrusionOk="0">
                  <a:moveTo>
                    <a:pt x="1216" y="0"/>
                  </a:moveTo>
                  <a:cubicBezTo>
                    <a:pt x="304" y="1763"/>
                    <a:pt x="0" y="3830"/>
                    <a:pt x="517" y="5897"/>
                  </a:cubicBezTo>
                  <a:lnTo>
                    <a:pt x="1338" y="9119"/>
                  </a:lnTo>
                  <a:lnTo>
                    <a:pt x="92" y="12858"/>
                  </a:lnTo>
                  <a:lnTo>
                    <a:pt x="2432" y="12858"/>
                  </a:lnTo>
                  <a:cubicBezTo>
                    <a:pt x="3770" y="15776"/>
                    <a:pt x="6718" y="17660"/>
                    <a:pt x="9879" y="17690"/>
                  </a:cubicBezTo>
                  <a:lnTo>
                    <a:pt x="9879" y="21186"/>
                  </a:lnTo>
                  <a:lnTo>
                    <a:pt x="9454" y="21125"/>
                  </a:lnTo>
                  <a:lnTo>
                    <a:pt x="9454" y="21125"/>
                  </a:lnTo>
                  <a:cubicBezTo>
                    <a:pt x="10040" y="22406"/>
                    <a:pt x="11278" y="24354"/>
                    <a:pt x="13488" y="24354"/>
                  </a:cubicBezTo>
                  <a:cubicBezTo>
                    <a:pt x="14372" y="24354"/>
                    <a:pt x="15411" y="24043"/>
                    <a:pt x="16627" y="23253"/>
                  </a:cubicBezTo>
                  <a:cubicBezTo>
                    <a:pt x="8450" y="20183"/>
                    <a:pt x="11581" y="10821"/>
                    <a:pt x="12128" y="5623"/>
                  </a:cubicBezTo>
                  <a:cubicBezTo>
                    <a:pt x="6201" y="5411"/>
                    <a:pt x="3010" y="2341"/>
                    <a:pt x="1490" y="274"/>
                  </a:cubicBezTo>
                  <a:cubicBezTo>
                    <a:pt x="1399" y="183"/>
                    <a:pt x="1307" y="91"/>
                    <a:pt x="1216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2" name="Google Shape;1932;p62"/>
            <p:cNvSpPr/>
            <p:nvPr/>
          </p:nvSpPr>
          <p:spPr>
            <a:xfrm>
              <a:off x="5828279" y="2242821"/>
              <a:ext cx="853875" cy="973605"/>
            </a:xfrm>
            <a:custGeom>
              <a:avLst/>
              <a:gdLst/>
              <a:ahLst/>
              <a:cxnLst/>
              <a:rect l="l" t="t" r="r" b="b"/>
              <a:pathLst>
                <a:path w="20154" h="22980" extrusionOk="0">
                  <a:moveTo>
                    <a:pt x="1" y="1"/>
                  </a:moveTo>
                  <a:cubicBezTo>
                    <a:pt x="1521" y="2068"/>
                    <a:pt x="4712" y="5138"/>
                    <a:pt x="10639" y="5350"/>
                  </a:cubicBezTo>
                  <a:cubicBezTo>
                    <a:pt x="10092" y="10548"/>
                    <a:pt x="6961" y="19910"/>
                    <a:pt x="15138" y="22980"/>
                  </a:cubicBezTo>
                  <a:cubicBezTo>
                    <a:pt x="15351" y="22858"/>
                    <a:pt x="15563" y="22706"/>
                    <a:pt x="15776" y="22554"/>
                  </a:cubicBezTo>
                  <a:lnTo>
                    <a:pt x="14986" y="21734"/>
                  </a:lnTo>
                  <a:lnTo>
                    <a:pt x="14986" y="15806"/>
                  </a:lnTo>
                  <a:cubicBezTo>
                    <a:pt x="18329" y="14074"/>
                    <a:pt x="20153" y="10183"/>
                    <a:pt x="19181" y="6414"/>
                  </a:cubicBezTo>
                  <a:lnTo>
                    <a:pt x="18329" y="3010"/>
                  </a:lnTo>
                  <a:cubicBezTo>
                    <a:pt x="15694" y="3750"/>
                    <a:pt x="13349" y="4055"/>
                    <a:pt x="11274" y="4055"/>
                  </a:cubicBezTo>
                  <a:cubicBezTo>
                    <a:pt x="5761" y="4055"/>
                    <a:pt x="2143" y="1900"/>
                    <a:pt x="1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3" name="Google Shape;1933;p62"/>
            <p:cNvSpPr/>
            <p:nvPr/>
          </p:nvSpPr>
          <p:spPr>
            <a:xfrm>
              <a:off x="5973815" y="2502669"/>
              <a:ext cx="47706" cy="71516"/>
            </a:xfrm>
            <a:custGeom>
              <a:avLst/>
              <a:gdLst/>
              <a:ahLst/>
              <a:cxnLst/>
              <a:rect l="l" t="t" r="r" b="b"/>
              <a:pathLst>
                <a:path w="1126" h="1688" extrusionOk="0">
                  <a:moveTo>
                    <a:pt x="394" y="1"/>
                  </a:moveTo>
                  <a:cubicBezTo>
                    <a:pt x="374" y="1"/>
                    <a:pt x="354" y="3"/>
                    <a:pt x="335" y="8"/>
                  </a:cubicBezTo>
                  <a:cubicBezTo>
                    <a:pt x="92" y="99"/>
                    <a:pt x="1" y="524"/>
                    <a:pt x="122" y="950"/>
                  </a:cubicBezTo>
                  <a:cubicBezTo>
                    <a:pt x="233" y="1395"/>
                    <a:pt x="497" y="1687"/>
                    <a:pt x="728" y="1687"/>
                  </a:cubicBezTo>
                  <a:cubicBezTo>
                    <a:pt x="749" y="1687"/>
                    <a:pt x="770" y="1685"/>
                    <a:pt x="791" y="1679"/>
                  </a:cubicBezTo>
                  <a:cubicBezTo>
                    <a:pt x="1034" y="1619"/>
                    <a:pt x="1125" y="1193"/>
                    <a:pt x="1004" y="737"/>
                  </a:cubicBezTo>
                  <a:cubicBezTo>
                    <a:pt x="892" y="317"/>
                    <a:pt x="625" y="1"/>
                    <a:pt x="3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4" name="Google Shape;1934;p62"/>
            <p:cNvSpPr/>
            <p:nvPr/>
          </p:nvSpPr>
          <p:spPr>
            <a:xfrm>
              <a:off x="5953624" y="2576970"/>
              <a:ext cx="267105" cy="240994"/>
            </a:xfrm>
            <a:custGeom>
              <a:avLst/>
              <a:gdLst/>
              <a:ahLst/>
              <a:cxnLst/>
              <a:rect l="l" t="t" r="r" b="b"/>
              <a:pathLst>
                <a:path w="4257" h="3841" extrusionOk="0">
                  <a:moveTo>
                    <a:pt x="2141" y="1"/>
                  </a:moveTo>
                  <a:cubicBezTo>
                    <a:pt x="1977" y="1"/>
                    <a:pt x="1809" y="22"/>
                    <a:pt x="1642" y="66"/>
                  </a:cubicBezTo>
                  <a:cubicBezTo>
                    <a:pt x="609" y="340"/>
                    <a:pt x="1" y="1404"/>
                    <a:pt x="274" y="2407"/>
                  </a:cubicBezTo>
                  <a:cubicBezTo>
                    <a:pt x="504" y="3273"/>
                    <a:pt x="1266" y="3840"/>
                    <a:pt x="2116" y="3840"/>
                  </a:cubicBezTo>
                  <a:cubicBezTo>
                    <a:pt x="2280" y="3840"/>
                    <a:pt x="2447" y="3819"/>
                    <a:pt x="2615" y="3775"/>
                  </a:cubicBezTo>
                  <a:cubicBezTo>
                    <a:pt x="3648" y="3501"/>
                    <a:pt x="4256" y="2468"/>
                    <a:pt x="3983" y="1434"/>
                  </a:cubicBezTo>
                  <a:cubicBezTo>
                    <a:pt x="3753" y="568"/>
                    <a:pt x="2990" y="1"/>
                    <a:pt x="2141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5" name="Google Shape;1935;p62"/>
            <p:cNvSpPr/>
            <p:nvPr/>
          </p:nvSpPr>
          <p:spPr>
            <a:xfrm>
              <a:off x="5879799" y="2729003"/>
              <a:ext cx="108207" cy="137186"/>
            </a:xfrm>
            <a:custGeom>
              <a:avLst/>
              <a:gdLst/>
              <a:ahLst/>
              <a:cxnLst/>
              <a:rect l="l" t="t" r="r" b="b"/>
              <a:pathLst>
                <a:path w="2554" h="3238" extrusionOk="0">
                  <a:moveTo>
                    <a:pt x="2387" y="0"/>
                  </a:moveTo>
                  <a:cubicBezTo>
                    <a:pt x="2318" y="0"/>
                    <a:pt x="2250" y="46"/>
                    <a:pt x="2250" y="137"/>
                  </a:cubicBezTo>
                  <a:cubicBezTo>
                    <a:pt x="2280" y="806"/>
                    <a:pt x="2250" y="1565"/>
                    <a:pt x="1885" y="2143"/>
                  </a:cubicBezTo>
                  <a:cubicBezTo>
                    <a:pt x="1672" y="2508"/>
                    <a:pt x="1308" y="2751"/>
                    <a:pt x="882" y="2872"/>
                  </a:cubicBezTo>
                  <a:cubicBezTo>
                    <a:pt x="669" y="2933"/>
                    <a:pt x="426" y="2933"/>
                    <a:pt x="183" y="2933"/>
                  </a:cubicBezTo>
                  <a:cubicBezTo>
                    <a:pt x="1" y="2964"/>
                    <a:pt x="1" y="3237"/>
                    <a:pt x="183" y="3237"/>
                  </a:cubicBezTo>
                  <a:cubicBezTo>
                    <a:pt x="669" y="3207"/>
                    <a:pt x="1125" y="3146"/>
                    <a:pt x="1551" y="2903"/>
                  </a:cubicBezTo>
                  <a:cubicBezTo>
                    <a:pt x="2007" y="2629"/>
                    <a:pt x="2311" y="2113"/>
                    <a:pt x="2432" y="1565"/>
                  </a:cubicBezTo>
                  <a:cubicBezTo>
                    <a:pt x="2554" y="1110"/>
                    <a:pt x="2554" y="623"/>
                    <a:pt x="2524" y="137"/>
                  </a:cubicBezTo>
                  <a:cubicBezTo>
                    <a:pt x="2524" y="46"/>
                    <a:pt x="2455" y="0"/>
                    <a:pt x="23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6" name="Google Shape;1936;p62"/>
            <p:cNvSpPr/>
            <p:nvPr/>
          </p:nvSpPr>
          <p:spPr>
            <a:xfrm>
              <a:off x="5816712" y="2014325"/>
              <a:ext cx="788163" cy="400373"/>
            </a:xfrm>
            <a:custGeom>
              <a:avLst/>
              <a:gdLst/>
              <a:ahLst/>
              <a:cxnLst/>
              <a:rect l="l" t="t" r="r" b="b"/>
              <a:pathLst>
                <a:path w="18603" h="9450" extrusionOk="0">
                  <a:moveTo>
                    <a:pt x="10002" y="0"/>
                  </a:moveTo>
                  <a:cubicBezTo>
                    <a:pt x="9329" y="0"/>
                    <a:pt x="8645" y="83"/>
                    <a:pt x="7964" y="257"/>
                  </a:cubicBezTo>
                  <a:lnTo>
                    <a:pt x="5259" y="956"/>
                  </a:lnTo>
                  <a:cubicBezTo>
                    <a:pt x="2888" y="1564"/>
                    <a:pt x="1064" y="3145"/>
                    <a:pt x="0" y="5151"/>
                  </a:cubicBezTo>
                  <a:cubicBezTo>
                    <a:pt x="2078" y="7095"/>
                    <a:pt x="5783" y="9449"/>
                    <a:pt x="11548" y="9449"/>
                  </a:cubicBezTo>
                  <a:cubicBezTo>
                    <a:pt x="13625" y="9449"/>
                    <a:pt x="15970" y="9144"/>
                    <a:pt x="18602" y="8403"/>
                  </a:cubicBezTo>
                  <a:lnTo>
                    <a:pt x="18025" y="6214"/>
                  </a:lnTo>
                  <a:cubicBezTo>
                    <a:pt x="17074" y="2488"/>
                    <a:pt x="13689" y="0"/>
                    <a:pt x="100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7" name="Google Shape;1937;p62"/>
            <p:cNvSpPr/>
            <p:nvPr/>
          </p:nvSpPr>
          <p:spPr>
            <a:xfrm>
              <a:off x="5669904" y="2014876"/>
              <a:ext cx="209931" cy="217684"/>
            </a:xfrm>
            <a:custGeom>
              <a:avLst/>
              <a:gdLst/>
              <a:ahLst/>
              <a:cxnLst/>
              <a:rect l="l" t="t" r="r" b="b"/>
              <a:pathLst>
                <a:path w="4955" h="5138" extrusionOk="0">
                  <a:moveTo>
                    <a:pt x="3747" y="0"/>
                  </a:moveTo>
                  <a:cubicBezTo>
                    <a:pt x="2686" y="0"/>
                    <a:pt x="3465" y="4256"/>
                    <a:pt x="3465" y="4256"/>
                  </a:cubicBezTo>
                  <a:cubicBezTo>
                    <a:pt x="3465" y="4256"/>
                    <a:pt x="2109" y="488"/>
                    <a:pt x="1177" y="488"/>
                  </a:cubicBezTo>
                  <a:cubicBezTo>
                    <a:pt x="1084" y="488"/>
                    <a:pt x="995" y="526"/>
                    <a:pt x="912" y="609"/>
                  </a:cubicBezTo>
                  <a:cubicBezTo>
                    <a:pt x="0" y="1521"/>
                    <a:pt x="3465" y="5138"/>
                    <a:pt x="3465" y="5138"/>
                  </a:cubicBezTo>
                  <a:cubicBezTo>
                    <a:pt x="4955" y="4864"/>
                    <a:pt x="4833" y="31"/>
                    <a:pt x="3769" y="1"/>
                  </a:cubicBezTo>
                  <a:cubicBezTo>
                    <a:pt x="3762" y="0"/>
                    <a:pt x="3754" y="0"/>
                    <a:pt x="374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8" name="Google Shape;1938;p62"/>
            <p:cNvSpPr/>
            <p:nvPr/>
          </p:nvSpPr>
          <p:spPr>
            <a:xfrm>
              <a:off x="6078163" y="3109561"/>
              <a:ext cx="404440" cy="221709"/>
            </a:xfrm>
            <a:custGeom>
              <a:avLst/>
              <a:gdLst/>
              <a:ahLst/>
              <a:cxnLst/>
              <a:rect l="l" t="t" r="r" b="b"/>
              <a:pathLst>
                <a:path w="9546" h="5233" extrusionOk="0">
                  <a:moveTo>
                    <a:pt x="2463" y="0"/>
                  </a:moveTo>
                  <a:lnTo>
                    <a:pt x="1" y="61"/>
                  </a:lnTo>
                  <a:cubicBezTo>
                    <a:pt x="214" y="1763"/>
                    <a:pt x="1278" y="4620"/>
                    <a:pt x="3405" y="5137"/>
                  </a:cubicBezTo>
                  <a:cubicBezTo>
                    <a:pt x="3664" y="5203"/>
                    <a:pt x="3933" y="5233"/>
                    <a:pt x="4206" y="5233"/>
                  </a:cubicBezTo>
                  <a:cubicBezTo>
                    <a:pt x="6082" y="5233"/>
                    <a:pt x="8219" y="3808"/>
                    <a:pt x="9545" y="2614"/>
                  </a:cubicBezTo>
                  <a:lnTo>
                    <a:pt x="7782" y="1003"/>
                  </a:lnTo>
                  <a:cubicBezTo>
                    <a:pt x="6704" y="1809"/>
                    <a:pt x="5823" y="2114"/>
                    <a:pt x="5105" y="2114"/>
                  </a:cubicBezTo>
                  <a:cubicBezTo>
                    <a:pt x="3656" y="2114"/>
                    <a:pt x="2869" y="874"/>
                    <a:pt x="2463" y="0"/>
                  </a:cubicBez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9" name="Google Shape;1939;p62"/>
            <p:cNvSpPr/>
            <p:nvPr/>
          </p:nvSpPr>
          <p:spPr>
            <a:xfrm>
              <a:off x="5272012" y="3816062"/>
              <a:ext cx="659365" cy="902301"/>
            </a:xfrm>
            <a:custGeom>
              <a:avLst/>
              <a:gdLst/>
              <a:ahLst/>
              <a:cxnLst/>
              <a:rect l="l" t="t" r="r" b="b"/>
              <a:pathLst>
                <a:path w="15563" h="21297" extrusionOk="0">
                  <a:moveTo>
                    <a:pt x="7241" y="1"/>
                  </a:moveTo>
                  <a:cubicBezTo>
                    <a:pt x="6442" y="1"/>
                    <a:pt x="5641" y="166"/>
                    <a:pt x="4864" y="559"/>
                  </a:cubicBezTo>
                  <a:cubicBezTo>
                    <a:pt x="0" y="3021"/>
                    <a:pt x="6748" y="19952"/>
                    <a:pt x="6748" y="19952"/>
                  </a:cubicBezTo>
                  <a:cubicBezTo>
                    <a:pt x="6748" y="19952"/>
                    <a:pt x="9083" y="21297"/>
                    <a:pt x="10274" y="21297"/>
                  </a:cubicBezTo>
                  <a:cubicBezTo>
                    <a:pt x="10387" y="21297"/>
                    <a:pt x="10489" y="21285"/>
                    <a:pt x="10578" y="21259"/>
                  </a:cubicBezTo>
                  <a:cubicBezTo>
                    <a:pt x="11611" y="20924"/>
                    <a:pt x="12645" y="16456"/>
                    <a:pt x="12645" y="16456"/>
                  </a:cubicBezTo>
                  <a:lnTo>
                    <a:pt x="15563" y="4572"/>
                  </a:lnTo>
                  <a:cubicBezTo>
                    <a:pt x="15563" y="4572"/>
                    <a:pt x="11443" y="1"/>
                    <a:pt x="7241" y="1"/>
                  </a:cubicBezTo>
                  <a:close/>
                </a:path>
              </a:pathLst>
            </a:custGeom>
            <a:solidFill>
              <a:srgbClr val="6584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0" name="Google Shape;1940;p62"/>
            <p:cNvSpPr/>
            <p:nvPr/>
          </p:nvSpPr>
          <p:spPr>
            <a:xfrm>
              <a:off x="5658754" y="4036676"/>
              <a:ext cx="212854" cy="465831"/>
            </a:xfrm>
            <a:custGeom>
              <a:avLst/>
              <a:gdLst/>
              <a:ahLst/>
              <a:cxnLst/>
              <a:rect l="l" t="t" r="r" b="b"/>
              <a:pathLst>
                <a:path w="5024" h="10995" extrusionOk="0">
                  <a:moveTo>
                    <a:pt x="211" y="0"/>
                  </a:moveTo>
                  <a:cubicBezTo>
                    <a:pt x="73" y="0"/>
                    <a:pt x="1" y="248"/>
                    <a:pt x="173" y="276"/>
                  </a:cubicBezTo>
                  <a:cubicBezTo>
                    <a:pt x="872" y="489"/>
                    <a:pt x="1389" y="1127"/>
                    <a:pt x="1784" y="1705"/>
                  </a:cubicBezTo>
                  <a:cubicBezTo>
                    <a:pt x="2331" y="2556"/>
                    <a:pt x="2696" y="3468"/>
                    <a:pt x="3061" y="4380"/>
                  </a:cubicBezTo>
                  <a:cubicBezTo>
                    <a:pt x="3669" y="6112"/>
                    <a:pt x="4155" y="7875"/>
                    <a:pt x="4520" y="9699"/>
                  </a:cubicBezTo>
                  <a:cubicBezTo>
                    <a:pt x="4611" y="10094"/>
                    <a:pt x="4672" y="10489"/>
                    <a:pt x="4733" y="10884"/>
                  </a:cubicBezTo>
                  <a:cubicBezTo>
                    <a:pt x="4745" y="10961"/>
                    <a:pt x="4801" y="10995"/>
                    <a:pt x="4859" y="10995"/>
                  </a:cubicBezTo>
                  <a:cubicBezTo>
                    <a:pt x="4939" y="10995"/>
                    <a:pt x="5024" y="10930"/>
                    <a:pt x="5006" y="10824"/>
                  </a:cubicBezTo>
                  <a:cubicBezTo>
                    <a:pt x="4824" y="9638"/>
                    <a:pt x="4550" y="8453"/>
                    <a:pt x="4246" y="7267"/>
                  </a:cubicBezTo>
                  <a:cubicBezTo>
                    <a:pt x="3730" y="5322"/>
                    <a:pt x="3152" y="3286"/>
                    <a:pt x="2027" y="1583"/>
                  </a:cubicBezTo>
                  <a:cubicBezTo>
                    <a:pt x="1602" y="915"/>
                    <a:pt x="1024" y="246"/>
                    <a:pt x="234" y="3"/>
                  </a:cubicBezTo>
                  <a:cubicBezTo>
                    <a:pt x="226" y="1"/>
                    <a:pt x="218" y="0"/>
                    <a:pt x="211" y="0"/>
                  </a:cubicBezTo>
                  <a:close/>
                </a:path>
              </a:pathLst>
            </a:custGeom>
            <a:solidFill>
              <a:srgbClr val="4063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1" name="Google Shape;1941;p62"/>
            <p:cNvSpPr/>
            <p:nvPr/>
          </p:nvSpPr>
          <p:spPr>
            <a:xfrm>
              <a:off x="4357651" y="3315600"/>
              <a:ext cx="408253" cy="225395"/>
            </a:xfrm>
            <a:custGeom>
              <a:avLst/>
              <a:gdLst/>
              <a:ahLst/>
              <a:cxnLst/>
              <a:rect l="l" t="t" r="r" b="b"/>
              <a:pathLst>
                <a:path w="9636" h="5320" extrusionOk="0">
                  <a:moveTo>
                    <a:pt x="0" y="0"/>
                  </a:moveTo>
                  <a:lnTo>
                    <a:pt x="2280" y="1003"/>
                  </a:lnTo>
                  <a:lnTo>
                    <a:pt x="9636" y="5320"/>
                  </a:lnTo>
                  <a:lnTo>
                    <a:pt x="8450" y="3465"/>
                  </a:lnTo>
                  <a:lnTo>
                    <a:pt x="2493" y="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2" name="Google Shape;1942;p62"/>
            <p:cNvSpPr/>
            <p:nvPr/>
          </p:nvSpPr>
          <p:spPr>
            <a:xfrm>
              <a:off x="5863604" y="2025370"/>
              <a:ext cx="1008813" cy="1252850"/>
            </a:xfrm>
            <a:custGeom>
              <a:avLst/>
              <a:gdLst/>
              <a:ahLst/>
              <a:cxnLst/>
              <a:rect l="l" t="t" r="r" b="b"/>
              <a:pathLst>
                <a:path w="23811" h="28469" extrusionOk="0">
                  <a:moveTo>
                    <a:pt x="9591" y="0"/>
                  </a:moveTo>
                  <a:cubicBezTo>
                    <a:pt x="0" y="0"/>
                    <a:pt x="15520" y="8689"/>
                    <a:pt x="15520" y="8689"/>
                  </a:cubicBezTo>
                  <a:cubicBezTo>
                    <a:pt x="15520" y="8689"/>
                    <a:pt x="4213" y="21030"/>
                    <a:pt x="14942" y="27777"/>
                  </a:cubicBezTo>
                  <a:cubicBezTo>
                    <a:pt x="15694" y="28251"/>
                    <a:pt x="16371" y="28468"/>
                    <a:pt x="16974" y="28468"/>
                  </a:cubicBezTo>
                  <a:cubicBezTo>
                    <a:pt x="23811" y="28468"/>
                    <a:pt x="21179" y="529"/>
                    <a:pt x="10565" y="26"/>
                  </a:cubicBezTo>
                  <a:cubicBezTo>
                    <a:pt x="10215" y="9"/>
                    <a:pt x="9891" y="0"/>
                    <a:pt x="95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3" name="Google Shape;1943;p62"/>
            <p:cNvSpPr/>
            <p:nvPr/>
          </p:nvSpPr>
          <p:spPr>
            <a:xfrm>
              <a:off x="5349250" y="4966588"/>
              <a:ext cx="507436" cy="255984"/>
            </a:xfrm>
            <a:custGeom>
              <a:avLst/>
              <a:gdLst/>
              <a:ahLst/>
              <a:cxnLst/>
              <a:rect l="l" t="t" r="r" b="b"/>
              <a:pathLst>
                <a:path w="11977" h="6042" extrusionOk="0">
                  <a:moveTo>
                    <a:pt x="11977" y="0"/>
                  </a:moveTo>
                  <a:lnTo>
                    <a:pt x="11977" y="0"/>
                  </a:lnTo>
                  <a:cubicBezTo>
                    <a:pt x="9697" y="61"/>
                    <a:pt x="7782" y="2493"/>
                    <a:pt x="5047" y="3982"/>
                  </a:cubicBezTo>
                  <a:cubicBezTo>
                    <a:pt x="4357" y="4353"/>
                    <a:pt x="3685" y="4497"/>
                    <a:pt x="3057" y="4497"/>
                  </a:cubicBezTo>
                  <a:cubicBezTo>
                    <a:pt x="1831" y="4497"/>
                    <a:pt x="776" y="3948"/>
                    <a:pt x="92" y="3466"/>
                  </a:cubicBezTo>
                  <a:cubicBezTo>
                    <a:pt x="1" y="3891"/>
                    <a:pt x="1" y="4286"/>
                    <a:pt x="92" y="4681"/>
                  </a:cubicBezTo>
                  <a:cubicBezTo>
                    <a:pt x="1082" y="5654"/>
                    <a:pt x="2390" y="6041"/>
                    <a:pt x="3505" y="6041"/>
                  </a:cubicBezTo>
                  <a:cubicBezTo>
                    <a:pt x="4341" y="6041"/>
                    <a:pt x="5068" y="5823"/>
                    <a:pt x="5472" y="5472"/>
                  </a:cubicBezTo>
                  <a:cubicBezTo>
                    <a:pt x="6414" y="4621"/>
                    <a:pt x="10123" y="1611"/>
                    <a:pt x="11825" y="1429"/>
                  </a:cubicBezTo>
                  <a:cubicBezTo>
                    <a:pt x="11886" y="943"/>
                    <a:pt x="11947" y="456"/>
                    <a:pt x="11977" y="0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4" name="Google Shape;1944;p62"/>
            <p:cNvSpPr/>
            <p:nvPr/>
          </p:nvSpPr>
          <p:spPr>
            <a:xfrm>
              <a:off x="5353148" y="4996204"/>
              <a:ext cx="234419" cy="160912"/>
            </a:xfrm>
            <a:custGeom>
              <a:avLst/>
              <a:gdLst/>
              <a:ahLst/>
              <a:cxnLst/>
              <a:rect l="l" t="t" r="r" b="b"/>
              <a:pathLst>
                <a:path w="5533" h="3798" extrusionOk="0">
                  <a:moveTo>
                    <a:pt x="2189" y="1"/>
                  </a:moveTo>
                  <a:cubicBezTo>
                    <a:pt x="1034" y="700"/>
                    <a:pt x="243" y="1703"/>
                    <a:pt x="0" y="2767"/>
                  </a:cubicBezTo>
                  <a:cubicBezTo>
                    <a:pt x="684" y="3249"/>
                    <a:pt x="1739" y="3798"/>
                    <a:pt x="2965" y="3798"/>
                  </a:cubicBezTo>
                  <a:cubicBezTo>
                    <a:pt x="3593" y="3798"/>
                    <a:pt x="4265" y="3654"/>
                    <a:pt x="4955" y="3283"/>
                  </a:cubicBezTo>
                  <a:cubicBezTo>
                    <a:pt x="5137" y="3162"/>
                    <a:pt x="5319" y="3070"/>
                    <a:pt x="5532" y="2949"/>
                  </a:cubicBezTo>
                  <a:cubicBezTo>
                    <a:pt x="5015" y="1095"/>
                    <a:pt x="3283" y="335"/>
                    <a:pt x="2189" y="1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5" name="Google Shape;1945;p62"/>
            <p:cNvSpPr/>
            <p:nvPr/>
          </p:nvSpPr>
          <p:spPr>
            <a:xfrm>
              <a:off x="5131644" y="4885452"/>
              <a:ext cx="529297" cy="61857"/>
            </a:xfrm>
            <a:custGeom>
              <a:avLst/>
              <a:gdLst/>
              <a:ahLst/>
              <a:cxnLst/>
              <a:rect l="l" t="t" r="r" b="b"/>
              <a:pathLst>
                <a:path w="12493" h="1460" extrusionOk="0">
                  <a:moveTo>
                    <a:pt x="12493" y="1"/>
                  </a:moveTo>
                  <a:lnTo>
                    <a:pt x="4772" y="152"/>
                  </a:lnTo>
                  <a:lnTo>
                    <a:pt x="152" y="244"/>
                  </a:lnTo>
                  <a:cubicBezTo>
                    <a:pt x="0" y="912"/>
                    <a:pt x="152" y="1459"/>
                    <a:pt x="152" y="1459"/>
                  </a:cubicBezTo>
                  <a:lnTo>
                    <a:pt x="12310" y="1459"/>
                  </a:lnTo>
                  <a:lnTo>
                    <a:pt x="12493" y="1"/>
                  </a:ln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6" name="Google Shape;1946;p62"/>
            <p:cNvSpPr/>
            <p:nvPr/>
          </p:nvSpPr>
          <p:spPr>
            <a:xfrm>
              <a:off x="5138084" y="4772115"/>
              <a:ext cx="199636" cy="123671"/>
            </a:xfrm>
            <a:custGeom>
              <a:avLst/>
              <a:gdLst/>
              <a:ahLst/>
              <a:cxnLst/>
              <a:rect l="l" t="t" r="r" b="b"/>
              <a:pathLst>
                <a:path w="4712" h="2919" extrusionOk="0">
                  <a:moveTo>
                    <a:pt x="4195" y="1"/>
                  </a:moveTo>
                  <a:cubicBezTo>
                    <a:pt x="3344" y="396"/>
                    <a:pt x="2523" y="761"/>
                    <a:pt x="1915" y="943"/>
                  </a:cubicBezTo>
                  <a:cubicBezTo>
                    <a:pt x="638" y="1399"/>
                    <a:pt x="152" y="2220"/>
                    <a:pt x="0" y="2919"/>
                  </a:cubicBezTo>
                  <a:lnTo>
                    <a:pt x="4620" y="2827"/>
                  </a:lnTo>
                  <a:cubicBezTo>
                    <a:pt x="4711" y="1733"/>
                    <a:pt x="4468" y="700"/>
                    <a:pt x="4195" y="1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7" name="Google Shape;1947;p62"/>
            <p:cNvSpPr/>
            <p:nvPr/>
          </p:nvSpPr>
          <p:spPr>
            <a:xfrm>
              <a:off x="6289336" y="2373401"/>
              <a:ext cx="330297" cy="223912"/>
            </a:xfrm>
            <a:custGeom>
              <a:avLst/>
              <a:gdLst/>
              <a:ahLst/>
              <a:cxnLst/>
              <a:rect l="l" t="t" r="r" b="b"/>
              <a:pathLst>
                <a:path w="7796" h="5285" extrusionOk="0">
                  <a:moveTo>
                    <a:pt x="4245" y="0"/>
                  </a:moveTo>
                  <a:cubicBezTo>
                    <a:pt x="2436" y="0"/>
                    <a:pt x="1216" y="2481"/>
                    <a:pt x="1216" y="2481"/>
                  </a:cubicBezTo>
                  <a:cubicBezTo>
                    <a:pt x="1216" y="2481"/>
                    <a:pt x="1" y="4791"/>
                    <a:pt x="2554" y="5247"/>
                  </a:cubicBezTo>
                  <a:cubicBezTo>
                    <a:pt x="2697" y="5273"/>
                    <a:pt x="2840" y="5285"/>
                    <a:pt x="2984" y="5285"/>
                  </a:cubicBezTo>
                  <a:cubicBezTo>
                    <a:pt x="5407" y="5285"/>
                    <a:pt x="7796" y="1819"/>
                    <a:pt x="5472" y="384"/>
                  </a:cubicBezTo>
                  <a:cubicBezTo>
                    <a:pt x="5040" y="112"/>
                    <a:pt x="4629" y="0"/>
                    <a:pt x="4245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8" name="Google Shape;1948;p62"/>
            <p:cNvSpPr/>
            <p:nvPr/>
          </p:nvSpPr>
          <p:spPr>
            <a:xfrm>
              <a:off x="6384623" y="2406110"/>
              <a:ext cx="153328" cy="156336"/>
            </a:xfrm>
            <a:custGeom>
              <a:avLst/>
              <a:gdLst/>
              <a:ahLst/>
              <a:cxnLst/>
              <a:rect l="l" t="t" r="r" b="b"/>
              <a:pathLst>
                <a:path w="3619" h="3690" extrusionOk="0">
                  <a:moveTo>
                    <a:pt x="2306" y="1"/>
                  </a:moveTo>
                  <a:cubicBezTo>
                    <a:pt x="2288" y="1"/>
                    <a:pt x="2270" y="3"/>
                    <a:pt x="2250" y="7"/>
                  </a:cubicBezTo>
                  <a:cubicBezTo>
                    <a:pt x="578" y="341"/>
                    <a:pt x="1" y="2013"/>
                    <a:pt x="244" y="3533"/>
                  </a:cubicBezTo>
                  <a:cubicBezTo>
                    <a:pt x="268" y="3643"/>
                    <a:pt x="347" y="3689"/>
                    <a:pt x="428" y="3689"/>
                  </a:cubicBezTo>
                  <a:cubicBezTo>
                    <a:pt x="549" y="3689"/>
                    <a:pt x="675" y="3587"/>
                    <a:pt x="639" y="3442"/>
                  </a:cubicBezTo>
                  <a:cubicBezTo>
                    <a:pt x="578" y="3107"/>
                    <a:pt x="578" y="2803"/>
                    <a:pt x="609" y="2469"/>
                  </a:cubicBezTo>
                  <a:lnTo>
                    <a:pt x="639" y="2469"/>
                  </a:lnTo>
                  <a:cubicBezTo>
                    <a:pt x="1145" y="2110"/>
                    <a:pt x="1784" y="1840"/>
                    <a:pt x="2411" y="1840"/>
                  </a:cubicBezTo>
                  <a:cubicBezTo>
                    <a:pt x="2688" y="1840"/>
                    <a:pt x="2962" y="1892"/>
                    <a:pt x="3223" y="2013"/>
                  </a:cubicBezTo>
                  <a:cubicBezTo>
                    <a:pt x="3257" y="2030"/>
                    <a:pt x="3290" y="2038"/>
                    <a:pt x="3321" y="2038"/>
                  </a:cubicBezTo>
                  <a:cubicBezTo>
                    <a:pt x="3509" y="2038"/>
                    <a:pt x="3618" y="1757"/>
                    <a:pt x="3436" y="1679"/>
                  </a:cubicBezTo>
                  <a:cubicBezTo>
                    <a:pt x="3094" y="1514"/>
                    <a:pt x="2734" y="1440"/>
                    <a:pt x="2374" y="1440"/>
                  </a:cubicBezTo>
                  <a:cubicBezTo>
                    <a:pt x="1804" y="1440"/>
                    <a:pt x="1233" y="1624"/>
                    <a:pt x="730" y="1922"/>
                  </a:cubicBezTo>
                  <a:cubicBezTo>
                    <a:pt x="943" y="1162"/>
                    <a:pt x="1490" y="554"/>
                    <a:pt x="2372" y="402"/>
                  </a:cubicBezTo>
                  <a:cubicBezTo>
                    <a:pt x="2598" y="346"/>
                    <a:pt x="2535" y="1"/>
                    <a:pt x="23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9" name="Google Shape;1949;p62"/>
            <p:cNvSpPr/>
            <p:nvPr/>
          </p:nvSpPr>
          <p:spPr>
            <a:xfrm>
              <a:off x="5444580" y="4773429"/>
              <a:ext cx="421133" cy="347710"/>
            </a:xfrm>
            <a:custGeom>
              <a:avLst/>
              <a:gdLst/>
              <a:ahLst/>
              <a:cxnLst/>
              <a:rect l="l" t="t" r="r" b="b"/>
              <a:pathLst>
                <a:path w="9940" h="8207" extrusionOk="0">
                  <a:moveTo>
                    <a:pt x="5502" y="0"/>
                  </a:moveTo>
                  <a:cubicBezTo>
                    <a:pt x="5502" y="0"/>
                    <a:pt x="2341" y="4134"/>
                    <a:pt x="487" y="5015"/>
                  </a:cubicBezTo>
                  <a:cubicBezTo>
                    <a:pt x="335" y="5076"/>
                    <a:pt x="183" y="5167"/>
                    <a:pt x="0" y="5259"/>
                  </a:cubicBezTo>
                  <a:cubicBezTo>
                    <a:pt x="1125" y="5593"/>
                    <a:pt x="2857" y="6353"/>
                    <a:pt x="3374" y="8207"/>
                  </a:cubicBezTo>
                  <a:cubicBezTo>
                    <a:pt x="5806" y="6718"/>
                    <a:pt x="7599" y="4620"/>
                    <a:pt x="9727" y="4559"/>
                  </a:cubicBezTo>
                  <a:cubicBezTo>
                    <a:pt x="9940" y="2584"/>
                    <a:pt x="9940" y="1155"/>
                    <a:pt x="9940" y="1155"/>
                  </a:cubicBezTo>
                  <a:lnTo>
                    <a:pt x="55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0" name="Google Shape;1950;p62"/>
            <p:cNvSpPr/>
            <p:nvPr/>
          </p:nvSpPr>
          <p:spPr>
            <a:xfrm>
              <a:off x="4674443" y="3441436"/>
              <a:ext cx="168750" cy="155192"/>
            </a:xfrm>
            <a:custGeom>
              <a:avLst/>
              <a:gdLst/>
              <a:ahLst/>
              <a:cxnLst/>
              <a:rect l="l" t="t" r="r" b="b"/>
              <a:pathLst>
                <a:path w="3983" h="3663" extrusionOk="0">
                  <a:moveTo>
                    <a:pt x="2227" y="1"/>
                  </a:moveTo>
                  <a:cubicBezTo>
                    <a:pt x="2153" y="1"/>
                    <a:pt x="2079" y="3"/>
                    <a:pt x="2007" y="9"/>
                  </a:cubicBezTo>
                  <a:cubicBezTo>
                    <a:pt x="1460" y="70"/>
                    <a:pt x="882" y="252"/>
                    <a:pt x="487" y="617"/>
                  </a:cubicBezTo>
                  <a:cubicBezTo>
                    <a:pt x="1" y="1134"/>
                    <a:pt x="213" y="1772"/>
                    <a:pt x="305" y="2380"/>
                  </a:cubicBezTo>
                  <a:cubicBezTo>
                    <a:pt x="365" y="2623"/>
                    <a:pt x="396" y="2866"/>
                    <a:pt x="517" y="3049"/>
                  </a:cubicBezTo>
                  <a:cubicBezTo>
                    <a:pt x="639" y="3292"/>
                    <a:pt x="852" y="3474"/>
                    <a:pt x="1095" y="3596"/>
                  </a:cubicBezTo>
                  <a:cubicBezTo>
                    <a:pt x="1311" y="3639"/>
                    <a:pt x="1537" y="3662"/>
                    <a:pt x="1764" y="3662"/>
                  </a:cubicBezTo>
                  <a:cubicBezTo>
                    <a:pt x="2652" y="3662"/>
                    <a:pt x="3546" y="3306"/>
                    <a:pt x="3861" y="2410"/>
                  </a:cubicBezTo>
                  <a:cubicBezTo>
                    <a:pt x="3952" y="2198"/>
                    <a:pt x="3982" y="1954"/>
                    <a:pt x="3982" y="1711"/>
                  </a:cubicBezTo>
                  <a:cubicBezTo>
                    <a:pt x="3982" y="1103"/>
                    <a:pt x="3709" y="465"/>
                    <a:pt x="3223" y="100"/>
                  </a:cubicBezTo>
                  <a:cubicBezTo>
                    <a:pt x="2900" y="51"/>
                    <a:pt x="2557" y="1"/>
                    <a:pt x="2227" y="1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1" name="Google Shape;1951;p62"/>
            <p:cNvSpPr/>
            <p:nvPr/>
          </p:nvSpPr>
          <p:spPr>
            <a:xfrm>
              <a:off x="5481865" y="4945658"/>
              <a:ext cx="145659" cy="84438"/>
            </a:xfrm>
            <a:custGeom>
              <a:avLst/>
              <a:gdLst/>
              <a:ahLst/>
              <a:cxnLst/>
              <a:rect l="l" t="t" r="r" b="b"/>
              <a:pathLst>
                <a:path w="3438" h="1993" extrusionOk="0">
                  <a:moveTo>
                    <a:pt x="915" y="0"/>
                  </a:moveTo>
                  <a:cubicBezTo>
                    <a:pt x="736" y="0"/>
                    <a:pt x="553" y="31"/>
                    <a:pt x="366" y="99"/>
                  </a:cubicBezTo>
                  <a:cubicBezTo>
                    <a:pt x="275" y="130"/>
                    <a:pt x="215" y="160"/>
                    <a:pt x="123" y="221"/>
                  </a:cubicBezTo>
                  <a:cubicBezTo>
                    <a:pt x="0" y="319"/>
                    <a:pt x="76" y="497"/>
                    <a:pt x="190" y="497"/>
                  </a:cubicBezTo>
                  <a:cubicBezTo>
                    <a:pt x="217" y="497"/>
                    <a:pt x="246" y="487"/>
                    <a:pt x="275" y="464"/>
                  </a:cubicBezTo>
                  <a:lnTo>
                    <a:pt x="306" y="464"/>
                  </a:lnTo>
                  <a:cubicBezTo>
                    <a:pt x="336" y="434"/>
                    <a:pt x="336" y="434"/>
                    <a:pt x="366" y="434"/>
                  </a:cubicBezTo>
                  <a:cubicBezTo>
                    <a:pt x="366" y="403"/>
                    <a:pt x="427" y="403"/>
                    <a:pt x="397" y="403"/>
                  </a:cubicBezTo>
                  <a:cubicBezTo>
                    <a:pt x="518" y="373"/>
                    <a:pt x="640" y="312"/>
                    <a:pt x="762" y="312"/>
                  </a:cubicBezTo>
                  <a:cubicBezTo>
                    <a:pt x="795" y="310"/>
                    <a:pt x="827" y="309"/>
                    <a:pt x="860" y="309"/>
                  </a:cubicBezTo>
                  <a:cubicBezTo>
                    <a:pt x="1336" y="309"/>
                    <a:pt x="1760" y="514"/>
                    <a:pt x="2129" y="798"/>
                  </a:cubicBezTo>
                  <a:cubicBezTo>
                    <a:pt x="2525" y="1102"/>
                    <a:pt x="2829" y="1528"/>
                    <a:pt x="3102" y="1923"/>
                  </a:cubicBezTo>
                  <a:cubicBezTo>
                    <a:pt x="3142" y="1972"/>
                    <a:pt x="3194" y="1993"/>
                    <a:pt x="3243" y="1993"/>
                  </a:cubicBezTo>
                  <a:cubicBezTo>
                    <a:pt x="3346" y="1993"/>
                    <a:pt x="3437" y="1904"/>
                    <a:pt x="3376" y="1801"/>
                  </a:cubicBezTo>
                  <a:cubicBezTo>
                    <a:pt x="2833" y="1000"/>
                    <a:pt x="1938" y="0"/>
                    <a:pt x="9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2" name="Google Shape;1952;p62"/>
            <p:cNvSpPr/>
            <p:nvPr/>
          </p:nvSpPr>
          <p:spPr>
            <a:xfrm>
              <a:off x="5546265" y="4888969"/>
              <a:ext cx="145617" cy="84481"/>
            </a:xfrm>
            <a:custGeom>
              <a:avLst/>
              <a:gdLst/>
              <a:ahLst/>
              <a:cxnLst/>
              <a:rect l="l" t="t" r="r" b="b"/>
              <a:pathLst>
                <a:path w="3437" h="1994" extrusionOk="0">
                  <a:moveTo>
                    <a:pt x="915" y="1"/>
                  </a:moveTo>
                  <a:cubicBezTo>
                    <a:pt x="736" y="1"/>
                    <a:pt x="552" y="32"/>
                    <a:pt x="366" y="100"/>
                  </a:cubicBezTo>
                  <a:cubicBezTo>
                    <a:pt x="275" y="130"/>
                    <a:pt x="214" y="161"/>
                    <a:pt x="123" y="221"/>
                  </a:cubicBezTo>
                  <a:cubicBezTo>
                    <a:pt x="0" y="320"/>
                    <a:pt x="76" y="498"/>
                    <a:pt x="190" y="498"/>
                  </a:cubicBezTo>
                  <a:cubicBezTo>
                    <a:pt x="217" y="498"/>
                    <a:pt x="246" y="488"/>
                    <a:pt x="275" y="465"/>
                  </a:cubicBezTo>
                  <a:lnTo>
                    <a:pt x="305" y="465"/>
                  </a:lnTo>
                  <a:cubicBezTo>
                    <a:pt x="336" y="434"/>
                    <a:pt x="336" y="434"/>
                    <a:pt x="366" y="434"/>
                  </a:cubicBezTo>
                  <a:cubicBezTo>
                    <a:pt x="366" y="404"/>
                    <a:pt x="427" y="404"/>
                    <a:pt x="397" y="404"/>
                  </a:cubicBezTo>
                  <a:cubicBezTo>
                    <a:pt x="518" y="343"/>
                    <a:pt x="640" y="313"/>
                    <a:pt x="761" y="313"/>
                  </a:cubicBezTo>
                  <a:cubicBezTo>
                    <a:pt x="815" y="306"/>
                    <a:pt x="869" y="303"/>
                    <a:pt x="921" y="303"/>
                  </a:cubicBezTo>
                  <a:cubicBezTo>
                    <a:pt x="1373" y="303"/>
                    <a:pt x="1775" y="527"/>
                    <a:pt x="2129" y="799"/>
                  </a:cubicBezTo>
                  <a:cubicBezTo>
                    <a:pt x="2524" y="1103"/>
                    <a:pt x="2828" y="1528"/>
                    <a:pt x="3102" y="1924"/>
                  </a:cubicBezTo>
                  <a:cubicBezTo>
                    <a:pt x="3141" y="1973"/>
                    <a:pt x="3194" y="1993"/>
                    <a:pt x="3243" y="1993"/>
                  </a:cubicBezTo>
                  <a:cubicBezTo>
                    <a:pt x="3346" y="1993"/>
                    <a:pt x="3437" y="1905"/>
                    <a:pt x="3375" y="1802"/>
                  </a:cubicBezTo>
                  <a:cubicBezTo>
                    <a:pt x="2832" y="1000"/>
                    <a:pt x="1938" y="1"/>
                    <a:pt x="9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3" name="Google Shape;1953;p62"/>
            <p:cNvSpPr/>
            <p:nvPr/>
          </p:nvSpPr>
          <p:spPr>
            <a:xfrm>
              <a:off x="5618292" y="4816857"/>
              <a:ext cx="145321" cy="84481"/>
            </a:xfrm>
            <a:custGeom>
              <a:avLst/>
              <a:gdLst/>
              <a:ahLst/>
              <a:cxnLst/>
              <a:rect l="l" t="t" r="r" b="b"/>
              <a:pathLst>
                <a:path w="3430" h="1994" extrusionOk="0">
                  <a:moveTo>
                    <a:pt x="917" y="1"/>
                  </a:moveTo>
                  <a:cubicBezTo>
                    <a:pt x="738" y="1"/>
                    <a:pt x="555" y="32"/>
                    <a:pt x="368" y="100"/>
                  </a:cubicBezTo>
                  <a:cubicBezTo>
                    <a:pt x="277" y="130"/>
                    <a:pt x="186" y="161"/>
                    <a:pt x="125" y="221"/>
                  </a:cubicBezTo>
                  <a:cubicBezTo>
                    <a:pt x="0" y="296"/>
                    <a:pt x="81" y="495"/>
                    <a:pt x="198" y="495"/>
                  </a:cubicBezTo>
                  <a:cubicBezTo>
                    <a:pt x="224" y="495"/>
                    <a:pt x="250" y="486"/>
                    <a:pt x="277" y="464"/>
                  </a:cubicBezTo>
                  <a:cubicBezTo>
                    <a:pt x="277" y="464"/>
                    <a:pt x="308" y="464"/>
                    <a:pt x="308" y="434"/>
                  </a:cubicBezTo>
                  <a:lnTo>
                    <a:pt x="368" y="434"/>
                  </a:lnTo>
                  <a:cubicBezTo>
                    <a:pt x="368" y="404"/>
                    <a:pt x="399" y="404"/>
                    <a:pt x="399" y="404"/>
                  </a:cubicBezTo>
                  <a:cubicBezTo>
                    <a:pt x="520" y="343"/>
                    <a:pt x="642" y="312"/>
                    <a:pt x="764" y="312"/>
                  </a:cubicBezTo>
                  <a:cubicBezTo>
                    <a:pt x="823" y="306"/>
                    <a:pt x="881" y="302"/>
                    <a:pt x="939" y="302"/>
                  </a:cubicBezTo>
                  <a:cubicBezTo>
                    <a:pt x="1384" y="302"/>
                    <a:pt x="1782" y="503"/>
                    <a:pt x="2131" y="799"/>
                  </a:cubicBezTo>
                  <a:cubicBezTo>
                    <a:pt x="2527" y="1103"/>
                    <a:pt x="2830" y="1498"/>
                    <a:pt x="3104" y="1923"/>
                  </a:cubicBezTo>
                  <a:cubicBezTo>
                    <a:pt x="3144" y="1973"/>
                    <a:pt x="3196" y="1993"/>
                    <a:pt x="3244" y="1993"/>
                  </a:cubicBezTo>
                  <a:cubicBezTo>
                    <a:pt x="3345" y="1993"/>
                    <a:pt x="3429" y="1905"/>
                    <a:pt x="3347" y="1802"/>
                  </a:cubicBezTo>
                  <a:cubicBezTo>
                    <a:pt x="2830" y="1000"/>
                    <a:pt x="1939" y="1"/>
                    <a:pt x="9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4" name="Google Shape;1954;p62"/>
            <p:cNvSpPr/>
            <p:nvPr/>
          </p:nvSpPr>
          <p:spPr>
            <a:xfrm>
              <a:off x="5341454" y="4742923"/>
              <a:ext cx="73550" cy="108461"/>
            </a:xfrm>
            <a:custGeom>
              <a:avLst/>
              <a:gdLst/>
              <a:ahLst/>
              <a:cxnLst/>
              <a:rect l="l" t="t" r="r" b="b"/>
              <a:pathLst>
                <a:path w="1736" h="2560" extrusionOk="0">
                  <a:moveTo>
                    <a:pt x="207" y="1"/>
                  </a:moveTo>
                  <a:cubicBezTo>
                    <a:pt x="85" y="1"/>
                    <a:pt x="0" y="187"/>
                    <a:pt x="155" y="264"/>
                  </a:cubicBezTo>
                  <a:cubicBezTo>
                    <a:pt x="641" y="477"/>
                    <a:pt x="1036" y="963"/>
                    <a:pt x="1249" y="1480"/>
                  </a:cubicBezTo>
                  <a:cubicBezTo>
                    <a:pt x="1370" y="1754"/>
                    <a:pt x="1431" y="2088"/>
                    <a:pt x="1462" y="2422"/>
                  </a:cubicBezTo>
                  <a:cubicBezTo>
                    <a:pt x="1462" y="2513"/>
                    <a:pt x="1530" y="2559"/>
                    <a:pt x="1598" y="2559"/>
                  </a:cubicBezTo>
                  <a:cubicBezTo>
                    <a:pt x="1667" y="2559"/>
                    <a:pt x="1735" y="2513"/>
                    <a:pt x="1735" y="2422"/>
                  </a:cubicBezTo>
                  <a:cubicBezTo>
                    <a:pt x="1705" y="1480"/>
                    <a:pt x="1249" y="599"/>
                    <a:pt x="459" y="112"/>
                  </a:cubicBezTo>
                  <a:cubicBezTo>
                    <a:pt x="398" y="82"/>
                    <a:pt x="337" y="51"/>
                    <a:pt x="276" y="21"/>
                  </a:cubicBezTo>
                  <a:cubicBezTo>
                    <a:pt x="253" y="7"/>
                    <a:pt x="230" y="1"/>
                    <a:pt x="2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5" name="Google Shape;1955;p62"/>
            <p:cNvSpPr/>
            <p:nvPr/>
          </p:nvSpPr>
          <p:spPr>
            <a:xfrm>
              <a:off x="5400220" y="4718900"/>
              <a:ext cx="74016" cy="107995"/>
            </a:xfrm>
            <a:custGeom>
              <a:avLst/>
              <a:gdLst/>
              <a:ahLst/>
              <a:cxnLst/>
              <a:rect l="l" t="t" r="r" b="b"/>
              <a:pathLst>
                <a:path w="1747" h="2549" extrusionOk="0">
                  <a:moveTo>
                    <a:pt x="230" y="1"/>
                  </a:moveTo>
                  <a:cubicBezTo>
                    <a:pt x="82" y="1"/>
                    <a:pt x="0" y="200"/>
                    <a:pt x="135" y="254"/>
                  </a:cubicBezTo>
                  <a:cubicBezTo>
                    <a:pt x="652" y="466"/>
                    <a:pt x="1047" y="953"/>
                    <a:pt x="1260" y="1469"/>
                  </a:cubicBezTo>
                  <a:cubicBezTo>
                    <a:pt x="1382" y="1773"/>
                    <a:pt x="1442" y="2077"/>
                    <a:pt x="1442" y="2412"/>
                  </a:cubicBezTo>
                  <a:cubicBezTo>
                    <a:pt x="1458" y="2503"/>
                    <a:pt x="1534" y="2549"/>
                    <a:pt x="1606" y="2549"/>
                  </a:cubicBezTo>
                  <a:cubicBezTo>
                    <a:pt x="1678" y="2549"/>
                    <a:pt x="1746" y="2503"/>
                    <a:pt x="1746" y="2412"/>
                  </a:cubicBezTo>
                  <a:cubicBezTo>
                    <a:pt x="1686" y="1469"/>
                    <a:pt x="1260" y="588"/>
                    <a:pt x="470" y="102"/>
                  </a:cubicBezTo>
                  <a:cubicBezTo>
                    <a:pt x="409" y="71"/>
                    <a:pt x="348" y="41"/>
                    <a:pt x="287" y="10"/>
                  </a:cubicBezTo>
                  <a:cubicBezTo>
                    <a:pt x="267" y="4"/>
                    <a:pt x="248" y="1"/>
                    <a:pt x="2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6" name="Google Shape;1956;p62"/>
            <p:cNvSpPr/>
            <p:nvPr/>
          </p:nvSpPr>
          <p:spPr>
            <a:xfrm>
              <a:off x="5464748" y="4688013"/>
              <a:ext cx="74524" cy="107952"/>
            </a:xfrm>
            <a:custGeom>
              <a:avLst/>
              <a:gdLst/>
              <a:ahLst/>
              <a:cxnLst/>
              <a:rect l="l" t="t" r="r" b="b"/>
              <a:pathLst>
                <a:path w="1759" h="2548" extrusionOk="0">
                  <a:moveTo>
                    <a:pt x="256" y="0"/>
                  </a:moveTo>
                  <a:cubicBezTo>
                    <a:pt x="103" y="0"/>
                    <a:pt x="0" y="199"/>
                    <a:pt x="163" y="253"/>
                  </a:cubicBezTo>
                  <a:cubicBezTo>
                    <a:pt x="649" y="466"/>
                    <a:pt x="1074" y="983"/>
                    <a:pt x="1287" y="1469"/>
                  </a:cubicBezTo>
                  <a:cubicBezTo>
                    <a:pt x="1409" y="1773"/>
                    <a:pt x="1470" y="2077"/>
                    <a:pt x="1470" y="2411"/>
                  </a:cubicBezTo>
                  <a:cubicBezTo>
                    <a:pt x="1470" y="2502"/>
                    <a:pt x="1546" y="2548"/>
                    <a:pt x="1618" y="2548"/>
                  </a:cubicBezTo>
                  <a:cubicBezTo>
                    <a:pt x="1690" y="2548"/>
                    <a:pt x="1758" y="2502"/>
                    <a:pt x="1743" y="2411"/>
                  </a:cubicBezTo>
                  <a:cubicBezTo>
                    <a:pt x="1713" y="1499"/>
                    <a:pt x="1287" y="618"/>
                    <a:pt x="467" y="101"/>
                  </a:cubicBezTo>
                  <a:cubicBezTo>
                    <a:pt x="406" y="71"/>
                    <a:pt x="375" y="40"/>
                    <a:pt x="315" y="10"/>
                  </a:cubicBezTo>
                  <a:cubicBezTo>
                    <a:pt x="295" y="3"/>
                    <a:pt x="275" y="0"/>
                    <a:pt x="2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7" name="Google Shape;1957;p62"/>
            <p:cNvSpPr/>
            <p:nvPr/>
          </p:nvSpPr>
          <p:spPr>
            <a:xfrm>
              <a:off x="5935175" y="2414118"/>
              <a:ext cx="126255" cy="45121"/>
            </a:xfrm>
            <a:custGeom>
              <a:avLst/>
              <a:gdLst/>
              <a:ahLst/>
              <a:cxnLst/>
              <a:rect l="l" t="t" r="r" b="b"/>
              <a:pathLst>
                <a:path w="2980" h="1065" extrusionOk="0">
                  <a:moveTo>
                    <a:pt x="1671" y="0"/>
                  </a:moveTo>
                  <a:cubicBezTo>
                    <a:pt x="1571" y="0"/>
                    <a:pt x="1470" y="11"/>
                    <a:pt x="1369" y="31"/>
                  </a:cubicBezTo>
                  <a:cubicBezTo>
                    <a:pt x="1065" y="61"/>
                    <a:pt x="761" y="183"/>
                    <a:pt x="548" y="365"/>
                  </a:cubicBezTo>
                  <a:cubicBezTo>
                    <a:pt x="305" y="548"/>
                    <a:pt x="92" y="791"/>
                    <a:pt x="1" y="1064"/>
                  </a:cubicBezTo>
                  <a:cubicBezTo>
                    <a:pt x="457" y="730"/>
                    <a:pt x="913" y="456"/>
                    <a:pt x="1429" y="396"/>
                  </a:cubicBezTo>
                  <a:cubicBezTo>
                    <a:pt x="1570" y="378"/>
                    <a:pt x="1710" y="360"/>
                    <a:pt x="1856" y="360"/>
                  </a:cubicBezTo>
                  <a:cubicBezTo>
                    <a:pt x="1963" y="360"/>
                    <a:pt x="2074" y="370"/>
                    <a:pt x="2189" y="396"/>
                  </a:cubicBezTo>
                  <a:cubicBezTo>
                    <a:pt x="2432" y="426"/>
                    <a:pt x="2706" y="517"/>
                    <a:pt x="2979" y="578"/>
                  </a:cubicBezTo>
                  <a:cubicBezTo>
                    <a:pt x="2797" y="365"/>
                    <a:pt x="2554" y="213"/>
                    <a:pt x="2250" y="122"/>
                  </a:cubicBezTo>
                  <a:cubicBezTo>
                    <a:pt x="2068" y="41"/>
                    <a:pt x="1872" y="0"/>
                    <a:pt x="16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8" name="Google Shape;1958;p62"/>
            <p:cNvSpPr/>
            <p:nvPr/>
          </p:nvSpPr>
          <p:spPr>
            <a:xfrm>
              <a:off x="6029185" y="3581762"/>
              <a:ext cx="377198" cy="414863"/>
            </a:xfrm>
            <a:custGeom>
              <a:avLst/>
              <a:gdLst/>
              <a:ahLst/>
              <a:cxnLst/>
              <a:rect l="l" t="t" r="r" b="b"/>
              <a:pathLst>
                <a:path w="8903" h="9792" extrusionOk="0">
                  <a:moveTo>
                    <a:pt x="8719" y="0"/>
                  </a:moveTo>
                  <a:cubicBezTo>
                    <a:pt x="8659" y="0"/>
                    <a:pt x="8597" y="30"/>
                    <a:pt x="8574" y="101"/>
                  </a:cubicBezTo>
                  <a:cubicBezTo>
                    <a:pt x="7716" y="2172"/>
                    <a:pt x="7203" y="4733"/>
                    <a:pt x="7737" y="6970"/>
                  </a:cubicBezTo>
                  <a:lnTo>
                    <a:pt x="7737" y="6970"/>
                  </a:lnTo>
                  <a:cubicBezTo>
                    <a:pt x="5079" y="6980"/>
                    <a:pt x="2237" y="7917"/>
                    <a:pt x="124" y="9554"/>
                  </a:cubicBezTo>
                  <a:cubicBezTo>
                    <a:pt x="0" y="9653"/>
                    <a:pt x="117" y="9792"/>
                    <a:pt x="247" y="9792"/>
                  </a:cubicBezTo>
                  <a:cubicBezTo>
                    <a:pt x="277" y="9792"/>
                    <a:pt x="308" y="9784"/>
                    <a:pt x="336" y="9767"/>
                  </a:cubicBezTo>
                  <a:cubicBezTo>
                    <a:pt x="2312" y="8211"/>
                    <a:pt x="5201" y="7244"/>
                    <a:pt x="7785" y="7244"/>
                  </a:cubicBezTo>
                  <a:cubicBezTo>
                    <a:pt x="7825" y="7244"/>
                    <a:pt x="7865" y="7244"/>
                    <a:pt x="7905" y="7244"/>
                  </a:cubicBezTo>
                  <a:cubicBezTo>
                    <a:pt x="7996" y="7244"/>
                    <a:pt x="8057" y="7153"/>
                    <a:pt x="8057" y="7062"/>
                  </a:cubicBezTo>
                  <a:cubicBezTo>
                    <a:pt x="7449" y="4843"/>
                    <a:pt x="7966" y="2259"/>
                    <a:pt x="8847" y="162"/>
                  </a:cubicBezTo>
                  <a:cubicBezTo>
                    <a:pt x="8902" y="70"/>
                    <a:pt x="8812" y="0"/>
                    <a:pt x="8719" y="0"/>
                  </a:cubicBez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9" name="Google Shape;1959;p62"/>
            <p:cNvSpPr/>
            <p:nvPr/>
          </p:nvSpPr>
          <p:spPr>
            <a:xfrm>
              <a:off x="6232428" y="4075825"/>
              <a:ext cx="312079" cy="92827"/>
            </a:xfrm>
            <a:custGeom>
              <a:avLst/>
              <a:gdLst/>
              <a:ahLst/>
              <a:cxnLst/>
              <a:rect l="l" t="t" r="r" b="b"/>
              <a:pathLst>
                <a:path w="7366" h="2191" extrusionOk="0">
                  <a:moveTo>
                    <a:pt x="184" y="1"/>
                  </a:moveTo>
                  <a:cubicBezTo>
                    <a:pt x="68" y="1"/>
                    <a:pt x="0" y="187"/>
                    <a:pt x="129" y="264"/>
                  </a:cubicBezTo>
                  <a:cubicBezTo>
                    <a:pt x="1479" y="1250"/>
                    <a:pt x="3328" y="2191"/>
                    <a:pt x="5090" y="2191"/>
                  </a:cubicBezTo>
                  <a:cubicBezTo>
                    <a:pt x="5827" y="2191"/>
                    <a:pt x="6548" y="2026"/>
                    <a:pt x="7211" y="1632"/>
                  </a:cubicBezTo>
                  <a:cubicBezTo>
                    <a:pt x="7366" y="1529"/>
                    <a:pt x="7280" y="1338"/>
                    <a:pt x="7158" y="1338"/>
                  </a:cubicBezTo>
                  <a:cubicBezTo>
                    <a:pt x="7136" y="1338"/>
                    <a:pt x="7113" y="1345"/>
                    <a:pt x="7090" y="1358"/>
                  </a:cubicBezTo>
                  <a:cubicBezTo>
                    <a:pt x="6450" y="1740"/>
                    <a:pt x="5759" y="1899"/>
                    <a:pt x="5054" y="1899"/>
                  </a:cubicBezTo>
                  <a:cubicBezTo>
                    <a:pt x="3347" y="1899"/>
                    <a:pt x="1563" y="968"/>
                    <a:pt x="251" y="21"/>
                  </a:cubicBezTo>
                  <a:cubicBezTo>
                    <a:pt x="227" y="7"/>
                    <a:pt x="205" y="1"/>
                    <a:pt x="184" y="1"/>
                  </a:cubicBez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0" name="Google Shape;1960;p62"/>
            <p:cNvSpPr/>
            <p:nvPr/>
          </p:nvSpPr>
          <p:spPr>
            <a:xfrm>
              <a:off x="6360212" y="3184215"/>
              <a:ext cx="45121" cy="94056"/>
            </a:xfrm>
            <a:custGeom>
              <a:avLst/>
              <a:gdLst/>
              <a:ahLst/>
              <a:cxnLst/>
              <a:rect l="l" t="t" r="r" b="b"/>
              <a:pathLst>
                <a:path w="1065" h="2220" fill="none" extrusionOk="0">
                  <a:moveTo>
                    <a:pt x="1" y="1"/>
                  </a:moveTo>
                  <a:lnTo>
                    <a:pt x="1064" y="2220"/>
                  </a:lnTo>
                </a:path>
              </a:pathLst>
            </a:custGeom>
            <a:noFill/>
            <a:ln w="98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1" name="Google Shape;1961;p62"/>
            <p:cNvSpPr/>
            <p:nvPr/>
          </p:nvSpPr>
          <p:spPr>
            <a:xfrm>
              <a:off x="6310005" y="3197095"/>
              <a:ext cx="21904" cy="118544"/>
            </a:xfrm>
            <a:custGeom>
              <a:avLst/>
              <a:gdLst/>
              <a:ahLst/>
              <a:cxnLst/>
              <a:rect l="l" t="t" r="r" b="b"/>
              <a:pathLst>
                <a:path w="517" h="2798" fill="none" extrusionOk="0">
                  <a:moveTo>
                    <a:pt x="517" y="2797"/>
                  </a:moveTo>
                  <a:lnTo>
                    <a:pt x="0" y="1"/>
                  </a:lnTo>
                </a:path>
              </a:pathLst>
            </a:custGeom>
            <a:noFill/>
            <a:ln w="98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2" name="Google Shape;1962;p62"/>
            <p:cNvSpPr/>
            <p:nvPr/>
          </p:nvSpPr>
          <p:spPr>
            <a:xfrm>
              <a:off x="6236580" y="3194553"/>
              <a:ext cx="30971" cy="136550"/>
            </a:xfrm>
            <a:custGeom>
              <a:avLst/>
              <a:gdLst/>
              <a:ahLst/>
              <a:cxnLst/>
              <a:rect l="l" t="t" r="r" b="b"/>
              <a:pathLst>
                <a:path w="731" h="3223" fill="none" extrusionOk="0">
                  <a:moveTo>
                    <a:pt x="1" y="3222"/>
                  </a:moveTo>
                  <a:lnTo>
                    <a:pt x="730" y="0"/>
                  </a:lnTo>
                </a:path>
              </a:pathLst>
            </a:custGeom>
            <a:noFill/>
            <a:ln w="98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3" name="Google Shape;1963;p62"/>
            <p:cNvSpPr/>
            <p:nvPr/>
          </p:nvSpPr>
          <p:spPr>
            <a:xfrm>
              <a:off x="6150317" y="3173919"/>
              <a:ext cx="78592" cy="108249"/>
            </a:xfrm>
            <a:custGeom>
              <a:avLst/>
              <a:gdLst/>
              <a:ahLst/>
              <a:cxnLst/>
              <a:rect l="l" t="t" r="r" b="b"/>
              <a:pathLst>
                <a:path w="1855" h="2555" fill="none" extrusionOk="0">
                  <a:moveTo>
                    <a:pt x="0" y="2554"/>
                  </a:moveTo>
                  <a:cubicBezTo>
                    <a:pt x="274" y="2189"/>
                    <a:pt x="1854" y="1"/>
                    <a:pt x="1854" y="1"/>
                  </a:cubicBezTo>
                </a:path>
              </a:pathLst>
            </a:custGeom>
            <a:noFill/>
            <a:ln w="98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4" name="Google Shape;1964;p62"/>
            <p:cNvSpPr/>
            <p:nvPr/>
          </p:nvSpPr>
          <p:spPr>
            <a:xfrm>
              <a:off x="6100068" y="3141719"/>
              <a:ext cx="100496" cy="52875"/>
            </a:xfrm>
            <a:custGeom>
              <a:avLst/>
              <a:gdLst/>
              <a:ahLst/>
              <a:cxnLst/>
              <a:rect l="l" t="t" r="r" b="b"/>
              <a:pathLst>
                <a:path w="2372" h="1248" fill="none" extrusionOk="0">
                  <a:moveTo>
                    <a:pt x="1" y="1247"/>
                  </a:moveTo>
                  <a:lnTo>
                    <a:pt x="2372" y="1"/>
                  </a:lnTo>
                </a:path>
              </a:pathLst>
            </a:custGeom>
            <a:noFill/>
            <a:ln w="98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5" name="Google Shape;1965;p62"/>
            <p:cNvSpPr/>
            <p:nvPr/>
          </p:nvSpPr>
          <p:spPr>
            <a:xfrm>
              <a:off x="5767812" y="3428810"/>
              <a:ext cx="105792" cy="462823"/>
            </a:xfrm>
            <a:custGeom>
              <a:avLst/>
              <a:gdLst/>
              <a:ahLst/>
              <a:cxnLst/>
              <a:rect l="l" t="t" r="r" b="b"/>
              <a:pathLst>
                <a:path w="2497" h="10924" extrusionOk="0">
                  <a:moveTo>
                    <a:pt x="2296" y="1"/>
                  </a:moveTo>
                  <a:cubicBezTo>
                    <a:pt x="2256" y="1"/>
                    <a:pt x="2216" y="19"/>
                    <a:pt x="2189" y="64"/>
                  </a:cubicBezTo>
                  <a:cubicBezTo>
                    <a:pt x="943" y="2435"/>
                    <a:pt x="61" y="5049"/>
                    <a:pt x="1" y="7724"/>
                  </a:cubicBezTo>
                  <a:cubicBezTo>
                    <a:pt x="1" y="8453"/>
                    <a:pt x="61" y="9183"/>
                    <a:pt x="183" y="9882"/>
                  </a:cubicBezTo>
                  <a:cubicBezTo>
                    <a:pt x="274" y="10186"/>
                    <a:pt x="365" y="10490"/>
                    <a:pt x="426" y="10824"/>
                  </a:cubicBezTo>
                  <a:cubicBezTo>
                    <a:pt x="438" y="10894"/>
                    <a:pt x="485" y="10923"/>
                    <a:pt x="537" y="10923"/>
                  </a:cubicBezTo>
                  <a:cubicBezTo>
                    <a:pt x="621" y="10923"/>
                    <a:pt x="718" y="10845"/>
                    <a:pt x="700" y="10733"/>
                  </a:cubicBezTo>
                  <a:cubicBezTo>
                    <a:pt x="669" y="10459"/>
                    <a:pt x="548" y="10186"/>
                    <a:pt x="487" y="9912"/>
                  </a:cubicBezTo>
                  <a:cubicBezTo>
                    <a:pt x="365" y="9243"/>
                    <a:pt x="305" y="8514"/>
                    <a:pt x="305" y="7815"/>
                  </a:cubicBezTo>
                  <a:cubicBezTo>
                    <a:pt x="305" y="5140"/>
                    <a:pt x="1216" y="2556"/>
                    <a:pt x="2432" y="216"/>
                  </a:cubicBezTo>
                  <a:cubicBezTo>
                    <a:pt x="2497" y="108"/>
                    <a:pt x="2394" y="1"/>
                    <a:pt x="2296" y="1"/>
                  </a:cubicBez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6" name="Google Shape;1966;p62"/>
            <p:cNvSpPr/>
            <p:nvPr/>
          </p:nvSpPr>
          <p:spPr>
            <a:xfrm>
              <a:off x="5621004" y="3990833"/>
              <a:ext cx="870567" cy="855739"/>
            </a:xfrm>
            <a:custGeom>
              <a:avLst/>
              <a:gdLst/>
              <a:ahLst/>
              <a:cxnLst/>
              <a:rect l="l" t="t" r="r" b="b"/>
              <a:pathLst>
                <a:path w="20548" h="20198" extrusionOk="0">
                  <a:moveTo>
                    <a:pt x="9220" y="0"/>
                  </a:moveTo>
                  <a:cubicBezTo>
                    <a:pt x="8150" y="0"/>
                    <a:pt x="7095" y="341"/>
                    <a:pt x="6171" y="1237"/>
                  </a:cubicBezTo>
                  <a:cubicBezTo>
                    <a:pt x="2280" y="5006"/>
                    <a:pt x="0" y="15188"/>
                    <a:pt x="1004" y="18866"/>
                  </a:cubicBezTo>
                  <a:cubicBezTo>
                    <a:pt x="2744" y="19958"/>
                    <a:pt x="4034" y="20198"/>
                    <a:pt x="4831" y="20198"/>
                  </a:cubicBezTo>
                  <a:cubicBezTo>
                    <a:pt x="5454" y="20198"/>
                    <a:pt x="5776" y="20052"/>
                    <a:pt x="5776" y="20052"/>
                  </a:cubicBezTo>
                  <a:lnTo>
                    <a:pt x="11034" y="11936"/>
                  </a:lnTo>
                  <a:cubicBezTo>
                    <a:pt x="11034" y="11936"/>
                    <a:pt x="12230" y="12342"/>
                    <a:pt x="13782" y="12342"/>
                  </a:cubicBezTo>
                  <a:cubicBezTo>
                    <a:pt x="16281" y="12342"/>
                    <a:pt x="19704" y="11290"/>
                    <a:pt x="20548" y="5796"/>
                  </a:cubicBezTo>
                  <a:cubicBezTo>
                    <a:pt x="17326" y="4033"/>
                    <a:pt x="16262" y="3516"/>
                    <a:pt x="16262" y="3516"/>
                  </a:cubicBezTo>
                  <a:cubicBezTo>
                    <a:pt x="16262" y="3516"/>
                    <a:pt x="12658" y="0"/>
                    <a:pt x="9220" y="0"/>
                  </a:cubicBezTo>
                  <a:close/>
                </a:path>
              </a:pathLst>
            </a:custGeom>
            <a:solidFill>
              <a:srgbClr val="7891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7" name="Google Shape;1967;p62"/>
            <p:cNvSpPr/>
            <p:nvPr/>
          </p:nvSpPr>
          <p:spPr>
            <a:xfrm>
              <a:off x="5856913" y="4345206"/>
              <a:ext cx="274118" cy="500445"/>
            </a:xfrm>
            <a:custGeom>
              <a:avLst/>
              <a:gdLst/>
              <a:ahLst/>
              <a:cxnLst/>
              <a:rect l="l" t="t" r="r" b="b"/>
              <a:pathLst>
                <a:path w="6470" h="11812" extrusionOk="0">
                  <a:moveTo>
                    <a:pt x="6329" y="1"/>
                  </a:moveTo>
                  <a:cubicBezTo>
                    <a:pt x="6256" y="1"/>
                    <a:pt x="6180" y="46"/>
                    <a:pt x="6165" y="137"/>
                  </a:cubicBezTo>
                  <a:cubicBezTo>
                    <a:pt x="6165" y="928"/>
                    <a:pt x="5861" y="1748"/>
                    <a:pt x="5557" y="2447"/>
                  </a:cubicBezTo>
                  <a:cubicBezTo>
                    <a:pt x="5132" y="3481"/>
                    <a:pt x="4615" y="4454"/>
                    <a:pt x="4068" y="5426"/>
                  </a:cubicBezTo>
                  <a:cubicBezTo>
                    <a:pt x="3065" y="7189"/>
                    <a:pt x="1971" y="8891"/>
                    <a:pt x="816" y="10563"/>
                  </a:cubicBezTo>
                  <a:cubicBezTo>
                    <a:pt x="572" y="10897"/>
                    <a:pt x="329" y="11262"/>
                    <a:pt x="86" y="11596"/>
                  </a:cubicBezTo>
                  <a:cubicBezTo>
                    <a:pt x="0" y="11704"/>
                    <a:pt x="97" y="11811"/>
                    <a:pt x="203" y="11811"/>
                  </a:cubicBezTo>
                  <a:cubicBezTo>
                    <a:pt x="248" y="11811"/>
                    <a:pt x="294" y="11793"/>
                    <a:pt x="329" y="11748"/>
                  </a:cubicBezTo>
                  <a:cubicBezTo>
                    <a:pt x="1059" y="10745"/>
                    <a:pt x="1758" y="9682"/>
                    <a:pt x="2427" y="8648"/>
                  </a:cubicBezTo>
                  <a:cubicBezTo>
                    <a:pt x="3642" y="6764"/>
                    <a:pt x="4858" y="4818"/>
                    <a:pt x="5740" y="2751"/>
                  </a:cubicBezTo>
                  <a:cubicBezTo>
                    <a:pt x="6104" y="1931"/>
                    <a:pt x="6439" y="1019"/>
                    <a:pt x="6469" y="137"/>
                  </a:cubicBezTo>
                  <a:cubicBezTo>
                    <a:pt x="6469" y="46"/>
                    <a:pt x="6401" y="1"/>
                    <a:pt x="6329" y="1"/>
                  </a:cubicBezTo>
                  <a:close/>
                </a:path>
              </a:pathLst>
            </a:custGeom>
            <a:solidFill>
              <a:srgbClr val="4063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8" name="Google Shape;1968;p62"/>
            <p:cNvSpPr/>
            <p:nvPr/>
          </p:nvSpPr>
          <p:spPr>
            <a:xfrm>
              <a:off x="5270699" y="3681329"/>
              <a:ext cx="390247" cy="163581"/>
            </a:xfrm>
            <a:custGeom>
              <a:avLst/>
              <a:gdLst/>
              <a:ahLst/>
              <a:cxnLst/>
              <a:rect l="l" t="t" r="r" b="b"/>
              <a:pathLst>
                <a:path w="9211" h="3861" extrusionOk="0">
                  <a:moveTo>
                    <a:pt x="943" y="1"/>
                  </a:moveTo>
                  <a:lnTo>
                    <a:pt x="1" y="913"/>
                  </a:lnTo>
                  <a:lnTo>
                    <a:pt x="822" y="1703"/>
                  </a:lnTo>
                  <a:cubicBezTo>
                    <a:pt x="822" y="1703"/>
                    <a:pt x="1500" y="600"/>
                    <a:pt x="2021" y="600"/>
                  </a:cubicBezTo>
                  <a:cubicBezTo>
                    <a:pt x="2197" y="600"/>
                    <a:pt x="2355" y="726"/>
                    <a:pt x="2463" y="1064"/>
                  </a:cubicBezTo>
                  <a:cubicBezTo>
                    <a:pt x="2768" y="2099"/>
                    <a:pt x="3656" y="3860"/>
                    <a:pt x="5800" y="3860"/>
                  </a:cubicBezTo>
                  <a:cubicBezTo>
                    <a:pt x="6428" y="3860"/>
                    <a:pt x="7164" y="3709"/>
                    <a:pt x="8025" y="3344"/>
                  </a:cubicBezTo>
                  <a:cubicBezTo>
                    <a:pt x="9211" y="1916"/>
                    <a:pt x="7630" y="821"/>
                    <a:pt x="7630" y="821"/>
                  </a:cubicBezTo>
                  <a:lnTo>
                    <a:pt x="3983" y="1"/>
                  </a:ln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9" name="Google Shape;1969;p62"/>
            <p:cNvSpPr/>
            <p:nvPr/>
          </p:nvSpPr>
          <p:spPr>
            <a:xfrm>
              <a:off x="4736259" y="3405677"/>
              <a:ext cx="822946" cy="370970"/>
            </a:xfrm>
            <a:custGeom>
              <a:avLst/>
              <a:gdLst/>
              <a:ahLst/>
              <a:cxnLst/>
              <a:rect l="l" t="t" r="r" b="b"/>
              <a:pathLst>
                <a:path w="19424" h="8756" extrusionOk="0">
                  <a:moveTo>
                    <a:pt x="7341" y="1"/>
                  </a:moveTo>
                  <a:cubicBezTo>
                    <a:pt x="7117" y="1"/>
                    <a:pt x="7204" y="640"/>
                    <a:pt x="7204" y="640"/>
                  </a:cubicBezTo>
                  <a:lnTo>
                    <a:pt x="7752" y="1491"/>
                  </a:lnTo>
                  <a:lnTo>
                    <a:pt x="7752" y="2890"/>
                  </a:lnTo>
                  <a:lnTo>
                    <a:pt x="7843" y="4257"/>
                  </a:lnTo>
                  <a:lnTo>
                    <a:pt x="1277" y="2069"/>
                  </a:lnTo>
                  <a:lnTo>
                    <a:pt x="183" y="2221"/>
                  </a:lnTo>
                  <a:lnTo>
                    <a:pt x="1" y="2950"/>
                  </a:lnTo>
                  <a:lnTo>
                    <a:pt x="1794" y="3558"/>
                  </a:lnTo>
                  <a:lnTo>
                    <a:pt x="6414" y="5291"/>
                  </a:lnTo>
                  <a:lnTo>
                    <a:pt x="17661" y="8756"/>
                  </a:lnTo>
                  <a:lnTo>
                    <a:pt x="19423" y="7601"/>
                  </a:lnTo>
                  <a:lnTo>
                    <a:pt x="10092" y="4774"/>
                  </a:lnTo>
                  <a:lnTo>
                    <a:pt x="8846" y="2130"/>
                  </a:lnTo>
                  <a:cubicBezTo>
                    <a:pt x="8846" y="2130"/>
                    <a:pt x="7600" y="63"/>
                    <a:pt x="7356" y="2"/>
                  </a:cubicBezTo>
                  <a:cubicBezTo>
                    <a:pt x="7351" y="1"/>
                    <a:pt x="7346" y="1"/>
                    <a:pt x="7341" y="1"/>
                  </a:cubicBez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0" name="Google Shape;1970;p62"/>
            <p:cNvSpPr/>
            <p:nvPr/>
          </p:nvSpPr>
          <p:spPr>
            <a:xfrm>
              <a:off x="5201171" y="3673999"/>
              <a:ext cx="164937" cy="107190"/>
            </a:xfrm>
            <a:custGeom>
              <a:avLst/>
              <a:gdLst/>
              <a:ahLst/>
              <a:cxnLst/>
              <a:rect l="l" t="t" r="r" b="b"/>
              <a:pathLst>
                <a:path w="3893" h="2530" extrusionOk="0">
                  <a:moveTo>
                    <a:pt x="2930" y="1"/>
                  </a:moveTo>
                  <a:cubicBezTo>
                    <a:pt x="2101" y="1"/>
                    <a:pt x="760" y="903"/>
                    <a:pt x="760" y="903"/>
                  </a:cubicBezTo>
                  <a:cubicBezTo>
                    <a:pt x="760" y="903"/>
                    <a:pt x="0" y="2028"/>
                    <a:pt x="1216" y="2484"/>
                  </a:cubicBezTo>
                  <a:cubicBezTo>
                    <a:pt x="1303" y="2515"/>
                    <a:pt x="1391" y="2529"/>
                    <a:pt x="1480" y="2529"/>
                  </a:cubicBezTo>
                  <a:cubicBezTo>
                    <a:pt x="2615" y="2529"/>
                    <a:pt x="3892" y="191"/>
                    <a:pt x="3131" y="22"/>
                  </a:cubicBezTo>
                  <a:cubicBezTo>
                    <a:pt x="3069" y="7"/>
                    <a:pt x="3002" y="1"/>
                    <a:pt x="2930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1" name="Google Shape;1971;p62"/>
            <p:cNvSpPr/>
            <p:nvPr/>
          </p:nvSpPr>
          <p:spPr>
            <a:xfrm>
              <a:off x="5265572" y="3706284"/>
              <a:ext cx="166335" cy="117485"/>
            </a:xfrm>
            <a:custGeom>
              <a:avLst/>
              <a:gdLst/>
              <a:ahLst/>
              <a:cxnLst/>
              <a:rect l="l" t="t" r="r" b="b"/>
              <a:pathLst>
                <a:path w="3926" h="2773" extrusionOk="0">
                  <a:moveTo>
                    <a:pt x="3009" y="1"/>
                  </a:moveTo>
                  <a:cubicBezTo>
                    <a:pt x="2154" y="1"/>
                    <a:pt x="760" y="1053"/>
                    <a:pt x="760" y="1053"/>
                  </a:cubicBezTo>
                  <a:cubicBezTo>
                    <a:pt x="760" y="1053"/>
                    <a:pt x="0" y="2269"/>
                    <a:pt x="1186" y="2725"/>
                  </a:cubicBezTo>
                  <a:cubicBezTo>
                    <a:pt x="1271" y="2757"/>
                    <a:pt x="1358" y="2773"/>
                    <a:pt x="1446" y="2773"/>
                  </a:cubicBezTo>
                  <a:cubicBezTo>
                    <a:pt x="2589" y="2773"/>
                    <a:pt x="3926" y="217"/>
                    <a:pt x="3192" y="20"/>
                  </a:cubicBezTo>
                  <a:cubicBezTo>
                    <a:pt x="3135" y="7"/>
                    <a:pt x="3073" y="1"/>
                    <a:pt x="3009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2" name="Google Shape;1972;p62"/>
            <p:cNvSpPr/>
            <p:nvPr/>
          </p:nvSpPr>
          <p:spPr>
            <a:xfrm>
              <a:off x="4743970" y="3493295"/>
              <a:ext cx="302673" cy="97911"/>
            </a:xfrm>
            <a:custGeom>
              <a:avLst/>
              <a:gdLst/>
              <a:ahLst/>
              <a:cxnLst/>
              <a:rect l="l" t="t" r="r" b="b"/>
              <a:pathLst>
                <a:path w="7144" h="2311" extrusionOk="0">
                  <a:moveTo>
                    <a:pt x="1095" y="1"/>
                  </a:moveTo>
                  <a:lnTo>
                    <a:pt x="1" y="153"/>
                  </a:lnTo>
                  <a:cubicBezTo>
                    <a:pt x="1" y="153"/>
                    <a:pt x="3709" y="1429"/>
                    <a:pt x="4196" y="1460"/>
                  </a:cubicBezTo>
                  <a:cubicBezTo>
                    <a:pt x="4682" y="1490"/>
                    <a:pt x="7144" y="2311"/>
                    <a:pt x="7144" y="2311"/>
                  </a:cubicBezTo>
                  <a:lnTo>
                    <a:pt x="4256" y="1034"/>
                  </a:lnTo>
                  <a:lnTo>
                    <a:pt x="1095" y="1"/>
                  </a:lnTo>
                  <a:close/>
                </a:path>
              </a:pathLst>
            </a:custGeom>
            <a:solidFill>
              <a:srgbClr val="9247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3" name="Google Shape;1973;p62"/>
            <p:cNvSpPr/>
            <p:nvPr/>
          </p:nvSpPr>
          <p:spPr>
            <a:xfrm>
              <a:off x="5047924" y="3407032"/>
              <a:ext cx="115917" cy="200949"/>
            </a:xfrm>
            <a:custGeom>
              <a:avLst/>
              <a:gdLst/>
              <a:ahLst/>
              <a:cxnLst/>
              <a:rect l="l" t="t" r="r" b="b"/>
              <a:pathLst>
                <a:path w="2736" h="4743" extrusionOk="0">
                  <a:moveTo>
                    <a:pt x="0" y="0"/>
                  </a:moveTo>
                  <a:lnTo>
                    <a:pt x="821" y="1459"/>
                  </a:lnTo>
                  <a:lnTo>
                    <a:pt x="943" y="4408"/>
                  </a:lnTo>
                  <a:lnTo>
                    <a:pt x="1155" y="2128"/>
                  </a:lnTo>
                  <a:lnTo>
                    <a:pt x="2736" y="4742"/>
                  </a:lnTo>
                  <a:lnTo>
                    <a:pt x="1490" y="2128"/>
                  </a:lnTo>
                  <a:cubicBezTo>
                    <a:pt x="1490" y="2098"/>
                    <a:pt x="335" y="152"/>
                    <a:pt x="0" y="0"/>
                  </a:cubicBezTo>
                  <a:close/>
                </a:path>
              </a:pathLst>
            </a:custGeom>
            <a:solidFill>
              <a:srgbClr val="9247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4" name="Google Shape;1974;p62"/>
            <p:cNvSpPr/>
            <p:nvPr/>
          </p:nvSpPr>
          <p:spPr>
            <a:xfrm>
              <a:off x="4615211" y="3429827"/>
              <a:ext cx="195780" cy="163962"/>
            </a:xfrm>
            <a:custGeom>
              <a:avLst/>
              <a:gdLst/>
              <a:ahLst/>
              <a:cxnLst/>
              <a:rect l="l" t="t" r="r" b="b"/>
              <a:pathLst>
                <a:path w="4621" h="3870" extrusionOk="0">
                  <a:moveTo>
                    <a:pt x="2671" y="0"/>
                  </a:moveTo>
                  <a:cubicBezTo>
                    <a:pt x="1636" y="0"/>
                    <a:pt x="681" y="192"/>
                    <a:pt x="396" y="830"/>
                  </a:cubicBezTo>
                  <a:cubicBezTo>
                    <a:pt x="0" y="1742"/>
                    <a:pt x="730" y="3444"/>
                    <a:pt x="2341" y="3839"/>
                  </a:cubicBezTo>
                  <a:cubicBezTo>
                    <a:pt x="2402" y="3839"/>
                    <a:pt x="2432" y="3870"/>
                    <a:pt x="2493" y="3870"/>
                  </a:cubicBezTo>
                  <a:cubicBezTo>
                    <a:pt x="2250" y="3748"/>
                    <a:pt x="2037" y="3566"/>
                    <a:pt x="1915" y="3323"/>
                  </a:cubicBezTo>
                  <a:cubicBezTo>
                    <a:pt x="1794" y="3140"/>
                    <a:pt x="1763" y="2897"/>
                    <a:pt x="1733" y="2654"/>
                  </a:cubicBezTo>
                  <a:cubicBezTo>
                    <a:pt x="1611" y="2046"/>
                    <a:pt x="1399" y="1408"/>
                    <a:pt x="1915" y="891"/>
                  </a:cubicBezTo>
                  <a:cubicBezTo>
                    <a:pt x="2280" y="526"/>
                    <a:pt x="2858" y="344"/>
                    <a:pt x="3405" y="283"/>
                  </a:cubicBezTo>
                  <a:cubicBezTo>
                    <a:pt x="3477" y="277"/>
                    <a:pt x="3551" y="275"/>
                    <a:pt x="3625" y="275"/>
                  </a:cubicBezTo>
                  <a:cubicBezTo>
                    <a:pt x="3955" y="275"/>
                    <a:pt x="4298" y="325"/>
                    <a:pt x="4621" y="374"/>
                  </a:cubicBezTo>
                  <a:cubicBezTo>
                    <a:pt x="4408" y="222"/>
                    <a:pt x="4165" y="101"/>
                    <a:pt x="3861" y="70"/>
                  </a:cubicBezTo>
                  <a:cubicBezTo>
                    <a:pt x="3474" y="28"/>
                    <a:pt x="3067" y="0"/>
                    <a:pt x="2671" y="0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5" name="Google Shape;1975;p62"/>
            <p:cNvSpPr/>
            <p:nvPr/>
          </p:nvSpPr>
          <p:spPr>
            <a:xfrm>
              <a:off x="5313194" y="3564729"/>
              <a:ext cx="314367" cy="215862"/>
            </a:xfrm>
            <a:custGeom>
              <a:avLst/>
              <a:gdLst/>
              <a:ahLst/>
              <a:cxnLst/>
              <a:rect l="l" t="t" r="r" b="b"/>
              <a:pathLst>
                <a:path w="7420" h="5095" extrusionOk="0">
                  <a:moveTo>
                    <a:pt x="642" y="1"/>
                  </a:moveTo>
                  <a:cubicBezTo>
                    <a:pt x="607" y="1"/>
                    <a:pt x="576" y="6"/>
                    <a:pt x="548" y="17"/>
                  </a:cubicBezTo>
                  <a:cubicBezTo>
                    <a:pt x="1" y="230"/>
                    <a:pt x="548" y="2813"/>
                    <a:pt x="2159" y="2874"/>
                  </a:cubicBezTo>
                  <a:cubicBezTo>
                    <a:pt x="2622" y="4371"/>
                    <a:pt x="3587" y="5095"/>
                    <a:pt x="4685" y="5095"/>
                  </a:cubicBezTo>
                  <a:cubicBezTo>
                    <a:pt x="5461" y="5095"/>
                    <a:pt x="6303" y="4734"/>
                    <a:pt x="7083" y="4029"/>
                  </a:cubicBezTo>
                  <a:cubicBezTo>
                    <a:pt x="7083" y="4029"/>
                    <a:pt x="7419" y="1676"/>
                    <a:pt x="4434" y="1676"/>
                  </a:cubicBezTo>
                  <a:cubicBezTo>
                    <a:pt x="4310" y="1676"/>
                    <a:pt x="4180" y="1680"/>
                    <a:pt x="4044" y="1689"/>
                  </a:cubicBezTo>
                  <a:cubicBezTo>
                    <a:pt x="4017" y="1691"/>
                    <a:pt x="3991" y="1692"/>
                    <a:pt x="3964" y="1692"/>
                  </a:cubicBezTo>
                  <a:cubicBezTo>
                    <a:pt x="2869" y="1692"/>
                    <a:pt x="1262" y="1"/>
                    <a:pt x="642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6" name="Google Shape;1976;p62"/>
            <p:cNvSpPr/>
            <p:nvPr/>
          </p:nvSpPr>
          <p:spPr>
            <a:xfrm>
              <a:off x="5322219" y="3556044"/>
              <a:ext cx="186756" cy="205186"/>
            </a:xfrm>
            <a:custGeom>
              <a:avLst/>
              <a:gdLst/>
              <a:ahLst/>
              <a:cxnLst/>
              <a:rect l="l" t="t" r="r" b="b"/>
              <a:pathLst>
                <a:path w="4408" h="4843" extrusionOk="0">
                  <a:moveTo>
                    <a:pt x="382" y="1"/>
                  </a:moveTo>
                  <a:cubicBezTo>
                    <a:pt x="359" y="1"/>
                    <a:pt x="334" y="3"/>
                    <a:pt x="305" y="9"/>
                  </a:cubicBezTo>
                  <a:cubicBezTo>
                    <a:pt x="213" y="9"/>
                    <a:pt x="153" y="100"/>
                    <a:pt x="153" y="131"/>
                  </a:cubicBezTo>
                  <a:cubicBezTo>
                    <a:pt x="122" y="161"/>
                    <a:pt x="92" y="222"/>
                    <a:pt x="92" y="252"/>
                  </a:cubicBezTo>
                  <a:cubicBezTo>
                    <a:pt x="61" y="313"/>
                    <a:pt x="61" y="374"/>
                    <a:pt x="31" y="465"/>
                  </a:cubicBezTo>
                  <a:cubicBezTo>
                    <a:pt x="1" y="617"/>
                    <a:pt x="1" y="739"/>
                    <a:pt x="1" y="891"/>
                  </a:cubicBezTo>
                  <a:cubicBezTo>
                    <a:pt x="1" y="1438"/>
                    <a:pt x="122" y="2015"/>
                    <a:pt x="426" y="2502"/>
                  </a:cubicBezTo>
                  <a:cubicBezTo>
                    <a:pt x="739" y="2957"/>
                    <a:pt x="1293" y="3226"/>
                    <a:pt x="1836" y="3258"/>
                  </a:cubicBezTo>
                  <a:lnTo>
                    <a:pt x="1836" y="3258"/>
                  </a:lnTo>
                  <a:cubicBezTo>
                    <a:pt x="1938" y="3478"/>
                    <a:pt x="2021" y="3716"/>
                    <a:pt x="2128" y="3930"/>
                  </a:cubicBezTo>
                  <a:cubicBezTo>
                    <a:pt x="2220" y="4204"/>
                    <a:pt x="2402" y="4508"/>
                    <a:pt x="2706" y="4660"/>
                  </a:cubicBezTo>
                  <a:cubicBezTo>
                    <a:pt x="2979" y="4842"/>
                    <a:pt x="3283" y="4842"/>
                    <a:pt x="3557" y="4842"/>
                  </a:cubicBezTo>
                  <a:cubicBezTo>
                    <a:pt x="3861" y="4842"/>
                    <a:pt x="4134" y="4781"/>
                    <a:pt x="4408" y="4721"/>
                  </a:cubicBezTo>
                  <a:cubicBezTo>
                    <a:pt x="4226" y="4721"/>
                    <a:pt x="4043" y="4734"/>
                    <a:pt x="3852" y="4734"/>
                  </a:cubicBezTo>
                  <a:cubicBezTo>
                    <a:pt x="3756" y="4734"/>
                    <a:pt x="3658" y="4731"/>
                    <a:pt x="3557" y="4721"/>
                  </a:cubicBezTo>
                  <a:cubicBezTo>
                    <a:pt x="3283" y="4660"/>
                    <a:pt x="3010" y="4629"/>
                    <a:pt x="2797" y="4477"/>
                  </a:cubicBezTo>
                  <a:cubicBezTo>
                    <a:pt x="2615" y="4325"/>
                    <a:pt x="2493" y="4082"/>
                    <a:pt x="2402" y="3839"/>
                  </a:cubicBezTo>
                  <a:cubicBezTo>
                    <a:pt x="2311" y="3566"/>
                    <a:pt x="2220" y="3292"/>
                    <a:pt x="2098" y="3018"/>
                  </a:cubicBezTo>
                  <a:lnTo>
                    <a:pt x="2068" y="2927"/>
                  </a:lnTo>
                  <a:lnTo>
                    <a:pt x="1946" y="2927"/>
                  </a:lnTo>
                  <a:cubicBezTo>
                    <a:pt x="1460" y="2897"/>
                    <a:pt x="1004" y="2684"/>
                    <a:pt x="761" y="2259"/>
                  </a:cubicBezTo>
                  <a:cubicBezTo>
                    <a:pt x="487" y="1894"/>
                    <a:pt x="365" y="1377"/>
                    <a:pt x="335" y="891"/>
                  </a:cubicBezTo>
                  <a:cubicBezTo>
                    <a:pt x="335" y="739"/>
                    <a:pt x="335" y="617"/>
                    <a:pt x="335" y="496"/>
                  </a:cubicBezTo>
                  <a:cubicBezTo>
                    <a:pt x="365" y="435"/>
                    <a:pt x="365" y="404"/>
                    <a:pt x="365" y="344"/>
                  </a:cubicBezTo>
                  <a:cubicBezTo>
                    <a:pt x="391" y="319"/>
                    <a:pt x="395" y="293"/>
                    <a:pt x="396" y="285"/>
                  </a:cubicBezTo>
                  <a:lnTo>
                    <a:pt x="396" y="285"/>
                  </a:lnTo>
                  <a:cubicBezTo>
                    <a:pt x="419" y="289"/>
                    <a:pt x="453" y="296"/>
                    <a:pt x="487" y="313"/>
                  </a:cubicBezTo>
                  <a:cubicBezTo>
                    <a:pt x="548" y="313"/>
                    <a:pt x="578" y="344"/>
                    <a:pt x="639" y="374"/>
                  </a:cubicBezTo>
                  <a:cubicBezTo>
                    <a:pt x="761" y="435"/>
                    <a:pt x="882" y="496"/>
                    <a:pt x="973" y="587"/>
                  </a:cubicBezTo>
                  <a:cubicBezTo>
                    <a:pt x="1429" y="860"/>
                    <a:pt x="1885" y="1134"/>
                    <a:pt x="2311" y="1438"/>
                  </a:cubicBezTo>
                  <a:cubicBezTo>
                    <a:pt x="1946" y="1073"/>
                    <a:pt x="1551" y="708"/>
                    <a:pt x="1095" y="374"/>
                  </a:cubicBezTo>
                  <a:cubicBezTo>
                    <a:pt x="1004" y="313"/>
                    <a:pt x="882" y="222"/>
                    <a:pt x="761" y="161"/>
                  </a:cubicBezTo>
                  <a:cubicBezTo>
                    <a:pt x="700" y="131"/>
                    <a:pt x="639" y="100"/>
                    <a:pt x="578" y="70"/>
                  </a:cubicBezTo>
                  <a:cubicBezTo>
                    <a:pt x="529" y="45"/>
                    <a:pt x="480" y="1"/>
                    <a:pt x="382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7" name="Google Shape;1977;p62"/>
            <p:cNvSpPr/>
            <p:nvPr/>
          </p:nvSpPr>
          <p:spPr>
            <a:xfrm>
              <a:off x="5358275" y="3726833"/>
              <a:ext cx="164937" cy="108418"/>
            </a:xfrm>
            <a:custGeom>
              <a:avLst/>
              <a:gdLst/>
              <a:ahLst/>
              <a:cxnLst/>
              <a:rect l="l" t="t" r="r" b="b"/>
              <a:pathLst>
                <a:path w="3893" h="2559" extrusionOk="0">
                  <a:moveTo>
                    <a:pt x="2936" y="0"/>
                  </a:moveTo>
                  <a:cubicBezTo>
                    <a:pt x="2107" y="0"/>
                    <a:pt x="761" y="933"/>
                    <a:pt x="761" y="933"/>
                  </a:cubicBezTo>
                  <a:cubicBezTo>
                    <a:pt x="761" y="933"/>
                    <a:pt x="1" y="2088"/>
                    <a:pt x="1186" y="2513"/>
                  </a:cubicBezTo>
                  <a:cubicBezTo>
                    <a:pt x="1272" y="2544"/>
                    <a:pt x="1361" y="2559"/>
                    <a:pt x="1450" y="2559"/>
                  </a:cubicBezTo>
                  <a:cubicBezTo>
                    <a:pt x="2589" y="2559"/>
                    <a:pt x="3893" y="218"/>
                    <a:pt x="3132" y="21"/>
                  </a:cubicBezTo>
                  <a:cubicBezTo>
                    <a:pt x="3071" y="7"/>
                    <a:pt x="3005" y="0"/>
                    <a:pt x="2936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8" name="Google Shape;1978;p62"/>
            <p:cNvSpPr/>
            <p:nvPr/>
          </p:nvSpPr>
          <p:spPr>
            <a:xfrm>
              <a:off x="5233372" y="3665186"/>
              <a:ext cx="118502" cy="99903"/>
            </a:xfrm>
            <a:custGeom>
              <a:avLst/>
              <a:gdLst/>
              <a:ahLst/>
              <a:cxnLst/>
              <a:rect l="l" t="t" r="r" b="b"/>
              <a:pathLst>
                <a:path w="2797" h="2358" extrusionOk="0">
                  <a:moveTo>
                    <a:pt x="2120" y="1"/>
                  </a:moveTo>
                  <a:cubicBezTo>
                    <a:pt x="1953" y="1"/>
                    <a:pt x="1807" y="39"/>
                    <a:pt x="1672" y="78"/>
                  </a:cubicBezTo>
                  <a:cubicBezTo>
                    <a:pt x="1459" y="169"/>
                    <a:pt x="1247" y="260"/>
                    <a:pt x="1064" y="351"/>
                  </a:cubicBezTo>
                  <a:cubicBezTo>
                    <a:pt x="669" y="564"/>
                    <a:pt x="304" y="838"/>
                    <a:pt x="0" y="1111"/>
                  </a:cubicBezTo>
                  <a:cubicBezTo>
                    <a:pt x="396" y="959"/>
                    <a:pt x="791" y="777"/>
                    <a:pt x="1186" y="625"/>
                  </a:cubicBezTo>
                  <a:cubicBezTo>
                    <a:pt x="1368" y="534"/>
                    <a:pt x="1581" y="473"/>
                    <a:pt x="1763" y="412"/>
                  </a:cubicBezTo>
                  <a:cubicBezTo>
                    <a:pt x="1914" y="391"/>
                    <a:pt x="2049" y="369"/>
                    <a:pt x="2158" y="369"/>
                  </a:cubicBezTo>
                  <a:cubicBezTo>
                    <a:pt x="2204" y="369"/>
                    <a:pt x="2244" y="373"/>
                    <a:pt x="2280" y="382"/>
                  </a:cubicBezTo>
                  <a:cubicBezTo>
                    <a:pt x="2523" y="412"/>
                    <a:pt x="2402" y="898"/>
                    <a:pt x="2219" y="1263"/>
                  </a:cubicBezTo>
                  <a:cubicBezTo>
                    <a:pt x="2006" y="1628"/>
                    <a:pt x="1794" y="1993"/>
                    <a:pt x="1551" y="2357"/>
                  </a:cubicBezTo>
                  <a:cubicBezTo>
                    <a:pt x="1915" y="2084"/>
                    <a:pt x="2219" y="1780"/>
                    <a:pt x="2462" y="1415"/>
                  </a:cubicBezTo>
                  <a:cubicBezTo>
                    <a:pt x="2584" y="1233"/>
                    <a:pt x="2706" y="1020"/>
                    <a:pt x="2766" y="777"/>
                  </a:cubicBezTo>
                  <a:cubicBezTo>
                    <a:pt x="2797" y="655"/>
                    <a:pt x="2797" y="503"/>
                    <a:pt x="2766" y="351"/>
                  </a:cubicBezTo>
                  <a:cubicBezTo>
                    <a:pt x="2736" y="290"/>
                    <a:pt x="2675" y="230"/>
                    <a:pt x="2614" y="169"/>
                  </a:cubicBezTo>
                  <a:cubicBezTo>
                    <a:pt x="2554" y="108"/>
                    <a:pt x="2493" y="47"/>
                    <a:pt x="2432" y="47"/>
                  </a:cubicBezTo>
                  <a:cubicBezTo>
                    <a:pt x="2320" y="14"/>
                    <a:pt x="2217" y="1"/>
                    <a:pt x="2120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9" name="Google Shape;1979;p62"/>
            <p:cNvSpPr/>
            <p:nvPr/>
          </p:nvSpPr>
          <p:spPr>
            <a:xfrm>
              <a:off x="5333828" y="3698064"/>
              <a:ext cx="81176" cy="118544"/>
            </a:xfrm>
            <a:custGeom>
              <a:avLst/>
              <a:gdLst/>
              <a:ahLst/>
              <a:cxnLst/>
              <a:rect l="l" t="t" r="r" b="b"/>
              <a:pathLst>
                <a:path w="1916" h="2798" extrusionOk="0">
                  <a:moveTo>
                    <a:pt x="1398" y="1"/>
                  </a:moveTo>
                  <a:cubicBezTo>
                    <a:pt x="1277" y="1"/>
                    <a:pt x="1155" y="1"/>
                    <a:pt x="1034" y="62"/>
                  </a:cubicBezTo>
                  <a:cubicBezTo>
                    <a:pt x="639" y="183"/>
                    <a:pt x="304" y="426"/>
                    <a:pt x="0" y="700"/>
                  </a:cubicBezTo>
                  <a:cubicBezTo>
                    <a:pt x="395" y="548"/>
                    <a:pt x="760" y="396"/>
                    <a:pt x="1125" y="335"/>
                  </a:cubicBezTo>
                  <a:lnTo>
                    <a:pt x="1368" y="335"/>
                  </a:lnTo>
                  <a:cubicBezTo>
                    <a:pt x="1429" y="335"/>
                    <a:pt x="1490" y="366"/>
                    <a:pt x="1490" y="396"/>
                  </a:cubicBezTo>
                  <a:cubicBezTo>
                    <a:pt x="1520" y="457"/>
                    <a:pt x="1490" y="669"/>
                    <a:pt x="1459" y="821"/>
                  </a:cubicBezTo>
                  <a:cubicBezTo>
                    <a:pt x="1398" y="1186"/>
                    <a:pt x="1246" y="1551"/>
                    <a:pt x="1064" y="1885"/>
                  </a:cubicBezTo>
                  <a:cubicBezTo>
                    <a:pt x="882" y="2220"/>
                    <a:pt x="639" y="2524"/>
                    <a:pt x="335" y="2797"/>
                  </a:cubicBezTo>
                  <a:cubicBezTo>
                    <a:pt x="730" y="2676"/>
                    <a:pt x="1064" y="2372"/>
                    <a:pt x="1307" y="2037"/>
                  </a:cubicBezTo>
                  <a:cubicBezTo>
                    <a:pt x="1550" y="1703"/>
                    <a:pt x="1733" y="1338"/>
                    <a:pt x="1824" y="913"/>
                  </a:cubicBezTo>
                  <a:cubicBezTo>
                    <a:pt x="1854" y="700"/>
                    <a:pt x="1915" y="487"/>
                    <a:pt x="1794" y="214"/>
                  </a:cubicBezTo>
                  <a:cubicBezTo>
                    <a:pt x="1672" y="31"/>
                    <a:pt x="1520" y="1"/>
                    <a:pt x="1398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0" name="Google Shape;1980;p62"/>
            <p:cNvSpPr/>
            <p:nvPr/>
          </p:nvSpPr>
          <p:spPr>
            <a:xfrm>
              <a:off x="5399500" y="3723486"/>
              <a:ext cx="104351" cy="108546"/>
            </a:xfrm>
            <a:custGeom>
              <a:avLst/>
              <a:gdLst/>
              <a:ahLst/>
              <a:cxnLst/>
              <a:rect l="l" t="t" r="r" b="b"/>
              <a:pathLst>
                <a:path w="2463" h="2562" extrusionOk="0">
                  <a:moveTo>
                    <a:pt x="1649" y="1"/>
                  </a:moveTo>
                  <a:cubicBezTo>
                    <a:pt x="1442" y="1"/>
                    <a:pt x="1268" y="50"/>
                    <a:pt x="1095" y="100"/>
                  </a:cubicBezTo>
                  <a:cubicBezTo>
                    <a:pt x="669" y="282"/>
                    <a:pt x="304" y="525"/>
                    <a:pt x="0" y="829"/>
                  </a:cubicBezTo>
                  <a:cubicBezTo>
                    <a:pt x="396" y="647"/>
                    <a:pt x="791" y="495"/>
                    <a:pt x="1186" y="404"/>
                  </a:cubicBezTo>
                  <a:cubicBezTo>
                    <a:pt x="1304" y="364"/>
                    <a:pt x="1429" y="344"/>
                    <a:pt x="1546" y="344"/>
                  </a:cubicBezTo>
                  <a:cubicBezTo>
                    <a:pt x="1788" y="344"/>
                    <a:pt x="1996" y="432"/>
                    <a:pt x="2037" y="617"/>
                  </a:cubicBezTo>
                  <a:cubicBezTo>
                    <a:pt x="2067" y="769"/>
                    <a:pt x="2037" y="981"/>
                    <a:pt x="1976" y="1133"/>
                  </a:cubicBezTo>
                  <a:cubicBezTo>
                    <a:pt x="1915" y="1346"/>
                    <a:pt x="1824" y="1528"/>
                    <a:pt x="1703" y="1680"/>
                  </a:cubicBezTo>
                  <a:cubicBezTo>
                    <a:pt x="1611" y="1863"/>
                    <a:pt x="1490" y="2045"/>
                    <a:pt x="1368" y="2197"/>
                  </a:cubicBezTo>
                  <a:cubicBezTo>
                    <a:pt x="1216" y="2349"/>
                    <a:pt x="1064" y="2501"/>
                    <a:pt x="851" y="2562"/>
                  </a:cubicBezTo>
                  <a:cubicBezTo>
                    <a:pt x="1095" y="2562"/>
                    <a:pt x="1307" y="2440"/>
                    <a:pt x="1490" y="2319"/>
                  </a:cubicBezTo>
                  <a:cubicBezTo>
                    <a:pt x="1672" y="2197"/>
                    <a:pt x="1824" y="2045"/>
                    <a:pt x="1946" y="1863"/>
                  </a:cubicBezTo>
                  <a:cubicBezTo>
                    <a:pt x="2098" y="1680"/>
                    <a:pt x="2219" y="1498"/>
                    <a:pt x="2310" y="1285"/>
                  </a:cubicBezTo>
                  <a:cubicBezTo>
                    <a:pt x="2402" y="1073"/>
                    <a:pt x="2462" y="829"/>
                    <a:pt x="2402" y="556"/>
                  </a:cubicBezTo>
                  <a:cubicBezTo>
                    <a:pt x="2371" y="465"/>
                    <a:pt x="2341" y="404"/>
                    <a:pt x="2310" y="343"/>
                  </a:cubicBezTo>
                  <a:cubicBezTo>
                    <a:pt x="2280" y="282"/>
                    <a:pt x="2219" y="221"/>
                    <a:pt x="2159" y="191"/>
                  </a:cubicBezTo>
                  <a:cubicBezTo>
                    <a:pt x="2067" y="100"/>
                    <a:pt x="1915" y="39"/>
                    <a:pt x="1794" y="9"/>
                  </a:cubicBezTo>
                  <a:cubicBezTo>
                    <a:pt x="1744" y="3"/>
                    <a:pt x="1695" y="1"/>
                    <a:pt x="1649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1" name="Google Shape;1981;p62"/>
            <p:cNvSpPr/>
            <p:nvPr/>
          </p:nvSpPr>
          <p:spPr>
            <a:xfrm>
              <a:off x="5587532" y="3578287"/>
              <a:ext cx="184638" cy="280515"/>
            </a:xfrm>
            <a:custGeom>
              <a:avLst/>
              <a:gdLst/>
              <a:ahLst/>
              <a:cxnLst/>
              <a:rect l="l" t="t" r="r" b="b"/>
              <a:pathLst>
                <a:path w="4358" h="6621" extrusionOk="0">
                  <a:moveTo>
                    <a:pt x="1550" y="1"/>
                  </a:moveTo>
                  <a:lnTo>
                    <a:pt x="0" y="1673"/>
                  </a:lnTo>
                  <a:cubicBezTo>
                    <a:pt x="0" y="1673"/>
                    <a:pt x="1550" y="5229"/>
                    <a:pt x="0" y="6384"/>
                  </a:cubicBezTo>
                  <a:cubicBezTo>
                    <a:pt x="0" y="6384"/>
                    <a:pt x="1207" y="6620"/>
                    <a:pt x="2332" y="6620"/>
                  </a:cubicBezTo>
                  <a:cubicBezTo>
                    <a:pt x="3380" y="6620"/>
                    <a:pt x="4357" y="6416"/>
                    <a:pt x="4225" y="5624"/>
                  </a:cubicBezTo>
                  <a:cubicBezTo>
                    <a:pt x="3952" y="3983"/>
                    <a:pt x="1550" y="1"/>
                    <a:pt x="15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2" name="Google Shape;1982;p62"/>
            <p:cNvSpPr/>
            <p:nvPr/>
          </p:nvSpPr>
          <p:spPr>
            <a:xfrm>
              <a:off x="5551477" y="3636884"/>
              <a:ext cx="157141" cy="217218"/>
            </a:xfrm>
            <a:custGeom>
              <a:avLst/>
              <a:gdLst/>
              <a:ahLst/>
              <a:cxnLst/>
              <a:rect l="l" t="t" r="r" b="b"/>
              <a:pathLst>
                <a:path w="3709" h="5127" extrusionOk="0">
                  <a:moveTo>
                    <a:pt x="829" y="1"/>
                  </a:moveTo>
                  <a:cubicBezTo>
                    <a:pt x="387" y="1"/>
                    <a:pt x="91" y="168"/>
                    <a:pt x="91" y="168"/>
                  </a:cubicBezTo>
                  <a:cubicBezTo>
                    <a:pt x="2645" y="2478"/>
                    <a:pt x="0" y="4910"/>
                    <a:pt x="0" y="4910"/>
                  </a:cubicBezTo>
                  <a:cubicBezTo>
                    <a:pt x="0" y="4910"/>
                    <a:pt x="378" y="5126"/>
                    <a:pt x="964" y="5126"/>
                  </a:cubicBezTo>
                  <a:cubicBezTo>
                    <a:pt x="1256" y="5126"/>
                    <a:pt x="1601" y="5072"/>
                    <a:pt x="1976" y="4910"/>
                  </a:cubicBezTo>
                  <a:cubicBezTo>
                    <a:pt x="3252" y="4484"/>
                    <a:pt x="3708" y="2661"/>
                    <a:pt x="2736" y="1232"/>
                  </a:cubicBezTo>
                  <a:cubicBezTo>
                    <a:pt x="2063" y="231"/>
                    <a:pt x="1346" y="1"/>
                    <a:pt x="829" y="1"/>
                  </a:cubicBez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3" name="Google Shape;1983;p62"/>
            <p:cNvSpPr/>
            <p:nvPr/>
          </p:nvSpPr>
          <p:spPr>
            <a:xfrm>
              <a:off x="5579143" y="3810257"/>
              <a:ext cx="206669" cy="55290"/>
            </a:xfrm>
            <a:custGeom>
              <a:avLst/>
              <a:gdLst/>
              <a:ahLst/>
              <a:cxnLst/>
              <a:rect l="l" t="t" r="r" b="b"/>
              <a:pathLst>
                <a:path w="4878" h="1305" extrusionOk="0">
                  <a:moveTo>
                    <a:pt x="4683" y="1"/>
                  </a:moveTo>
                  <a:cubicBezTo>
                    <a:pt x="4646" y="1"/>
                    <a:pt x="4607" y="18"/>
                    <a:pt x="4575" y="58"/>
                  </a:cubicBezTo>
                  <a:cubicBezTo>
                    <a:pt x="3980" y="795"/>
                    <a:pt x="3014" y="1003"/>
                    <a:pt x="2098" y="1003"/>
                  </a:cubicBezTo>
                  <a:cubicBezTo>
                    <a:pt x="2032" y="1003"/>
                    <a:pt x="1966" y="1002"/>
                    <a:pt x="1900" y="1000"/>
                  </a:cubicBezTo>
                  <a:cubicBezTo>
                    <a:pt x="1353" y="1000"/>
                    <a:pt x="776" y="909"/>
                    <a:pt x="229" y="787"/>
                  </a:cubicBezTo>
                  <a:cubicBezTo>
                    <a:pt x="211" y="781"/>
                    <a:pt x="194" y="779"/>
                    <a:pt x="178" y="779"/>
                  </a:cubicBezTo>
                  <a:cubicBezTo>
                    <a:pt x="36" y="779"/>
                    <a:pt x="0" y="1006"/>
                    <a:pt x="137" y="1061"/>
                  </a:cubicBezTo>
                  <a:cubicBezTo>
                    <a:pt x="745" y="1213"/>
                    <a:pt x="1384" y="1274"/>
                    <a:pt x="2022" y="1304"/>
                  </a:cubicBezTo>
                  <a:cubicBezTo>
                    <a:pt x="3025" y="1304"/>
                    <a:pt x="4119" y="1091"/>
                    <a:pt x="4788" y="240"/>
                  </a:cubicBezTo>
                  <a:cubicBezTo>
                    <a:pt x="4877" y="129"/>
                    <a:pt x="4786" y="1"/>
                    <a:pt x="4683" y="1"/>
                  </a:cubicBez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4" name="Google Shape;1984;p62"/>
            <p:cNvSpPr/>
            <p:nvPr/>
          </p:nvSpPr>
          <p:spPr>
            <a:xfrm>
              <a:off x="6288100" y="4299109"/>
              <a:ext cx="136423" cy="207770"/>
            </a:xfrm>
            <a:custGeom>
              <a:avLst/>
              <a:gdLst/>
              <a:ahLst/>
              <a:cxnLst/>
              <a:rect l="l" t="t" r="r" b="b"/>
              <a:pathLst>
                <a:path w="3220" h="4904" extrusionOk="0">
                  <a:moveTo>
                    <a:pt x="559" y="0"/>
                  </a:moveTo>
                  <a:cubicBezTo>
                    <a:pt x="545" y="0"/>
                    <a:pt x="531" y="3"/>
                    <a:pt x="517" y="10"/>
                  </a:cubicBezTo>
                  <a:cubicBezTo>
                    <a:pt x="0" y="253"/>
                    <a:pt x="1763" y="4903"/>
                    <a:pt x="1763" y="4903"/>
                  </a:cubicBezTo>
                  <a:cubicBezTo>
                    <a:pt x="1769" y="4903"/>
                    <a:pt x="1775" y="4903"/>
                    <a:pt x="1781" y="4903"/>
                  </a:cubicBezTo>
                  <a:cubicBezTo>
                    <a:pt x="2951" y="4903"/>
                    <a:pt x="3219" y="1802"/>
                    <a:pt x="2614" y="1681"/>
                  </a:cubicBezTo>
                  <a:cubicBezTo>
                    <a:pt x="2601" y="1679"/>
                    <a:pt x="2588" y="1677"/>
                    <a:pt x="2576" y="1677"/>
                  </a:cubicBezTo>
                  <a:cubicBezTo>
                    <a:pt x="2012" y="1677"/>
                    <a:pt x="2128" y="4295"/>
                    <a:pt x="2128" y="4295"/>
                  </a:cubicBezTo>
                  <a:cubicBezTo>
                    <a:pt x="2128" y="4295"/>
                    <a:pt x="1090" y="0"/>
                    <a:pt x="5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5" name="Google Shape;1985;p62"/>
            <p:cNvSpPr/>
            <p:nvPr/>
          </p:nvSpPr>
          <p:spPr>
            <a:xfrm>
              <a:off x="2252050" y="4177129"/>
              <a:ext cx="1737279" cy="454646"/>
            </a:xfrm>
            <a:custGeom>
              <a:avLst/>
              <a:gdLst/>
              <a:ahLst/>
              <a:cxnLst/>
              <a:rect l="l" t="t" r="r" b="b"/>
              <a:pathLst>
                <a:path w="41005" h="10731" extrusionOk="0">
                  <a:moveTo>
                    <a:pt x="37102" y="1"/>
                  </a:moveTo>
                  <a:cubicBezTo>
                    <a:pt x="37096" y="1"/>
                    <a:pt x="37089" y="1"/>
                    <a:pt x="37083" y="1"/>
                  </a:cubicBezTo>
                  <a:cubicBezTo>
                    <a:pt x="35837" y="31"/>
                    <a:pt x="36202" y="2858"/>
                    <a:pt x="36475" y="4226"/>
                  </a:cubicBezTo>
                  <a:cubicBezTo>
                    <a:pt x="32706" y="3314"/>
                    <a:pt x="26961" y="2737"/>
                    <a:pt x="20487" y="2737"/>
                  </a:cubicBezTo>
                  <a:cubicBezTo>
                    <a:pt x="9180" y="2737"/>
                    <a:pt x="0" y="4530"/>
                    <a:pt x="0" y="6718"/>
                  </a:cubicBezTo>
                  <a:cubicBezTo>
                    <a:pt x="0" y="8937"/>
                    <a:pt x="9180" y="10731"/>
                    <a:pt x="20487" y="10731"/>
                  </a:cubicBezTo>
                  <a:cubicBezTo>
                    <a:pt x="31825" y="10731"/>
                    <a:pt x="41004" y="8937"/>
                    <a:pt x="41004" y="6718"/>
                  </a:cubicBezTo>
                  <a:cubicBezTo>
                    <a:pt x="41004" y="5989"/>
                    <a:pt x="40001" y="5320"/>
                    <a:pt x="38238" y="4743"/>
                  </a:cubicBezTo>
                  <a:cubicBezTo>
                    <a:pt x="38633" y="4256"/>
                    <a:pt x="38664" y="3527"/>
                    <a:pt x="38390" y="3466"/>
                  </a:cubicBezTo>
                  <a:cubicBezTo>
                    <a:pt x="38366" y="3460"/>
                    <a:pt x="38342" y="3457"/>
                    <a:pt x="38318" y="3457"/>
                  </a:cubicBezTo>
                  <a:cubicBezTo>
                    <a:pt x="37967" y="3457"/>
                    <a:pt x="37554" y="4041"/>
                    <a:pt x="37326" y="4439"/>
                  </a:cubicBezTo>
                  <a:lnTo>
                    <a:pt x="37235" y="4439"/>
                  </a:lnTo>
                  <a:cubicBezTo>
                    <a:pt x="37568" y="3259"/>
                    <a:pt x="38443" y="1"/>
                    <a:pt x="371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6" name="Google Shape;1986;p62"/>
            <p:cNvSpPr/>
            <p:nvPr/>
          </p:nvSpPr>
          <p:spPr>
            <a:xfrm>
              <a:off x="2635826" y="3983969"/>
              <a:ext cx="820362" cy="637504"/>
            </a:xfrm>
            <a:custGeom>
              <a:avLst/>
              <a:gdLst/>
              <a:ahLst/>
              <a:cxnLst/>
              <a:rect l="l" t="t" r="r" b="b"/>
              <a:pathLst>
                <a:path w="19363" h="15047" extrusionOk="0">
                  <a:moveTo>
                    <a:pt x="3161" y="1"/>
                  </a:moveTo>
                  <a:cubicBezTo>
                    <a:pt x="3161" y="1"/>
                    <a:pt x="0" y="8359"/>
                    <a:pt x="3161" y="11460"/>
                  </a:cubicBezTo>
                  <a:cubicBezTo>
                    <a:pt x="6292" y="14590"/>
                    <a:pt x="14469" y="15046"/>
                    <a:pt x="14469" y="15046"/>
                  </a:cubicBezTo>
                  <a:lnTo>
                    <a:pt x="19362" y="3344"/>
                  </a:lnTo>
                  <a:lnTo>
                    <a:pt x="3161" y="1"/>
                  </a:lnTo>
                  <a:close/>
                </a:path>
              </a:pathLst>
            </a:custGeom>
            <a:solidFill>
              <a:srgbClr val="4063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7" name="Google Shape;1987;p62"/>
            <p:cNvSpPr/>
            <p:nvPr/>
          </p:nvSpPr>
          <p:spPr>
            <a:xfrm>
              <a:off x="3238819" y="3217855"/>
              <a:ext cx="588273" cy="761005"/>
            </a:xfrm>
            <a:custGeom>
              <a:avLst/>
              <a:gdLst/>
              <a:ahLst/>
              <a:cxnLst/>
              <a:rect l="l" t="t" r="r" b="b"/>
              <a:pathLst>
                <a:path w="13885" h="17962" extrusionOk="0">
                  <a:moveTo>
                    <a:pt x="3890" y="0"/>
                  </a:moveTo>
                  <a:cubicBezTo>
                    <a:pt x="1" y="0"/>
                    <a:pt x="7532" y="11152"/>
                    <a:pt x="7532" y="11152"/>
                  </a:cubicBezTo>
                  <a:cubicBezTo>
                    <a:pt x="7532" y="11152"/>
                    <a:pt x="4310" y="13310"/>
                    <a:pt x="3094" y="16411"/>
                  </a:cubicBezTo>
                  <a:cubicBezTo>
                    <a:pt x="3571" y="16242"/>
                    <a:pt x="4598" y="15925"/>
                    <a:pt x="5763" y="15925"/>
                  </a:cubicBezTo>
                  <a:cubicBezTo>
                    <a:pt x="7123" y="15925"/>
                    <a:pt x="8670" y="16357"/>
                    <a:pt x="9750" y="17961"/>
                  </a:cubicBezTo>
                  <a:cubicBezTo>
                    <a:pt x="11361" y="16988"/>
                    <a:pt x="12820" y="15864"/>
                    <a:pt x="13185" y="14557"/>
                  </a:cubicBezTo>
                  <a:cubicBezTo>
                    <a:pt x="13884" y="12277"/>
                    <a:pt x="8960" y="696"/>
                    <a:pt x="4249" y="28"/>
                  </a:cubicBezTo>
                  <a:cubicBezTo>
                    <a:pt x="4120" y="9"/>
                    <a:pt x="4000" y="0"/>
                    <a:pt x="3890" y="0"/>
                  </a:cubicBezTo>
                  <a:close/>
                </a:path>
              </a:pathLst>
            </a:custGeom>
            <a:solidFill>
              <a:srgbClr val="89E2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8" name="Google Shape;1988;p62"/>
            <p:cNvSpPr/>
            <p:nvPr/>
          </p:nvSpPr>
          <p:spPr>
            <a:xfrm>
              <a:off x="2397587" y="3221584"/>
              <a:ext cx="1402407" cy="1058594"/>
            </a:xfrm>
            <a:custGeom>
              <a:avLst/>
              <a:gdLst/>
              <a:ahLst/>
              <a:cxnLst/>
              <a:rect l="l" t="t" r="r" b="b"/>
              <a:pathLst>
                <a:path w="33101" h="24986" extrusionOk="0">
                  <a:moveTo>
                    <a:pt x="14225" y="0"/>
                  </a:moveTo>
                  <a:cubicBezTo>
                    <a:pt x="11125" y="456"/>
                    <a:pt x="4529" y="1976"/>
                    <a:pt x="2584" y="6961"/>
                  </a:cubicBezTo>
                  <a:cubicBezTo>
                    <a:pt x="0" y="13526"/>
                    <a:pt x="6657" y="14286"/>
                    <a:pt x="6657" y="14286"/>
                  </a:cubicBezTo>
                  <a:lnTo>
                    <a:pt x="11125" y="20183"/>
                  </a:lnTo>
                  <a:cubicBezTo>
                    <a:pt x="12675" y="22220"/>
                    <a:pt x="14985" y="23557"/>
                    <a:pt x="17508" y="23891"/>
                  </a:cubicBezTo>
                  <a:lnTo>
                    <a:pt x="25958" y="24986"/>
                  </a:lnTo>
                  <a:lnTo>
                    <a:pt x="28724" y="23709"/>
                  </a:lnTo>
                  <a:cubicBezTo>
                    <a:pt x="28724" y="23709"/>
                    <a:pt x="27660" y="20973"/>
                    <a:pt x="28906" y="18268"/>
                  </a:cubicBezTo>
                  <a:cubicBezTo>
                    <a:pt x="32675" y="16475"/>
                    <a:pt x="32675" y="15593"/>
                    <a:pt x="33101" y="13800"/>
                  </a:cubicBezTo>
                  <a:cubicBezTo>
                    <a:pt x="32979" y="11794"/>
                    <a:pt x="32736" y="2797"/>
                    <a:pt x="24925" y="213"/>
                  </a:cubicBezTo>
                  <a:cubicBezTo>
                    <a:pt x="24347" y="2310"/>
                    <a:pt x="21855" y="5320"/>
                    <a:pt x="18663" y="5380"/>
                  </a:cubicBezTo>
                  <a:cubicBezTo>
                    <a:pt x="18653" y="5381"/>
                    <a:pt x="18643" y="5381"/>
                    <a:pt x="18633" y="5381"/>
                  </a:cubicBezTo>
                  <a:cubicBezTo>
                    <a:pt x="16159" y="5381"/>
                    <a:pt x="14740" y="1696"/>
                    <a:pt x="142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9" name="Google Shape;1989;p62"/>
            <p:cNvSpPr/>
            <p:nvPr/>
          </p:nvSpPr>
          <p:spPr>
            <a:xfrm>
              <a:off x="3000283" y="3199340"/>
              <a:ext cx="453332" cy="250222"/>
            </a:xfrm>
            <a:custGeom>
              <a:avLst/>
              <a:gdLst/>
              <a:ahLst/>
              <a:cxnLst/>
              <a:rect l="l" t="t" r="r" b="b"/>
              <a:pathLst>
                <a:path w="10700" h="5906" extrusionOk="0">
                  <a:moveTo>
                    <a:pt x="5671" y="0"/>
                  </a:moveTo>
                  <a:cubicBezTo>
                    <a:pt x="4440" y="0"/>
                    <a:pt x="3091" y="108"/>
                    <a:pt x="1611" y="343"/>
                  </a:cubicBezTo>
                  <a:cubicBezTo>
                    <a:pt x="1611" y="343"/>
                    <a:pt x="973" y="373"/>
                    <a:pt x="0" y="525"/>
                  </a:cubicBezTo>
                  <a:cubicBezTo>
                    <a:pt x="517" y="2228"/>
                    <a:pt x="1946" y="5905"/>
                    <a:pt x="4438" y="5905"/>
                  </a:cubicBezTo>
                  <a:cubicBezTo>
                    <a:pt x="8268" y="5905"/>
                    <a:pt x="10122" y="2835"/>
                    <a:pt x="10700" y="738"/>
                  </a:cubicBezTo>
                  <a:cubicBezTo>
                    <a:pt x="9282" y="272"/>
                    <a:pt x="7625" y="0"/>
                    <a:pt x="567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0" name="Google Shape;1990;p62"/>
            <p:cNvSpPr/>
            <p:nvPr/>
          </p:nvSpPr>
          <p:spPr>
            <a:xfrm>
              <a:off x="2411738" y="3807206"/>
              <a:ext cx="493242" cy="814896"/>
            </a:xfrm>
            <a:custGeom>
              <a:avLst/>
              <a:gdLst/>
              <a:ahLst/>
              <a:cxnLst/>
              <a:rect l="l" t="t" r="r" b="b"/>
              <a:pathLst>
                <a:path w="11642" h="19234" extrusionOk="0">
                  <a:moveTo>
                    <a:pt x="5355" y="0"/>
                  </a:moveTo>
                  <a:cubicBezTo>
                    <a:pt x="5011" y="0"/>
                    <a:pt x="4644" y="31"/>
                    <a:pt x="4256" y="100"/>
                  </a:cubicBezTo>
                  <a:cubicBezTo>
                    <a:pt x="1429" y="586"/>
                    <a:pt x="0" y="11194"/>
                    <a:pt x="4590" y="18641"/>
                  </a:cubicBezTo>
                  <a:cubicBezTo>
                    <a:pt x="5507" y="18911"/>
                    <a:pt x="6854" y="19234"/>
                    <a:pt x="8173" y="19234"/>
                  </a:cubicBezTo>
                  <a:cubicBezTo>
                    <a:pt x="9522" y="19234"/>
                    <a:pt x="10843" y="18896"/>
                    <a:pt x="11642" y="17820"/>
                  </a:cubicBezTo>
                  <a:cubicBezTo>
                    <a:pt x="10335" y="12288"/>
                    <a:pt x="11642" y="3777"/>
                    <a:pt x="9210" y="1650"/>
                  </a:cubicBezTo>
                  <a:cubicBezTo>
                    <a:pt x="9210" y="1650"/>
                    <a:pt x="7891" y="0"/>
                    <a:pt x="5355" y="0"/>
                  </a:cubicBezTo>
                  <a:close/>
                </a:path>
              </a:pathLst>
            </a:custGeom>
            <a:solidFill>
              <a:srgbClr val="6584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1" name="Google Shape;1991;p62"/>
            <p:cNvSpPr/>
            <p:nvPr/>
          </p:nvSpPr>
          <p:spPr>
            <a:xfrm>
              <a:off x="2606211" y="4562220"/>
              <a:ext cx="325848" cy="181121"/>
            </a:xfrm>
            <a:custGeom>
              <a:avLst/>
              <a:gdLst/>
              <a:ahLst/>
              <a:cxnLst/>
              <a:rect l="l" t="t" r="r" b="b"/>
              <a:pathLst>
                <a:path w="7691" h="4275" extrusionOk="0">
                  <a:moveTo>
                    <a:pt x="7052" y="0"/>
                  </a:moveTo>
                  <a:cubicBezTo>
                    <a:pt x="6253" y="1076"/>
                    <a:pt x="4932" y="1414"/>
                    <a:pt x="3583" y="1414"/>
                  </a:cubicBezTo>
                  <a:cubicBezTo>
                    <a:pt x="2264" y="1414"/>
                    <a:pt x="917" y="1091"/>
                    <a:pt x="0" y="821"/>
                  </a:cubicBezTo>
                  <a:lnTo>
                    <a:pt x="0" y="821"/>
                  </a:lnTo>
                  <a:cubicBezTo>
                    <a:pt x="669" y="1915"/>
                    <a:pt x="1490" y="2949"/>
                    <a:pt x="2432" y="3860"/>
                  </a:cubicBezTo>
                  <a:cubicBezTo>
                    <a:pt x="2462" y="3921"/>
                    <a:pt x="2493" y="3952"/>
                    <a:pt x="2493" y="3982"/>
                  </a:cubicBezTo>
                  <a:cubicBezTo>
                    <a:pt x="3072" y="4133"/>
                    <a:pt x="3823" y="4274"/>
                    <a:pt x="4585" y="4274"/>
                  </a:cubicBezTo>
                  <a:cubicBezTo>
                    <a:pt x="5823" y="4274"/>
                    <a:pt x="7088" y="3901"/>
                    <a:pt x="7690" y="2584"/>
                  </a:cubicBezTo>
                  <a:cubicBezTo>
                    <a:pt x="7477" y="2341"/>
                    <a:pt x="7325" y="2128"/>
                    <a:pt x="7265" y="1946"/>
                  </a:cubicBezTo>
                  <a:cubicBezTo>
                    <a:pt x="7174" y="1611"/>
                    <a:pt x="7113" y="942"/>
                    <a:pt x="7052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2" name="Google Shape;1992;p62"/>
            <p:cNvSpPr/>
            <p:nvPr/>
          </p:nvSpPr>
          <p:spPr>
            <a:xfrm>
              <a:off x="3214033" y="3993630"/>
              <a:ext cx="516460" cy="688345"/>
            </a:xfrm>
            <a:custGeom>
              <a:avLst/>
              <a:gdLst/>
              <a:ahLst/>
              <a:cxnLst/>
              <a:rect l="l" t="t" r="r" b="b"/>
              <a:pathLst>
                <a:path w="12190" h="16247" extrusionOk="0">
                  <a:moveTo>
                    <a:pt x="6488" y="1"/>
                  </a:moveTo>
                  <a:cubicBezTo>
                    <a:pt x="2147" y="1"/>
                    <a:pt x="878" y="7592"/>
                    <a:pt x="518" y="8922"/>
                  </a:cubicBezTo>
                  <a:cubicBezTo>
                    <a:pt x="457" y="9834"/>
                    <a:pt x="244" y="10593"/>
                    <a:pt x="1" y="11232"/>
                  </a:cubicBezTo>
                  <a:cubicBezTo>
                    <a:pt x="852" y="12812"/>
                    <a:pt x="2737" y="15791"/>
                    <a:pt x="4925" y="16247"/>
                  </a:cubicBezTo>
                  <a:cubicBezTo>
                    <a:pt x="10883" y="10958"/>
                    <a:pt x="12190" y="1627"/>
                    <a:pt x="7843" y="229"/>
                  </a:cubicBezTo>
                  <a:cubicBezTo>
                    <a:pt x="7361" y="72"/>
                    <a:pt x="6910" y="1"/>
                    <a:pt x="6488" y="1"/>
                  </a:cubicBezTo>
                  <a:close/>
                </a:path>
              </a:pathLst>
            </a:custGeom>
            <a:solidFill>
              <a:srgbClr val="6584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3" name="Google Shape;1993;p62"/>
            <p:cNvSpPr/>
            <p:nvPr/>
          </p:nvSpPr>
          <p:spPr>
            <a:xfrm>
              <a:off x="3170266" y="4469474"/>
              <a:ext cx="252426" cy="280769"/>
            </a:xfrm>
            <a:custGeom>
              <a:avLst/>
              <a:gdLst/>
              <a:ahLst/>
              <a:cxnLst/>
              <a:rect l="l" t="t" r="r" b="b"/>
              <a:pathLst>
                <a:path w="5958" h="6627" extrusionOk="0">
                  <a:moveTo>
                    <a:pt x="1034" y="1"/>
                  </a:moveTo>
                  <a:cubicBezTo>
                    <a:pt x="730" y="821"/>
                    <a:pt x="335" y="1429"/>
                    <a:pt x="0" y="1824"/>
                  </a:cubicBezTo>
                  <a:cubicBezTo>
                    <a:pt x="548" y="3040"/>
                    <a:pt x="1794" y="5442"/>
                    <a:pt x="3800" y="6627"/>
                  </a:cubicBezTo>
                  <a:cubicBezTo>
                    <a:pt x="4560" y="6141"/>
                    <a:pt x="5289" y="5624"/>
                    <a:pt x="5958" y="5016"/>
                  </a:cubicBezTo>
                  <a:cubicBezTo>
                    <a:pt x="3770" y="4560"/>
                    <a:pt x="1885" y="1581"/>
                    <a:pt x="1034" y="1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4" name="Google Shape;1994;p62"/>
            <p:cNvSpPr/>
            <p:nvPr/>
          </p:nvSpPr>
          <p:spPr>
            <a:xfrm>
              <a:off x="2814834" y="3455799"/>
              <a:ext cx="219379" cy="36690"/>
            </a:xfrm>
            <a:custGeom>
              <a:avLst/>
              <a:gdLst/>
              <a:ahLst/>
              <a:cxnLst/>
              <a:rect l="l" t="t" r="r" b="b"/>
              <a:pathLst>
                <a:path w="5178" h="866" extrusionOk="0">
                  <a:moveTo>
                    <a:pt x="1649" y="1"/>
                  </a:moveTo>
                  <a:cubicBezTo>
                    <a:pt x="1156" y="1"/>
                    <a:pt x="664" y="32"/>
                    <a:pt x="183" y="96"/>
                  </a:cubicBezTo>
                  <a:cubicBezTo>
                    <a:pt x="9" y="96"/>
                    <a:pt x="1" y="371"/>
                    <a:pt x="158" y="371"/>
                  </a:cubicBezTo>
                  <a:cubicBezTo>
                    <a:pt x="166" y="371"/>
                    <a:pt x="174" y="371"/>
                    <a:pt x="183" y="369"/>
                  </a:cubicBezTo>
                  <a:cubicBezTo>
                    <a:pt x="648" y="308"/>
                    <a:pt x="1114" y="276"/>
                    <a:pt x="1577" y="276"/>
                  </a:cubicBezTo>
                  <a:cubicBezTo>
                    <a:pt x="2264" y="276"/>
                    <a:pt x="2946" y="346"/>
                    <a:pt x="3617" y="491"/>
                  </a:cubicBezTo>
                  <a:cubicBezTo>
                    <a:pt x="4012" y="552"/>
                    <a:pt x="4560" y="704"/>
                    <a:pt x="4864" y="855"/>
                  </a:cubicBezTo>
                  <a:cubicBezTo>
                    <a:pt x="4884" y="862"/>
                    <a:pt x="4903" y="865"/>
                    <a:pt x="4922" y="865"/>
                  </a:cubicBezTo>
                  <a:cubicBezTo>
                    <a:pt x="5075" y="865"/>
                    <a:pt x="5178" y="666"/>
                    <a:pt x="5016" y="612"/>
                  </a:cubicBezTo>
                  <a:cubicBezTo>
                    <a:pt x="4590" y="400"/>
                    <a:pt x="4134" y="308"/>
                    <a:pt x="3709" y="187"/>
                  </a:cubicBezTo>
                  <a:cubicBezTo>
                    <a:pt x="3035" y="63"/>
                    <a:pt x="2340" y="1"/>
                    <a:pt x="164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5" name="Google Shape;1995;p62"/>
            <p:cNvSpPr/>
            <p:nvPr/>
          </p:nvSpPr>
          <p:spPr>
            <a:xfrm>
              <a:off x="2582145" y="3727426"/>
              <a:ext cx="457993" cy="95962"/>
            </a:xfrm>
            <a:custGeom>
              <a:avLst/>
              <a:gdLst/>
              <a:ahLst/>
              <a:cxnLst/>
              <a:rect l="l" t="t" r="r" b="b"/>
              <a:pathLst>
                <a:path w="10810" h="2265" extrusionOk="0">
                  <a:moveTo>
                    <a:pt x="10577" y="1"/>
                  </a:moveTo>
                  <a:cubicBezTo>
                    <a:pt x="10544" y="1"/>
                    <a:pt x="10509" y="12"/>
                    <a:pt x="10477" y="37"/>
                  </a:cubicBezTo>
                  <a:cubicBezTo>
                    <a:pt x="9778" y="676"/>
                    <a:pt x="8805" y="1101"/>
                    <a:pt x="7893" y="1405"/>
                  </a:cubicBezTo>
                  <a:cubicBezTo>
                    <a:pt x="6700" y="1803"/>
                    <a:pt x="5457" y="1979"/>
                    <a:pt x="4208" y="1979"/>
                  </a:cubicBezTo>
                  <a:cubicBezTo>
                    <a:pt x="2881" y="1979"/>
                    <a:pt x="1548" y="1780"/>
                    <a:pt x="264" y="1435"/>
                  </a:cubicBezTo>
                  <a:cubicBezTo>
                    <a:pt x="255" y="1434"/>
                    <a:pt x="245" y="1433"/>
                    <a:pt x="236" y="1433"/>
                  </a:cubicBezTo>
                  <a:cubicBezTo>
                    <a:pt x="73" y="1433"/>
                    <a:pt x="0" y="1680"/>
                    <a:pt x="173" y="1709"/>
                  </a:cubicBezTo>
                  <a:cubicBezTo>
                    <a:pt x="1500" y="2057"/>
                    <a:pt x="2877" y="2265"/>
                    <a:pt x="4247" y="2265"/>
                  </a:cubicBezTo>
                  <a:cubicBezTo>
                    <a:pt x="5513" y="2265"/>
                    <a:pt x="6773" y="2087"/>
                    <a:pt x="7985" y="1679"/>
                  </a:cubicBezTo>
                  <a:cubicBezTo>
                    <a:pt x="8927" y="1344"/>
                    <a:pt x="9930" y="919"/>
                    <a:pt x="10690" y="250"/>
                  </a:cubicBezTo>
                  <a:cubicBezTo>
                    <a:pt x="10810" y="154"/>
                    <a:pt x="10702" y="1"/>
                    <a:pt x="10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6" name="Google Shape;1996;p62"/>
            <p:cNvSpPr/>
            <p:nvPr/>
          </p:nvSpPr>
          <p:spPr>
            <a:xfrm>
              <a:off x="3625264" y="3343691"/>
              <a:ext cx="188959" cy="641698"/>
            </a:xfrm>
            <a:custGeom>
              <a:avLst/>
              <a:gdLst/>
              <a:ahLst/>
              <a:cxnLst/>
              <a:rect l="l" t="t" r="r" b="b"/>
              <a:pathLst>
                <a:path w="4460" h="15146" extrusionOk="0">
                  <a:moveTo>
                    <a:pt x="454" y="0"/>
                  </a:moveTo>
                  <a:cubicBezTo>
                    <a:pt x="342" y="0"/>
                    <a:pt x="229" y="153"/>
                    <a:pt x="325" y="249"/>
                  </a:cubicBezTo>
                  <a:cubicBezTo>
                    <a:pt x="1268" y="1070"/>
                    <a:pt x="1876" y="2255"/>
                    <a:pt x="2332" y="3380"/>
                  </a:cubicBezTo>
                  <a:cubicBezTo>
                    <a:pt x="2879" y="4687"/>
                    <a:pt x="3274" y="6085"/>
                    <a:pt x="3547" y="7453"/>
                  </a:cubicBezTo>
                  <a:cubicBezTo>
                    <a:pt x="3791" y="8699"/>
                    <a:pt x="4003" y="9976"/>
                    <a:pt x="3943" y="11252"/>
                  </a:cubicBezTo>
                  <a:cubicBezTo>
                    <a:pt x="3882" y="12468"/>
                    <a:pt x="3091" y="13410"/>
                    <a:pt x="2088" y="14018"/>
                  </a:cubicBezTo>
                  <a:cubicBezTo>
                    <a:pt x="1481" y="14383"/>
                    <a:pt x="842" y="14687"/>
                    <a:pt x="174" y="14839"/>
                  </a:cubicBezTo>
                  <a:cubicBezTo>
                    <a:pt x="1" y="14897"/>
                    <a:pt x="46" y="15145"/>
                    <a:pt x="207" y="15145"/>
                  </a:cubicBezTo>
                  <a:cubicBezTo>
                    <a:pt x="216" y="15145"/>
                    <a:pt x="225" y="15145"/>
                    <a:pt x="234" y="15143"/>
                  </a:cubicBezTo>
                  <a:cubicBezTo>
                    <a:pt x="1815" y="14748"/>
                    <a:pt x="3608" y="13684"/>
                    <a:pt x="4095" y="12012"/>
                  </a:cubicBezTo>
                  <a:cubicBezTo>
                    <a:pt x="4459" y="10857"/>
                    <a:pt x="4186" y="9429"/>
                    <a:pt x="3973" y="8243"/>
                  </a:cubicBezTo>
                  <a:cubicBezTo>
                    <a:pt x="3730" y="6723"/>
                    <a:pt x="3335" y="5204"/>
                    <a:pt x="2788" y="3775"/>
                  </a:cubicBezTo>
                  <a:cubicBezTo>
                    <a:pt x="2271" y="2438"/>
                    <a:pt x="1633" y="1009"/>
                    <a:pt x="538" y="36"/>
                  </a:cubicBezTo>
                  <a:cubicBezTo>
                    <a:pt x="513" y="11"/>
                    <a:pt x="483" y="0"/>
                    <a:pt x="4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7" name="Google Shape;1997;p62"/>
            <p:cNvSpPr/>
            <p:nvPr/>
          </p:nvSpPr>
          <p:spPr>
            <a:xfrm>
              <a:off x="3389186" y="3698996"/>
              <a:ext cx="156378" cy="280515"/>
            </a:xfrm>
            <a:custGeom>
              <a:avLst/>
              <a:gdLst/>
              <a:ahLst/>
              <a:cxnLst/>
              <a:rect l="l" t="t" r="r" b="b"/>
              <a:pathLst>
                <a:path w="3691" h="6621" extrusionOk="0">
                  <a:moveTo>
                    <a:pt x="3516" y="0"/>
                  </a:moveTo>
                  <a:cubicBezTo>
                    <a:pt x="3501" y="0"/>
                    <a:pt x="3484" y="3"/>
                    <a:pt x="3466" y="9"/>
                  </a:cubicBezTo>
                  <a:cubicBezTo>
                    <a:pt x="2128" y="404"/>
                    <a:pt x="1095" y="1347"/>
                    <a:pt x="578" y="2623"/>
                  </a:cubicBezTo>
                  <a:cubicBezTo>
                    <a:pt x="153" y="3626"/>
                    <a:pt x="1" y="4720"/>
                    <a:pt x="1" y="5784"/>
                  </a:cubicBezTo>
                  <a:cubicBezTo>
                    <a:pt x="1" y="5997"/>
                    <a:pt x="1" y="6240"/>
                    <a:pt x="31" y="6483"/>
                  </a:cubicBezTo>
                  <a:cubicBezTo>
                    <a:pt x="46" y="6575"/>
                    <a:pt x="122" y="6620"/>
                    <a:pt x="191" y="6620"/>
                  </a:cubicBezTo>
                  <a:cubicBezTo>
                    <a:pt x="259" y="6620"/>
                    <a:pt x="320" y="6575"/>
                    <a:pt x="305" y="6483"/>
                  </a:cubicBezTo>
                  <a:cubicBezTo>
                    <a:pt x="122" y="4812"/>
                    <a:pt x="457" y="2806"/>
                    <a:pt x="1581" y="1529"/>
                  </a:cubicBezTo>
                  <a:cubicBezTo>
                    <a:pt x="2098" y="921"/>
                    <a:pt x="2767" y="496"/>
                    <a:pt x="3527" y="283"/>
                  </a:cubicBezTo>
                  <a:cubicBezTo>
                    <a:pt x="3691" y="228"/>
                    <a:pt x="3658" y="0"/>
                    <a:pt x="351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8" name="Google Shape;1998;p62"/>
            <p:cNvSpPr/>
            <p:nvPr/>
          </p:nvSpPr>
          <p:spPr>
            <a:xfrm>
              <a:off x="3461297" y="3480924"/>
              <a:ext cx="48002" cy="244588"/>
            </a:xfrm>
            <a:custGeom>
              <a:avLst/>
              <a:gdLst/>
              <a:ahLst/>
              <a:cxnLst/>
              <a:rect l="l" t="t" r="r" b="b"/>
              <a:pathLst>
                <a:path w="1133" h="5773" extrusionOk="0">
                  <a:moveTo>
                    <a:pt x="544" y="0"/>
                  </a:moveTo>
                  <a:cubicBezTo>
                    <a:pt x="484" y="0"/>
                    <a:pt x="421" y="34"/>
                    <a:pt x="396" y="111"/>
                  </a:cubicBezTo>
                  <a:cubicBezTo>
                    <a:pt x="1" y="1205"/>
                    <a:pt x="153" y="2451"/>
                    <a:pt x="335" y="3576"/>
                  </a:cubicBezTo>
                  <a:cubicBezTo>
                    <a:pt x="457" y="4275"/>
                    <a:pt x="609" y="4974"/>
                    <a:pt x="822" y="5673"/>
                  </a:cubicBezTo>
                  <a:cubicBezTo>
                    <a:pt x="845" y="5743"/>
                    <a:pt x="899" y="5772"/>
                    <a:pt x="954" y="5772"/>
                  </a:cubicBezTo>
                  <a:cubicBezTo>
                    <a:pt x="1043" y="5772"/>
                    <a:pt x="1133" y="5694"/>
                    <a:pt x="1095" y="5582"/>
                  </a:cubicBezTo>
                  <a:cubicBezTo>
                    <a:pt x="913" y="4943"/>
                    <a:pt x="761" y="4275"/>
                    <a:pt x="639" y="3636"/>
                  </a:cubicBezTo>
                  <a:cubicBezTo>
                    <a:pt x="457" y="2512"/>
                    <a:pt x="274" y="1266"/>
                    <a:pt x="670" y="171"/>
                  </a:cubicBezTo>
                  <a:cubicBezTo>
                    <a:pt x="705" y="65"/>
                    <a:pt x="627" y="0"/>
                    <a:pt x="5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9" name="Google Shape;1999;p62"/>
            <p:cNvSpPr/>
            <p:nvPr/>
          </p:nvSpPr>
          <p:spPr>
            <a:xfrm>
              <a:off x="3293898" y="3338776"/>
              <a:ext cx="56688" cy="55417"/>
            </a:xfrm>
            <a:custGeom>
              <a:avLst/>
              <a:gdLst/>
              <a:ahLst/>
              <a:cxnLst/>
              <a:rect l="l" t="t" r="r" b="b"/>
              <a:pathLst>
                <a:path w="1338" h="1308" fill="none" extrusionOk="0">
                  <a:moveTo>
                    <a:pt x="1338" y="1307"/>
                  </a:moveTo>
                  <a:lnTo>
                    <a:pt x="0" y="0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0" name="Google Shape;2000;p62"/>
            <p:cNvSpPr/>
            <p:nvPr/>
          </p:nvSpPr>
          <p:spPr>
            <a:xfrm>
              <a:off x="3322243" y="3288527"/>
              <a:ext cx="79863" cy="58001"/>
            </a:xfrm>
            <a:custGeom>
              <a:avLst/>
              <a:gdLst/>
              <a:ahLst/>
              <a:cxnLst/>
              <a:rect l="l" t="t" r="r" b="b"/>
              <a:pathLst>
                <a:path w="1885" h="1369" fill="none" extrusionOk="0">
                  <a:moveTo>
                    <a:pt x="0" y="1"/>
                  </a:moveTo>
                  <a:lnTo>
                    <a:pt x="1885" y="1369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1" name="Google Shape;2001;p62"/>
            <p:cNvSpPr/>
            <p:nvPr/>
          </p:nvSpPr>
          <p:spPr>
            <a:xfrm>
              <a:off x="3356985" y="3246031"/>
              <a:ext cx="78592" cy="33555"/>
            </a:xfrm>
            <a:custGeom>
              <a:avLst/>
              <a:gdLst/>
              <a:ahLst/>
              <a:cxnLst/>
              <a:rect l="l" t="t" r="r" b="b"/>
              <a:pathLst>
                <a:path w="1855" h="792" fill="none" extrusionOk="0">
                  <a:moveTo>
                    <a:pt x="1" y="1"/>
                  </a:moveTo>
                  <a:lnTo>
                    <a:pt x="1855" y="791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2" name="Google Shape;2002;p62"/>
            <p:cNvSpPr/>
            <p:nvPr/>
          </p:nvSpPr>
          <p:spPr>
            <a:xfrm>
              <a:off x="3248818" y="3376103"/>
              <a:ext cx="32242" cy="58001"/>
            </a:xfrm>
            <a:custGeom>
              <a:avLst/>
              <a:gdLst/>
              <a:ahLst/>
              <a:cxnLst/>
              <a:rect l="l" t="t" r="r" b="b"/>
              <a:pathLst>
                <a:path w="761" h="1369" fill="none" extrusionOk="0">
                  <a:moveTo>
                    <a:pt x="760" y="1369"/>
                  </a:moveTo>
                  <a:lnTo>
                    <a:pt x="1" y="1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3" name="Google Shape;2003;p62"/>
            <p:cNvSpPr/>
            <p:nvPr/>
          </p:nvSpPr>
          <p:spPr>
            <a:xfrm>
              <a:off x="3007994" y="3257640"/>
              <a:ext cx="100496" cy="5211"/>
            </a:xfrm>
            <a:custGeom>
              <a:avLst/>
              <a:gdLst/>
              <a:ahLst/>
              <a:cxnLst/>
              <a:rect l="l" t="t" r="r" b="b"/>
              <a:pathLst>
                <a:path w="2372" h="123" fill="none" extrusionOk="0">
                  <a:moveTo>
                    <a:pt x="1" y="122"/>
                  </a:moveTo>
                  <a:cubicBezTo>
                    <a:pt x="31" y="92"/>
                    <a:pt x="2371" y="0"/>
                    <a:pt x="2371" y="0"/>
                  </a:cubicBez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4" name="Google Shape;2004;p62"/>
            <p:cNvSpPr/>
            <p:nvPr/>
          </p:nvSpPr>
          <p:spPr>
            <a:xfrm>
              <a:off x="3037609" y="3300136"/>
              <a:ext cx="82447" cy="16778"/>
            </a:xfrm>
            <a:custGeom>
              <a:avLst/>
              <a:gdLst/>
              <a:ahLst/>
              <a:cxnLst/>
              <a:rect l="l" t="t" r="r" b="b"/>
              <a:pathLst>
                <a:path w="1946" h="396" fill="none" extrusionOk="0">
                  <a:moveTo>
                    <a:pt x="1" y="396"/>
                  </a:moveTo>
                  <a:lnTo>
                    <a:pt x="1946" y="1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5" name="Google Shape;2005;p62"/>
            <p:cNvSpPr/>
            <p:nvPr/>
          </p:nvSpPr>
          <p:spPr>
            <a:xfrm>
              <a:off x="3072394" y="3341361"/>
              <a:ext cx="60543" cy="34784"/>
            </a:xfrm>
            <a:custGeom>
              <a:avLst/>
              <a:gdLst/>
              <a:ahLst/>
              <a:cxnLst/>
              <a:rect l="l" t="t" r="r" b="b"/>
              <a:pathLst>
                <a:path w="1429" h="821" fill="none" extrusionOk="0">
                  <a:moveTo>
                    <a:pt x="0" y="821"/>
                  </a:moveTo>
                  <a:lnTo>
                    <a:pt x="1429" y="0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6" name="Google Shape;2006;p62"/>
            <p:cNvSpPr/>
            <p:nvPr/>
          </p:nvSpPr>
          <p:spPr>
            <a:xfrm>
              <a:off x="3120059" y="3376103"/>
              <a:ext cx="45079" cy="48977"/>
            </a:xfrm>
            <a:custGeom>
              <a:avLst/>
              <a:gdLst/>
              <a:ahLst/>
              <a:cxnLst/>
              <a:rect l="l" t="t" r="r" b="b"/>
              <a:pathLst>
                <a:path w="1064" h="1156" fill="none" extrusionOk="0">
                  <a:moveTo>
                    <a:pt x="0" y="1156"/>
                  </a:moveTo>
                  <a:lnTo>
                    <a:pt x="1064" y="1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7" name="Google Shape;2007;p62"/>
            <p:cNvSpPr/>
            <p:nvPr/>
          </p:nvSpPr>
          <p:spPr>
            <a:xfrm>
              <a:off x="3205051" y="3386441"/>
              <a:ext cx="42" cy="63128"/>
            </a:xfrm>
            <a:custGeom>
              <a:avLst/>
              <a:gdLst/>
              <a:ahLst/>
              <a:cxnLst/>
              <a:rect l="l" t="t" r="r" b="b"/>
              <a:pathLst>
                <a:path w="1" h="1490" fill="none" extrusionOk="0">
                  <a:moveTo>
                    <a:pt x="0" y="1489"/>
                  </a:moveTo>
                  <a:lnTo>
                    <a:pt x="0" y="0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8" name="Google Shape;2008;p62"/>
            <p:cNvSpPr/>
            <p:nvPr/>
          </p:nvSpPr>
          <p:spPr>
            <a:xfrm>
              <a:off x="2893386" y="4024728"/>
              <a:ext cx="106936" cy="158878"/>
            </a:xfrm>
            <a:custGeom>
              <a:avLst/>
              <a:gdLst/>
              <a:ahLst/>
              <a:cxnLst/>
              <a:rect l="l" t="t" r="r" b="b"/>
              <a:pathLst>
                <a:path w="2524" h="3750" extrusionOk="0">
                  <a:moveTo>
                    <a:pt x="993" y="1"/>
                  </a:moveTo>
                  <a:cubicBezTo>
                    <a:pt x="966" y="1"/>
                    <a:pt x="939" y="4"/>
                    <a:pt x="912" y="11"/>
                  </a:cubicBezTo>
                  <a:cubicBezTo>
                    <a:pt x="0" y="254"/>
                    <a:pt x="2523" y="3750"/>
                    <a:pt x="2523" y="3750"/>
                  </a:cubicBezTo>
                  <a:cubicBezTo>
                    <a:pt x="2523" y="3750"/>
                    <a:pt x="1865" y="1"/>
                    <a:pt x="993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9" name="Google Shape;2009;p62"/>
            <p:cNvSpPr/>
            <p:nvPr/>
          </p:nvSpPr>
          <p:spPr>
            <a:xfrm>
              <a:off x="3064683" y="4090866"/>
              <a:ext cx="64399" cy="131382"/>
            </a:xfrm>
            <a:custGeom>
              <a:avLst/>
              <a:gdLst/>
              <a:ahLst/>
              <a:cxnLst/>
              <a:rect l="l" t="t" r="r" b="b"/>
              <a:pathLst>
                <a:path w="1520" h="3101" extrusionOk="0">
                  <a:moveTo>
                    <a:pt x="760" y="0"/>
                  </a:moveTo>
                  <a:cubicBezTo>
                    <a:pt x="0" y="0"/>
                    <a:pt x="426" y="3101"/>
                    <a:pt x="426" y="3101"/>
                  </a:cubicBezTo>
                  <a:cubicBezTo>
                    <a:pt x="426" y="3101"/>
                    <a:pt x="1520" y="0"/>
                    <a:pt x="76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0" name="Google Shape;2010;p62"/>
            <p:cNvSpPr/>
            <p:nvPr/>
          </p:nvSpPr>
          <p:spPr>
            <a:xfrm>
              <a:off x="3205051" y="4103534"/>
              <a:ext cx="119773" cy="138033"/>
            </a:xfrm>
            <a:custGeom>
              <a:avLst/>
              <a:gdLst/>
              <a:ahLst/>
              <a:cxnLst/>
              <a:rect l="l" t="t" r="r" b="b"/>
              <a:pathLst>
                <a:path w="2827" h="3258" extrusionOk="0">
                  <a:moveTo>
                    <a:pt x="2113" y="0"/>
                  </a:moveTo>
                  <a:cubicBezTo>
                    <a:pt x="1425" y="0"/>
                    <a:pt x="0" y="3258"/>
                    <a:pt x="0" y="3258"/>
                  </a:cubicBezTo>
                  <a:cubicBezTo>
                    <a:pt x="0" y="3258"/>
                    <a:pt x="2827" y="157"/>
                    <a:pt x="2158" y="5"/>
                  </a:cubicBezTo>
                  <a:cubicBezTo>
                    <a:pt x="2144" y="2"/>
                    <a:pt x="2129" y="0"/>
                    <a:pt x="21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1" name="Google Shape;2011;p62"/>
            <p:cNvSpPr/>
            <p:nvPr/>
          </p:nvSpPr>
          <p:spPr>
            <a:xfrm>
              <a:off x="3353130" y="3407710"/>
              <a:ext cx="262763" cy="312926"/>
            </a:xfrm>
            <a:custGeom>
              <a:avLst/>
              <a:gdLst/>
              <a:ahLst/>
              <a:cxnLst/>
              <a:rect l="l" t="t" r="r" b="b"/>
              <a:pathLst>
                <a:path w="6202" h="7386" extrusionOk="0">
                  <a:moveTo>
                    <a:pt x="2076" y="0"/>
                  </a:moveTo>
                  <a:cubicBezTo>
                    <a:pt x="1210" y="0"/>
                    <a:pt x="470" y="103"/>
                    <a:pt x="213" y="349"/>
                  </a:cubicBezTo>
                  <a:cubicBezTo>
                    <a:pt x="1" y="3571"/>
                    <a:pt x="487" y="7036"/>
                    <a:pt x="973" y="7097"/>
                  </a:cubicBezTo>
                  <a:cubicBezTo>
                    <a:pt x="1301" y="7138"/>
                    <a:pt x="2440" y="7385"/>
                    <a:pt x="3456" y="7385"/>
                  </a:cubicBezTo>
                  <a:cubicBezTo>
                    <a:pt x="3950" y="7385"/>
                    <a:pt x="4414" y="7327"/>
                    <a:pt x="4742" y="7158"/>
                  </a:cubicBezTo>
                  <a:cubicBezTo>
                    <a:pt x="5745" y="6641"/>
                    <a:pt x="6201" y="1443"/>
                    <a:pt x="5897" y="805"/>
                  </a:cubicBezTo>
                  <a:cubicBezTo>
                    <a:pt x="5700" y="352"/>
                    <a:pt x="3674" y="0"/>
                    <a:pt x="2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2" name="Google Shape;2012;p62"/>
            <p:cNvSpPr/>
            <p:nvPr/>
          </p:nvSpPr>
          <p:spPr>
            <a:xfrm>
              <a:off x="3271443" y="3493889"/>
              <a:ext cx="121637" cy="132314"/>
            </a:xfrm>
            <a:custGeom>
              <a:avLst/>
              <a:gdLst/>
              <a:ahLst/>
              <a:cxnLst/>
              <a:rect l="l" t="t" r="r" b="b"/>
              <a:pathLst>
                <a:path w="2871" h="3123" extrusionOk="0">
                  <a:moveTo>
                    <a:pt x="2434" y="827"/>
                  </a:moveTo>
                  <a:cubicBezTo>
                    <a:pt x="2570" y="827"/>
                    <a:pt x="2658" y="838"/>
                    <a:pt x="2658" y="838"/>
                  </a:cubicBezTo>
                  <a:lnTo>
                    <a:pt x="2567" y="2175"/>
                  </a:lnTo>
                  <a:cubicBezTo>
                    <a:pt x="2567" y="2175"/>
                    <a:pt x="2344" y="2206"/>
                    <a:pt x="2070" y="2206"/>
                  </a:cubicBezTo>
                  <a:cubicBezTo>
                    <a:pt x="1575" y="2206"/>
                    <a:pt x="912" y="2105"/>
                    <a:pt x="1108" y="1537"/>
                  </a:cubicBezTo>
                  <a:cubicBezTo>
                    <a:pt x="1310" y="910"/>
                    <a:pt x="2056" y="827"/>
                    <a:pt x="2434" y="827"/>
                  </a:cubicBezTo>
                  <a:close/>
                  <a:moveTo>
                    <a:pt x="2194" y="1"/>
                  </a:moveTo>
                  <a:cubicBezTo>
                    <a:pt x="1403" y="1"/>
                    <a:pt x="0" y="165"/>
                    <a:pt x="44" y="1476"/>
                  </a:cubicBezTo>
                  <a:cubicBezTo>
                    <a:pt x="95" y="2996"/>
                    <a:pt x="2024" y="3123"/>
                    <a:pt x="2666" y="3123"/>
                  </a:cubicBezTo>
                  <a:cubicBezTo>
                    <a:pt x="2794" y="3123"/>
                    <a:pt x="2871" y="3118"/>
                    <a:pt x="2871" y="3118"/>
                  </a:cubicBezTo>
                  <a:cubicBezTo>
                    <a:pt x="2871" y="3118"/>
                    <a:pt x="2871" y="2236"/>
                    <a:pt x="2719" y="17"/>
                  </a:cubicBezTo>
                  <a:cubicBezTo>
                    <a:pt x="2719" y="19"/>
                    <a:pt x="2714" y="19"/>
                    <a:pt x="2706" y="19"/>
                  </a:cubicBezTo>
                  <a:cubicBezTo>
                    <a:pt x="2654" y="19"/>
                    <a:pt x="2458" y="1"/>
                    <a:pt x="21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3" name="Google Shape;2013;p62"/>
            <p:cNvSpPr/>
            <p:nvPr/>
          </p:nvSpPr>
          <p:spPr>
            <a:xfrm>
              <a:off x="3360883" y="3411651"/>
              <a:ext cx="238275" cy="40503"/>
            </a:xfrm>
            <a:custGeom>
              <a:avLst/>
              <a:gdLst/>
              <a:ahLst/>
              <a:cxnLst/>
              <a:rect l="l" t="t" r="r" b="b"/>
              <a:pathLst>
                <a:path w="5624" h="956" extrusionOk="0">
                  <a:moveTo>
                    <a:pt x="1811" y="1"/>
                  </a:moveTo>
                  <a:cubicBezTo>
                    <a:pt x="772" y="1"/>
                    <a:pt x="30" y="139"/>
                    <a:pt x="30" y="347"/>
                  </a:cubicBezTo>
                  <a:cubicBezTo>
                    <a:pt x="0" y="439"/>
                    <a:pt x="182" y="560"/>
                    <a:pt x="456" y="651"/>
                  </a:cubicBezTo>
                  <a:cubicBezTo>
                    <a:pt x="800" y="570"/>
                    <a:pt x="1294" y="530"/>
                    <a:pt x="1872" y="530"/>
                  </a:cubicBezTo>
                  <a:cubicBezTo>
                    <a:pt x="2161" y="530"/>
                    <a:pt x="2472" y="540"/>
                    <a:pt x="2796" y="560"/>
                  </a:cubicBezTo>
                  <a:cubicBezTo>
                    <a:pt x="3769" y="621"/>
                    <a:pt x="4620" y="773"/>
                    <a:pt x="5137" y="955"/>
                  </a:cubicBezTo>
                  <a:cubicBezTo>
                    <a:pt x="5410" y="894"/>
                    <a:pt x="5593" y="803"/>
                    <a:pt x="5593" y="712"/>
                  </a:cubicBezTo>
                  <a:cubicBezTo>
                    <a:pt x="5623" y="439"/>
                    <a:pt x="4377" y="135"/>
                    <a:pt x="2857" y="43"/>
                  </a:cubicBezTo>
                  <a:cubicBezTo>
                    <a:pt x="2488" y="14"/>
                    <a:pt x="2135" y="1"/>
                    <a:pt x="1811" y="1"/>
                  </a:cubicBezTo>
                  <a:close/>
                </a:path>
              </a:pathLst>
            </a:custGeom>
            <a:solidFill>
              <a:srgbClr val="ACB4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4" name="Google Shape;2014;p62"/>
            <p:cNvSpPr/>
            <p:nvPr/>
          </p:nvSpPr>
          <p:spPr>
            <a:xfrm>
              <a:off x="3380161" y="3434403"/>
              <a:ext cx="198365" cy="21650"/>
            </a:xfrm>
            <a:custGeom>
              <a:avLst/>
              <a:gdLst/>
              <a:ahLst/>
              <a:cxnLst/>
              <a:rect l="l" t="t" r="r" b="b"/>
              <a:pathLst>
                <a:path w="4682" h="511" extrusionOk="0">
                  <a:moveTo>
                    <a:pt x="1260" y="0"/>
                  </a:moveTo>
                  <a:cubicBezTo>
                    <a:pt x="749" y="0"/>
                    <a:pt x="314" y="41"/>
                    <a:pt x="1" y="114"/>
                  </a:cubicBezTo>
                  <a:cubicBezTo>
                    <a:pt x="487" y="266"/>
                    <a:pt x="1338" y="418"/>
                    <a:pt x="2311" y="479"/>
                  </a:cubicBezTo>
                  <a:cubicBezTo>
                    <a:pt x="2656" y="501"/>
                    <a:pt x="2989" y="511"/>
                    <a:pt x="3298" y="511"/>
                  </a:cubicBezTo>
                  <a:cubicBezTo>
                    <a:pt x="3862" y="511"/>
                    <a:pt x="4348" y="477"/>
                    <a:pt x="4682" y="418"/>
                  </a:cubicBezTo>
                  <a:cubicBezTo>
                    <a:pt x="4165" y="236"/>
                    <a:pt x="3314" y="114"/>
                    <a:pt x="2341" y="53"/>
                  </a:cubicBezTo>
                  <a:cubicBezTo>
                    <a:pt x="1958" y="18"/>
                    <a:pt x="1593" y="0"/>
                    <a:pt x="1260" y="0"/>
                  </a:cubicBezTo>
                  <a:close/>
                </a:path>
              </a:pathLst>
            </a:custGeom>
            <a:solidFill>
              <a:srgbClr val="A75B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5" name="Google Shape;2015;p62"/>
            <p:cNvSpPr/>
            <p:nvPr/>
          </p:nvSpPr>
          <p:spPr>
            <a:xfrm>
              <a:off x="3381475" y="3258657"/>
              <a:ext cx="105622" cy="195992"/>
            </a:xfrm>
            <a:custGeom>
              <a:avLst/>
              <a:gdLst/>
              <a:ahLst/>
              <a:cxnLst/>
              <a:rect l="l" t="t" r="r" b="b"/>
              <a:pathLst>
                <a:path w="2493" h="4626" extrusionOk="0">
                  <a:moveTo>
                    <a:pt x="833" y="1"/>
                  </a:moveTo>
                  <a:cubicBezTo>
                    <a:pt x="772" y="1"/>
                    <a:pt x="725" y="11"/>
                    <a:pt x="699" y="37"/>
                  </a:cubicBezTo>
                  <a:cubicBezTo>
                    <a:pt x="669" y="68"/>
                    <a:pt x="699" y="128"/>
                    <a:pt x="699" y="159"/>
                  </a:cubicBezTo>
                  <a:cubicBezTo>
                    <a:pt x="791" y="341"/>
                    <a:pt x="1064" y="463"/>
                    <a:pt x="1216" y="645"/>
                  </a:cubicBezTo>
                  <a:cubicBezTo>
                    <a:pt x="1399" y="858"/>
                    <a:pt x="1338" y="1162"/>
                    <a:pt x="1186" y="1375"/>
                  </a:cubicBezTo>
                  <a:cubicBezTo>
                    <a:pt x="821" y="1831"/>
                    <a:pt x="0" y="2104"/>
                    <a:pt x="456" y="2742"/>
                  </a:cubicBezTo>
                  <a:cubicBezTo>
                    <a:pt x="730" y="3138"/>
                    <a:pt x="1399" y="3350"/>
                    <a:pt x="1490" y="3806"/>
                  </a:cubicBezTo>
                  <a:cubicBezTo>
                    <a:pt x="1520" y="4019"/>
                    <a:pt x="1399" y="4232"/>
                    <a:pt x="1186" y="4353"/>
                  </a:cubicBezTo>
                  <a:cubicBezTo>
                    <a:pt x="1155" y="4384"/>
                    <a:pt x="1125" y="4414"/>
                    <a:pt x="1125" y="4445"/>
                  </a:cubicBezTo>
                  <a:cubicBezTo>
                    <a:pt x="1167" y="4572"/>
                    <a:pt x="1476" y="4625"/>
                    <a:pt x="1710" y="4625"/>
                  </a:cubicBezTo>
                  <a:cubicBezTo>
                    <a:pt x="1812" y="4625"/>
                    <a:pt x="1900" y="4615"/>
                    <a:pt x="1946" y="4597"/>
                  </a:cubicBezTo>
                  <a:cubicBezTo>
                    <a:pt x="2219" y="4505"/>
                    <a:pt x="2402" y="4171"/>
                    <a:pt x="2402" y="3958"/>
                  </a:cubicBezTo>
                  <a:cubicBezTo>
                    <a:pt x="2402" y="3654"/>
                    <a:pt x="2128" y="3411"/>
                    <a:pt x="1854" y="3138"/>
                  </a:cubicBezTo>
                  <a:cubicBezTo>
                    <a:pt x="1581" y="2894"/>
                    <a:pt x="1338" y="2621"/>
                    <a:pt x="1399" y="2317"/>
                  </a:cubicBezTo>
                  <a:cubicBezTo>
                    <a:pt x="1490" y="1831"/>
                    <a:pt x="2341" y="1587"/>
                    <a:pt x="2432" y="1101"/>
                  </a:cubicBezTo>
                  <a:cubicBezTo>
                    <a:pt x="2493" y="797"/>
                    <a:pt x="2250" y="493"/>
                    <a:pt x="1885" y="311"/>
                  </a:cubicBezTo>
                  <a:cubicBezTo>
                    <a:pt x="1759" y="260"/>
                    <a:pt x="1130" y="1"/>
                    <a:pt x="833" y="1"/>
                  </a:cubicBezTo>
                  <a:close/>
                </a:path>
              </a:pathLst>
            </a:custGeom>
            <a:solidFill>
              <a:srgbClr val="FFC7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6" name="Google Shape;2016;p62"/>
            <p:cNvSpPr/>
            <p:nvPr/>
          </p:nvSpPr>
          <p:spPr>
            <a:xfrm>
              <a:off x="3372408" y="3451986"/>
              <a:ext cx="127569" cy="34911"/>
            </a:xfrm>
            <a:custGeom>
              <a:avLst/>
              <a:gdLst/>
              <a:ahLst/>
              <a:cxnLst/>
              <a:rect l="l" t="t" r="r" b="b"/>
              <a:pathLst>
                <a:path w="3011" h="824" extrusionOk="0">
                  <a:moveTo>
                    <a:pt x="163" y="0"/>
                  </a:moveTo>
                  <a:cubicBezTo>
                    <a:pt x="56" y="0"/>
                    <a:pt x="0" y="178"/>
                    <a:pt x="123" y="277"/>
                  </a:cubicBezTo>
                  <a:cubicBezTo>
                    <a:pt x="579" y="611"/>
                    <a:pt x="1187" y="702"/>
                    <a:pt x="1734" y="763"/>
                  </a:cubicBezTo>
                  <a:cubicBezTo>
                    <a:pt x="2099" y="794"/>
                    <a:pt x="2464" y="824"/>
                    <a:pt x="2798" y="824"/>
                  </a:cubicBezTo>
                  <a:cubicBezTo>
                    <a:pt x="3011" y="824"/>
                    <a:pt x="3011" y="520"/>
                    <a:pt x="2828" y="520"/>
                  </a:cubicBezTo>
                  <a:cubicBezTo>
                    <a:pt x="2722" y="529"/>
                    <a:pt x="2617" y="533"/>
                    <a:pt x="2515" y="533"/>
                  </a:cubicBezTo>
                  <a:cubicBezTo>
                    <a:pt x="2268" y="533"/>
                    <a:pt x="2031" y="511"/>
                    <a:pt x="1795" y="490"/>
                  </a:cubicBezTo>
                  <a:cubicBezTo>
                    <a:pt x="1278" y="429"/>
                    <a:pt x="670" y="338"/>
                    <a:pt x="245" y="34"/>
                  </a:cubicBezTo>
                  <a:cubicBezTo>
                    <a:pt x="216" y="10"/>
                    <a:pt x="188" y="0"/>
                    <a:pt x="1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7" name="Google Shape;2017;p62"/>
            <p:cNvSpPr/>
            <p:nvPr/>
          </p:nvSpPr>
          <p:spPr>
            <a:xfrm>
              <a:off x="3282289" y="3497193"/>
              <a:ext cx="85032" cy="43935"/>
            </a:xfrm>
            <a:custGeom>
              <a:avLst/>
              <a:gdLst/>
              <a:ahLst/>
              <a:cxnLst/>
              <a:rect l="l" t="t" r="r" b="b"/>
              <a:pathLst>
                <a:path w="2007" h="1037" extrusionOk="0">
                  <a:moveTo>
                    <a:pt x="1794" y="0"/>
                  </a:moveTo>
                  <a:cubicBezTo>
                    <a:pt x="1642" y="0"/>
                    <a:pt x="1460" y="30"/>
                    <a:pt x="1308" y="61"/>
                  </a:cubicBezTo>
                  <a:cubicBezTo>
                    <a:pt x="974" y="122"/>
                    <a:pt x="670" y="213"/>
                    <a:pt x="396" y="395"/>
                  </a:cubicBezTo>
                  <a:cubicBezTo>
                    <a:pt x="244" y="517"/>
                    <a:pt x="122" y="638"/>
                    <a:pt x="31" y="821"/>
                  </a:cubicBezTo>
                  <a:cubicBezTo>
                    <a:pt x="1" y="882"/>
                    <a:pt x="31" y="973"/>
                    <a:pt x="92" y="1003"/>
                  </a:cubicBezTo>
                  <a:cubicBezTo>
                    <a:pt x="115" y="1026"/>
                    <a:pt x="143" y="1036"/>
                    <a:pt x="170" y="1036"/>
                  </a:cubicBezTo>
                  <a:cubicBezTo>
                    <a:pt x="214" y="1036"/>
                    <a:pt x="256" y="1010"/>
                    <a:pt x="274" y="973"/>
                  </a:cubicBezTo>
                  <a:cubicBezTo>
                    <a:pt x="396" y="699"/>
                    <a:pt x="639" y="547"/>
                    <a:pt x="913" y="456"/>
                  </a:cubicBezTo>
                  <a:cubicBezTo>
                    <a:pt x="1034" y="426"/>
                    <a:pt x="1186" y="365"/>
                    <a:pt x="1338" y="334"/>
                  </a:cubicBezTo>
                  <a:lnTo>
                    <a:pt x="1521" y="304"/>
                  </a:lnTo>
                  <a:lnTo>
                    <a:pt x="1642" y="304"/>
                  </a:lnTo>
                  <a:cubicBezTo>
                    <a:pt x="1703" y="304"/>
                    <a:pt x="1764" y="274"/>
                    <a:pt x="1794" y="274"/>
                  </a:cubicBezTo>
                  <a:cubicBezTo>
                    <a:pt x="2007" y="274"/>
                    <a:pt x="2007" y="0"/>
                    <a:pt x="17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8" name="Google Shape;2018;p62"/>
            <p:cNvSpPr/>
            <p:nvPr/>
          </p:nvSpPr>
          <p:spPr>
            <a:xfrm>
              <a:off x="2725945" y="4580227"/>
              <a:ext cx="374825" cy="356777"/>
            </a:xfrm>
            <a:custGeom>
              <a:avLst/>
              <a:gdLst/>
              <a:ahLst/>
              <a:cxnLst/>
              <a:rect l="l" t="t" r="r" b="b"/>
              <a:pathLst>
                <a:path w="8847" h="8421" extrusionOk="0">
                  <a:moveTo>
                    <a:pt x="8846" y="1"/>
                  </a:moveTo>
                  <a:lnTo>
                    <a:pt x="8846" y="1"/>
                  </a:lnTo>
                  <a:cubicBezTo>
                    <a:pt x="8299" y="62"/>
                    <a:pt x="7630" y="244"/>
                    <a:pt x="7235" y="669"/>
                  </a:cubicBezTo>
                  <a:cubicBezTo>
                    <a:pt x="6506" y="1521"/>
                    <a:pt x="3922" y="3283"/>
                    <a:pt x="3922" y="3283"/>
                  </a:cubicBezTo>
                  <a:cubicBezTo>
                    <a:pt x="3922" y="3283"/>
                    <a:pt x="1" y="7083"/>
                    <a:pt x="1551" y="8238"/>
                  </a:cubicBezTo>
                  <a:cubicBezTo>
                    <a:pt x="1703" y="8360"/>
                    <a:pt x="2007" y="8420"/>
                    <a:pt x="2372" y="8420"/>
                  </a:cubicBezTo>
                  <a:cubicBezTo>
                    <a:pt x="1916" y="6141"/>
                    <a:pt x="7053" y="1490"/>
                    <a:pt x="8846" y="1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9" name="Google Shape;2019;p62"/>
            <p:cNvSpPr/>
            <p:nvPr/>
          </p:nvSpPr>
          <p:spPr>
            <a:xfrm>
              <a:off x="2817419" y="4766989"/>
              <a:ext cx="197051" cy="170021"/>
            </a:xfrm>
            <a:custGeom>
              <a:avLst/>
              <a:gdLst/>
              <a:ahLst/>
              <a:cxnLst/>
              <a:rect l="l" t="t" r="r" b="b"/>
              <a:pathLst>
                <a:path w="4651" h="4013" extrusionOk="0">
                  <a:moveTo>
                    <a:pt x="2189" y="0"/>
                  </a:moveTo>
                  <a:cubicBezTo>
                    <a:pt x="942" y="1489"/>
                    <a:pt x="0" y="2979"/>
                    <a:pt x="213" y="4012"/>
                  </a:cubicBezTo>
                  <a:cubicBezTo>
                    <a:pt x="1246" y="4012"/>
                    <a:pt x="2948" y="3526"/>
                    <a:pt x="4651" y="2888"/>
                  </a:cubicBezTo>
                  <a:cubicBezTo>
                    <a:pt x="4286" y="1459"/>
                    <a:pt x="2827" y="395"/>
                    <a:pt x="2189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0" name="Google Shape;2020;p62"/>
            <p:cNvSpPr/>
            <p:nvPr/>
          </p:nvSpPr>
          <p:spPr>
            <a:xfrm>
              <a:off x="2910122" y="4546755"/>
              <a:ext cx="421133" cy="342584"/>
            </a:xfrm>
            <a:custGeom>
              <a:avLst/>
              <a:gdLst/>
              <a:ahLst/>
              <a:cxnLst/>
              <a:rect l="l" t="t" r="r" b="b"/>
              <a:pathLst>
                <a:path w="9940" h="8086" extrusionOk="0">
                  <a:moveTo>
                    <a:pt x="6140" y="0"/>
                  </a:moveTo>
                  <a:cubicBezTo>
                    <a:pt x="5776" y="517"/>
                    <a:pt x="5472" y="730"/>
                    <a:pt x="5472" y="730"/>
                  </a:cubicBezTo>
                  <a:cubicBezTo>
                    <a:pt x="5472" y="730"/>
                    <a:pt x="5046" y="730"/>
                    <a:pt x="4499" y="791"/>
                  </a:cubicBezTo>
                  <a:cubicBezTo>
                    <a:pt x="3496" y="1611"/>
                    <a:pt x="1520" y="3374"/>
                    <a:pt x="1" y="5198"/>
                  </a:cubicBezTo>
                  <a:cubicBezTo>
                    <a:pt x="639" y="5593"/>
                    <a:pt x="2098" y="6657"/>
                    <a:pt x="2463" y="8086"/>
                  </a:cubicBezTo>
                  <a:cubicBezTo>
                    <a:pt x="5229" y="7083"/>
                    <a:pt x="7964" y="5776"/>
                    <a:pt x="7964" y="5776"/>
                  </a:cubicBezTo>
                  <a:cubicBezTo>
                    <a:pt x="8663" y="5502"/>
                    <a:pt x="9302" y="5168"/>
                    <a:pt x="9940" y="4803"/>
                  </a:cubicBezTo>
                  <a:cubicBezTo>
                    <a:pt x="7934" y="3618"/>
                    <a:pt x="6688" y="1216"/>
                    <a:pt x="6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1" name="Google Shape;2021;p62"/>
            <p:cNvSpPr/>
            <p:nvPr/>
          </p:nvSpPr>
          <p:spPr>
            <a:xfrm>
              <a:off x="2732385" y="4763091"/>
              <a:ext cx="492014" cy="226836"/>
            </a:xfrm>
            <a:custGeom>
              <a:avLst/>
              <a:gdLst/>
              <a:ahLst/>
              <a:cxnLst/>
              <a:rect l="l" t="t" r="r" b="b"/>
              <a:pathLst>
                <a:path w="11613" h="5354" extrusionOk="0">
                  <a:moveTo>
                    <a:pt x="1" y="1"/>
                  </a:moveTo>
                  <a:lnTo>
                    <a:pt x="1" y="1"/>
                  </a:lnTo>
                  <a:cubicBezTo>
                    <a:pt x="2123" y="2958"/>
                    <a:pt x="6677" y="5353"/>
                    <a:pt x="9437" y="5353"/>
                  </a:cubicBezTo>
                  <a:cubicBezTo>
                    <a:pt x="10195" y="5353"/>
                    <a:pt x="10817" y="5173"/>
                    <a:pt x="11217" y="4773"/>
                  </a:cubicBezTo>
                  <a:cubicBezTo>
                    <a:pt x="11612" y="4378"/>
                    <a:pt x="11582" y="3922"/>
                    <a:pt x="11278" y="3375"/>
                  </a:cubicBezTo>
                  <a:lnTo>
                    <a:pt x="11278" y="3375"/>
                  </a:lnTo>
                  <a:cubicBezTo>
                    <a:pt x="10714" y="4076"/>
                    <a:pt x="9925" y="4357"/>
                    <a:pt x="9020" y="4357"/>
                  </a:cubicBezTo>
                  <a:cubicBezTo>
                    <a:pt x="5922" y="4357"/>
                    <a:pt x="1459" y="1059"/>
                    <a:pt x="1" y="1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2" name="Google Shape;2022;p62"/>
            <p:cNvSpPr/>
            <p:nvPr/>
          </p:nvSpPr>
          <p:spPr>
            <a:xfrm>
              <a:off x="2711794" y="4671659"/>
              <a:ext cx="391518" cy="238317"/>
            </a:xfrm>
            <a:custGeom>
              <a:avLst/>
              <a:gdLst/>
              <a:ahLst/>
              <a:cxnLst/>
              <a:rect l="l" t="t" r="r" b="b"/>
              <a:pathLst>
                <a:path w="9241" h="5625" extrusionOk="0">
                  <a:moveTo>
                    <a:pt x="5198" y="1"/>
                  </a:moveTo>
                  <a:cubicBezTo>
                    <a:pt x="4596" y="1318"/>
                    <a:pt x="3331" y="1691"/>
                    <a:pt x="2093" y="1691"/>
                  </a:cubicBezTo>
                  <a:cubicBezTo>
                    <a:pt x="1331" y="1691"/>
                    <a:pt x="580" y="1550"/>
                    <a:pt x="1" y="1399"/>
                  </a:cubicBezTo>
                  <a:lnTo>
                    <a:pt x="1" y="1399"/>
                  </a:lnTo>
                  <a:cubicBezTo>
                    <a:pt x="153" y="1673"/>
                    <a:pt x="305" y="1916"/>
                    <a:pt x="487" y="2159"/>
                  </a:cubicBezTo>
                  <a:cubicBezTo>
                    <a:pt x="1460" y="2858"/>
                    <a:pt x="3770" y="4560"/>
                    <a:pt x="6110" y="5624"/>
                  </a:cubicBezTo>
                  <a:cubicBezTo>
                    <a:pt x="7417" y="4074"/>
                    <a:pt x="8542" y="3405"/>
                    <a:pt x="9241" y="3132"/>
                  </a:cubicBezTo>
                  <a:cubicBezTo>
                    <a:pt x="7721" y="2007"/>
                    <a:pt x="5989" y="882"/>
                    <a:pt x="51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3" name="Google Shape;2023;p62"/>
            <p:cNvSpPr/>
            <p:nvPr/>
          </p:nvSpPr>
          <p:spPr>
            <a:xfrm>
              <a:off x="2970667" y="4804316"/>
              <a:ext cx="239546" cy="144177"/>
            </a:xfrm>
            <a:custGeom>
              <a:avLst/>
              <a:gdLst/>
              <a:ahLst/>
              <a:cxnLst/>
              <a:rect l="l" t="t" r="r" b="b"/>
              <a:pathLst>
                <a:path w="5654" h="3403" extrusionOk="0">
                  <a:moveTo>
                    <a:pt x="3131" y="1"/>
                  </a:moveTo>
                  <a:cubicBezTo>
                    <a:pt x="2432" y="274"/>
                    <a:pt x="1307" y="943"/>
                    <a:pt x="0" y="2493"/>
                  </a:cubicBezTo>
                  <a:cubicBezTo>
                    <a:pt x="1173" y="3031"/>
                    <a:pt x="2363" y="3402"/>
                    <a:pt x="3402" y="3402"/>
                  </a:cubicBezTo>
                  <a:cubicBezTo>
                    <a:pt x="4303" y="3402"/>
                    <a:pt x="5089" y="3123"/>
                    <a:pt x="5654" y="2432"/>
                  </a:cubicBezTo>
                  <a:cubicBezTo>
                    <a:pt x="5228" y="1672"/>
                    <a:pt x="4225" y="821"/>
                    <a:pt x="3131" y="1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4" name="Google Shape;2024;p62"/>
            <p:cNvSpPr/>
            <p:nvPr/>
          </p:nvSpPr>
          <p:spPr>
            <a:xfrm>
              <a:off x="3133109" y="4079596"/>
              <a:ext cx="216201" cy="494641"/>
            </a:xfrm>
            <a:custGeom>
              <a:avLst/>
              <a:gdLst/>
              <a:ahLst/>
              <a:cxnLst/>
              <a:rect l="l" t="t" r="r" b="b"/>
              <a:pathLst>
                <a:path w="5103" h="11675" extrusionOk="0">
                  <a:moveTo>
                    <a:pt x="4924" y="1"/>
                  </a:moveTo>
                  <a:cubicBezTo>
                    <a:pt x="4892" y="1"/>
                    <a:pt x="4859" y="16"/>
                    <a:pt x="4829" y="54"/>
                  </a:cubicBezTo>
                  <a:cubicBezTo>
                    <a:pt x="3461" y="1452"/>
                    <a:pt x="3248" y="3488"/>
                    <a:pt x="2823" y="5282"/>
                  </a:cubicBezTo>
                  <a:cubicBezTo>
                    <a:pt x="2488" y="6680"/>
                    <a:pt x="1972" y="8017"/>
                    <a:pt x="1364" y="9294"/>
                  </a:cubicBezTo>
                  <a:cubicBezTo>
                    <a:pt x="1121" y="9780"/>
                    <a:pt x="877" y="10267"/>
                    <a:pt x="604" y="10723"/>
                  </a:cubicBezTo>
                  <a:cubicBezTo>
                    <a:pt x="482" y="10966"/>
                    <a:pt x="330" y="11270"/>
                    <a:pt x="118" y="11452"/>
                  </a:cubicBezTo>
                  <a:cubicBezTo>
                    <a:pt x="1" y="11545"/>
                    <a:pt x="99" y="11674"/>
                    <a:pt x="206" y="11674"/>
                  </a:cubicBezTo>
                  <a:cubicBezTo>
                    <a:pt x="238" y="11674"/>
                    <a:pt x="272" y="11663"/>
                    <a:pt x="300" y="11634"/>
                  </a:cubicBezTo>
                  <a:cubicBezTo>
                    <a:pt x="482" y="11482"/>
                    <a:pt x="634" y="11239"/>
                    <a:pt x="756" y="11057"/>
                  </a:cubicBezTo>
                  <a:cubicBezTo>
                    <a:pt x="1029" y="10601"/>
                    <a:pt x="1242" y="10145"/>
                    <a:pt x="1485" y="9689"/>
                  </a:cubicBezTo>
                  <a:cubicBezTo>
                    <a:pt x="2063" y="8473"/>
                    <a:pt x="2580" y="7227"/>
                    <a:pt x="2944" y="5890"/>
                  </a:cubicBezTo>
                  <a:cubicBezTo>
                    <a:pt x="3491" y="4005"/>
                    <a:pt x="3552" y="1756"/>
                    <a:pt x="5011" y="236"/>
                  </a:cubicBezTo>
                  <a:cubicBezTo>
                    <a:pt x="5103" y="144"/>
                    <a:pt x="5022" y="1"/>
                    <a:pt x="4924" y="1"/>
                  </a:cubicBezTo>
                  <a:close/>
                </a:path>
              </a:pathLst>
            </a:custGeom>
            <a:solidFill>
              <a:srgbClr val="4063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5" name="Google Shape;2025;p62"/>
            <p:cNvSpPr/>
            <p:nvPr/>
          </p:nvSpPr>
          <p:spPr>
            <a:xfrm>
              <a:off x="2930713" y="4757964"/>
              <a:ext cx="122400" cy="87277"/>
            </a:xfrm>
            <a:custGeom>
              <a:avLst/>
              <a:gdLst/>
              <a:ahLst/>
              <a:cxnLst/>
              <a:rect l="l" t="t" r="r" b="b"/>
              <a:pathLst>
                <a:path w="2889" h="2060" extrusionOk="0">
                  <a:moveTo>
                    <a:pt x="2706" y="0"/>
                  </a:moveTo>
                  <a:cubicBezTo>
                    <a:pt x="1612" y="0"/>
                    <a:pt x="730" y="699"/>
                    <a:pt x="183" y="1611"/>
                  </a:cubicBezTo>
                  <a:cubicBezTo>
                    <a:pt x="153" y="1672"/>
                    <a:pt x="92" y="1763"/>
                    <a:pt x="62" y="1854"/>
                  </a:cubicBezTo>
                  <a:cubicBezTo>
                    <a:pt x="0" y="1957"/>
                    <a:pt x="91" y="2059"/>
                    <a:pt x="184" y="2059"/>
                  </a:cubicBezTo>
                  <a:cubicBezTo>
                    <a:pt x="229" y="2059"/>
                    <a:pt x="275" y="2035"/>
                    <a:pt x="305" y="1976"/>
                  </a:cubicBezTo>
                  <a:cubicBezTo>
                    <a:pt x="609" y="1368"/>
                    <a:pt x="1125" y="791"/>
                    <a:pt x="1764" y="487"/>
                  </a:cubicBezTo>
                  <a:cubicBezTo>
                    <a:pt x="2037" y="335"/>
                    <a:pt x="2372" y="274"/>
                    <a:pt x="2706" y="274"/>
                  </a:cubicBezTo>
                  <a:cubicBezTo>
                    <a:pt x="2888" y="274"/>
                    <a:pt x="2888" y="0"/>
                    <a:pt x="27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6" name="Google Shape;2026;p62"/>
            <p:cNvSpPr/>
            <p:nvPr/>
          </p:nvSpPr>
          <p:spPr>
            <a:xfrm>
              <a:off x="2870973" y="4706443"/>
              <a:ext cx="121595" cy="87701"/>
            </a:xfrm>
            <a:custGeom>
              <a:avLst/>
              <a:gdLst/>
              <a:ahLst/>
              <a:cxnLst/>
              <a:rect l="l" t="t" r="r" b="b"/>
              <a:pathLst>
                <a:path w="2870" h="2070" extrusionOk="0">
                  <a:moveTo>
                    <a:pt x="2687" y="1"/>
                  </a:moveTo>
                  <a:cubicBezTo>
                    <a:pt x="1624" y="1"/>
                    <a:pt x="712" y="700"/>
                    <a:pt x="165" y="1611"/>
                  </a:cubicBezTo>
                  <a:cubicBezTo>
                    <a:pt x="134" y="1703"/>
                    <a:pt x="73" y="1763"/>
                    <a:pt x="43" y="1855"/>
                  </a:cubicBezTo>
                  <a:cubicBezTo>
                    <a:pt x="0" y="1962"/>
                    <a:pt x="109" y="2070"/>
                    <a:pt x="198" y="2070"/>
                  </a:cubicBezTo>
                  <a:cubicBezTo>
                    <a:pt x="235" y="2070"/>
                    <a:pt x="268" y="2051"/>
                    <a:pt x="286" y="2007"/>
                  </a:cubicBezTo>
                  <a:cubicBezTo>
                    <a:pt x="590" y="1368"/>
                    <a:pt x="1107" y="791"/>
                    <a:pt x="1745" y="487"/>
                  </a:cubicBezTo>
                  <a:cubicBezTo>
                    <a:pt x="2049" y="335"/>
                    <a:pt x="2384" y="274"/>
                    <a:pt x="2687" y="274"/>
                  </a:cubicBezTo>
                  <a:cubicBezTo>
                    <a:pt x="2870" y="274"/>
                    <a:pt x="2870" y="1"/>
                    <a:pt x="2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7" name="Google Shape;2027;p62"/>
            <p:cNvSpPr/>
            <p:nvPr/>
          </p:nvSpPr>
          <p:spPr>
            <a:xfrm>
              <a:off x="3091714" y="4665896"/>
              <a:ext cx="121976" cy="144982"/>
            </a:xfrm>
            <a:custGeom>
              <a:avLst/>
              <a:gdLst/>
              <a:ahLst/>
              <a:cxnLst/>
              <a:rect l="l" t="t" r="r" b="b"/>
              <a:pathLst>
                <a:path w="2879" h="3422" extrusionOk="0">
                  <a:moveTo>
                    <a:pt x="240" y="0"/>
                  </a:moveTo>
                  <a:cubicBezTo>
                    <a:pt x="167" y="0"/>
                    <a:pt x="91" y="46"/>
                    <a:pt x="91" y="137"/>
                  </a:cubicBezTo>
                  <a:cubicBezTo>
                    <a:pt x="0" y="958"/>
                    <a:pt x="243" y="1717"/>
                    <a:pt x="791" y="2325"/>
                  </a:cubicBezTo>
                  <a:cubicBezTo>
                    <a:pt x="1186" y="2751"/>
                    <a:pt x="1733" y="3055"/>
                    <a:pt x="2280" y="3298"/>
                  </a:cubicBezTo>
                  <a:cubicBezTo>
                    <a:pt x="2402" y="3328"/>
                    <a:pt x="2523" y="3389"/>
                    <a:pt x="2645" y="3420"/>
                  </a:cubicBezTo>
                  <a:cubicBezTo>
                    <a:pt x="2653" y="3421"/>
                    <a:pt x="2661" y="3422"/>
                    <a:pt x="2668" y="3422"/>
                  </a:cubicBezTo>
                  <a:cubicBezTo>
                    <a:pt x="2806" y="3422"/>
                    <a:pt x="2878" y="3175"/>
                    <a:pt x="2706" y="3146"/>
                  </a:cubicBezTo>
                  <a:cubicBezTo>
                    <a:pt x="1824" y="2903"/>
                    <a:pt x="943" y="2295"/>
                    <a:pt x="547" y="1444"/>
                  </a:cubicBezTo>
                  <a:cubicBezTo>
                    <a:pt x="365" y="1049"/>
                    <a:pt x="304" y="593"/>
                    <a:pt x="365" y="137"/>
                  </a:cubicBezTo>
                  <a:cubicBezTo>
                    <a:pt x="380" y="46"/>
                    <a:pt x="312" y="0"/>
                    <a:pt x="2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8" name="Google Shape;2028;p62"/>
            <p:cNvSpPr/>
            <p:nvPr/>
          </p:nvSpPr>
          <p:spPr>
            <a:xfrm>
              <a:off x="2701625" y="3819027"/>
              <a:ext cx="231199" cy="852434"/>
            </a:xfrm>
            <a:custGeom>
              <a:avLst/>
              <a:gdLst/>
              <a:ahLst/>
              <a:cxnLst/>
              <a:rect l="l" t="t" r="r" b="b"/>
              <a:pathLst>
                <a:path w="5457" h="20120" extrusionOk="0">
                  <a:moveTo>
                    <a:pt x="153" y="1"/>
                  </a:moveTo>
                  <a:cubicBezTo>
                    <a:pt x="1" y="1"/>
                    <a:pt x="36" y="248"/>
                    <a:pt x="180" y="277"/>
                  </a:cubicBezTo>
                  <a:cubicBezTo>
                    <a:pt x="1639" y="459"/>
                    <a:pt x="2551" y="1796"/>
                    <a:pt x="3098" y="3043"/>
                  </a:cubicBezTo>
                  <a:cubicBezTo>
                    <a:pt x="3584" y="4167"/>
                    <a:pt x="3888" y="5444"/>
                    <a:pt x="3858" y="6690"/>
                  </a:cubicBezTo>
                  <a:cubicBezTo>
                    <a:pt x="3827" y="10337"/>
                    <a:pt x="4162" y="13955"/>
                    <a:pt x="4739" y="17541"/>
                  </a:cubicBezTo>
                  <a:cubicBezTo>
                    <a:pt x="4861" y="18362"/>
                    <a:pt x="5013" y="19213"/>
                    <a:pt x="5165" y="20034"/>
                  </a:cubicBezTo>
                  <a:cubicBezTo>
                    <a:pt x="5177" y="20093"/>
                    <a:pt x="5225" y="20120"/>
                    <a:pt x="5279" y="20120"/>
                  </a:cubicBezTo>
                  <a:cubicBezTo>
                    <a:pt x="5362" y="20120"/>
                    <a:pt x="5457" y="20054"/>
                    <a:pt x="5438" y="19942"/>
                  </a:cubicBezTo>
                  <a:cubicBezTo>
                    <a:pt x="4922" y="17450"/>
                    <a:pt x="4587" y="14927"/>
                    <a:pt x="4374" y="12404"/>
                  </a:cubicBezTo>
                  <a:cubicBezTo>
                    <a:pt x="4192" y="10429"/>
                    <a:pt x="4192" y="8453"/>
                    <a:pt x="4162" y="6477"/>
                  </a:cubicBezTo>
                  <a:cubicBezTo>
                    <a:pt x="4131" y="5201"/>
                    <a:pt x="3797" y="3863"/>
                    <a:pt x="3250" y="2708"/>
                  </a:cubicBezTo>
                  <a:cubicBezTo>
                    <a:pt x="2672" y="1401"/>
                    <a:pt x="1700" y="185"/>
                    <a:pt x="180" y="3"/>
                  </a:cubicBezTo>
                  <a:cubicBezTo>
                    <a:pt x="170" y="1"/>
                    <a:pt x="161" y="1"/>
                    <a:pt x="153" y="1"/>
                  </a:cubicBezTo>
                  <a:close/>
                </a:path>
              </a:pathLst>
            </a:custGeom>
            <a:solidFill>
              <a:srgbClr val="4063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9" name="Google Shape;2029;p62"/>
            <p:cNvSpPr/>
            <p:nvPr/>
          </p:nvSpPr>
          <p:spPr>
            <a:xfrm>
              <a:off x="2939738" y="3464908"/>
              <a:ext cx="180316" cy="267974"/>
            </a:xfrm>
            <a:custGeom>
              <a:avLst/>
              <a:gdLst/>
              <a:ahLst/>
              <a:cxnLst/>
              <a:rect l="l" t="t" r="r" b="b"/>
              <a:pathLst>
                <a:path w="4256" h="6325" extrusionOk="0">
                  <a:moveTo>
                    <a:pt x="3716" y="1"/>
                  </a:moveTo>
                  <a:cubicBezTo>
                    <a:pt x="3696" y="1"/>
                    <a:pt x="1429" y="397"/>
                    <a:pt x="1429" y="397"/>
                  </a:cubicBezTo>
                  <a:cubicBezTo>
                    <a:pt x="1429" y="397"/>
                    <a:pt x="1" y="3224"/>
                    <a:pt x="2159" y="6324"/>
                  </a:cubicBezTo>
                  <a:cubicBezTo>
                    <a:pt x="3891" y="5656"/>
                    <a:pt x="4256" y="5656"/>
                    <a:pt x="4256" y="5656"/>
                  </a:cubicBezTo>
                  <a:cubicBezTo>
                    <a:pt x="4256" y="5656"/>
                    <a:pt x="3587" y="63"/>
                    <a:pt x="3709" y="2"/>
                  </a:cubicBezTo>
                  <a:cubicBezTo>
                    <a:pt x="3714" y="1"/>
                    <a:pt x="3716" y="1"/>
                    <a:pt x="371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0" name="Google Shape;2030;p62"/>
            <p:cNvSpPr/>
            <p:nvPr/>
          </p:nvSpPr>
          <p:spPr>
            <a:xfrm>
              <a:off x="3013163" y="3677473"/>
              <a:ext cx="95327" cy="41266"/>
            </a:xfrm>
            <a:custGeom>
              <a:avLst/>
              <a:gdLst/>
              <a:ahLst/>
              <a:cxnLst/>
              <a:rect l="l" t="t" r="r" b="b"/>
              <a:pathLst>
                <a:path w="2250" h="974" fill="none" extrusionOk="0">
                  <a:moveTo>
                    <a:pt x="2249" y="0"/>
                  </a:moveTo>
                  <a:lnTo>
                    <a:pt x="0" y="973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1" name="Google Shape;2031;p62"/>
            <p:cNvSpPr/>
            <p:nvPr/>
          </p:nvSpPr>
          <p:spPr>
            <a:xfrm>
              <a:off x="2988674" y="3637561"/>
              <a:ext cx="108207" cy="18049"/>
            </a:xfrm>
            <a:custGeom>
              <a:avLst/>
              <a:gdLst/>
              <a:ahLst/>
              <a:cxnLst/>
              <a:rect l="l" t="t" r="r" b="b"/>
              <a:pathLst>
                <a:path w="2554" h="426" fill="none" extrusionOk="0">
                  <a:moveTo>
                    <a:pt x="2554" y="0"/>
                  </a:moveTo>
                  <a:lnTo>
                    <a:pt x="1" y="426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2" name="Google Shape;2032;p62"/>
            <p:cNvSpPr/>
            <p:nvPr/>
          </p:nvSpPr>
          <p:spPr>
            <a:xfrm>
              <a:off x="2974522" y="3582185"/>
              <a:ext cx="113375" cy="3898"/>
            </a:xfrm>
            <a:custGeom>
              <a:avLst/>
              <a:gdLst/>
              <a:ahLst/>
              <a:cxnLst/>
              <a:rect l="l" t="t" r="r" b="b"/>
              <a:pathLst>
                <a:path w="2676" h="92" fill="none" extrusionOk="0">
                  <a:moveTo>
                    <a:pt x="2675" y="0"/>
                  </a:moveTo>
                  <a:lnTo>
                    <a:pt x="0" y="91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3" name="Google Shape;2033;p62"/>
            <p:cNvSpPr/>
            <p:nvPr/>
          </p:nvSpPr>
          <p:spPr>
            <a:xfrm>
              <a:off x="2974522" y="3507489"/>
              <a:ext cx="113375" cy="11609"/>
            </a:xfrm>
            <a:custGeom>
              <a:avLst/>
              <a:gdLst/>
              <a:ahLst/>
              <a:cxnLst/>
              <a:rect l="l" t="t" r="r" b="b"/>
              <a:pathLst>
                <a:path w="2676" h="274" fill="none" extrusionOk="0">
                  <a:moveTo>
                    <a:pt x="2675" y="274"/>
                  </a:moveTo>
                  <a:lnTo>
                    <a:pt x="0" y="0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4" name="Google Shape;2034;p62"/>
            <p:cNvSpPr/>
            <p:nvPr/>
          </p:nvSpPr>
          <p:spPr>
            <a:xfrm>
              <a:off x="3047905" y="3434276"/>
              <a:ext cx="372241" cy="270262"/>
            </a:xfrm>
            <a:custGeom>
              <a:avLst/>
              <a:gdLst/>
              <a:ahLst/>
              <a:cxnLst/>
              <a:rect l="l" t="t" r="r" b="b"/>
              <a:pathLst>
                <a:path w="8786" h="6379" extrusionOk="0">
                  <a:moveTo>
                    <a:pt x="4822" y="0"/>
                  </a:moveTo>
                  <a:cubicBezTo>
                    <a:pt x="3056" y="0"/>
                    <a:pt x="822" y="847"/>
                    <a:pt x="822" y="847"/>
                  </a:cubicBezTo>
                  <a:cubicBezTo>
                    <a:pt x="1" y="2974"/>
                    <a:pt x="1338" y="6379"/>
                    <a:pt x="1338" y="6379"/>
                  </a:cubicBezTo>
                  <a:cubicBezTo>
                    <a:pt x="1338" y="6379"/>
                    <a:pt x="3223" y="6288"/>
                    <a:pt x="3952" y="6136"/>
                  </a:cubicBezTo>
                  <a:cubicBezTo>
                    <a:pt x="4088" y="6102"/>
                    <a:pt x="4281" y="6089"/>
                    <a:pt x="4505" y="6089"/>
                  </a:cubicBezTo>
                  <a:cubicBezTo>
                    <a:pt x="5202" y="6089"/>
                    <a:pt x="6212" y="6213"/>
                    <a:pt x="6825" y="6213"/>
                  </a:cubicBezTo>
                  <a:cubicBezTo>
                    <a:pt x="7072" y="6213"/>
                    <a:pt x="7255" y="6193"/>
                    <a:pt x="7326" y="6136"/>
                  </a:cubicBezTo>
                  <a:cubicBezTo>
                    <a:pt x="7630" y="5862"/>
                    <a:pt x="6901" y="4981"/>
                    <a:pt x="6901" y="4981"/>
                  </a:cubicBezTo>
                  <a:lnTo>
                    <a:pt x="6901" y="4981"/>
                  </a:lnTo>
                  <a:cubicBezTo>
                    <a:pt x="6901" y="4981"/>
                    <a:pt x="6963" y="4985"/>
                    <a:pt x="7055" y="4985"/>
                  </a:cubicBezTo>
                  <a:cubicBezTo>
                    <a:pt x="7308" y="4985"/>
                    <a:pt x="7782" y="4952"/>
                    <a:pt x="7782" y="4707"/>
                  </a:cubicBezTo>
                  <a:cubicBezTo>
                    <a:pt x="7813" y="4373"/>
                    <a:pt x="6901" y="3674"/>
                    <a:pt x="6901" y="3674"/>
                  </a:cubicBezTo>
                  <a:lnTo>
                    <a:pt x="6901" y="3674"/>
                  </a:lnTo>
                  <a:cubicBezTo>
                    <a:pt x="6901" y="3674"/>
                    <a:pt x="7482" y="3849"/>
                    <a:pt x="7959" y="3849"/>
                  </a:cubicBezTo>
                  <a:cubicBezTo>
                    <a:pt x="8198" y="3849"/>
                    <a:pt x="8410" y="3805"/>
                    <a:pt x="8512" y="3674"/>
                  </a:cubicBezTo>
                  <a:cubicBezTo>
                    <a:pt x="8785" y="3309"/>
                    <a:pt x="7873" y="1394"/>
                    <a:pt x="6354" y="360"/>
                  </a:cubicBezTo>
                  <a:cubicBezTo>
                    <a:pt x="5968" y="98"/>
                    <a:pt x="5422" y="0"/>
                    <a:pt x="4822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5" name="Google Shape;2035;p62"/>
            <p:cNvSpPr/>
            <p:nvPr/>
          </p:nvSpPr>
          <p:spPr>
            <a:xfrm>
              <a:off x="3221787" y="3631757"/>
              <a:ext cx="118502" cy="13558"/>
            </a:xfrm>
            <a:custGeom>
              <a:avLst/>
              <a:gdLst/>
              <a:ahLst/>
              <a:cxnLst/>
              <a:rect l="l" t="t" r="r" b="b"/>
              <a:pathLst>
                <a:path w="2797" h="320" extrusionOk="0">
                  <a:moveTo>
                    <a:pt x="1429" y="1"/>
                  </a:moveTo>
                  <a:cubicBezTo>
                    <a:pt x="714" y="1"/>
                    <a:pt x="113" y="198"/>
                    <a:pt x="0" y="198"/>
                  </a:cubicBezTo>
                  <a:lnTo>
                    <a:pt x="2797" y="320"/>
                  </a:lnTo>
                  <a:cubicBezTo>
                    <a:pt x="2356" y="76"/>
                    <a:pt x="1870" y="1"/>
                    <a:pt x="1429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6" name="Google Shape;2036;p62"/>
            <p:cNvSpPr/>
            <p:nvPr/>
          </p:nvSpPr>
          <p:spPr>
            <a:xfrm>
              <a:off x="3264282" y="3534224"/>
              <a:ext cx="76007" cy="55713"/>
            </a:xfrm>
            <a:custGeom>
              <a:avLst/>
              <a:gdLst/>
              <a:ahLst/>
              <a:cxnLst/>
              <a:rect l="l" t="t" r="r" b="b"/>
              <a:pathLst>
                <a:path w="1794" h="1315" extrusionOk="0">
                  <a:moveTo>
                    <a:pt x="74" y="0"/>
                  </a:moveTo>
                  <a:cubicBezTo>
                    <a:pt x="25" y="0"/>
                    <a:pt x="0" y="8"/>
                    <a:pt x="0" y="8"/>
                  </a:cubicBezTo>
                  <a:lnTo>
                    <a:pt x="1794" y="1315"/>
                  </a:lnTo>
                  <a:cubicBezTo>
                    <a:pt x="866" y="118"/>
                    <a:pt x="271" y="0"/>
                    <a:pt x="74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7" name="Google Shape;2037;p62"/>
            <p:cNvSpPr/>
            <p:nvPr/>
          </p:nvSpPr>
          <p:spPr>
            <a:xfrm>
              <a:off x="3092985" y="2934408"/>
              <a:ext cx="12922" cy="23217"/>
            </a:xfrm>
            <a:custGeom>
              <a:avLst/>
              <a:gdLst/>
              <a:ahLst/>
              <a:cxnLst/>
              <a:rect l="l" t="t" r="r" b="b"/>
              <a:pathLst>
                <a:path w="305" h="548" extrusionOk="0">
                  <a:moveTo>
                    <a:pt x="305" y="0"/>
                  </a:moveTo>
                  <a:cubicBezTo>
                    <a:pt x="213" y="183"/>
                    <a:pt x="92" y="395"/>
                    <a:pt x="1" y="547"/>
                  </a:cubicBezTo>
                  <a:cubicBezTo>
                    <a:pt x="92" y="395"/>
                    <a:pt x="213" y="183"/>
                    <a:pt x="305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8" name="Google Shape;2038;p62"/>
            <p:cNvSpPr/>
            <p:nvPr/>
          </p:nvSpPr>
          <p:spPr>
            <a:xfrm>
              <a:off x="2656418" y="2295273"/>
              <a:ext cx="324577" cy="175063"/>
            </a:xfrm>
            <a:custGeom>
              <a:avLst/>
              <a:gdLst/>
              <a:ahLst/>
              <a:cxnLst/>
              <a:rect l="l" t="t" r="r" b="b"/>
              <a:pathLst>
                <a:path w="7661" h="4132" extrusionOk="0">
                  <a:moveTo>
                    <a:pt x="2046" y="0"/>
                  </a:moveTo>
                  <a:cubicBezTo>
                    <a:pt x="1581" y="0"/>
                    <a:pt x="1235" y="64"/>
                    <a:pt x="1095" y="222"/>
                  </a:cubicBezTo>
                  <a:cubicBezTo>
                    <a:pt x="396" y="982"/>
                    <a:pt x="1" y="3808"/>
                    <a:pt x="3800" y="4112"/>
                  </a:cubicBezTo>
                  <a:cubicBezTo>
                    <a:pt x="3964" y="4125"/>
                    <a:pt x="4120" y="4132"/>
                    <a:pt x="4271" y="4132"/>
                  </a:cubicBezTo>
                  <a:cubicBezTo>
                    <a:pt x="7632" y="4132"/>
                    <a:pt x="7660" y="1012"/>
                    <a:pt x="7660" y="1012"/>
                  </a:cubicBezTo>
                  <a:cubicBezTo>
                    <a:pt x="7660" y="1012"/>
                    <a:pt x="3906" y="0"/>
                    <a:pt x="20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9" name="Google Shape;2039;p62"/>
            <p:cNvSpPr/>
            <p:nvPr/>
          </p:nvSpPr>
          <p:spPr>
            <a:xfrm>
              <a:off x="3497353" y="2335566"/>
              <a:ext cx="436639" cy="552133"/>
            </a:xfrm>
            <a:custGeom>
              <a:avLst/>
              <a:gdLst/>
              <a:ahLst/>
              <a:cxnLst/>
              <a:rect l="l" t="t" r="r" b="b"/>
              <a:pathLst>
                <a:path w="10306" h="13032" extrusionOk="0">
                  <a:moveTo>
                    <a:pt x="2402" y="0"/>
                  </a:moveTo>
                  <a:lnTo>
                    <a:pt x="1" y="10365"/>
                  </a:lnTo>
                  <a:cubicBezTo>
                    <a:pt x="1" y="10365"/>
                    <a:pt x="3327" y="13032"/>
                    <a:pt x="4071" y="13032"/>
                  </a:cubicBezTo>
                  <a:cubicBezTo>
                    <a:pt x="4110" y="13032"/>
                    <a:pt x="4141" y="13024"/>
                    <a:pt x="4165" y="13010"/>
                  </a:cubicBezTo>
                  <a:cubicBezTo>
                    <a:pt x="6566" y="11459"/>
                    <a:pt x="5016" y="9089"/>
                    <a:pt x="5016" y="9089"/>
                  </a:cubicBezTo>
                  <a:lnTo>
                    <a:pt x="5016" y="9089"/>
                  </a:lnTo>
                  <a:cubicBezTo>
                    <a:pt x="5016" y="9089"/>
                    <a:pt x="5390" y="9144"/>
                    <a:pt x="5894" y="9144"/>
                  </a:cubicBezTo>
                  <a:cubicBezTo>
                    <a:pt x="6627" y="9144"/>
                    <a:pt x="7637" y="9027"/>
                    <a:pt x="8177" y="8450"/>
                  </a:cubicBezTo>
                  <a:cubicBezTo>
                    <a:pt x="10305" y="6201"/>
                    <a:pt x="2402" y="0"/>
                    <a:pt x="2402" y="0"/>
                  </a:cubicBez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0" name="Google Shape;2040;p62"/>
            <p:cNvSpPr/>
            <p:nvPr/>
          </p:nvSpPr>
          <p:spPr>
            <a:xfrm>
              <a:off x="3243691" y="2631767"/>
              <a:ext cx="9024" cy="1313"/>
            </a:xfrm>
            <a:custGeom>
              <a:avLst/>
              <a:gdLst/>
              <a:ahLst/>
              <a:cxnLst/>
              <a:rect l="l" t="t" r="r" b="b"/>
              <a:pathLst>
                <a:path w="213" h="31" extrusionOk="0">
                  <a:moveTo>
                    <a:pt x="213" y="0"/>
                  </a:moveTo>
                  <a:cubicBezTo>
                    <a:pt x="152" y="0"/>
                    <a:pt x="91" y="31"/>
                    <a:pt x="0" y="31"/>
                  </a:cubicBezTo>
                  <a:cubicBezTo>
                    <a:pt x="91" y="31"/>
                    <a:pt x="152" y="0"/>
                    <a:pt x="213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1" name="Google Shape;2041;p62"/>
            <p:cNvSpPr/>
            <p:nvPr/>
          </p:nvSpPr>
          <p:spPr>
            <a:xfrm>
              <a:off x="3214033" y="2635622"/>
              <a:ext cx="7796" cy="1313"/>
            </a:xfrm>
            <a:custGeom>
              <a:avLst/>
              <a:gdLst/>
              <a:ahLst/>
              <a:cxnLst/>
              <a:rect l="l" t="t" r="r" b="b"/>
              <a:pathLst>
                <a:path w="184" h="31" extrusionOk="0">
                  <a:moveTo>
                    <a:pt x="183" y="0"/>
                  </a:moveTo>
                  <a:cubicBezTo>
                    <a:pt x="122" y="0"/>
                    <a:pt x="62" y="0"/>
                    <a:pt x="1" y="31"/>
                  </a:cubicBezTo>
                  <a:cubicBezTo>
                    <a:pt x="62" y="0"/>
                    <a:pt x="122" y="0"/>
                    <a:pt x="183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2" name="Google Shape;2042;p62"/>
            <p:cNvSpPr/>
            <p:nvPr/>
          </p:nvSpPr>
          <p:spPr>
            <a:xfrm>
              <a:off x="3582387" y="2367766"/>
              <a:ext cx="1313" cy="1313"/>
            </a:xfrm>
            <a:custGeom>
              <a:avLst/>
              <a:gdLst/>
              <a:ahLst/>
              <a:cxnLst/>
              <a:rect l="l" t="t" r="r" b="b"/>
              <a:pathLst>
                <a:path w="31" h="31" extrusionOk="0">
                  <a:moveTo>
                    <a:pt x="0" y="31"/>
                  </a:moveTo>
                  <a:cubicBezTo>
                    <a:pt x="0" y="31"/>
                    <a:pt x="0" y="0"/>
                    <a:pt x="30" y="0"/>
                  </a:cubicBezTo>
                  <a:cubicBezTo>
                    <a:pt x="0" y="0"/>
                    <a:pt x="0" y="31"/>
                    <a:pt x="0" y="3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3" name="Google Shape;2043;p62"/>
            <p:cNvSpPr/>
            <p:nvPr/>
          </p:nvSpPr>
          <p:spPr>
            <a:xfrm>
              <a:off x="3273307" y="2624013"/>
              <a:ext cx="14193" cy="3940"/>
            </a:xfrm>
            <a:custGeom>
              <a:avLst/>
              <a:gdLst/>
              <a:ahLst/>
              <a:cxnLst/>
              <a:rect l="l" t="t" r="r" b="b"/>
              <a:pathLst>
                <a:path w="335" h="93" extrusionOk="0">
                  <a:moveTo>
                    <a:pt x="334" y="1"/>
                  </a:moveTo>
                  <a:lnTo>
                    <a:pt x="334" y="1"/>
                  </a:lnTo>
                  <a:cubicBezTo>
                    <a:pt x="213" y="31"/>
                    <a:pt x="122" y="62"/>
                    <a:pt x="0" y="92"/>
                  </a:cubicBezTo>
                  <a:cubicBezTo>
                    <a:pt x="122" y="62"/>
                    <a:pt x="243" y="31"/>
                    <a:pt x="334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4" name="Google Shape;2044;p62"/>
            <p:cNvSpPr/>
            <p:nvPr/>
          </p:nvSpPr>
          <p:spPr>
            <a:xfrm>
              <a:off x="3530867" y="2438565"/>
              <a:ext cx="1313" cy="1356"/>
            </a:xfrm>
            <a:custGeom>
              <a:avLst/>
              <a:gdLst/>
              <a:ahLst/>
              <a:cxnLst/>
              <a:rect l="l" t="t" r="r" b="b"/>
              <a:pathLst>
                <a:path w="31" h="32" extrusionOk="0">
                  <a:moveTo>
                    <a:pt x="31" y="1"/>
                  </a:moveTo>
                  <a:cubicBezTo>
                    <a:pt x="31" y="1"/>
                    <a:pt x="0" y="31"/>
                    <a:pt x="0" y="31"/>
                  </a:cubicBezTo>
                  <a:cubicBezTo>
                    <a:pt x="0" y="31"/>
                    <a:pt x="31" y="1"/>
                    <a:pt x="31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5" name="Google Shape;2045;p62"/>
            <p:cNvSpPr/>
            <p:nvPr/>
          </p:nvSpPr>
          <p:spPr>
            <a:xfrm>
              <a:off x="2996760" y="2333357"/>
              <a:ext cx="710927" cy="1038343"/>
            </a:xfrm>
            <a:custGeom>
              <a:avLst/>
              <a:gdLst/>
              <a:ahLst/>
              <a:cxnLst/>
              <a:rect l="l" t="t" r="r" b="b"/>
              <a:pathLst>
                <a:path w="16780" h="24508" extrusionOk="0">
                  <a:moveTo>
                    <a:pt x="14165" y="0"/>
                  </a:moveTo>
                  <a:lnTo>
                    <a:pt x="13679" y="882"/>
                  </a:lnTo>
                  <a:cubicBezTo>
                    <a:pt x="13527" y="1155"/>
                    <a:pt x="13132" y="1702"/>
                    <a:pt x="12585" y="2432"/>
                  </a:cubicBezTo>
                  <a:cubicBezTo>
                    <a:pt x="12585" y="2432"/>
                    <a:pt x="12554" y="2462"/>
                    <a:pt x="12554" y="2462"/>
                  </a:cubicBezTo>
                  <a:cubicBezTo>
                    <a:pt x="12524" y="2523"/>
                    <a:pt x="12463" y="2584"/>
                    <a:pt x="12433" y="2645"/>
                  </a:cubicBezTo>
                  <a:cubicBezTo>
                    <a:pt x="11004" y="4438"/>
                    <a:pt x="9150" y="6049"/>
                    <a:pt x="6992" y="6748"/>
                  </a:cubicBezTo>
                  <a:cubicBezTo>
                    <a:pt x="6931" y="6748"/>
                    <a:pt x="6870" y="6778"/>
                    <a:pt x="6809" y="6809"/>
                  </a:cubicBezTo>
                  <a:cubicBezTo>
                    <a:pt x="6718" y="6839"/>
                    <a:pt x="6597" y="6870"/>
                    <a:pt x="6475" y="6900"/>
                  </a:cubicBezTo>
                  <a:cubicBezTo>
                    <a:pt x="6323" y="6930"/>
                    <a:pt x="6171" y="6961"/>
                    <a:pt x="5989" y="6991"/>
                  </a:cubicBezTo>
                  <a:cubicBezTo>
                    <a:pt x="5928" y="6991"/>
                    <a:pt x="5867" y="7022"/>
                    <a:pt x="5776" y="7022"/>
                  </a:cubicBezTo>
                  <a:cubicBezTo>
                    <a:pt x="5624" y="7052"/>
                    <a:pt x="5442" y="7082"/>
                    <a:pt x="5259" y="7082"/>
                  </a:cubicBezTo>
                  <a:cubicBezTo>
                    <a:pt x="5198" y="7082"/>
                    <a:pt x="5138" y="7082"/>
                    <a:pt x="5077" y="7113"/>
                  </a:cubicBezTo>
                  <a:lnTo>
                    <a:pt x="4378" y="7113"/>
                  </a:lnTo>
                  <a:cubicBezTo>
                    <a:pt x="4317" y="7508"/>
                    <a:pt x="4226" y="7964"/>
                    <a:pt x="4165" y="8420"/>
                  </a:cubicBezTo>
                  <a:cubicBezTo>
                    <a:pt x="4104" y="8785"/>
                    <a:pt x="4013" y="9149"/>
                    <a:pt x="3952" y="9514"/>
                  </a:cubicBezTo>
                  <a:cubicBezTo>
                    <a:pt x="3891" y="9879"/>
                    <a:pt x="3800" y="10274"/>
                    <a:pt x="3709" y="10639"/>
                  </a:cubicBezTo>
                  <a:lnTo>
                    <a:pt x="3618" y="11003"/>
                  </a:lnTo>
                  <a:cubicBezTo>
                    <a:pt x="3557" y="11277"/>
                    <a:pt x="3496" y="11520"/>
                    <a:pt x="3436" y="11763"/>
                  </a:cubicBezTo>
                  <a:cubicBezTo>
                    <a:pt x="3314" y="12128"/>
                    <a:pt x="3192" y="12493"/>
                    <a:pt x="3071" y="12827"/>
                  </a:cubicBezTo>
                  <a:cubicBezTo>
                    <a:pt x="2980" y="13070"/>
                    <a:pt x="2919" y="13283"/>
                    <a:pt x="2828" y="13496"/>
                  </a:cubicBezTo>
                  <a:cubicBezTo>
                    <a:pt x="2736" y="13739"/>
                    <a:pt x="2615" y="13921"/>
                    <a:pt x="2524" y="14134"/>
                  </a:cubicBezTo>
                  <a:cubicBezTo>
                    <a:pt x="2432" y="14317"/>
                    <a:pt x="2311" y="14529"/>
                    <a:pt x="2220" y="14681"/>
                  </a:cubicBezTo>
                  <a:cubicBezTo>
                    <a:pt x="1642" y="15563"/>
                    <a:pt x="913" y="16140"/>
                    <a:pt x="1" y="16171"/>
                  </a:cubicBezTo>
                  <a:cubicBezTo>
                    <a:pt x="1" y="16171"/>
                    <a:pt x="4226" y="17174"/>
                    <a:pt x="3405" y="24408"/>
                  </a:cubicBezTo>
                  <a:cubicBezTo>
                    <a:pt x="3557" y="24469"/>
                    <a:pt x="3739" y="24499"/>
                    <a:pt x="3922" y="24499"/>
                  </a:cubicBezTo>
                  <a:cubicBezTo>
                    <a:pt x="4018" y="24505"/>
                    <a:pt x="4113" y="24508"/>
                    <a:pt x="4207" y="24508"/>
                  </a:cubicBezTo>
                  <a:cubicBezTo>
                    <a:pt x="6589" y="24508"/>
                    <a:pt x="8025" y="22670"/>
                    <a:pt x="8785" y="20213"/>
                  </a:cubicBezTo>
                  <a:cubicBezTo>
                    <a:pt x="11582" y="19575"/>
                    <a:pt x="13861" y="17417"/>
                    <a:pt x="14560" y="14560"/>
                  </a:cubicBezTo>
                  <a:lnTo>
                    <a:pt x="16779" y="14560"/>
                  </a:lnTo>
                  <a:lnTo>
                    <a:pt x="15016" y="11399"/>
                  </a:lnTo>
                  <a:lnTo>
                    <a:pt x="15655" y="5471"/>
                  </a:lnTo>
                  <a:cubicBezTo>
                    <a:pt x="15867" y="3496"/>
                    <a:pt x="15229" y="1490"/>
                    <a:pt x="14165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6" name="Google Shape;2046;p62"/>
            <p:cNvSpPr/>
            <p:nvPr/>
          </p:nvSpPr>
          <p:spPr>
            <a:xfrm>
              <a:off x="2832841" y="2300781"/>
              <a:ext cx="767572" cy="1068890"/>
            </a:xfrm>
            <a:custGeom>
              <a:avLst/>
              <a:gdLst/>
              <a:ahLst/>
              <a:cxnLst/>
              <a:rect l="l" t="t" r="r" b="b"/>
              <a:pathLst>
                <a:path w="18117" h="25229" extrusionOk="0">
                  <a:moveTo>
                    <a:pt x="17387" y="1"/>
                  </a:moveTo>
                  <a:cubicBezTo>
                    <a:pt x="16764" y="950"/>
                    <a:pt x="13711" y="5602"/>
                    <a:pt x="12067" y="5602"/>
                  </a:cubicBezTo>
                  <a:cubicBezTo>
                    <a:pt x="12026" y="5602"/>
                    <a:pt x="11985" y="5599"/>
                    <a:pt x="11946" y="5593"/>
                  </a:cubicBezTo>
                  <a:cubicBezTo>
                    <a:pt x="10153" y="5320"/>
                    <a:pt x="10882" y="3740"/>
                    <a:pt x="10882" y="3739"/>
                  </a:cubicBezTo>
                  <a:lnTo>
                    <a:pt x="10882" y="3739"/>
                  </a:lnTo>
                  <a:cubicBezTo>
                    <a:pt x="10882" y="3740"/>
                    <a:pt x="9344" y="6205"/>
                    <a:pt x="7942" y="6205"/>
                  </a:cubicBezTo>
                  <a:cubicBezTo>
                    <a:pt x="7909" y="6205"/>
                    <a:pt x="7876" y="6204"/>
                    <a:pt x="7843" y="6201"/>
                  </a:cubicBezTo>
                  <a:cubicBezTo>
                    <a:pt x="7357" y="6140"/>
                    <a:pt x="7113" y="5928"/>
                    <a:pt x="7022" y="5654"/>
                  </a:cubicBezTo>
                  <a:cubicBezTo>
                    <a:pt x="6615" y="8243"/>
                    <a:pt x="5178" y="14171"/>
                    <a:pt x="634" y="14171"/>
                  </a:cubicBezTo>
                  <a:cubicBezTo>
                    <a:pt x="429" y="14171"/>
                    <a:pt x="218" y="14159"/>
                    <a:pt x="1" y="14135"/>
                  </a:cubicBezTo>
                  <a:lnTo>
                    <a:pt x="1" y="14135"/>
                  </a:lnTo>
                  <a:cubicBezTo>
                    <a:pt x="366" y="16901"/>
                    <a:pt x="2220" y="19271"/>
                    <a:pt x="4803" y="20274"/>
                  </a:cubicBezTo>
                  <a:cubicBezTo>
                    <a:pt x="4986" y="21825"/>
                    <a:pt x="5533" y="24651"/>
                    <a:pt x="7326" y="25229"/>
                  </a:cubicBezTo>
                  <a:cubicBezTo>
                    <a:pt x="8147" y="17995"/>
                    <a:pt x="3952" y="16992"/>
                    <a:pt x="3952" y="16992"/>
                  </a:cubicBezTo>
                  <a:cubicBezTo>
                    <a:pt x="4864" y="16961"/>
                    <a:pt x="5563" y="16384"/>
                    <a:pt x="6141" y="15502"/>
                  </a:cubicBezTo>
                  <a:cubicBezTo>
                    <a:pt x="6232" y="15350"/>
                    <a:pt x="6353" y="15138"/>
                    <a:pt x="6445" y="14955"/>
                  </a:cubicBezTo>
                  <a:cubicBezTo>
                    <a:pt x="6566" y="14742"/>
                    <a:pt x="6657" y="14530"/>
                    <a:pt x="6749" y="14317"/>
                  </a:cubicBezTo>
                  <a:cubicBezTo>
                    <a:pt x="6840" y="14104"/>
                    <a:pt x="6931" y="13891"/>
                    <a:pt x="6992" y="13648"/>
                  </a:cubicBezTo>
                  <a:cubicBezTo>
                    <a:pt x="7113" y="13314"/>
                    <a:pt x="7235" y="12949"/>
                    <a:pt x="7357" y="12584"/>
                  </a:cubicBezTo>
                  <a:cubicBezTo>
                    <a:pt x="7417" y="12341"/>
                    <a:pt x="7478" y="12098"/>
                    <a:pt x="7539" y="11824"/>
                  </a:cubicBezTo>
                  <a:lnTo>
                    <a:pt x="7630" y="11460"/>
                  </a:lnTo>
                  <a:cubicBezTo>
                    <a:pt x="7721" y="11095"/>
                    <a:pt x="7812" y="10700"/>
                    <a:pt x="7873" y="10335"/>
                  </a:cubicBezTo>
                  <a:cubicBezTo>
                    <a:pt x="7964" y="9970"/>
                    <a:pt x="8025" y="9606"/>
                    <a:pt x="8086" y="9241"/>
                  </a:cubicBezTo>
                  <a:cubicBezTo>
                    <a:pt x="8177" y="8785"/>
                    <a:pt x="8238" y="8329"/>
                    <a:pt x="8329" y="7903"/>
                  </a:cubicBezTo>
                  <a:cubicBezTo>
                    <a:pt x="8436" y="7919"/>
                    <a:pt x="8542" y="7926"/>
                    <a:pt x="8652" y="7926"/>
                  </a:cubicBezTo>
                  <a:cubicBezTo>
                    <a:pt x="8762" y="7926"/>
                    <a:pt x="8876" y="7919"/>
                    <a:pt x="8998" y="7903"/>
                  </a:cubicBezTo>
                  <a:lnTo>
                    <a:pt x="9180" y="7903"/>
                  </a:lnTo>
                  <a:cubicBezTo>
                    <a:pt x="9363" y="7903"/>
                    <a:pt x="9545" y="7873"/>
                    <a:pt x="9697" y="7843"/>
                  </a:cubicBezTo>
                  <a:cubicBezTo>
                    <a:pt x="9788" y="7843"/>
                    <a:pt x="9849" y="7812"/>
                    <a:pt x="9910" y="7812"/>
                  </a:cubicBezTo>
                  <a:cubicBezTo>
                    <a:pt x="10092" y="7782"/>
                    <a:pt x="10244" y="7751"/>
                    <a:pt x="10396" y="7691"/>
                  </a:cubicBezTo>
                  <a:cubicBezTo>
                    <a:pt x="10518" y="7660"/>
                    <a:pt x="10639" y="7630"/>
                    <a:pt x="10730" y="7599"/>
                  </a:cubicBezTo>
                  <a:cubicBezTo>
                    <a:pt x="10791" y="7599"/>
                    <a:pt x="10852" y="7569"/>
                    <a:pt x="10913" y="7539"/>
                  </a:cubicBezTo>
                  <a:cubicBezTo>
                    <a:pt x="13314" y="6779"/>
                    <a:pt x="15199" y="4894"/>
                    <a:pt x="16354" y="3435"/>
                  </a:cubicBezTo>
                  <a:cubicBezTo>
                    <a:pt x="16384" y="3405"/>
                    <a:pt x="16445" y="3344"/>
                    <a:pt x="16475" y="3283"/>
                  </a:cubicBezTo>
                  <a:cubicBezTo>
                    <a:pt x="16506" y="3253"/>
                    <a:pt x="16506" y="3253"/>
                    <a:pt x="16506" y="3253"/>
                  </a:cubicBezTo>
                  <a:cubicBezTo>
                    <a:pt x="16962" y="2645"/>
                    <a:pt x="17387" y="2007"/>
                    <a:pt x="17721" y="1399"/>
                  </a:cubicBezTo>
                  <a:cubicBezTo>
                    <a:pt x="17782" y="1308"/>
                    <a:pt x="17843" y="1216"/>
                    <a:pt x="17934" y="1125"/>
                  </a:cubicBezTo>
                  <a:cubicBezTo>
                    <a:pt x="17995" y="1034"/>
                    <a:pt x="18056" y="973"/>
                    <a:pt x="18117" y="882"/>
                  </a:cubicBezTo>
                  <a:cubicBezTo>
                    <a:pt x="17904" y="578"/>
                    <a:pt x="17661" y="274"/>
                    <a:pt x="17387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7" name="Google Shape;2047;p62"/>
            <p:cNvSpPr/>
            <p:nvPr/>
          </p:nvSpPr>
          <p:spPr>
            <a:xfrm>
              <a:off x="3295169" y="2446318"/>
              <a:ext cx="230564" cy="175190"/>
            </a:xfrm>
            <a:custGeom>
              <a:avLst/>
              <a:gdLst/>
              <a:ahLst/>
              <a:cxnLst/>
              <a:rect l="l" t="t" r="r" b="b"/>
              <a:pathLst>
                <a:path w="5442" h="4135" extrusionOk="0">
                  <a:moveTo>
                    <a:pt x="5442" y="0"/>
                  </a:moveTo>
                  <a:cubicBezTo>
                    <a:pt x="4256" y="1459"/>
                    <a:pt x="2402" y="3344"/>
                    <a:pt x="1" y="4134"/>
                  </a:cubicBezTo>
                  <a:cubicBezTo>
                    <a:pt x="2159" y="3435"/>
                    <a:pt x="4013" y="1824"/>
                    <a:pt x="5442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8" name="Google Shape;2048;p62"/>
            <p:cNvSpPr/>
            <p:nvPr/>
          </p:nvSpPr>
          <p:spPr>
            <a:xfrm>
              <a:off x="3581074" y="2369037"/>
              <a:ext cx="42" cy="1313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31"/>
                  </a:moveTo>
                  <a:cubicBezTo>
                    <a:pt x="1" y="31"/>
                    <a:pt x="1" y="31"/>
                    <a:pt x="1" y="1"/>
                  </a:cubicBezTo>
                  <a:cubicBezTo>
                    <a:pt x="1" y="1"/>
                    <a:pt x="1" y="31"/>
                    <a:pt x="1" y="3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9" name="Google Shape;2049;p62"/>
            <p:cNvSpPr/>
            <p:nvPr/>
          </p:nvSpPr>
          <p:spPr>
            <a:xfrm>
              <a:off x="3175435" y="2635665"/>
              <a:ext cx="9024" cy="56645"/>
            </a:xfrm>
            <a:custGeom>
              <a:avLst/>
              <a:gdLst/>
              <a:ahLst/>
              <a:cxnLst/>
              <a:rect l="l" t="t" r="r" b="b"/>
              <a:pathLst>
                <a:path w="213" h="1337" extrusionOk="0">
                  <a:moveTo>
                    <a:pt x="213" y="0"/>
                  </a:moveTo>
                  <a:cubicBezTo>
                    <a:pt x="152" y="426"/>
                    <a:pt x="61" y="881"/>
                    <a:pt x="0" y="1337"/>
                  </a:cubicBezTo>
                  <a:cubicBezTo>
                    <a:pt x="91" y="881"/>
                    <a:pt x="152" y="426"/>
                    <a:pt x="213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0" name="Google Shape;2050;p62"/>
            <p:cNvSpPr/>
            <p:nvPr/>
          </p:nvSpPr>
          <p:spPr>
            <a:xfrm>
              <a:off x="3578489" y="2370308"/>
              <a:ext cx="2627" cy="2627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1" y="62"/>
                  </a:moveTo>
                  <a:cubicBezTo>
                    <a:pt x="31" y="31"/>
                    <a:pt x="31" y="31"/>
                    <a:pt x="62" y="1"/>
                  </a:cubicBezTo>
                  <a:cubicBezTo>
                    <a:pt x="31" y="31"/>
                    <a:pt x="31" y="31"/>
                    <a:pt x="1" y="62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1" name="Google Shape;2051;p62"/>
            <p:cNvSpPr/>
            <p:nvPr/>
          </p:nvSpPr>
          <p:spPr>
            <a:xfrm>
              <a:off x="3578489" y="2372893"/>
              <a:ext cx="42" cy="1356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31"/>
                  </a:moveTo>
                  <a:lnTo>
                    <a:pt x="1" y="3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3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2" name="Google Shape;2052;p62"/>
            <p:cNvSpPr/>
            <p:nvPr/>
          </p:nvSpPr>
          <p:spPr>
            <a:xfrm>
              <a:off x="3166411" y="2692270"/>
              <a:ext cx="9067" cy="46435"/>
            </a:xfrm>
            <a:custGeom>
              <a:avLst/>
              <a:gdLst/>
              <a:ahLst/>
              <a:cxnLst/>
              <a:rect l="l" t="t" r="r" b="b"/>
              <a:pathLst>
                <a:path w="214" h="1096" extrusionOk="0">
                  <a:moveTo>
                    <a:pt x="213" y="1"/>
                  </a:moveTo>
                  <a:cubicBezTo>
                    <a:pt x="152" y="366"/>
                    <a:pt x="61" y="730"/>
                    <a:pt x="0" y="1095"/>
                  </a:cubicBezTo>
                  <a:cubicBezTo>
                    <a:pt x="61" y="730"/>
                    <a:pt x="152" y="366"/>
                    <a:pt x="213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3" name="Google Shape;2053;p62"/>
            <p:cNvSpPr/>
            <p:nvPr/>
          </p:nvSpPr>
          <p:spPr>
            <a:xfrm>
              <a:off x="3156115" y="2738663"/>
              <a:ext cx="10338" cy="47663"/>
            </a:xfrm>
            <a:custGeom>
              <a:avLst/>
              <a:gdLst/>
              <a:ahLst/>
              <a:cxnLst/>
              <a:rect l="l" t="t" r="r" b="b"/>
              <a:pathLst>
                <a:path w="244" h="1125" extrusionOk="0">
                  <a:moveTo>
                    <a:pt x="243" y="0"/>
                  </a:moveTo>
                  <a:cubicBezTo>
                    <a:pt x="152" y="365"/>
                    <a:pt x="91" y="760"/>
                    <a:pt x="0" y="1125"/>
                  </a:cubicBezTo>
                  <a:cubicBezTo>
                    <a:pt x="91" y="760"/>
                    <a:pt x="182" y="365"/>
                    <a:pt x="243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4" name="Google Shape;2054;p62"/>
            <p:cNvSpPr/>
            <p:nvPr/>
          </p:nvSpPr>
          <p:spPr>
            <a:xfrm>
              <a:off x="3144506" y="2801751"/>
              <a:ext cx="7753" cy="32242"/>
            </a:xfrm>
            <a:custGeom>
              <a:avLst/>
              <a:gdLst/>
              <a:ahLst/>
              <a:cxnLst/>
              <a:rect l="l" t="t" r="r" b="b"/>
              <a:pathLst>
                <a:path w="183" h="761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22" y="244"/>
                    <a:pt x="61" y="517"/>
                    <a:pt x="1" y="760"/>
                  </a:cubicBezTo>
                  <a:cubicBezTo>
                    <a:pt x="61" y="517"/>
                    <a:pt x="122" y="274"/>
                    <a:pt x="183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5" name="Google Shape;2055;p62"/>
            <p:cNvSpPr/>
            <p:nvPr/>
          </p:nvSpPr>
          <p:spPr>
            <a:xfrm>
              <a:off x="3118746" y="2879032"/>
              <a:ext cx="10338" cy="28344"/>
            </a:xfrm>
            <a:custGeom>
              <a:avLst/>
              <a:gdLst/>
              <a:ahLst/>
              <a:cxnLst/>
              <a:rect l="l" t="t" r="r" b="b"/>
              <a:pathLst>
                <a:path w="244" h="669" extrusionOk="0">
                  <a:moveTo>
                    <a:pt x="244" y="0"/>
                  </a:moveTo>
                  <a:cubicBezTo>
                    <a:pt x="183" y="243"/>
                    <a:pt x="92" y="456"/>
                    <a:pt x="1" y="669"/>
                  </a:cubicBezTo>
                  <a:cubicBezTo>
                    <a:pt x="92" y="456"/>
                    <a:pt x="183" y="243"/>
                    <a:pt x="244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6" name="Google Shape;2056;p62"/>
            <p:cNvSpPr/>
            <p:nvPr/>
          </p:nvSpPr>
          <p:spPr>
            <a:xfrm>
              <a:off x="3416259" y="2693498"/>
              <a:ext cx="51519" cy="81303"/>
            </a:xfrm>
            <a:custGeom>
              <a:avLst/>
              <a:gdLst/>
              <a:ahLst/>
              <a:cxnLst/>
              <a:rect l="l" t="t" r="r" b="b"/>
              <a:pathLst>
                <a:path w="1216" h="1919" extrusionOk="0">
                  <a:moveTo>
                    <a:pt x="728" y="0"/>
                  </a:moveTo>
                  <a:cubicBezTo>
                    <a:pt x="463" y="0"/>
                    <a:pt x="179" y="358"/>
                    <a:pt x="91" y="884"/>
                  </a:cubicBezTo>
                  <a:cubicBezTo>
                    <a:pt x="0" y="1400"/>
                    <a:pt x="152" y="1856"/>
                    <a:pt x="426" y="1917"/>
                  </a:cubicBezTo>
                  <a:cubicBezTo>
                    <a:pt x="436" y="1918"/>
                    <a:pt x="447" y="1919"/>
                    <a:pt x="458" y="1919"/>
                  </a:cubicBezTo>
                  <a:cubicBezTo>
                    <a:pt x="722" y="1919"/>
                    <a:pt x="1007" y="1563"/>
                    <a:pt x="1094" y="1066"/>
                  </a:cubicBezTo>
                  <a:cubicBezTo>
                    <a:pt x="1216" y="519"/>
                    <a:pt x="1064" y="63"/>
                    <a:pt x="760" y="2"/>
                  </a:cubicBezTo>
                  <a:cubicBezTo>
                    <a:pt x="749" y="1"/>
                    <a:pt x="739" y="0"/>
                    <a:pt x="7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7" name="Google Shape;2057;p62"/>
            <p:cNvSpPr/>
            <p:nvPr/>
          </p:nvSpPr>
          <p:spPr>
            <a:xfrm>
              <a:off x="3198611" y="2754382"/>
              <a:ext cx="280769" cy="264797"/>
            </a:xfrm>
            <a:custGeom>
              <a:avLst/>
              <a:gdLst/>
              <a:ahLst/>
              <a:cxnLst/>
              <a:rect l="l" t="t" r="r" b="b"/>
              <a:pathLst>
                <a:path w="6627" h="6250" extrusionOk="0">
                  <a:moveTo>
                    <a:pt x="3311" y="0"/>
                  </a:moveTo>
                  <a:cubicBezTo>
                    <a:pt x="3182" y="0"/>
                    <a:pt x="3050" y="8"/>
                    <a:pt x="2918" y="24"/>
                  </a:cubicBezTo>
                  <a:cubicBezTo>
                    <a:pt x="1216" y="237"/>
                    <a:pt x="0" y="1787"/>
                    <a:pt x="213" y="3520"/>
                  </a:cubicBezTo>
                  <a:cubicBezTo>
                    <a:pt x="409" y="5092"/>
                    <a:pt x="1747" y="6249"/>
                    <a:pt x="3291" y="6249"/>
                  </a:cubicBezTo>
                  <a:cubicBezTo>
                    <a:pt x="3419" y="6249"/>
                    <a:pt x="3548" y="6241"/>
                    <a:pt x="3678" y="6225"/>
                  </a:cubicBezTo>
                  <a:cubicBezTo>
                    <a:pt x="5411" y="6012"/>
                    <a:pt x="6626" y="4462"/>
                    <a:pt x="6414" y="2760"/>
                  </a:cubicBezTo>
                  <a:cubicBezTo>
                    <a:pt x="6217" y="1160"/>
                    <a:pt x="4880" y="0"/>
                    <a:pt x="3311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8" name="Google Shape;2058;p62"/>
            <p:cNvSpPr/>
            <p:nvPr/>
          </p:nvSpPr>
          <p:spPr>
            <a:xfrm>
              <a:off x="3476508" y="2917248"/>
              <a:ext cx="118798" cy="132483"/>
            </a:xfrm>
            <a:custGeom>
              <a:avLst/>
              <a:gdLst/>
              <a:ahLst/>
              <a:cxnLst/>
              <a:rect l="l" t="t" r="r" b="b"/>
              <a:pathLst>
                <a:path w="2804" h="3127" extrusionOk="0">
                  <a:moveTo>
                    <a:pt x="173" y="0"/>
                  </a:moveTo>
                  <a:cubicBezTo>
                    <a:pt x="86" y="0"/>
                    <a:pt x="0" y="70"/>
                    <a:pt x="37" y="162"/>
                  </a:cubicBezTo>
                  <a:cubicBezTo>
                    <a:pt x="98" y="527"/>
                    <a:pt x="219" y="892"/>
                    <a:pt x="371" y="1256"/>
                  </a:cubicBezTo>
                  <a:cubicBezTo>
                    <a:pt x="615" y="1864"/>
                    <a:pt x="979" y="2472"/>
                    <a:pt x="1557" y="2837"/>
                  </a:cubicBezTo>
                  <a:cubicBezTo>
                    <a:pt x="1808" y="3013"/>
                    <a:pt x="2121" y="3126"/>
                    <a:pt x="2428" y="3126"/>
                  </a:cubicBezTo>
                  <a:cubicBezTo>
                    <a:pt x="2493" y="3126"/>
                    <a:pt x="2557" y="3121"/>
                    <a:pt x="2621" y="3110"/>
                  </a:cubicBezTo>
                  <a:cubicBezTo>
                    <a:pt x="2803" y="3080"/>
                    <a:pt x="2803" y="2806"/>
                    <a:pt x="2621" y="2806"/>
                  </a:cubicBezTo>
                  <a:cubicBezTo>
                    <a:pt x="2550" y="2817"/>
                    <a:pt x="2481" y="2821"/>
                    <a:pt x="2414" y="2821"/>
                  </a:cubicBezTo>
                  <a:cubicBezTo>
                    <a:pt x="1274" y="2821"/>
                    <a:pt x="689" y="1413"/>
                    <a:pt x="402" y="466"/>
                  </a:cubicBezTo>
                  <a:cubicBezTo>
                    <a:pt x="371" y="344"/>
                    <a:pt x="311" y="223"/>
                    <a:pt x="311" y="101"/>
                  </a:cubicBezTo>
                  <a:cubicBezTo>
                    <a:pt x="287" y="29"/>
                    <a:pt x="230" y="0"/>
                    <a:pt x="1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9" name="Google Shape;2059;p62"/>
            <p:cNvSpPr/>
            <p:nvPr/>
          </p:nvSpPr>
          <p:spPr>
            <a:xfrm>
              <a:off x="2860250" y="2188125"/>
              <a:ext cx="629441" cy="386052"/>
            </a:xfrm>
            <a:custGeom>
              <a:avLst/>
              <a:gdLst/>
              <a:ahLst/>
              <a:cxnLst/>
              <a:rect l="l" t="t" r="r" b="b"/>
              <a:pathLst>
                <a:path w="14773" h="8954" extrusionOk="0">
                  <a:moveTo>
                    <a:pt x="7796" y="0"/>
                  </a:moveTo>
                  <a:cubicBezTo>
                    <a:pt x="5025" y="0"/>
                    <a:pt x="2537" y="1490"/>
                    <a:pt x="1155" y="3784"/>
                  </a:cubicBezTo>
                  <a:lnTo>
                    <a:pt x="487" y="3997"/>
                  </a:lnTo>
                  <a:cubicBezTo>
                    <a:pt x="183" y="4362"/>
                    <a:pt x="31" y="4878"/>
                    <a:pt x="0" y="5365"/>
                  </a:cubicBezTo>
                  <a:cubicBezTo>
                    <a:pt x="0" y="5486"/>
                    <a:pt x="0" y="5608"/>
                    <a:pt x="91" y="5730"/>
                  </a:cubicBezTo>
                  <a:cubicBezTo>
                    <a:pt x="213" y="5973"/>
                    <a:pt x="487" y="6033"/>
                    <a:pt x="760" y="6033"/>
                  </a:cubicBezTo>
                  <a:cubicBezTo>
                    <a:pt x="866" y="6042"/>
                    <a:pt x="972" y="6045"/>
                    <a:pt x="1078" y="6045"/>
                  </a:cubicBezTo>
                  <a:cubicBezTo>
                    <a:pt x="1367" y="6045"/>
                    <a:pt x="1656" y="6017"/>
                    <a:pt x="1946" y="5973"/>
                  </a:cubicBezTo>
                  <a:lnTo>
                    <a:pt x="1946" y="5973"/>
                  </a:lnTo>
                  <a:cubicBezTo>
                    <a:pt x="1520" y="6277"/>
                    <a:pt x="1095" y="6672"/>
                    <a:pt x="912" y="7189"/>
                  </a:cubicBezTo>
                  <a:cubicBezTo>
                    <a:pt x="730" y="7705"/>
                    <a:pt x="791" y="8313"/>
                    <a:pt x="1216" y="8678"/>
                  </a:cubicBezTo>
                  <a:cubicBezTo>
                    <a:pt x="1429" y="8830"/>
                    <a:pt x="1702" y="8921"/>
                    <a:pt x="1976" y="8951"/>
                  </a:cubicBezTo>
                  <a:cubicBezTo>
                    <a:pt x="2006" y="8953"/>
                    <a:pt x="2035" y="8953"/>
                    <a:pt x="2064" y="8953"/>
                  </a:cubicBezTo>
                  <a:cubicBezTo>
                    <a:pt x="2731" y="8953"/>
                    <a:pt x="3367" y="8628"/>
                    <a:pt x="3891" y="8192"/>
                  </a:cubicBezTo>
                  <a:cubicBezTo>
                    <a:pt x="4468" y="7766"/>
                    <a:pt x="4924" y="7219"/>
                    <a:pt x="5532" y="6824"/>
                  </a:cubicBezTo>
                  <a:cubicBezTo>
                    <a:pt x="6687" y="6064"/>
                    <a:pt x="8146" y="5912"/>
                    <a:pt x="9484" y="5517"/>
                  </a:cubicBezTo>
                  <a:cubicBezTo>
                    <a:pt x="10760" y="5152"/>
                    <a:pt x="11946" y="4575"/>
                    <a:pt x="12979" y="3815"/>
                  </a:cubicBezTo>
                  <a:cubicBezTo>
                    <a:pt x="13466" y="3450"/>
                    <a:pt x="13891" y="3085"/>
                    <a:pt x="14225" y="2599"/>
                  </a:cubicBezTo>
                  <a:cubicBezTo>
                    <a:pt x="14499" y="2204"/>
                    <a:pt x="14651" y="1748"/>
                    <a:pt x="14773" y="1292"/>
                  </a:cubicBezTo>
                  <a:cubicBezTo>
                    <a:pt x="13952" y="836"/>
                    <a:pt x="13010" y="532"/>
                    <a:pt x="12037" y="441"/>
                  </a:cubicBezTo>
                  <a:lnTo>
                    <a:pt x="8633" y="46"/>
                  </a:lnTo>
                  <a:cubicBezTo>
                    <a:pt x="8351" y="15"/>
                    <a:pt x="8072" y="0"/>
                    <a:pt x="7796" y="0"/>
                  </a:cubicBez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0" name="Google Shape;2060;p62"/>
            <p:cNvSpPr/>
            <p:nvPr/>
          </p:nvSpPr>
          <p:spPr>
            <a:xfrm>
              <a:off x="2588077" y="2245029"/>
              <a:ext cx="981443" cy="659704"/>
            </a:xfrm>
            <a:custGeom>
              <a:avLst/>
              <a:gdLst/>
              <a:ahLst/>
              <a:cxnLst/>
              <a:rect l="l" t="t" r="r" b="b"/>
              <a:pathLst>
                <a:path w="23165" h="15571" extrusionOk="0">
                  <a:moveTo>
                    <a:pt x="21280" y="1"/>
                  </a:moveTo>
                  <a:cubicBezTo>
                    <a:pt x="21158" y="457"/>
                    <a:pt x="21006" y="913"/>
                    <a:pt x="20732" y="1308"/>
                  </a:cubicBezTo>
                  <a:cubicBezTo>
                    <a:pt x="20398" y="1794"/>
                    <a:pt x="19973" y="2159"/>
                    <a:pt x="19486" y="2493"/>
                  </a:cubicBezTo>
                  <a:cubicBezTo>
                    <a:pt x="18453" y="3284"/>
                    <a:pt x="17267" y="3861"/>
                    <a:pt x="15991" y="4226"/>
                  </a:cubicBezTo>
                  <a:cubicBezTo>
                    <a:pt x="14653" y="4591"/>
                    <a:pt x="13194" y="4773"/>
                    <a:pt x="12039" y="5533"/>
                  </a:cubicBezTo>
                  <a:cubicBezTo>
                    <a:pt x="11462" y="5928"/>
                    <a:pt x="10975" y="6475"/>
                    <a:pt x="10398" y="6901"/>
                  </a:cubicBezTo>
                  <a:cubicBezTo>
                    <a:pt x="9874" y="7337"/>
                    <a:pt x="9238" y="7662"/>
                    <a:pt x="8571" y="7662"/>
                  </a:cubicBezTo>
                  <a:cubicBezTo>
                    <a:pt x="8542" y="7662"/>
                    <a:pt x="8513" y="7662"/>
                    <a:pt x="8483" y="7660"/>
                  </a:cubicBezTo>
                  <a:cubicBezTo>
                    <a:pt x="8209" y="7630"/>
                    <a:pt x="7936" y="7539"/>
                    <a:pt x="7723" y="7387"/>
                  </a:cubicBezTo>
                  <a:cubicBezTo>
                    <a:pt x="7298" y="7022"/>
                    <a:pt x="7237" y="6384"/>
                    <a:pt x="7419" y="5898"/>
                  </a:cubicBezTo>
                  <a:cubicBezTo>
                    <a:pt x="7602" y="5381"/>
                    <a:pt x="8027" y="4986"/>
                    <a:pt x="8453" y="4682"/>
                  </a:cubicBezTo>
                  <a:lnTo>
                    <a:pt x="8453" y="4682"/>
                  </a:lnTo>
                  <a:cubicBezTo>
                    <a:pt x="8163" y="4726"/>
                    <a:pt x="7874" y="4754"/>
                    <a:pt x="7585" y="4754"/>
                  </a:cubicBezTo>
                  <a:cubicBezTo>
                    <a:pt x="7479" y="4754"/>
                    <a:pt x="7373" y="4751"/>
                    <a:pt x="7267" y="4742"/>
                  </a:cubicBezTo>
                  <a:cubicBezTo>
                    <a:pt x="6994" y="4742"/>
                    <a:pt x="6720" y="4682"/>
                    <a:pt x="6568" y="4439"/>
                  </a:cubicBezTo>
                  <a:cubicBezTo>
                    <a:pt x="6507" y="4317"/>
                    <a:pt x="6507" y="4195"/>
                    <a:pt x="6507" y="4074"/>
                  </a:cubicBezTo>
                  <a:cubicBezTo>
                    <a:pt x="6538" y="3587"/>
                    <a:pt x="6690" y="3071"/>
                    <a:pt x="6994" y="2706"/>
                  </a:cubicBezTo>
                  <a:lnTo>
                    <a:pt x="6994" y="2706"/>
                  </a:lnTo>
                  <a:cubicBezTo>
                    <a:pt x="5322" y="3253"/>
                    <a:pt x="3711" y="3952"/>
                    <a:pt x="2252" y="4955"/>
                  </a:cubicBezTo>
                  <a:cubicBezTo>
                    <a:pt x="1918" y="5168"/>
                    <a:pt x="1644" y="5411"/>
                    <a:pt x="1462" y="5776"/>
                  </a:cubicBezTo>
                  <a:cubicBezTo>
                    <a:pt x="1066" y="6505"/>
                    <a:pt x="1644" y="7508"/>
                    <a:pt x="2434" y="7752"/>
                  </a:cubicBezTo>
                  <a:cubicBezTo>
                    <a:pt x="2530" y="7784"/>
                    <a:pt x="2745" y="7824"/>
                    <a:pt x="2948" y="7824"/>
                  </a:cubicBezTo>
                  <a:cubicBezTo>
                    <a:pt x="3112" y="7824"/>
                    <a:pt x="3269" y="7798"/>
                    <a:pt x="3351" y="7720"/>
                  </a:cubicBezTo>
                  <a:lnTo>
                    <a:pt x="3351" y="7720"/>
                  </a:lnTo>
                  <a:cubicBezTo>
                    <a:pt x="3039" y="8079"/>
                    <a:pt x="1" y="11668"/>
                    <a:pt x="1674" y="13284"/>
                  </a:cubicBezTo>
                  <a:cubicBezTo>
                    <a:pt x="2495" y="14074"/>
                    <a:pt x="4106" y="14104"/>
                    <a:pt x="4136" y="14104"/>
                  </a:cubicBezTo>
                  <a:cubicBezTo>
                    <a:pt x="4106" y="14104"/>
                    <a:pt x="4258" y="14621"/>
                    <a:pt x="4258" y="14651"/>
                  </a:cubicBezTo>
                  <a:cubicBezTo>
                    <a:pt x="4471" y="15168"/>
                    <a:pt x="4896" y="15411"/>
                    <a:pt x="5413" y="15503"/>
                  </a:cubicBezTo>
                  <a:cubicBezTo>
                    <a:pt x="5699" y="15548"/>
                    <a:pt x="5981" y="15571"/>
                    <a:pt x="6259" y="15571"/>
                  </a:cubicBezTo>
                  <a:cubicBezTo>
                    <a:pt x="8370" y="15571"/>
                    <a:pt x="10201" y="14290"/>
                    <a:pt x="11249" y="12463"/>
                  </a:cubicBezTo>
                  <a:cubicBezTo>
                    <a:pt x="12039" y="11034"/>
                    <a:pt x="12526" y="9423"/>
                    <a:pt x="12769" y="7812"/>
                  </a:cubicBezTo>
                  <a:cubicBezTo>
                    <a:pt x="12799" y="7600"/>
                    <a:pt x="12830" y="7357"/>
                    <a:pt x="12830" y="7144"/>
                  </a:cubicBezTo>
                  <a:cubicBezTo>
                    <a:pt x="12921" y="7387"/>
                    <a:pt x="13134" y="7508"/>
                    <a:pt x="13620" y="7569"/>
                  </a:cubicBezTo>
                  <a:cubicBezTo>
                    <a:pt x="13653" y="7572"/>
                    <a:pt x="13686" y="7573"/>
                    <a:pt x="13719" y="7573"/>
                  </a:cubicBezTo>
                  <a:cubicBezTo>
                    <a:pt x="15120" y="7573"/>
                    <a:pt x="16628" y="5108"/>
                    <a:pt x="16629" y="5107"/>
                  </a:cubicBezTo>
                  <a:lnTo>
                    <a:pt x="16629" y="5107"/>
                  </a:lnTo>
                  <a:cubicBezTo>
                    <a:pt x="16629" y="5108"/>
                    <a:pt x="15900" y="6688"/>
                    <a:pt x="17723" y="6961"/>
                  </a:cubicBezTo>
                  <a:cubicBezTo>
                    <a:pt x="17763" y="6967"/>
                    <a:pt x="17803" y="6970"/>
                    <a:pt x="17844" y="6970"/>
                  </a:cubicBezTo>
                  <a:cubicBezTo>
                    <a:pt x="19489" y="6970"/>
                    <a:pt x="22541" y="2347"/>
                    <a:pt x="23164" y="1369"/>
                  </a:cubicBezTo>
                  <a:cubicBezTo>
                    <a:pt x="22617" y="821"/>
                    <a:pt x="21979" y="366"/>
                    <a:pt x="21280" y="1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1" name="Google Shape;2061;p62"/>
            <p:cNvSpPr/>
            <p:nvPr/>
          </p:nvSpPr>
          <p:spPr>
            <a:xfrm>
              <a:off x="2887243" y="2576560"/>
              <a:ext cx="241834" cy="203406"/>
            </a:xfrm>
            <a:custGeom>
              <a:avLst/>
              <a:gdLst/>
              <a:ahLst/>
              <a:cxnLst/>
              <a:rect l="l" t="t" r="r" b="b"/>
              <a:pathLst>
                <a:path w="5708" h="4801" extrusionOk="0">
                  <a:moveTo>
                    <a:pt x="2735" y="0"/>
                  </a:moveTo>
                  <a:cubicBezTo>
                    <a:pt x="2425" y="0"/>
                    <a:pt x="2123" y="52"/>
                    <a:pt x="1848" y="179"/>
                  </a:cubicBezTo>
                  <a:cubicBezTo>
                    <a:pt x="315" y="840"/>
                    <a:pt x="0" y="4800"/>
                    <a:pt x="4314" y="4800"/>
                  </a:cubicBezTo>
                  <a:cubicBezTo>
                    <a:pt x="4363" y="4800"/>
                    <a:pt x="4412" y="4800"/>
                    <a:pt x="4462" y="4799"/>
                  </a:cubicBezTo>
                  <a:lnTo>
                    <a:pt x="5343" y="3036"/>
                  </a:lnTo>
                  <a:lnTo>
                    <a:pt x="5708" y="1060"/>
                  </a:lnTo>
                  <a:cubicBezTo>
                    <a:pt x="5708" y="1060"/>
                    <a:pt x="4138" y="0"/>
                    <a:pt x="2735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2" name="Google Shape;2062;p62"/>
            <p:cNvSpPr/>
            <p:nvPr/>
          </p:nvSpPr>
          <p:spPr>
            <a:xfrm>
              <a:off x="2950796" y="2609523"/>
              <a:ext cx="106893" cy="122315"/>
            </a:xfrm>
            <a:custGeom>
              <a:avLst/>
              <a:gdLst/>
              <a:ahLst/>
              <a:cxnLst/>
              <a:rect l="l" t="t" r="r" b="b"/>
              <a:pathLst>
                <a:path w="2523" h="2887" extrusionOk="0">
                  <a:moveTo>
                    <a:pt x="475" y="1"/>
                  </a:moveTo>
                  <a:cubicBezTo>
                    <a:pt x="298" y="1"/>
                    <a:pt x="215" y="260"/>
                    <a:pt x="408" y="343"/>
                  </a:cubicBezTo>
                  <a:cubicBezTo>
                    <a:pt x="925" y="525"/>
                    <a:pt x="1320" y="890"/>
                    <a:pt x="1624" y="1376"/>
                  </a:cubicBezTo>
                  <a:cubicBezTo>
                    <a:pt x="1273" y="1166"/>
                    <a:pt x="904" y="991"/>
                    <a:pt x="531" y="991"/>
                  </a:cubicBezTo>
                  <a:cubicBezTo>
                    <a:pt x="420" y="991"/>
                    <a:pt x="308" y="1007"/>
                    <a:pt x="196" y="1042"/>
                  </a:cubicBezTo>
                  <a:cubicBezTo>
                    <a:pt x="0" y="1098"/>
                    <a:pt x="35" y="1384"/>
                    <a:pt x="207" y="1384"/>
                  </a:cubicBezTo>
                  <a:cubicBezTo>
                    <a:pt x="222" y="1384"/>
                    <a:pt x="239" y="1381"/>
                    <a:pt x="256" y="1376"/>
                  </a:cubicBezTo>
                  <a:cubicBezTo>
                    <a:pt x="347" y="1349"/>
                    <a:pt x="440" y="1337"/>
                    <a:pt x="532" y="1337"/>
                  </a:cubicBezTo>
                  <a:cubicBezTo>
                    <a:pt x="1059" y="1337"/>
                    <a:pt x="1597" y="1735"/>
                    <a:pt x="1959" y="2045"/>
                  </a:cubicBezTo>
                  <a:cubicBezTo>
                    <a:pt x="2050" y="2288"/>
                    <a:pt x="2110" y="2501"/>
                    <a:pt x="2171" y="2744"/>
                  </a:cubicBezTo>
                  <a:cubicBezTo>
                    <a:pt x="2185" y="2840"/>
                    <a:pt x="2260" y="2886"/>
                    <a:pt x="2336" y="2886"/>
                  </a:cubicBezTo>
                  <a:cubicBezTo>
                    <a:pt x="2429" y="2886"/>
                    <a:pt x="2522" y="2817"/>
                    <a:pt x="2506" y="2683"/>
                  </a:cubicBezTo>
                  <a:cubicBezTo>
                    <a:pt x="2293" y="1619"/>
                    <a:pt x="1655" y="404"/>
                    <a:pt x="530" y="9"/>
                  </a:cubicBezTo>
                  <a:cubicBezTo>
                    <a:pt x="511" y="3"/>
                    <a:pt x="492" y="1"/>
                    <a:pt x="4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3" name="Google Shape;2063;p62"/>
            <p:cNvSpPr/>
            <p:nvPr/>
          </p:nvSpPr>
          <p:spPr>
            <a:xfrm>
              <a:off x="2912706" y="2085717"/>
              <a:ext cx="797187" cy="347752"/>
            </a:xfrm>
            <a:custGeom>
              <a:avLst/>
              <a:gdLst/>
              <a:ahLst/>
              <a:cxnLst/>
              <a:rect l="l" t="t" r="r" b="b"/>
              <a:pathLst>
                <a:path w="18816" h="8208" extrusionOk="0">
                  <a:moveTo>
                    <a:pt x="9605" y="1"/>
                  </a:moveTo>
                  <a:cubicBezTo>
                    <a:pt x="9423" y="1"/>
                    <a:pt x="9271" y="152"/>
                    <a:pt x="9241" y="335"/>
                  </a:cubicBezTo>
                  <a:cubicBezTo>
                    <a:pt x="8653" y="299"/>
                    <a:pt x="8107" y="285"/>
                    <a:pt x="7634" y="285"/>
                  </a:cubicBezTo>
                  <a:cubicBezTo>
                    <a:pt x="7299" y="285"/>
                    <a:pt x="7000" y="292"/>
                    <a:pt x="6748" y="304"/>
                  </a:cubicBezTo>
                  <a:cubicBezTo>
                    <a:pt x="4104" y="487"/>
                    <a:pt x="851" y="3526"/>
                    <a:pt x="0" y="6201"/>
                  </a:cubicBezTo>
                  <a:cubicBezTo>
                    <a:pt x="0" y="6201"/>
                    <a:pt x="1875" y="6090"/>
                    <a:pt x="4491" y="6090"/>
                  </a:cubicBezTo>
                  <a:cubicBezTo>
                    <a:pt x="8996" y="6090"/>
                    <a:pt x="15700" y="6419"/>
                    <a:pt x="18815" y="8207"/>
                  </a:cubicBezTo>
                  <a:cubicBezTo>
                    <a:pt x="17235" y="4317"/>
                    <a:pt x="15593" y="2250"/>
                    <a:pt x="13253" y="1216"/>
                  </a:cubicBezTo>
                  <a:cubicBezTo>
                    <a:pt x="12250" y="791"/>
                    <a:pt x="11064" y="548"/>
                    <a:pt x="9970" y="396"/>
                  </a:cubicBezTo>
                  <a:cubicBezTo>
                    <a:pt x="9970" y="396"/>
                    <a:pt x="9970" y="365"/>
                    <a:pt x="9970" y="365"/>
                  </a:cubicBezTo>
                  <a:cubicBezTo>
                    <a:pt x="9970" y="152"/>
                    <a:pt x="9818" y="1"/>
                    <a:pt x="96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4" name="Google Shape;2064;p62"/>
            <p:cNvSpPr/>
            <p:nvPr/>
          </p:nvSpPr>
          <p:spPr>
            <a:xfrm>
              <a:off x="3326099" y="3933508"/>
              <a:ext cx="352540" cy="335720"/>
            </a:xfrm>
            <a:custGeom>
              <a:avLst/>
              <a:gdLst/>
              <a:ahLst/>
              <a:cxnLst/>
              <a:rect l="l" t="t" r="r" b="b"/>
              <a:pathLst>
                <a:path w="8321" h="7924" extrusionOk="0">
                  <a:moveTo>
                    <a:pt x="4352" y="1"/>
                  </a:moveTo>
                  <a:cubicBezTo>
                    <a:pt x="4166" y="1"/>
                    <a:pt x="3971" y="21"/>
                    <a:pt x="3769" y="67"/>
                  </a:cubicBezTo>
                  <a:cubicBezTo>
                    <a:pt x="2918" y="249"/>
                    <a:pt x="1824" y="827"/>
                    <a:pt x="1702" y="1313"/>
                  </a:cubicBezTo>
                  <a:cubicBezTo>
                    <a:pt x="1490" y="2347"/>
                    <a:pt x="0" y="3076"/>
                    <a:pt x="365" y="3593"/>
                  </a:cubicBezTo>
                  <a:cubicBezTo>
                    <a:pt x="421" y="3679"/>
                    <a:pt x="511" y="3717"/>
                    <a:pt x="623" y="3717"/>
                  </a:cubicBezTo>
                  <a:cubicBezTo>
                    <a:pt x="1182" y="3717"/>
                    <a:pt x="2290" y="2777"/>
                    <a:pt x="2493" y="2195"/>
                  </a:cubicBezTo>
                  <a:lnTo>
                    <a:pt x="2493" y="2195"/>
                  </a:lnTo>
                  <a:cubicBezTo>
                    <a:pt x="3101" y="3532"/>
                    <a:pt x="2037" y="5477"/>
                    <a:pt x="1551" y="6207"/>
                  </a:cubicBezTo>
                  <a:cubicBezTo>
                    <a:pt x="1311" y="6567"/>
                    <a:pt x="1514" y="6838"/>
                    <a:pt x="1885" y="6838"/>
                  </a:cubicBezTo>
                  <a:cubicBezTo>
                    <a:pt x="2265" y="6838"/>
                    <a:pt x="2821" y="6552"/>
                    <a:pt x="3253" y="5781"/>
                  </a:cubicBezTo>
                  <a:lnTo>
                    <a:pt x="3253" y="5781"/>
                  </a:lnTo>
                  <a:cubicBezTo>
                    <a:pt x="3161" y="6936"/>
                    <a:pt x="3101" y="7635"/>
                    <a:pt x="4165" y="7909"/>
                  </a:cubicBezTo>
                  <a:cubicBezTo>
                    <a:pt x="4202" y="7918"/>
                    <a:pt x="4243" y="7923"/>
                    <a:pt x="4285" y="7923"/>
                  </a:cubicBezTo>
                  <a:cubicBezTo>
                    <a:pt x="5469" y="7923"/>
                    <a:pt x="8320" y="4332"/>
                    <a:pt x="7235" y="2073"/>
                  </a:cubicBezTo>
                  <a:cubicBezTo>
                    <a:pt x="6936" y="1449"/>
                    <a:pt x="5910" y="1"/>
                    <a:pt x="4352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5" name="Google Shape;2065;p62"/>
            <p:cNvSpPr/>
            <p:nvPr/>
          </p:nvSpPr>
          <p:spPr>
            <a:xfrm>
              <a:off x="3485786" y="4143658"/>
              <a:ext cx="81176" cy="118544"/>
            </a:xfrm>
            <a:custGeom>
              <a:avLst/>
              <a:gdLst/>
              <a:ahLst/>
              <a:cxnLst/>
              <a:rect l="l" t="t" r="r" b="b"/>
              <a:pathLst>
                <a:path w="1916" h="2798" extrusionOk="0">
                  <a:moveTo>
                    <a:pt x="1885" y="1"/>
                  </a:moveTo>
                  <a:lnTo>
                    <a:pt x="0" y="2797"/>
                  </a:lnTo>
                  <a:cubicBezTo>
                    <a:pt x="0" y="2797"/>
                    <a:pt x="1915" y="1764"/>
                    <a:pt x="1885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6" name="Google Shape;2066;p62"/>
            <p:cNvSpPr/>
            <p:nvPr/>
          </p:nvSpPr>
          <p:spPr>
            <a:xfrm>
              <a:off x="3377619" y="3856397"/>
              <a:ext cx="293649" cy="144346"/>
            </a:xfrm>
            <a:custGeom>
              <a:avLst/>
              <a:gdLst/>
              <a:ahLst/>
              <a:cxnLst/>
              <a:rect l="l" t="t" r="r" b="b"/>
              <a:pathLst>
                <a:path w="6931" h="3407" extrusionOk="0">
                  <a:moveTo>
                    <a:pt x="3618" y="0"/>
                  </a:moveTo>
                  <a:cubicBezTo>
                    <a:pt x="3578" y="0"/>
                    <a:pt x="3537" y="1"/>
                    <a:pt x="3496" y="2"/>
                  </a:cubicBezTo>
                  <a:cubicBezTo>
                    <a:pt x="1003" y="124"/>
                    <a:pt x="578" y="1036"/>
                    <a:pt x="243" y="1644"/>
                  </a:cubicBezTo>
                  <a:cubicBezTo>
                    <a:pt x="0" y="2890"/>
                    <a:pt x="517" y="3042"/>
                    <a:pt x="517" y="3042"/>
                  </a:cubicBezTo>
                  <a:cubicBezTo>
                    <a:pt x="517" y="3042"/>
                    <a:pt x="1640" y="2102"/>
                    <a:pt x="3074" y="2102"/>
                  </a:cubicBezTo>
                  <a:cubicBezTo>
                    <a:pt x="3903" y="2102"/>
                    <a:pt x="4835" y="2416"/>
                    <a:pt x="5715" y="3407"/>
                  </a:cubicBezTo>
                  <a:cubicBezTo>
                    <a:pt x="6778" y="2951"/>
                    <a:pt x="6930" y="2616"/>
                    <a:pt x="6930" y="2616"/>
                  </a:cubicBezTo>
                  <a:cubicBezTo>
                    <a:pt x="6930" y="2616"/>
                    <a:pt x="6019" y="0"/>
                    <a:pt x="361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7" name="Google Shape;2067;p62"/>
            <p:cNvSpPr/>
            <p:nvPr/>
          </p:nvSpPr>
          <p:spPr>
            <a:xfrm>
              <a:off x="3602979" y="3920882"/>
              <a:ext cx="68296" cy="70838"/>
            </a:xfrm>
            <a:custGeom>
              <a:avLst/>
              <a:gdLst/>
              <a:ahLst/>
              <a:cxnLst/>
              <a:rect l="l" t="t" r="r" b="b"/>
              <a:pathLst>
                <a:path w="1612" h="1672" extrusionOk="0">
                  <a:moveTo>
                    <a:pt x="1368" y="0"/>
                  </a:moveTo>
                  <a:lnTo>
                    <a:pt x="0" y="1429"/>
                  </a:lnTo>
                  <a:lnTo>
                    <a:pt x="274" y="1672"/>
                  </a:lnTo>
                  <a:lnTo>
                    <a:pt x="1611" y="243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89E2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8" name="Google Shape;2068;p62"/>
            <p:cNvSpPr/>
            <p:nvPr/>
          </p:nvSpPr>
          <p:spPr>
            <a:xfrm>
              <a:off x="3566923" y="3843601"/>
              <a:ext cx="43808" cy="123671"/>
            </a:xfrm>
            <a:custGeom>
              <a:avLst/>
              <a:gdLst/>
              <a:ahLst/>
              <a:cxnLst/>
              <a:rect l="l" t="t" r="r" b="b"/>
              <a:pathLst>
                <a:path w="1034" h="2919" extrusionOk="0">
                  <a:moveTo>
                    <a:pt x="851" y="152"/>
                  </a:moveTo>
                  <a:cubicBezTo>
                    <a:pt x="730" y="183"/>
                    <a:pt x="669" y="0"/>
                    <a:pt x="0" y="2706"/>
                  </a:cubicBezTo>
                  <a:lnTo>
                    <a:pt x="365" y="2918"/>
                  </a:lnTo>
                  <a:cubicBezTo>
                    <a:pt x="608" y="1946"/>
                    <a:pt x="943" y="578"/>
                    <a:pt x="1034" y="426"/>
                  </a:cubicBezTo>
                  <a:lnTo>
                    <a:pt x="912" y="304"/>
                  </a:lnTo>
                  <a:lnTo>
                    <a:pt x="1034" y="183"/>
                  </a:lnTo>
                  <a:lnTo>
                    <a:pt x="851" y="152"/>
                  </a:lnTo>
                  <a:close/>
                </a:path>
              </a:pathLst>
            </a:custGeom>
            <a:solidFill>
              <a:srgbClr val="89E2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9" name="Google Shape;2069;p62"/>
            <p:cNvSpPr/>
            <p:nvPr/>
          </p:nvSpPr>
          <p:spPr>
            <a:xfrm>
              <a:off x="3514131" y="3838432"/>
              <a:ext cx="19362" cy="108249"/>
            </a:xfrm>
            <a:custGeom>
              <a:avLst/>
              <a:gdLst/>
              <a:ahLst/>
              <a:cxnLst/>
              <a:rect l="l" t="t" r="r" b="b"/>
              <a:pathLst>
                <a:path w="457" h="2555" extrusionOk="0">
                  <a:moveTo>
                    <a:pt x="365" y="1"/>
                  </a:moveTo>
                  <a:lnTo>
                    <a:pt x="0" y="31"/>
                  </a:lnTo>
                  <a:lnTo>
                    <a:pt x="91" y="2524"/>
                  </a:lnTo>
                  <a:lnTo>
                    <a:pt x="456" y="2554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89E2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0" name="Google Shape;2070;p62"/>
            <p:cNvSpPr/>
            <p:nvPr/>
          </p:nvSpPr>
          <p:spPr>
            <a:xfrm>
              <a:off x="3440706" y="3859066"/>
              <a:ext cx="42537" cy="91471"/>
            </a:xfrm>
            <a:custGeom>
              <a:avLst/>
              <a:gdLst/>
              <a:ahLst/>
              <a:cxnLst/>
              <a:rect l="l" t="t" r="r" b="b"/>
              <a:pathLst>
                <a:path w="1004" h="2159" extrusionOk="0">
                  <a:moveTo>
                    <a:pt x="335" y="0"/>
                  </a:moveTo>
                  <a:lnTo>
                    <a:pt x="1" y="122"/>
                  </a:lnTo>
                  <a:lnTo>
                    <a:pt x="639" y="2158"/>
                  </a:lnTo>
                  <a:lnTo>
                    <a:pt x="1004" y="2067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89E2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071" name="Google Shape;2071;p62"/>
            <p:cNvGrpSpPr/>
            <p:nvPr/>
          </p:nvGrpSpPr>
          <p:grpSpPr>
            <a:xfrm>
              <a:off x="3974478" y="4717611"/>
              <a:ext cx="1019998" cy="342604"/>
              <a:chOff x="3994466" y="4717544"/>
              <a:chExt cx="1019998" cy="319922"/>
            </a:xfrm>
          </p:grpSpPr>
          <p:sp>
            <p:nvSpPr>
              <p:cNvPr id="2072" name="Google Shape;2072;p62"/>
              <p:cNvSpPr/>
              <p:nvPr/>
            </p:nvSpPr>
            <p:spPr>
              <a:xfrm>
                <a:off x="4148180" y="4783682"/>
                <a:ext cx="103885" cy="121213"/>
              </a:xfrm>
              <a:custGeom>
                <a:avLst/>
                <a:gdLst/>
                <a:ahLst/>
                <a:cxnLst/>
                <a:rect l="l" t="t" r="r" b="b"/>
                <a:pathLst>
                  <a:path w="2452" h="2861" extrusionOk="0">
                    <a:moveTo>
                      <a:pt x="1798" y="0"/>
                    </a:moveTo>
                    <a:cubicBezTo>
                      <a:pt x="1793" y="0"/>
                      <a:pt x="1788" y="1"/>
                      <a:pt x="1783" y="1"/>
                    </a:cubicBezTo>
                    <a:cubicBezTo>
                      <a:pt x="1266" y="32"/>
                      <a:pt x="1996" y="2007"/>
                      <a:pt x="1996" y="2007"/>
                    </a:cubicBezTo>
                    <a:cubicBezTo>
                      <a:pt x="1996" y="2007"/>
                      <a:pt x="1433" y="882"/>
                      <a:pt x="1097" y="882"/>
                    </a:cubicBezTo>
                    <a:cubicBezTo>
                      <a:pt x="1093" y="882"/>
                      <a:pt x="1088" y="882"/>
                      <a:pt x="1084" y="883"/>
                    </a:cubicBezTo>
                    <a:cubicBezTo>
                      <a:pt x="780" y="913"/>
                      <a:pt x="1449" y="2099"/>
                      <a:pt x="1449" y="2099"/>
                    </a:cubicBezTo>
                    <a:cubicBezTo>
                      <a:pt x="1449" y="2099"/>
                      <a:pt x="996" y="1601"/>
                      <a:pt x="599" y="1601"/>
                    </a:cubicBezTo>
                    <a:cubicBezTo>
                      <a:pt x="536" y="1601"/>
                      <a:pt x="474" y="1613"/>
                      <a:pt x="415" y="1643"/>
                    </a:cubicBezTo>
                    <a:cubicBezTo>
                      <a:pt x="1" y="1836"/>
                      <a:pt x="1171" y="2860"/>
                      <a:pt x="2164" y="2860"/>
                    </a:cubicBezTo>
                    <a:cubicBezTo>
                      <a:pt x="2262" y="2860"/>
                      <a:pt x="2359" y="2850"/>
                      <a:pt x="2452" y="2828"/>
                    </a:cubicBezTo>
                    <a:cubicBezTo>
                      <a:pt x="2452" y="2828"/>
                      <a:pt x="2273" y="0"/>
                      <a:pt x="17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73" name="Google Shape;2073;p62"/>
              <p:cNvSpPr/>
              <p:nvPr/>
            </p:nvSpPr>
            <p:spPr>
              <a:xfrm>
                <a:off x="4613940" y="4717544"/>
                <a:ext cx="182900" cy="179553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4238" extrusionOk="0">
                    <a:moveTo>
                      <a:pt x="2164" y="1"/>
                    </a:moveTo>
                    <a:cubicBezTo>
                      <a:pt x="1700" y="1"/>
                      <a:pt x="1185" y="681"/>
                      <a:pt x="1185" y="681"/>
                    </a:cubicBezTo>
                    <a:lnTo>
                      <a:pt x="0" y="2839"/>
                    </a:lnTo>
                    <a:lnTo>
                      <a:pt x="1581" y="4237"/>
                    </a:lnTo>
                    <a:cubicBezTo>
                      <a:pt x="1581" y="4237"/>
                      <a:pt x="4316" y="3660"/>
                      <a:pt x="3982" y="3356"/>
                    </a:cubicBezTo>
                    <a:cubicBezTo>
                      <a:pt x="3928" y="3307"/>
                      <a:pt x="3856" y="3286"/>
                      <a:pt x="3773" y="3286"/>
                    </a:cubicBezTo>
                    <a:cubicBezTo>
                      <a:pt x="3341" y="3286"/>
                      <a:pt x="2614" y="3842"/>
                      <a:pt x="2614" y="3842"/>
                    </a:cubicBezTo>
                    <a:cubicBezTo>
                      <a:pt x="2614" y="3842"/>
                      <a:pt x="3678" y="2322"/>
                      <a:pt x="3435" y="2201"/>
                    </a:cubicBezTo>
                    <a:cubicBezTo>
                      <a:pt x="3422" y="2193"/>
                      <a:pt x="3407" y="2190"/>
                      <a:pt x="3390" y="2190"/>
                    </a:cubicBezTo>
                    <a:cubicBezTo>
                      <a:pt x="3054" y="2190"/>
                      <a:pt x="2006" y="3568"/>
                      <a:pt x="2006" y="3568"/>
                    </a:cubicBezTo>
                    <a:cubicBezTo>
                      <a:pt x="2006" y="3568"/>
                      <a:pt x="3070" y="1198"/>
                      <a:pt x="2614" y="316"/>
                    </a:cubicBezTo>
                    <a:cubicBezTo>
                      <a:pt x="2487" y="86"/>
                      <a:pt x="2329" y="1"/>
                      <a:pt x="21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74" name="Google Shape;2074;p62"/>
              <p:cNvSpPr/>
              <p:nvPr/>
            </p:nvSpPr>
            <p:spPr>
              <a:xfrm>
                <a:off x="3994466" y="4862276"/>
                <a:ext cx="1019998" cy="175190"/>
              </a:xfrm>
              <a:custGeom>
                <a:avLst/>
                <a:gdLst/>
                <a:ahLst/>
                <a:cxnLst/>
                <a:rect l="l" t="t" r="r" b="b"/>
                <a:pathLst>
                  <a:path w="24075" h="4135" extrusionOk="0">
                    <a:moveTo>
                      <a:pt x="12037" y="0"/>
                    </a:moveTo>
                    <a:cubicBezTo>
                      <a:pt x="5381" y="0"/>
                      <a:pt x="1" y="912"/>
                      <a:pt x="1" y="2067"/>
                    </a:cubicBezTo>
                    <a:cubicBezTo>
                      <a:pt x="1" y="3222"/>
                      <a:pt x="5381" y="4134"/>
                      <a:pt x="12037" y="4134"/>
                    </a:cubicBezTo>
                    <a:cubicBezTo>
                      <a:pt x="18694" y="4134"/>
                      <a:pt x="24074" y="3222"/>
                      <a:pt x="24074" y="2067"/>
                    </a:cubicBezTo>
                    <a:cubicBezTo>
                      <a:pt x="24074" y="912"/>
                      <a:pt x="18694" y="0"/>
                      <a:pt x="120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075" name="Google Shape;2075;p62"/>
            <p:cNvSpPr/>
            <p:nvPr/>
          </p:nvSpPr>
          <p:spPr>
            <a:xfrm>
              <a:off x="4633218" y="3825425"/>
              <a:ext cx="118544" cy="224632"/>
            </a:xfrm>
            <a:custGeom>
              <a:avLst/>
              <a:gdLst/>
              <a:ahLst/>
              <a:cxnLst/>
              <a:rect l="l" t="t" r="r" b="b"/>
              <a:pathLst>
                <a:path w="2798" h="5302" extrusionOk="0">
                  <a:moveTo>
                    <a:pt x="1254" y="1"/>
                  </a:moveTo>
                  <a:cubicBezTo>
                    <a:pt x="904" y="1"/>
                    <a:pt x="654" y="176"/>
                    <a:pt x="457" y="429"/>
                  </a:cubicBezTo>
                  <a:cubicBezTo>
                    <a:pt x="92" y="977"/>
                    <a:pt x="1" y="1888"/>
                    <a:pt x="183" y="2405"/>
                  </a:cubicBezTo>
                  <a:cubicBezTo>
                    <a:pt x="427" y="3104"/>
                    <a:pt x="943" y="3560"/>
                    <a:pt x="1095" y="4320"/>
                  </a:cubicBezTo>
                  <a:cubicBezTo>
                    <a:pt x="1209" y="4745"/>
                    <a:pt x="1295" y="5302"/>
                    <a:pt x="1799" y="5302"/>
                  </a:cubicBezTo>
                  <a:cubicBezTo>
                    <a:pt x="1836" y="5302"/>
                    <a:pt x="1875" y="5299"/>
                    <a:pt x="1916" y="5293"/>
                  </a:cubicBezTo>
                  <a:cubicBezTo>
                    <a:pt x="2311" y="5232"/>
                    <a:pt x="2554" y="4837"/>
                    <a:pt x="2615" y="4442"/>
                  </a:cubicBezTo>
                  <a:cubicBezTo>
                    <a:pt x="2676" y="3986"/>
                    <a:pt x="2615" y="3469"/>
                    <a:pt x="2585" y="2983"/>
                  </a:cubicBezTo>
                  <a:cubicBezTo>
                    <a:pt x="2554" y="2071"/>
                    <a:pt x="2797" y="1311"/>
                    <a:pt x="2189" y="521"/>
                  </a:cubicBezTo>
                  <a:cubicBezTo>
                    <a:pt x="1977" y="247"/>
                    <a:pt x="1673" y="4"/>
                    <a:pt x="1338" y="4"/>
                  </a:cubicBezTo>
                  <a:cubicBezTo>
                    <a:pt x="1310" y="2"/>
                    <a:pt x="1281" y="1"/>
                    <a:pt x="1254" y="1"/>
                  </a:cubicBezTo>
                  <a:close/>
                </a:path>
              </a:pathLst>
            </a:custGeom>
            <a:solidFill>
              <a:srgbClr val="FF79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6" name="Google Shape;2076;p62"/>
            <p:cNvSpPr/>
            <p:nvPr/>
          </p:nvSpPr>
          <p:spPr>
            <a:xfrm>
              <a:off x="4236604" y="4679412"/>
              <a:ext cx="476507" cy="347752"/>
            </a:xfrm>
            <a:custGeom>
              <a:avLst/>
              <a:gdLst/>
              <a:ahLst/>
              <a:cxnLst/>
              <a:rect l="l" t="t" r="r" b="b"/>
              <a:pathLst>
                <a:path w="11247" h="8208" extrusionOk="0">
                  <a:moveTo>
                    <a:pt x="10243" y="0"/>
                  </a:moveTo>
                  <a:lnTo>
                    <a:pt x="0" y="3982"/>
                  </a:lnTo>
                  <a:lnTo>
                    <a:pt x="1368" y="8207"/>
                  </a:lnTo>
                  <a:lnTo>
                    <a:pt x="11247" y="1763"/>
                  </a:lnTo>
                  <a:lnTo>
                    <a:pt x="10243" y="0"/>
                  </a:lnTo>
                  <a:close/>
                </a:path>
              </a:pathLst>
            </a:custGeom>
            <a:solidFill>
              <a:srgbClr val="7C37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7" name="Google Shape;2077;p62"/>
            <p:cNvSpPr/>
            <p:nvPr/>
          </p:nvSpPr>
          <p:spPr>
            <a:xfrm>
              <a:off x="4187668" y="4839100"/>
              <a:ext cx="168707" cy="191925"/>
            </a:xfrm>
            <a:custGeom>
              <a:avLst/>
              <a:gdLst/>
              <a:ahLst/>
              <a:cxnLst/>
              <a:rect l="l" t="t" r="r" b="b"/>
              <a:pathLst>
                <a:path w="3982" h="4530" extrusionOk="0">
                  <a:moveTo>
                    <a:pt x="2006" y="0"/>
                  </a:moveTo>
                  <a:cubicBezTo>
                    <a:pt x="912" y="0"/>
                    <a:pt x="0" y="1003"/>
                    <a:pt x="0" y="2280"/>
                  </a:cubicBezTo>
                  <a:cubicBezTo>
                    <a:pt x="0" y="3526"/>
                    <a:pt x="912" y="4529"/>
                    <a:pt x="2006" y="4529"/>
                  </a:cubicBezTo>
                  <a:cubicBezTo>
                    <a:pt x="3100" y="4529"/>
                    <a:pt x="3982" y="3526"/>
                    <a:pt x="3982" y="2280"/>
                  </a:cubicBezTo>
                  <a:cubicBezTo>
                    <a:pt x="3982" y="1034"/>
                    <a:pt x="3100" y="0"/>
                    <a:pt x="2006" y="0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8" name="Google Shape;2078;p62"/>
            <p:cNvSpPr/>
            <p:nvPr/>
          </p:nvSpPr>
          <p:spPr>
            <a:xfrm>
              <a:off x="4210843" y="4882867"/>
              <a:ext cx="118502" cy="97911"/>
            </a:xfrm>
            <a:custGeom>
              <a:avLst/>
              <a:gdLst/>
              <a:ahLst/>
              <a:cxnLst/>
              <a:rect l="l" t="t" r="r" b="b"/>
              <a:pathLst>
                <a:path w="2797" h="2311" fill="none" extrusionOk="0">
                  <a:moveTo>
                    <a:pt x="1155" y="1065"/>
                  </a:moveTo>
                  <a:cubicBezTo>
                    <a:pt x="1429" y="882"/>
                    <a:pt x="1794" y="1034"/>
                    <a:pt x="1885" y="1308"/>
                  </a:cubicBezTo>
                  <a:cubicBezTo>
                    <a:pt x="1885" y="1369"/>
                    <a:pt x="1885" y="1399"/>
                    <a:pt x="1885" y="1460"/>
                  </a:cubicBezTo>
                  <a:cubicBezTo>
                    <a:pt x="1854" y="1490"/>
                    <a:pt x="1824" y="1551"/>
                    <a:pt x="1763" y="1581"/>
                  </a:cubicBezTo>
                  <a:cubicBezTo>
                    <a:pt x="1520" y="1703"/>
                    <a:pt x="1155" y="1642"/>
                    <a:pt x="1003" y="1399"/>
                  </a:cubicBezTo>
                  <a:cubicBezTo>
                    <a:pt x="912" y="1277"/>
                    <a:pt x="882" y="1156"/>
                    <a:pt x="912" y="1034"/>
                  </a:cubicBezTo>
                  <a:cubicBezTo>
                    <a:pt x="942" y="852"/>
                    <a:pt x="1064" y="730"/>
                    <a:pt x="1246" y="669"/>
                  </a:cubicBezTo>
                  <a:cubicBezTo>
                    <a:pt x="1611" y="487"/>
                    <a:pt x="2097" y="669"/>
                    <a:pt x="2280" y="1065"/>
                  </a:cubicBezTo>
                  <a:cubicBezTo>
                    <a:pt x="2432" y="1429"/>
                    <a:pt x="2280" y="1916"/>
                    <a:pt x="1915" y="2128"/>
                  </a:cubicBezTo>
                  <a:cubicBezTo>
                    <a:pt x="1581" y="2311"/>
                    <a:pt x="1155" y="2250"/>
                    <a:pt x="821" y="2098"/>
                  </a:cubicBezTo>
                  <a:cubicBezTo>
                    <a:pt x="578" y="2007"/>
                    <a:pt x="365" y="1855"/>
                    <a:pt x="243" y="1672"/>
                  </a:cubicBezTo>
                  <a:cubicBezTo>
                    <a:pt x="0" y="1308"/>
                    <a:pt x="61" y="791"/>
                    <a:pt x="365" y="457"/>
                  </a:cubicBezTo>
                  <a:cubicBezTo>
                    <a:pt x="638" y="153"/>
                    <a:pt x="1125" y="1"/>
                    <a:pt x="1550" y="62"/>
                  </a:cubicBezTo>
                  <a:cubicBezTo>
                    <a:pt x="1915" y="122"/>
                    <a:pt x="2249" y="274"/>
                    <a:pt x="2462" y="548"/>
                  </a:cubicBezTo>
                  <a:cubicBezTo>
                    <a:pt x="2736" y="852"/>
                    <a:pt x="2797" y="1217"/>
                    <a:pt x="2736" y="1581"/>
                  </a:cubicBezTo>
                </a:path>
              </a:pathLst>
            </a:custGeom>
            <a:noFill/>
            <a:ln w="2275" cap="flat" cmpd="sng">
              <a:solidFill>
                <a:srgbClr val="FFE17B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9" name="Google Shape;2079;p62"/>
            <p:cNvSpPr/>
            <p:nvPr/>
          </p:nvSpPr>
          <p:spPr>
            <a:xfrm>
              <a:off x="4257195" y="4679412"/>
              <a:ext cx="434013" cy="347752"/>
            </a:xfrm>
            <a:custGeom>
              <a:avLst/>
              <a:gdLst/>
              <a:ahLst/>
              <a:cxnLst/>
              <a:rect l="l" t="t" r="r" b="b"/>
              <a:pathLst>
                <a:path w="10244" h="8208" extrusionOk="0">
                  <a:moveTo>
                    <a:pt x="0" y="0"/>
                  </a:moveTo>
                  <a:lnTo>
                    <a:pt x="2310" y="3769"/>
                  </a:lnTo>
                  <a:lnTo>
                    <a:pt x="8876" y="8207"/>
                  </a:lnTo>
                  <a:lnTo>
                    <a:pt x="10244" y="39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47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0" name="Google Shape;2080;p62"/>
            <p:cNvSpPr/>
            <p:nvPr/>
          </p:nvSpPr>
          <p:spPr>
            <a:xfrm>
              <a:off x="4571402" y="4839100"/>
              <a:ext cx="168750" cy="191925"/>
            </a:xfrm>
            <a:custGeom>
              <a:avLst/>
              <a:gdLst/>
              <a:ahLst/>
              <a:cxnLst/>
              <a:rect l="l" t="t" r="r" b="b"/>
              <a:pathLst>
                <a:path w="3983" h="4530" extrusionOk="0">
                  <a:moveTo>
                    <a:pt x="2007" y="0"/>
                  </a:moveTo>
                  <a:cubicBezTo>
                    <a:pt x="913" y="0"/>
                    <a:pt x="1" y="1034"/>
                    <a:pt x="1" y="2280"/>
                  </a:cubicBezTo>
                  <a:cubicBezTo>
                    <a:pt x="1" y="3526"/>
                    <a:pt x="913" y="4529"/>
                    <a:pt x="2007" y="4529"/>
                  </a:cubicBezTo>
                  <a:cubicBezTo>
                    <a:pt x="3101" y="4529"/>
                    <a:pt x="3983" y="3526"/>
                    <a:pt x="3983" y="2280"/>
                  </a:cubicBezTo>
                  <a:cubicBezTo>
                    <a:pt x="3983" y="1003"/>
                    <a:pt x="3101" y="0"/>
                    <a:pt x="2007" y="0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1" name="Google Shape;2081;p62"/>
            <p:cNvSpPr/>
            <p:nvPr/>
          </p:nvSpPr>
          <p:spPr>
            <a:xfrm>
              <a:off x="4598475" y="4882867"/>
              <a:ext cx="119815" cy="97911"/>
            </a:xfrm>
            <a:custGeom>
              <a:avLst/>
              <a:gdLst/>
              <a:ahLst/>
              <a:cxnLst/>
              <a:rect l="l" t="t" r="r" b="b"/>
              <a:pathLst>
                <a:path w="2828" h="2311" fill="none" extrusionOk="0">
                  <a:moveTo>
                    <a:pt x="1642" y="1065"/>
                  </a:moveTo>
                  <a:cubicBezTo>
                    <a:pt x="1398" y="882"/>
                    <a:pt x="1034" y="1034"/>
                    <a:pt x="943" y="1308"/>
                  </a:cubicBezTo>
                  <a:cubicBezTo>
                    <a:pt x="912" y="1369"/>
                    <a:pt x="912" y="1399"/>
                    <a:pt x="912" y="1460"/>
                  </a:cubicBezTo>
                  <a:cubicBezTo>
                    <a:pt x="943" y="1490"/>
                    <a:pt x="1003" y="1551"/>
                    <a:pt x="1034" y="1581"/>
                  </a:cubicBezTo>
                  <a:cubicBezTo>
                    <a:pt x="1277" y="1703"/>
                    <a:pt x="1642" y="1642"/>
                    <a:pt x="1824" y="1399"/>
                  </a:cubicBezTo>
                  <a:cubicBezTo>
                    <a:pt x="1885" y="1277"/>
                    <a:pt x="1915" y="1156"/>
                    <a:pt x="1885" y="1034"/>
                  </a:cubicBezTo>
                  <a:cubicBezTo>
                    <a:pt x="1854" y="852"/>
                    <a:pt x="1733" y="730"/>
                    <a:pt x="1581" y="669"/>
                  </a:cubicBezTo>
                  <a:cubicBezTo>
                    <a:pt x="1186" y="487"/>
                    <a:pt x="699" y="669"/>
                    <a:pt x="547" y="1065"/>
                  </a:cubicBezTo>
                  <a:cubicBezTo>
                    <a:pt x="365" y="1429"/>
                    <a:pt x="517" y="1916"/>
                    <a:pt x="882" y="2128"/>
                  </a:cubicBezTo>
                  <a:cubicBezTo>
                    <a:pt x="1216" y="2311"/>
                    <a:pt x="1642" y="2250"/>
                    <a:pt x="2006" y="2098"/>
                  </a:cubicBezTo>
                  <a:cubicBezTo>
                    <a:pt x="2219" y="2007"/>
                    <a:pt x="2432" y="1855"/>
                    <a:pt x="2554" y="1672"/>
                  </a:cubicBezTo>
                  <a:cubicBezTo>
                    <a:pt x="2827" y="1308"/>
                    <a:pt x="2736" y="791"/>
                    <a:pt x="2462" y="457"/>
                  </a:cubicBezTo>
                  <a:cubicBezTo>
                    <a:pt x="2158" y="153"/>
                    <a:pt x="1702" y="1"/>
                    <a:pt x="1247" y="62"/>
                  </a:cubicBezTo>
                  <a:cubicBezTo>
                    <a:pt x="912" y="122"/>
                    <a:pt x="578" y="274"/>
                    <a:pt x="335" y="548"/>
                  </a:cubicBezTo>
                  <a:cubicBezTo>
                    <a:pt x="91" y="852"/>
                    <a:pt x="0" y="1217"/>
                    <a:pt x="61" y="1581"/>
                  </a:cubicBezTo>
                </a:path>
              </a:pathLst>
            </a:custGeom>
            <a:noFill/>
            <a:ln w="2275" cap="flat" cmpd="sng">
              <a:solidFill>
                <a:srgbClr val="FFE17B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2" name="Google Shape;2082;p62"/>
            <p:cNvSpPr/>
            <p:nvPr/>
          </p:nvSpPr>
          <p:spPr>
            <a:xfrm>
              <a:off x="4152883" y="3768905"/>
              <a:ext cx="605304" cy="1088040"/>
            </a:xfrm>
            <a:custGeom>
              <a:avLst/>
              <a:gdLst/>
              <a:ahLst/>
              <a:cxnLst/>
              <a:rect l="l" t="t" r="r" b="b"/>
              <a:pathLst>
                <a:path w="14287" h="25681" extrusionOk="0">
                  <a:moveTo>
                    <a:pt x="8359" y="1"/>
                  </a:moveTo>
                  <a:cubicBezTo>
                    <a:pt x="8086" y="1"/>
                    <a:pt x="7842" y="183"/>
                    <a:pt x="7630" y="365"/>
                  </a:cubicBezTo>
                  <a:cubicBezTo>
                    <a:pt x="7022" y="912"/>
                    <a:pt x="6596" y="1642"/>
                    <a:pt x="6383" y="2432"/>
                  </a:cubicBezTo>
                  <a:cubicBezTo>
                    <a:pt x="6110" y="3344"/>
                    <a:pt x="6262" y="4226"/>
                    <a:pt x="6201" y="5168"/>
                  </a:cubicBezTo>
                  <a:cubicBezTo>
                    <a:pt x="6110" y="6080"/>
                    <a:pt x="5745" y="6961"/>
                    <a:pt x="5441" y="7812"/>
                  </a:cubicBezTo>
                  <a:cubicBezTo>
                    <a:pt x="5016" y="8998"/>
                    <a:pt x="4864" y="10305"/>
                    <a:pt x="4985" y="11551"/>
                  </a:cubicBezTo>
                  <a:cubicBezTo>
                    <a:pt x="5107" y="12675"/>
                    <a:pt x="5472" y="13800"/>
                    <a:pt x="5168" y="14864"/>
                  </a:cubicBezTo>
                  <a:cubicBezTo>
                    <a:pt x="5107" y="15077"/>
                    <a:pt x="5016" y="15290"/>
                    <a:pt x="4864" y="15441"/>
                  </a:cubicBezTo>
                  <a:cubicBezTo>
                    <a:pt x="4680" y="15625"/>
                    <a:pt x="4495" y="15701"/>
                    <a:pt x="4319" y="15701"/>
                  </a:cubicBezTo>
                  <a:cubicBezTo>
                    <a:pt x="3853" y="15701"/>
                    <a:pt x="3454" y="15167"/>
                    <a:pt x="3344" y="14682"/>
                  </a:cubicBezTo>
                  <a:cubicBezTo>
                    <a:pt x="3192" y="13983"/>
                    <a:pt x="3222" y="13253"/>
                    <a:pt x="3222" y="12524"/>
                  </a:cubicBezTo>
                  <a:cubicBezTo>
                    <a:pt x="3253" y="12040"/>
                    <a:pt x="3553" y="9423"/>
                    <a:pt x="2630" y="9423"/>
                  </a:cubicBezTo>
                  <a:cubicBezTo>
                    <a:pt x="2625" y="9423"/>
                    <a:pt x="2620" y="9423"/>
                    <a:pt x="2614" y="9423"/>
                  </a:cubicBezTo>
                  <a:cubicBezTo>
                    <a:pt x="2189" y="9454"/>
                    <a:pt x="1946" y="9849"/>
                    <a:pt x="1824" y="10213"/>
                  </a:cubicBezTo>
                  <a:cubicBezTo>
                    <a:pt x="1581" y="11004"/>
                    <a:pt x="1672" y="11855"/>
                    <a:pt x="1490" y="12675"/>
                  </a:cubicBezTo>
                  <a:cubicBezTo>
                    <a:pt x="1307" y="13375"/>
                    <a:pt x="943" y="14013"/>
                    <a:pt x="669" y="14682"/>
                  </a:cubicBezTo>
                  <a:cubicBezTo>
                    <a:pt x="0" y="16384"/>
                    <a:pt x="122" y="21490"/>
                    <a:pt x="1976" y="23344"/>
                  </a:cubicBezTo>
                  <a:cubicBezTo>
                    <a:pt x="2675" y="24043"/>
                    <a:pt x="3587" y="24834"/>
                    <a:pt x="4529" y="25138"/>
                  </a:cubicBezTo>
                  <a:cubicBezTo>
                    <a:pt x="5582" y="25504"/>
                    <a:pt x="6601" y="25681"/>
                    <a:pt x="7663" y="25681"/>
                  </a:cubicBezTo>
                  <a:cubicBezTo>
                    <a:pt x="8011" y="25681"/>
                    <a:pt x="8364" y="25662"/>
                    <a:pt x="8724" y="25624"/>
                  </a:cubicBezTo>
                  <a:lnTo>
                    <a:pt x="9058" y="25594"/>
                  </a:lnTo>
                  <a:cubicBezTo>
                    <a:pt x="10973" y="25411"/>
                    <a:pt x="13192" y="24651"/>
                    <a:pt x="13587" y="22189"/>
                  </a:cubicBezTo>
                  <a:cubicBezTo>
                    <a:pt x="14286" y="17752"/>
                    <a:pt x="13587" y="15411"/>
                    <a:pt x="11277" y="15198"/>
                  </a:cubicBezTo>
                  <a:cubicBezTo>
                    <a:pt x="9697" y="15046"/>
                    <a:pt x="10213" y="12706"/>
                    <a:pt x="10335" y="11703"/>
                  </a:cubicBezTo>
                  <a:cubicBezTo>
                    <a:pt x="10517" y="10183"/>
                    <a:pt x="10973" y="8724"/>
                    <a:pt x="11064" y="7174"/>
                  </a:cubicBezTo>
                  <a:cubicBezTo>
                    <a:pt x="11092" y="6335"/>
                    <a:pt x="10966" y="4392"/>
                    <a:pt x="9811" y="4392"/>
                  </a:cubicBezTo>
                  <a:cubicBezTo>
                    <a:pt x="9710" y="4392"/>
                    <a:pt x="9601" y="4407"/>
                    <a:pt x="9484" y="4438"/>
                  </a:cubicBezTo>
                  <a:cubicBezTo>
                    <a:pt x="8610" y="4679"/>
                    <a:pt x="9230" y="8269"/>
                    <a:pt x="8173" y="8269"/>
                  </a:cubicBezTo>
                  <a:cubicBezTo>
                    <a:pt x="8164" y="8269"/>
                    <a:pt x="8155" y="8269"/>
                    <a:pt x="8146" y="8268"/>
                  </a:cubicBezTo>
                  <a:cubicBezTo>
                    <a:pt x="7417" y="8207"/>
                    <a:pt x="8906" y="1976"/>
                    <a:pt x="8967" y="1277"/>
                  </a:cubicBezTo>
                  <a:cubicBezTo>
                    <a:pt x="8997" y="821"/>
                    <a:pt x="8997" y="1"/>
                    <a:pt x="8359" y="1"/>
                  </a:cubicBezTo>
                  <a:close/>
                </a:path>
              </a:pathLst>
            </a:custGeom>
            <a:solidFill>
              <a:srgbClr val="EF69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3" name="Google Shape;2083;p62"/>
            <p:cNvSpPr/>
            <p:nvPr/>
          </p:nvSpPr>
          <p:spPr>
            <a:xfrm>
              <a:off x="4326722" y="4593022"/>
              <a:ext cx="289794" cy="228318"/>
            </a:xfrm>
            <a:custGeom>
              <a:avLst/>
              <a:gdLst/>
              <a:ahLst/>
              <a:cxnLst/>
              <a:rect l="l" t="t" r="r" b="b"/>
              <a:pathLst>
                <a:path w="6840" h="5389" extrusionOk="0">
                  <a:moveTo>
                    <a:pt x="4057" y="1"/>
                  </a:moveTo>
                  <a:cubicBezTo>
                    <a:pt x="3812" y="1"/>
                    <a:pt x="3571" y="72"/>
                    <a:pt x="3375" y="215"/>
                  </a:cubicBezTo>
                  <a:cubicBezTo>
                    <a:pt x="2858" y="550"/>
                    <a:pt x="2676" y="1188"/>
                    <a:pt x="2311" y="1674"/>
                  </a:cubicBezTo>
                  <a:cubicBezTo>
                    <a:pt x="1946" y="2100"/>
                    <a:pt x="1399" y="2374"/>
                    <a:pt x="882" y="2617"/>
                  </a:cubicBezTo>
                  <a:cubicBezTo>
                    <a:pt x="578" y="2738"/>
                    <a:pt x="274" y="2890"/>
                    <a:pt x="122" y="3194"/>
                  </a:cubicBezTo>
                  <a:cubicBezTo>
                    <a:pt x="1" y="3468"/>
                    <a:pt x="62" y="3833"/>
                    <a:pt x="244" y="4076"/>
                  </a:cubicBezTo>
                  <a:cubicBezTo>
                    <a:pt x="891" y="5035"/>
                    <a:pt x="2127" y="5388"/>
                    <a:pt x="3304" y="5388"/>
                  </a:cubicBezTo>
                  <a:cubicBezTo>
                    <a:pt x="3731" y="5388"/>
                    <a:pt x="4150" y="5342"/>
                    <a:pt x="4530" y="5261"/>
                  </a:cubicBezTo>
                  <a:cubicBezTo>
                    <a:pt x="5320" y="5079"/>
                    <a:pt x="6840" y="4623"/>
                    <a:pt x="6779" y="3589"/>
                  </a:cubicBezTo>
                  <a:cubicBezTo>
                    <a:pt x="6749" y="2981"/>
                    <a:pt x="6141" y="2617"/>
                    <a:pt x="5806" y="2130"/>
                  </a:cubicBezTo>
                  <a:cubicBezTo>
                    <a:pt x="5442" y="1583"/>
                    <a:pt x="5411" y="823"/>
                    <a:pt x="4955" y="367"/>
                  </a:cubicBezTo>
                  <a:cubicBezTo>
                    <a:pt x="4713" y="125"/>
                    <a:pt x="4382" y="1"/>
                    <a:pt x="4057" y="1"/>
                  </a:cubicBezTo>
                  <a:close/>
                </a:path>
              </a:pathLst>
            </a:custGeom>
            <a:solidFill>
              <a:srgbClr val="FFE1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4" name="Google Shape;2084;p62"/>
            <p:cNvSpPr/>
            <p:nvPr/>
          </p:nvSpPr>
          <p:spPr>
            <a:xfrm>
              <a:off x="4621651" y="4839100"/>
              <a:ext cx="127526" cy="193111"/>
            </a:xfrm>
            <a:custGeom>
              <a:avLst/>
              <a:gdLst/>
              <a:ahLst/>
              <a:cxnLst/>
              <a:rect l="l" t="t" r="r" b="b"/>
              <a:pathLst>
                <a:path w="3010" h="4558" extrusionOk="0">
                  <a:moveTo>
                    <a:pt x="1003" y="0"/>
                  </a:moveTo>
                  <a:cubicBezTo>
                    <a:pt x="1004" y="0"/>
                    <a:pt x="3009" y="2675"/>
                    <a:pt x="0" y="4347"/>
                  </a:cubicBezTo>
                  <a:cubicBezTo>
                    <a:pt x="236" y="4496"/>
                    <a:pt x="487" y="4558"/>
                    <a:pt x="736" y="4558"/>
                  </a:cubicBezTo>
                  <a:cubicBezTo>
                    <a:pt x="1452" y="4558"/>
                    <a:pt x="2146" y="4046"/>
                    <a:pt x="2371" y="3617"/>
                  </a:cubicBezTo>
                  <a:cubicBezTo>
                    <a:pt x="2523" y="3435"/>
                    <a:pt x="2736" y="3009"/>
                    <a:pt x="2797" y="2523"/>
                  </a:cubicBezTo>
                  <a:cubicBezTo>
                    <a:pt x="2888" y="1550"/>
                    <a:pt x="2523" y="335"/>
                    <a:pt x="10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5" name="Google Shape;2085;p62"/>
            <p:cNvSpPr/>
            <p:nvPr/>
          </p:nvSpPr>
          <p:spPr>
            <a:xfrm>
              <a:off x="4172203" y="4842956"/>
              <a:ext cx="144261" cy="187434"/>
            </a:xfrm>
            <a:custGeom>
              <a:avLst/>
              <a:gdLst/>
              <a:ahLst/>
              <a:cxnLst/>
              <a:rect l="l" t="t" r="r" b="b"/>
              <a:pathLst>
                <a:path w="3405" h="4424" extrusionOk="0">
                  <a:moveTo>
                    <a:pt x="1824" y="0"/>
                  </a:moveTo>
                  <a:cubicBezTo>
                    <a:pt x="1003" y="152"/>
                    <a:pt x="0" y="1642"/>
                    <a:pt x="517" y="2949"/>
                  </a:cubicBezTo>
                  <a:cubicBezTo>
                    <a:pt x="858" y="3865"/>
                    <a:pt x="1498" y="4423"/>
                    <a:pt x="2301" y="4423"/>
                  </a:cubicBezTo>
                  <a:cubicBezTo>
                    <a:pt x="2643" y="4423"/>
                    <a:pt x="3014" y="4322"/>
                    <a:pt x="3405" y="4104"/>
                  </a:cubicBezTo>
                  <a:cubicBezTo>
                    <a:pt x="912" y="2675"/>
                    <a:pt x="1824" y="1"/>
                    <a:pt x="18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6" name="Google Shape;2086;p62"/>
            <p:cNvSpPr/>
            <p:nvPr/>
          </p:nvSpPr>
          <p:spPr>
            <a:xfrm>
              <a:off x="4517339" y="4925279"/>
              <a:ext cx="36097" cy="25124"/>
            </a:xfrm>
            <a:custGeom>
              <a:avLst/>
              <a:gdLst/>
              <a:ahLst/>
              <a:cxnLst/>
              <a:rect l="l" t="t" r="r" b="b"/>
              <a:pathLst>
                <a:path w="852" h="593" extrusionOk="0">
                  <a:moveTo>
                    <a:pt x="135" y="0"/>
                  </a:moveTo>
                  <a:cubicBezTo>
                    <a:pt x="92" y="0"/>
                    <a:pt x="50" y="26"/>
                    <a:pt x="31" y="64"/>
                  </a:cubicBezTo>
                  <a:cubicBezTo>
                    <a:pt x="0" y="124"/>
                    <a:pt x="0" y="216"/>
                    <a:pt x="61" y="246"/>
                  </a:cubicBezTo>
                  <a:cubicBezTo>
                    <a:pt x="244" y="368"/>
                    <a:pt x="395" y="459"/>
                    <a:pt x="547" y="519"/>
                  </a:cubicBezTo>
                  <a:cubicBezTo>
                    <a:pt x="578" y="550"/>
                    <a:pt x="608" y="550"/>
                    <a:pt x="639" y="580"/>
                  </a:cubicBezTo>
                  <a:cubicBezTo>
                    <a:pt x="655" y="588"/>
                    <a:pt x="673" y="592"/>
                    <a:pt x="692" y="592"/>
                  </a:cubicBezTo>
                  <a:cubicBezTo>
                    <a:pt x="744" y="592"/>
                    <a:pt x="799" y="564"/>
                    <a:pt x="821" y="519"/>
                  </a:cubicBezTo>
                  <a:cubicBezTo>
                    <a:pt x="851" y="459"/>
                    <a:pt x="851" y="368"/>
                    <a:pt x="760" y="337"/>
                  </a:cubicBezTo>
                  <a:cubicBezTo>
                    <a:pt x="608" y="246"/>
                    <a:pt x="456" y="155"/>
                    <a:pt x="274" y="64"/>
                  </a:cubicBezTo>
                  <a:cubicBezTo>
                    <a:pt x="274" y="33"/>
                    <a:pt x="244" y="33"/>
                    <a:pt x="213" y="33"/>
                  </a:cubicBezTo>
                  <a:cubicBezTo>
                    <a:pt x="190" y="10"/>
                    <a:pt x="162" y="0"/>
                    <a:pt x="135" y="0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7" name="Google Shape;2087;p62"/>
            <p:cNvSpPr/>
            <p:nvPr/>
          </p:nvSpPr>
          <p:spPr>
            <a:xfrm>
              <a:off x="4523779" y="4881469"/>
              <a:ext cx="36097" cy="25124"/>
            </a:xfrm>
            <a:custGeom>
              <a:avLst/>
              <a:gdLst/>
              <a:ahLst/>
              <a:cxnLst/>
              <a:rect l="l" t="t" r="r" b="b"/>
              <a:pathLst>
                <a:path w="852" h="593" extrusionOk="0">
                  <a:moveTo>
                    <a:pt x="135" y="1"/>
                  </a:moveTo>
                  <a:cubicBezTo>
                    <a:pt x="92" y="1"/>
                    <a:pt x="50" y="27"/>
                    <a:pt x="31" y="64"/>
                  </a:cubicBezTo>
                  <a:cubicBezTo>
                    <a:pt x="0" y="125"/>
                    <a:pt x="0" y="216"/>
                    <a:pt x="61" y="277"/>
                  </a:cubicBezTo>
                  <a:cubicBezTo>
                    <a:pt x="243" y="368"/>
                    <a:pt x="395" y="459"/>
                    <a:pt x="547" y="520"/>
                  </a:cubicBezTo>
                  <a:cubicBezTo>
                    <a:pt x="578" y="550"/>
                    <a:pt x="608" y="550"/>
                    <a:pt x="639" y="581"/>
                  </a:cubicBezTo>
                  <a:cubicBezTo>
                    <a:pt x="655" y="589"/>
                    <a:pt x="673" y="593"/>
                    <a:pt x="692" y="593"/>
                  </a:cubicBezTo>
                  <a:cubicBezTo>
                    <a:pt x="744" y="593"/>
                    <a:pt x="799" y="565"/>
                    <a:pt x="821" y="520"/>
                  </a:cubicBezTo>
                  <a:cubicBezTo>
                    <a:pt x="851" y="459"/>
                    <a:pt x="851" y="368"/>
                    <a:pt x="760" y="338"/>
                  </a:cubicBezTo>
                  <a:cubicBezTo>
                    <a:pt x="608" y="246"/>
                    <a:pt x="456" y="155"/>
                    <a:pt x="274" y="64"/>
                  </a:cubicBezTo>
                  <a:cubicBezTo>
                    <a:pt x="274" y="64"/>
                    <a:pt x="243" y="34"/>
                    <a:pt x="213" y="34"/>
                  </a:cubicBezTo>
                  <a:cubicBezTo>
                    <a:pt x="190" y="10"/>
                    <a:pt x="162" y="1"/>
                    <a:pt x="135" y="1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8" name="Google Shape;2088;p62"/>
            <p:cNvSpPr/>
            <p:nvPr/>
          </p:nvSpPr>
          <p:spPr>
            <a:xfrm>
              <a:off x="4452939" y="4868208"/>
              <a:ext cx="37411" cy="25505"/>
            </a:xfrm>
            <a:custGeom>
              <a:avLst/>
              <a:gdLst/>
              <a:ahLst/>
              <a:cxnLst/>
              <a:rect l="l" t="t" r="r" b="b"/>
              <a:pathLst>
                <a:path w="883" h="602" extrusionOk="0">
                  <a:moveTo>
                    <a:pt x="185" y="0"/>
                  </a:moveTo>
                  <a:cubicBezTo>
                    <a:pt x="124" y="0"/>
                    <a:pt x="53" y="29"/>
                    <a:pt x="31" y="73"/>
                  </a:cubicBezTo>
                  <a:cubicBezTo>
                    <a:pt x="1" y="134"/>
                    <a:pt x="31" y="225"/>
                    <a:pt x="92" y="256"/>
                  </a:cubicBezTo>
                  <a:cubicBezTo>
                    <a:pt x="244" y="347"/>
                    <a:pt x="396" y="438"/>
                    <a:pt x="578" y="529"/>
                  </a:cubicBezTo>
                  <a:cubicBezTo>
                    <a:pt x="608" y="559"/>
                    <a:pt x="608" y="559"/>
                    <a:pt x="639" y="590"/>
                  </a:cubicBezTo>
                  <a:cubicBezTo>
                    <a:pt x="655" y="598"/>
                    <a:pt x="674" y="602"/>
                    <a:pt x="693" y="602"/>
                  </a:cubicBezTo>
                  <a:cubicBezTo>
                    <a:pt x="746" y="602"/>
                    <a:pt x="807" y="574"/>
                    <a:pt x="852" y="529"/>
                  </a:cubicBezTo>
                  <a:cubicBezTo>
                    <a:pt x="882" y="468"/>
                    <a:pt x="852" y="377"/>
                    <a:pt x="791" y="347"/>
                  </a:cubicBezTo>
                  <a:cubicBezTo>
                    <a:pt x="639" y="256"/>
                    <a:pt x="457" y="164"/>
                    <a:pt x="305" y="73"/>
                  </a:cubicBezTo>
                  <a:cubicBezTo>
                    <a:pt x="274" y="43"/>
                    <a:pt x="274" y="43"/>
                    <a:pt x="244" y="12"/>
                  </a:cubicBezTo>
                  <a:cubicBezTo>
                    <a:pt x="227" y="4"/>
                    <a:pt x="207" y="0"/>
                    <a:pt x="185" y="0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9" name="Google Shape;2089;p62"/>
            <p:cNvSpPr/>
            <p:nvPr/>
          </p:nvSpPr>
          <p:spPr>
            <a:xfrm>
              <a:off x="4549540" y="4856345"/>
              <a:ext cx="36097" cy="24827"/>
            </a:xfrm>
            <a:custGeom>
              <a:avLst/>
              <a:gdLst/>
              <a:ahLst/>
              <a:cxnLst/>
              <a:rect l="l" t="t" r="r" b="b"/>
              <a:pathLst>
                <a:path w="852" h="586" extrusionOk="0">
                  <a:moveTo>
                    <a:pt x="139" y="1"/>
                  </a:moveTo>
                  <a:cubicBezTo>
                    <a:pt x="94" y="1"/>
                    <a:pt x="50" y="22"/>
                    <a:pt x="31" y="80"/>
                  </a:cubicBezTo>
                  <a:cubicBezTo>
                    <a:pt x="0" y="140"/>
                    <a:pt x="0" y="232"/>
                    <a:pt x="91" y="262"/>
                  </a:cubicBezTo>
                  <a:cubicBezTo>
                    <a:pt x="243" y="353"/>
                    <a:pt x="395" y="444"/>
                    <a:pt x="578" y="536"/>
                  </a:cubicBezTo>
                  <a:cubicBezTo>
                    <a:pt x="578" y="536"/>
                    <a:pt x="608" y="566"/>
                    <a:pt x="639" y="566"/>
                  </a:cubicBezTo>
                  <a:cubicBezTo>
                    <a:pt x="664" y="579"/>
                    <a:pt x="694" y="586"/>
                    <a:pt x="723" y="586"/>
                  </a:cubicBezTo>
                  <a:cubicBezTo>
                    <a:pt x="764" y="586"/>
                    <a:pt x="803" y="571"/>
                    <a:pt x="821" y="536"/>
                  </a:cubicBezTo>
                  <a:cubicBezTo>
                    <a:pt x="851" y="444"/>
                    <a:pt x="851" y="353"/>
                    <a:pt x="791" y="323"/>
                  </a:cubicBezTo>
                  <a:cubicBezTo>
                    <a:pt x="608" y="232"/>
                    <a:pt x="456" y="140"/>
                    <a:pt x="304" y="49"/>
                  </a:cubicBezTo>
                  <a:cubicBezTo>
                    <a:pt x="274" y="49"/>
                    <a:pt x="243" y="19"/>
                    <a:pt x="213" y="19"/>
                  </a:cubicBezTo>
                  <a:cubicBezTo>
                    <a:pt x="191" y="8"/>
                    <a:pt x="164" y="1"/>
                    <a:pt x="139" y="1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0" name="Google Shape;2090;p62"/>
            <p:cNvSpPr/>
            <p:nvPr/>
          </p:nvSpPr>
          <p:spPr>
            <a:xfrm>
              <a:off x="4385869" y="4884986"/>
              <a:ext cx="41859" cy="23260"/>
            </a:xfrm>
            <a:custGeom>
              <a:avLst/>
              <a:gdLst/>
              <a:ahLst/>
              <a:cxnLst/>
              <a:rect l="l" t="t" r="r" b="b"/>
              <a:pathLst>
                <a:path w="988" h="549" extrusionOk="0">
                  <a:moveTo>
                    <a:pt x="757" y="1"/>
                  </a:moveTo>
                  <a:cubicBezTo>
                    <a:pt x="739" y="1"/>
                    <a:pt x="721" y="4"/>
                    <a:pt x="702" y="12"/>
                  </a:cubicBezTo>
                  <a:cubicBezTo>
                    <a:pt x="520" y="103"/>
                    <a:pt x="337" y="194"/>
                    <a:pt x="155" y="315"/>
                  </a:cubicBezTo>
                  <a:cubicBezTo>
                    <a:pt x="1" y="367"/>
                    <a:pt x="86" y="548"/>
                    <a:pt x="207" y="548"/>
                  </a:cubicBezTo>
                  <a:cubicBezTo>
                    <a:pt x="229" y="548"/>
                    <a:pt x="253" y="542"/>
                    <a:pt x="277" y="528"/>
                  </a:cubicBezTo>
                  <a:cubicBezTo>
                    <a:pt x="459" y="437"/>
                    <a:pt x="641" y="346"/>
                    <a:pt x="854" y="255"/>
                  </a:cubicBezTo>
                  <a:cubicBezTo>
                    <a:pt x="988" y="175"/>
                    <a:pt x="887" y="1"/>
                    <a:pt x="757" y="1"/>
                  </a:cubicBezTo>
                  <a:close/>
                </a:path>
              </a:pathLst>
            </a:custGeom>
            <a:solidFill>
              <a:srgbClr val="9247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1" name="Google Shape;2091;p62"/>
            <p:cNvSpPr/>
            <p:nvPr/>
          </p:nvSpPr>
          <p:spPr>
            <a:xfrm>
              <a:off x="4371506" y="4931422"/>
              <a:ext cx="40842" cy="23175"/>
            </a:xfrm>
            <a:custGeom>
              <a:avLst/>
              <a:gdLst/>
              <a:ahLst/>
              <a:cxnLst/>
              <a:rect l="l" t="t" r="r" b="b"/>
              <a:pathLst>
                <a:path w="964" h="547" extrusionOk="0">
                  <a:moveTo>
                    <a:pt x="755" y="0"/>
                  </a:moveTo>
                  <a:cubicBezTo>
                    <a:pt x="740" y="0"/>
                    <a:pt x="723" y="3"/>
                    <a:pt x="707" y="10"/>
                  </a:cubicBezTo>
                  <a:cubicBezTo>
                    <a:pt x="524" y="131"/>
                    <a:pt x="312" y="223"/>
                    <a:pt x="129" y="314"/>
                  </a:cubicBezTo>
                  <a:cubicBezTo>
                    <a:pt x="1" y="365"/>
                    <a:pt x="89" y="547"/>
                    <a:pt x="212" y="547"/>
                  </a:cubicBezTo>
                  <a:cubicBezTo>
                    <a:pt x="234" y="547"/>
                    <a:pt x="258" y="541"/>
                    <a:pt x="281" y="526"/>
                  </a:cubicBezTo>
                  <a:cubicBezTo>
                    <a:pt x="464" y="435"/>
                    <a:pt x="646" y="344"/>
                    <a:pt x="828" y="253"/>
                  </a:cubicBezTo>
                  <a:cubicBezTo>
                    <a:pt x="964" y="199"/>
                    <a:pt x="882" y="0"/>
                    <a:pt x="755" y="0"/>
                  </a:cubicBezTo>
                  <a:close/>
                </a:path>
              </a:pathLst>
            </a:custGeom>
            <a:solidFill>
              <a:srgbClr val="9247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2" name="Google Shape;2092;p62"/>
            <p:cNvSpPr/>
            <p:nvPr/>
          </p:nvSpPr>
          <p:spPr>
            <a:xfrm>
              <a:off x="4342907" y="4859183"/>
              <a:ext cx="33386" cy="19108"/>
            </a:xfrm>
            <a:custGeom>
              <a:avLst/>
              <a:gdLst/>
              <a:ahLst/>
              <a:cxnLst/>
              <a:rect l="l" t="t" r="r" b="b"/>
              <a:pathLst>
                <a:path w="788" h="451" extrusionOk="0">
                  <a:moveTo>
                    <a:pt x="611" y="0"/>
                  </a:moveTo>
                  <a:cubicBezTo>
                    <a:pt x="595" y="0"/>
                    <a:pt x="578" y="4"/>
                    <a:pt x="561" y="13"/>
                  </a:cubicBezTo>
                  <a:cubicBezTo>
                    <a:pt x="409" y="104"/>
                    <a:pt x="257" y="165"/>
                    <a:pt x="105" y="256"/>
                  </a:cubicBezTo>
                  <a:cubicBezTo>
                    <a:pt x="1" y="308"/>
                    <a:pt x="76" y="450"/>
                    <a:pt x="176" y="450"/>
                  </a:cubicBezTo>
                  <a:cubicBezTo>
                    <a:pt x="193" y="450"/>
                    <a:pt x="210" y="447"/>
                    <a:pt x="227" y="438"/>
                  </a:cubicBezTo>
                  <a:cubicBezTo>
                    <a:pt x="379" y="377"/>
                    <a:pt x="531" y="286"/>
                    <a:pt x="683" y="195"/>
                  </a:cubicBezTo>
                  <a:cubicBezTo>
                    <a:pt x="787" y="143"/>
                    <a:pt x="712" y="0"/>
                    <a:pt x="611" y="0"/>
                  </a:cubicBezTo>
                  <a:close/>
                </a:path>
              </a:pathLst>
            </a:custGeom>
            <a:solidFill>
              <a:srgbClr val="9247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3" name="Google Shape;2093;p62"/>
            <p:cNvSpPr/>
            <p:nvPr/>
          </p:nvSpPr>
          <p:spPr>
            <a:xfrm>
              <a:off x="4164661" y="4419267"/>
              <a:ext cx="603695" cy="441258"/>
            </a:xfrm>
            <a:custGeom>
              <a:avLst/>
              <a:gdLst/>
              <a:ahLst/>
              <a:cxnLst/>
              <a:rect l="l" t="t" r="r" b="b"/>
              <a:pathLst>
                <a:path w="14249" h="10415" extrusionOk="0">
                  <a:moveTo>
                    <a:pt x="664" y="0"/>
                  </a:moveTo>
                  <a:cubicBezTo>
                    <a:pt x="273" y="0"/>
                    <a:pt x="26" y="540"/>
                    <a:pt x="26" y="1976"/>
                  </a:cubicBezTo>
                  <a:cubicBezTo>
                    <a:pt x="1" y="9822"/>
                    <a:pt x="5520" y="10414"/>
                    <a:pt x="7111" y="10414"/>
                  </a:cubicBezTo>
                  <a:cubicBezTo>
                    <a:pt x="7382" y="10414"/>
                    <a:pt x="7538" y="10397"/>
                    <a:pt x="7535" y="10396"/>
                  </a:cubicBezTo>
                  <a:lnTo>
                    <a:pt x="7535" y="10396"/>
                  </a:lnTo>
                  <a:cubicBezTo>
                    <a:pt x="7664" y="10405"/>
                    <a:pt x="7790" y="10410"/>
                    <a:pt x="7915" y="10410"/>
                  </a:cubicBezTo>
                  <a:cubicBezTo>
                    <a:pt x="11856" y="10410"/>
                    <a:pt x="14249" y="5900"/>
                    <a:pt x="11303" y="4073"/>
                  </a:cubicBezTo>
                  <a:cubicBezTo>
                    <a:pt x="10551" y="3610"/>
                    <a:pt x="9880" y="3437"/>
                    <a:pt x="9277" y="3437"/>
                  </a:cubicBezTo>
                  <a:cubicBezTo>
                    <a:pt x="7506" y="3437"/>
                    <a:pt x="6317" y="4927"/>
                    <a:pt x="5348" y="4927"/>
                  </a:cubicBezTo>
                  <a:cubicBezTo>
                    <a:pt x="5327" y="4927"/>
                    <a:pt x="5306" y="4926"/>
                    <a:pt x="5285" y="4924"/>
                  </a:cubicBezTo>
                  <a:cubicBezTo>
                    <a:pt x="4305" y="4856"/>
                    <a:pt x="1837" y="0"/>
                    <a:pt x="6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094" name="Google Shape;2094;p62"/>
          <p:cNvSpPr txBox="1">
            <a:spLocks noGrp="1"/>
          </p:cNvSpPr>
          <p:nvPr>
            <p:ph type="title"/>
          </p:nvPr>
        </p:nvSpPr>
        <p:spPr>
          <a:xfrm>
            <a:off x="6274880" y="886202"/>
            <a:ext cx="5510636" cy="767200"/>
          </a:xfrm>
          <a:prstGeom prst="rect">
            <a:avLst/>
          </a:prstGeom>
          <a:solidFill>
            <a:srgbClr val="FFFF00"/>
          </a:solidFill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lvl="0">
              <a:buNone/>
            </a:pPr>
            <a:r>
              <a:rPr lang="id-ID" dirty="0">
                <a:latin typeface="Century Gothic" panose="020B0502020202020204" pitchFamily="34" charset="0"/>
              </a:rPr>
              <a:t>Aksara Gedé </a:t>
            </a:r>
            <a:endParaRPr dirty="0">
              <a:latin typeface="Century Gothic" panose="020B0502020202020204" pitchFamily="34" charset="0"/>
            </a:endParaRPr>
          </a:p>
        </p:txBody>
      </p:sp>
      <p:pic>
        <p:nvPicPr>
          <p:cNvPr id="2095" name="Google Shape;2095;p62">
            <a:hlinkClick r:id="" action="ppaction://noaction"/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28133" y="6112956"/>
            <a:ext cx="425800" cy="425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6314843" y="2356834"/>
            <a:ext cx="5470673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sz="2800" dirty="0">
                <a:latin typeface="Century Gothic" panose="020B0502020202020204" pitchFamily="34" charset="0"/>
              </a:rPr>
              <a:t>Gunana aksara gedé </a:t>
            </a:r>
            <a:endParaRPr lang="en-US" sz="2800" dirty="0" smtClean="0">
              <a:latin typeface="Century Gothic" panose="020B0502020202020204" pitchFamily="34" charset="0"/>
            </a:endParaRPr>
          </a:p>
          <a:p>
            <a:pPr algn="ctr"/>
            <a:r>
              <a:rPr lang="id-ID" sz="2800" dirty="0" smtClean="0">
                <a:latin typeface="Century Gothic" panose="020B0502020202020204" pitchFamily="34" charset="0"/>
              </a:rPr>
              <a:t>( </a:t>
            </a:r>
            <a:r>
              <a:rPr lang="id-ID" sz="2800" dirty="0">
                <a:latin typeface="Century Gothic" panose="020B0502020202020204" pitchFamily="34" charset="0"/>
              </a:rPr>
              <a:t>gunanya huruf besar )</a:t>
            </a:r>
            <a:endParaRPr lang="en-ID" sz="2800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14843" y="3822591"/>
            <a:ext cx="5470673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sz="2800" dirty="0">
                <a:latin typeface="Century Gothic" panose="020B0502020202020204" pitchFamily="34" charset="0"/>
              </a:rPr>
              <a:t>Aksara gedé sok digunakeun pikeun : ( Huruf besar biasanya digunakan untuk </a:t>
            </a:r>
            <a:r>
              <a:rPr lang="id-ID" sz="2800" dirty="0" smtClean="0">
                <a:latin typeface="Century Gothic" panose="020B0502020202020204" pitchFamily="34" charset="0"/>
              </a:rPr>
              <a:t>)</a:t>
            </a:r>
            <a:endParaRPr lang="en-ID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95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4" grpId="0" animBg="1"/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1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4" name="Google Shape;1924;p62"/>
          <p:cNvGrpSpPr/>
          <p:nvPr/>
        </p:nvGrpSpPr>
        <p:grpSpPr>
          <a:xfrm>
            <a:off x="114391" y="4584878"/>
            <a:ext cx="2912144" cy="2273121"/>
            <a:chOff x="2252050" y="2014325"/>
            <a:chExt cx="4650339" cy="3208248"/>
          </a:xfrm>
        </p:grpSpPr>
        <p:sp>
          <p:nvSpPr>
            <p:cNvPr id="1925" name="Google Shape;1925;p62"/>
            <p:cNvSpPr/>
            <p:nvPr/>
          </p:nvSpPr>
          <p:spPr>
            <a:xfrm>
              <a:off x="4485139" y="3315600"/>
              <a:ext cx="292378" cy="154557"/>
            </a:xfrm>
            <a:custGeom>
              <a:avLst/>
              <a:gdLst/>
              <a:ahLst/>
              <a:cxnLst/>
              <a:rect l="l" t="t" r="r" b="b"/>
              <a:pathLst>
                <a:path w="6901" h="3648" extrusionOk="0">
                  <a:moveTo>
                    <a:pt x="0" y="0"/>
                  </a:moveTo>
                  <a:lnTo>
                    <a:pt x="2280" y="1003"/>
                  </a:lnTo>
                  <a:lnTo>
                    <a:pt x="6779" y="3648"/>
                  </a:lnTo>
                  <a:lnTo>
                    <a:pt x="6900" y="3070"/>
                  </a:lnTo>
                  <a:lnTo>
                    <a:pt x="2584" y="6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47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6" name="Google Shape;1926;p62"/>
            <p:cNvSpPr/>
            <p:nvPr/>
          </p:nvSpPr>
          <p:spPr>
            <a:xfrm>
              <a:off x="4969372" y="4115313"/>
              <a:ext cx="1933017" cy="504893"/>
            </a:xfrm>
            <a:custGeom>
              <a:avLst/>
              <a:gdLst/>
              <a:ahLst/>
              <a:cxnLst/>
              <a:rect l="l" t="t" r="r" b="b"/>
              <a:pathLst>
                <a:path w="45625" h="11917" extrusionOk="0">
                  <a:moveTo>
                    <a:pt x="41315" y="0"/>
                  </a:moveTo>
                  <a:cubicBezTo>
                    <a:pt x="41303" y="0"/>
                    <a:pt x="41290" y="0"/>
                    <a:pt x="41278" y="1"/>
                  </a:cubicBezTo>
                  <a:cubicBezTo>
                    <a:pt x="39910" y="31"/>
                    <a:pt x="40305" y="3132"/>
                    <a:pt x="40579" y="4682"/>
                  </a:cubicBezTo>
                  <a:cubicBezTo>
                    <a:pt x="36414" y="3679"/>
                    <a:pt x="30001" y="3041"/>
                    <a:pt x="22827" y="3041"/>
                  </a:cubicBezTo>
                  <a:cubicBezTo>
                    <a:pt x="17478" y="3041"/>
                    <a:pt x="12554" y="3375"/>
                    <a:pt x="8663" y="3983"/>
                  </a:cubicBezTo>
                  <a:lnTo>
                    <a:pt x="8663" y="3952"/>
                  </a:lnTo>
                  <a:cubicBezTo>
                    <a:pt x="8663" y="3952"/>
                    <a:pt x="9453" y="609"/>
                    <a:pt x="8663" y="578"/>
                  </a:cubicBezTo>
                  <a:cubicBezTo>
                    <a:pt x="8655" y="578"/>
                    <a:pt x="8648" y="577"/>
                    <a:pt x="8641" y="577"/>
                  </a:cubicBezTo>
                  <a:cubicBezTo>
                    <a:pt x="7998" y="577"/>
                    <a:pt x="8177" y="3172"/>
                    <a:pt x="8237" y="4044"/>
                  </a:cubicBezTo>
                  <a:cubicBezTo>
                    <a:pt x="8207" y="4074"/>
                    <a:pt x="8177" y="4074"/>
                    <a:pt x="8146" y="4074"/>
                  </a:cubicBezTo>
                  <a:cubicBezTo>
                    <a:pt x="7929" y="3532"/>
                    <a:pt x="7423" y="2410"/>
                    <a:pt x="6971" y="2410"/>
                  </a:cubicBezTo>
                  <a:cubicBezTo>
                    <a:pt x="6916" y="2410"/>
                    <a:pt x="6862" y="2427"/>
                    <a:pt x="6809" y="2463"/>
                  </a:cubicBezTo>
                  <a:cubicBezTo>
                    <a:pt x="6414" y="2706"/>
                    <a:pt x="6930" y="3588"/>
                    <a:pt x="7356" y="4196"/>
                  </a:cubicBezTo>
                  <a:cubicBezTo>
                    <a:pt x="2857" y="5016"/>
                    <a:pt x="0" y="6171"/>
                    <a:pt x="0" y="7478"/>
                  </a:cubicBezTo>
                  <a:cubicBezTo>
                    <a:pt x="0" y="9910"/>
                    <a:pt x="10213" y="11916"/>
                    <a:pt x="22827" y="11916"/>
                  </a:cubicBezTo>
                  <a:cubicBezTo>
                    <a:pt x="35411" y="11916"/>
                    <a:pt x="45624" y="9910"/>
                    <a:pt x="45624" y="7478"/>
                  </a:cubicBezTo>
                  <a:cubicBezTo>
                    <a:pt x="45624" y="6658"/>
                    <a:pt x="44500" y="5898"/>
                    <a:pt x="42554" y="5229"/>
                  </a:cubicBezTo>
                  <a:cubicBezTo>
                    <a:pt x="42980" y="4712"/>
                    <a:pt x="43041" y="3922"/>
                    <a:pt x="42706" y="3831"/>
                  </a:cubicBezTo>
                  <a:cubicBezTo>
                    <a:pt x="42683" y="3825"/>
                    <a:pt x="42658" y="3823"/>
                    <a:pt x="42634" y="3823"/>
                  </a:cubicBezTo>
                  <a:cubicBezTo>
                    <a:pt x="42253" y="3823"/>
                    <a:pt x="41807" y="4468"/>
                    <a:pt x="41521" y="4925"/>
                  </a:cubicBezTo>
                  <a:cubicBezTo>
                    <a:pt x="41490" y="4925"/>
                    <a:pt x="41460" y="4895"/>
                    <a:pt x="41430" y="4895"/>
                  </a:cubicBezTo>
                  <a:cubicBezTo>
                    <a:pt x="41821" y="3598"/>
                    <a:pt x="42781" y="0"/>
                    <a:pt x="413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7" name="Google Shape;1927;p62"/>
            <p:cNvSpPr/>
            <p:nvPr/>
          </p:nvSpPr>
          <p:spPr>
            <a:xfrm>
              <a:off x="6456813" y="3361825"/>
              <a:ext cx="212515" cy="799898"/>
            </a:xfrm>
            <a:custGeom>
              <a:avLst/>
              <a:gdLst/>
              <a:ahLst/>
              <a:cxnLst/>
              <a:rect l="l" t="t" r="r" b="b"/>
              <a:pathLst>
                <a:path w="5016" h="18880" extrusionOk="0">
                  <a:moveTo>
                    <a:pt x="2652" y="1"/>
                  </a:moveTo>
                  <a:cubicBezTo>
                    <a:pt x="506" y="1"/>
                    <a:pt x="0" y="18879"/>
                    <a:pt x="0" y="18879"/>
                  </a:cubicBezTo>
                  <a:cubicBezTo>
                    <a:pt x="0" y="18879"/>
                    <a:pt x="2128" y="18575"/>
                    <a:pt x="3192" y="17572"/>
                  </a:cubicBezTo>
                  <a:cubicBezTo>
                    <a:pt x="3617" y="17147"/>
                    <a:pt x="4347" y="15171"/>
                    <a:pt x="4590" y="12344"/>
                  </a:cubicBezTo>
                  <a:cubicBezTo>
                    <a:pt x="5016" y="7572"/>
                    <a:pt x="4468" y="1159"/>
                    <a:pt x="2918" y="95"/>
                  </a:cubicBezTo>
                  <a:cubicBezTo>
                    <a:pt x="2827" y="31"/>
                    <a:pt x="2738" y="1"/>
                    <a:pt x="26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8" name="Google Shape;1928;p62"/>
            <p:cNvSpPr/>
            <p:nvPr/>
          </p:nvSpPr>
          <p:spPr>
            <a:xfrm>
              <a:off x="5315779" y="4639458"/>
              <a:ext cx="376096" cy="252468"/>
            </a:xfrm>
            <a:custGeom>
              <a:avLst/>
              <a:gdLst/>
              <a:ahLst/>
              <a:cxnLst/>
              <a:rect l="l" t="t" r="r" b="b"/>
              <a:pathLst>
                <a:path w="8877" h="5959" extrusionOk="0">
                  <a:moveTo>
                    <a:pt x="6414" y="1"/>
                  </a:moveTo>
                  <a:cubicBezTo>
                    <a:pt x="6414" y="1"/>
                    <a:pt x="2827" y="1885"/>
                    <a:pt x="1" y="3132"/>
                  </a:cubicBezTo>
                  <a:cubicBezTo>
                    <a:pt x="274" y="3861"/>
                    <a:pt x="517" y="4864"/>
                    <a:pt x="426" y="5958"/>
                  </a:cubicBezTo>
                  <a:lnTo>
                    <a:pt x="8147" y="5807"/>
                  </a:lnTo>
                  <a:lnTo>
                    <a:pt x="8876" y="518"/>
                  </a:lnTo>
                  <a:lnTo>
                    <a:pt x="64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9" name="Google Shape;1929;p62"/>
            <p:cNvSpPr/>
            <p:nvPr/>
          </p:nvSpPr>
          <p:spPr>
            <a:xfrm>
              <a:off x="4916502" y="2162998"/>
              <a:ext cx="1411473" cy="1357370"/>
            </a:xfrm>
            <a:custGeom>
              <a:avLst/>
              <a:gdLst/>
              <a:ahLst/>
              <a:cxnLst/>
              <a:rect l="l" t="t" r="r" b="b"/>
              <a:pathLst>
                <a:path w="33315" h="32038" extrusionOk="0">
                  <a:moveTo>
                    <a:pt x="22372" y="0"/>
                  </a:moveTo>
                  <a:cubicBezTo>
                    <a:pt x="22372" y="1"/>
                    <a:pt x="22377" y="10"/>
                    <a:pt x="22387" y="27"/>
                  </a:cubicBezTo>
                  <a:lnTo>
                    <a:pt x="22387" y="27"/>
                  </a:lnTo>
                  <a:cubicBezTo>
                    <a:pt x="22382" y="18"/>
                    <a:pt x="22377" y="9"/>
                    <a:pt x="22372" y="0"/>
                  </a:cubicBezTo>
                  <a:close/>
                  <a:moveTo>
                    <a:pt x="22387" y="27"/>
                  </a:moveTo>
                  <a:cubicBezTo>
                    <a:pt x="22893" y="1015"/>
                    <a:pt x="19753" y="3320"/>
                    <a:pt x="19241" y="4012"/>
                  </a:cubicBezTo>
                  <a:cubicBezTo>
                    <a:pt x="18056" y="5563"/>
                    <a:pt x="17296" y="7386"/>
                    <a:pt x="16141" y="8937"/>
                  </a:cubicBezTo>
                  <a:cubicBezTo>
                    <a:pt x="13952" y="11763"/>
                    <a:pt x="10974" y="12584"/>
                    <a:pt x="7691" y="13465"/>
                  </a:cubicBezTo>
                  <a:cubicBezTo>
                    <a:pt x="6171" y="13861"/>
                    <a:pt x="4560" y="14286"/>
                    <a:pt x="3253" y="15168"/>
                  </a:cubicBezTo>
                  <a:cubicBezTo>
                    <a:pt x="1217" y="16535"/>
                    <a:pt x="1" y="19514"/>
                    <a:pt x="183" y="21915"/>
                  </a:cubicBezTo>
                  <a:cubicBezTo>
                    <a:pt x="305" y="23466"/>
                    <a:pt x="1156" y="24985"/>
                    <a:pt x="2554" y="25624"/>
                  </a:cubicBezTo>
                  <a:cubicBezTo>
                    <a:pt x="3071" y="25867"/>
                    <a:pt x="3618" y="25988"/>
                    <a:pt x="4135" y="26201"/>
                  </a:cubicBezTo>
                  <a:cubicBezTo>
                    <a:pt x="4073" y="27976"/>
                    <a:pt x="5149" y="28478"/>
                    <a:pt x="6313" y="28478"/>
                  </a:cubicBezTo>
                  <a:cubicBezTo>
                    <a:pt x="6883" y="28478"/>
                    <a:pt x="7475" y="28357"/>
                    <a:pt x="7964" y="28207"/>
                  </a:cubicBezTo>
                  <a:cubicBezTo>
                    <a:pt x="9408" y="27726"/>
                    <a:pt x="11743" y="24895"/>
                    <a:pt x="11823" y="24305"/>
                  </a:cubicBezTo>
                  <a:lnTo>
                    <a:pt x="11823" y="24305"/>
                  </a:lnTo>
                  <a:cubicBezTo>
                    <a:pt x="11294" y="29854"/>
                    <a:pt x="18542" y="32037"/>
                    <a:pt x="18542" y="32037"/>
                  </a:cubicBezTo>
                  <a:lnTo>
                    <a:pt x="31825" y="23131"/>
                  </a:lnTo>
                  <a:lnTo>
                    <a:pt x="33314" y="15320"/>
                  </a:lnTo>
                  <a:lnTo>
                    <a:pt x="26688" y="6930"/>
                  </a:lnTo>
                  <a:cubicBezTo>
                    <a:pt x="26688" y="6931"/>
                    <a:pt x="26688" y="6931"/>
                    <a:pt x="26688" y="6931"/>
                  </a:cubicBezTo>
                  <a:cubicBezTo>
                    <a:pt x="26670" y="6931"/>
                    <a:pt x="22660" y="492"/>
                    <a:pt x="22387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0" name="Google Shape;1930;p62"/>
            <p:cNvSpPr/>
            <p:nvPr/>
          </p:nvSpPr>
          <p:spPr>
            <a:xfrm>
              <a:off x="5587532" y="3109391"/>
              <a:ext cx="1128119" cy="1159217"/>
            </a:xfrm>
            <a:custGeom>
              <a:avLst/>
              <a:gdLst/>
              <a:ahLst/>
              <a:cxnLst/>
              <a:rect l="l" t="t" r="r" b="b"/>
              <a:pathLst>
                <a:path w="26627" h="27361" extrusionOk="0">
                  <a:moveTo>
                    <a:pt x="12890" y="0"/>
                  </a:moveTo>
                  <a:cubicBezTo>
                    <a:pt x="11007" y="0"/>
                    <a:pt x="6565" y="401"/>
                    <a:pt x="4164" y="3955"/>
                  </a:cubicBezTo>
                  <a:cubicBezTo>
                    <a:pt x="1064" y="8545"/>
                    <a:pt x="0" y="14655"/>
                    <a:pt x="0" y="14655"/>
                  </a:cubicBezTo>
                  <a:lnTo>
                    <a:pt x="942" y="18333"/>
                  </a:lnTo>
                  <a:cubicBezTo>
                    <a:pt x="942" y="18333"/>
                    <a:pt x="2734" y="20290"/>
                    <a:pt x="4243" y="20290"/>
                  </a:cubicBezTo>
                  <a:cubicBezTo>
                    <a:pt x="4671" y="20290"/>
                    <a:pt x="5075" y="20133"/>
                    <a:pt x="5411" y="19731"/>
                  </a:cubicBezTo>
                  <a:cubicBezTo>
                    <a:pt x="5411" y="19731"/>
                    <a:pt x="5927" y="20095"/>
                    <a:pt x="7265" y="21281"/>
                  </a:cubicBezTo>
                  <a:cubicBezTo>
                    <a:pt x="7659" y="21629"/>
                    <a:pt x="8117" y="21751"/>
                    <a:pt x="8564" y="21751"/>
                  </a:cubicBezTo>
                  <a:cubicBezTo>
                    <a:pt x="9599" y="21751"/>
                    <a:pt x="10578" y="21099"/>
                    <a:pt x="10578" y="21099"/>
                  </a:cubicBezTo>
                  <a:cubicBezTo>
                    <a:pt x="10578" y="21099"/>
                    <a:pt x="13557" y="22162"/>
                    <a:pt x="15259" y="24320"/>
                  </a:cubicBezTo>
                  <a:cubicBezTo>
                    <a:pt x="16931" y="26448"/>
                    <a:pt x="20943" y="27360"/>
                    <a:pt x="20943" y="27360"/>
                  </a:cubicBezTo>
                  <a:cubicBezTo>
                    <a:pt x="20943" y="27360"/>
                    <a:pt x="22827" y="24716"/>
                    <a:pt x="23952" y="21099"/>
                  </a:cubicBezTo>
                  <a:cubicBezTo>
                    <a:pt x="25928" y="14928"/>
                    <a:pt x="26627" y="5718"/>
                    <a:pt x="18633" y="642"/>
                  </a:cubicBezTo>
                  <a:cubicBezTo>
                    <a:pt x="15719" y="60"/>
                    <a:pt x="14072" y="34"/>
                    <a:pt x="13807" y="34"/>
                  </a:cubicBezTo>
                  <a:cubicBezTo>
                    <a:pt x="13782" y="34"/>
                    <a:pt x="13769" y="34"/>
                    <a:pt x="13769" y="34"/>
                  </a:cubicBezTo>
                  <a:cubicBezTo>
                    <a:pt x="13769" y="34"/>
                    <a:pt x="13438" y="0"/>
                    <a:pt x="128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1" name="Google Shape;1931;p62"/>
            <p:cNvSpPr/>
            <p:nvPr/>
          </p:nvSpPr>
          <p:spPr>
            <a:xfrm>
              <a:off x="5770330" y="2231254"/>
              <a:ext cx="704444" cy="1031860"/>
            </a:xfrm>
            <a:custGeom>
              <a:avLst/>
              <a:gdLst/>
              <a:ahLst/>
              <a:cxnLst/>
              <a:rect l="l" t="t" r="r" b="b"/>
              <a:pathLst>
                <a:path w="16627" h="24355" extrusionOk="0">
                  <a:moveTo>
                    <a:pt x="1216" y="0"/>
                  </a:moveTo>
                  <a:cubicBezTo>
                    <a:pt x="304" y="1763"/>
                    <a:pt x="0" y="3830"/>
                    <a:pt x="517" y="5897"/>
                  </a:cubicBezTo>
                  <a:lnTo>
                    <a:pt x="1338" y="9119"/>
                  </a:lnTo>
                  <a:lnTo>
                    <a:pt x="92" y="12858"/>
                  </a:lnTo>
                  <a:lnTo>
                    <a:pt x="2432" y="12858"/>
                  </a:lnTo>
                  <a:cubicBezTo>
                    <a:pt x="3770" y="15776"/>
                    <a:pt x="6718" y="17660"/>
                    <a:pt x="9879" y="17690"/>
                  </a:cubicBezTo>
                  <a:lnTo>
                    <a:pt x="9879" y="21186"/>
                  </a:lnTo>
                  <a:lnTo>
                    <a:pt x="9454" y="21125"/>
                  </a:lnTo>
                  <a:lnTo>
                    <a:pt x="9454" y="21125"/>
                  </a:lnTo>
                  <a:cubicBezTo>
                    <a:pt x="10040" y="22406"/>
                    <a:pt x="11278" y="24354"/>
                    <a:pt x="13488" y="24354"/>
                  </a:cubicBezTo>
                  <a:cubicBezTo>
                    <a:pt x="14372" y="24354"/>
                    <a:pt x="15411" y="24043"/>
                    <a:pt x="16627" y="23253"/>
                  </a:cubicBezTo>
                  <a:cubicBezTo>
                    <a:pt x="8450" y="20183"/>
                    <a:pt x="11581" y="10821"/>
                    <a:pt x="12128" y="5623"/>
                  </a:cubicBezTo>
                  <a:cubicBezTo>
                    <a:pt x="6201" y="5411"/>
                    <a:pt x="3010" y="2341"/>
                    <a:pt x="1490" y="274"/>
                  </a:cubicBezTo>
                  <a:cubicBezTo>
                    <a:pt x="1399" y="183"/>
                    <a:pt x="1307" y="91"/>
                    <a:pt x="1216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2" name="Google Shape;1932;p62"/>
            <p:cNvSpPr/>
            <p:nvPr/>
          </p:nvSpPr>
          <p:spPr>
            <a:xfrm>
              <a:off x="5828279" y="2242821"/>
              <a:ext cx="853875" cy="973605"/>
            </a:xfrm>
            <a:custGeom>
              <a:avLst/>
              <a:gdLst/>
              <a:ahLst/>
              <a:cxnLst/>
              <a:rect l="l" t="t" r="r" b="b"/>
              <a:pathLst>
                <a:path w="20154" h="22980" extrusionOk="0">
                  <a:moveTo>
                    <a:pt x="1" y="1"/>
                  </a:moveTo>
                  <a:cubicBezTo>
                    <a:pt x="1521" y="2068"/>
                    <a:pt x="4712" y="5138"/>
                    <a:pt x="10639" y="5350"/>
                  </a:cubicBezTo>
                  <a:cubicBezTo>
                    <a:pt x="10092" y="10548"/>
                    <a:pt x="6961" y="19910"/>
                    <a:pt x="15138" y="22980"/>
                  </a:cubicBezTo>
                  <a:cubicBezTo>
                    <a:pt x="15351" y="22858"/>
                    <a:pt x="15563" y="22706"/>
                    <a:pt x="15776" y="22554"/>
                  </a:cubicBezTo>
                  <a:lnTo>
                    <a:pt x="14986" y="21734"/>
                  </a:lnTo>
                  <a:lnTo>
                    <a:pt x="14986" y="15806"/>
                  </a:lnTo>
                  <a:cubicBezTo>
                    <a:pt x="18329" y="14074"/>
                    <a:pt x="20153" y="10183"/>
                    <a:pt x="19181" y="6414"/>
                  </a:cubicBezTo>
                  <a:lnTo>
                    <a:pt x="18329" y="3010"/>
                  </a:lnTo>
                  <a:cubicBezTo>
                    <a:pt x="15694" y="3750"/>
                    <a:pt x="13349" y="4055"/>
                    <a:pt x="11274" y="4055"/>
                  </a:cubicBezTo>
                  <a:cubicBezTo>
                    <a:pt x="5761" y="4055"/>
                    <a:pt x="2143" y="1900"/>
                    <a:pt x="1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3" name="Google Shape;1933;p62"/>
            <p:cNvSpPr/>
            <p:nvPr/>
          </p:nvSpPr>
          <p:spPr>
            <a:xfrm>
              <a:off x="5973815" y="2502669"/>
              <a:ext cx="47706" cy="71516"/>
            </a:xfrm>
            <a:custGeom>
              <a:avLst/>
              <a:gdLst/>
              <a:ahLst/>
              <a:cxnLst/>
              <a:rect l="l" t="t" r="r" b="b"/>
              <a:pathLst>
                <a:path w="1126" h="1688" extrusionOk="0">
                  <a:moveTo>
                    <a:pt x="394" y="1"/>
                  </a:moveTo>
                  <a:cubicBezTo>
                    <a:pt x="374" y="1"/>
                    <a:pt x="354" y="3"/>
                    <a:pt x="335" y="8"/>
                  </a:cubicBezTo>
                  <a:cubicBezTo>
                    <a:pt x="92" y="99"/>
                    <a:pt x="1" y="524"/>
                    <a:pt x="122" y="950"/>
                  </a:cubicBezTo>
                  <a:cubicBezTo>
                    <a:pt x="233" y="1395"/>
                    <a:pt x="497" y="1687"/>
                    <a:pt x="728" y="1687"/>
                  </a:cubicBezTo>
                  <a:cubicBezTo>
                    <a:pt x="749" y="1687"/>
                    <a:pt x="770" y="1685"/>
                    <a:pt x="791" y="1679"/>
                  </a:cubicBezTo>
                  <a:cubicBezTo>
                    <a:pt x="1034" y="1619"/>
                    <a:pt x="1125" y="1193"/>
                    <a:pt x="1004" y="737"/>
                  </a:cubicBezTo>
                  <a:cubicBezTo>
                    <a:pt x="892" y="317"/>
                    <a:pt x="625" y="1"/>
                    <a:pt x="3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4" name="Google Shape;1934;p62"/>
            <p:cNvSpPr/>
            <p:nvPr/>
          </p:nvSpPr>
          <p:spPr>
            <a:xfrm>
              <a:off x="5953624" y="2576970"/>
              <a:ext cx="267105" cy="240994"/>
            </a:xfrm>
            <a:custGeom>
              <a:avLst/>
              <a:gdLst/>
              <a:ahLst/>
              <a:cxnLst/>
              <a:rect l="l" t="t" r="r" b="b"/>
              <a:pathLst>
                <a:path w="4257" h="3841" extrusionOk="0">
                  <a:moveTo>
                    <a:pt x="2141" y="1"/>
                  </a:moveTo>
                  <a:cubicBezTo>
                    <a:pt x="1977" y="1"/>
                    <a:pt x="1809" y="22"/>
                    <a:pt x="1642" y="66"/>
                  </a:cubicBezTo>
                  <a:cubicBezTo>
                    <a:pt x="609" y="340"/>
                    <a:pt x="1" y="1404"/>
                    <a:pt x="274" y="2407"/>
                  </a:cubicBezTo>
                  <a:cubicBezTo>
                    <a:pt x="504" y="3273"/>
                    <a:pt x="1266" y="3840"/>
                    <a:pt x="2116" y="3840"/>
                  </a:cubicBezTo>
                  <a:cubicBezTo>
                    <a:pt x="2280" y="3840"/>
                    <a:pt x="2447" y="3819"/>
                    <a:pt x="2615" y="3775"/>
                  </a:cubicBezTo>
                  <a:cubicBezTo>
                    <a:pt x="3648" y="3501"/>
                    <a:pt x="4256" y="2468"/>
                    <a:pt x="3983" y="1434"/>
                  </a:cubicBezTo>
                  <a:cubicBezTo>
                    <a:pt x="3753" y="568"/>
                    <a:pt x="2990" y="1"/>
                    <a:pt x="2141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5" name="Google Shape;1935;p62"/>
            <p:cNvSpPr/>
            <p:nvPr/>
          </p:nvSpPr>
          <p:spPr>
            <a:xfrm>
              <a:off x="5879799" y="2729003"/>
              <a:ext cx="108207" cy="137186"/>
            </a:xfrm>
            <a:custGeom>
              <a:avLst/>
              <a:gdLst/>
              <a:ahLst/>
              <a:cxnLst/>
              <a:rect l="l" t="t" r="r" b="b"/>
              <a:pathLst>
                <a:path w="2554" h="3238" extrusionOk="0">
                  <a:moveTo>
                    <a:pt x="2387" y="0"/>
                  </a:moveTo>
                  <a:cubicBezTo>
                    <a:pt x="2318" y="0"/>
                    <a:pt x="2250" y="46"/>
                    <a:pt x="2250" y="137"/>
                  </a:cubicBezTo>
                  <a:cubicBezTo>
                    <a:pt x="2280" y="806"/>
                    <a:pt x="2250" y="1565"/>
                    <a:pt x="1885" y="2143"/>
                  </a:cubicBezTo>
                  <a:cubicBezTo>
                    <a:pt x="1672" y="2508"/>
                    <a:pt x="1308" y="2751"/>
                    <a:pt x="882" y="2872"/>
                  </a:cubicBezTo>
                  <a:cubicBezTo>
                    <a:pt x="669" y="2933"/>
                    <a:pt x="426" y="2933"/>
                    <a:pt x="183" y="2933"/>
                  </a:cubicBezTo>
                  <a:cubicBezTo>
                    <a:pt x="1" y="2964"/>
                    <a:pt x="1" y="3237"/>
                    <a:pt x="183" y="3237"/>
                  </a:cubicBezTo>
                  <a:cubicBezTo>
                    <a:pt x="669" y="3207"/>
                    <a:pt x="1125" y="3146"/>
                    <a:pt x="1551" y="2903"/>
                  </a:cubicBezTo>
                  <a:cubicBezTo>
                    <a:pt x="2007" y="2629"/>
                    <a:pt x="2311" y="2113"/>
                    <a:pt x="2432" y="1565"/>
                  </a:cubicBezTo>
                  <a:cubicBezTo>
                    <a:pt x="2554" y="1110"/>
                    <a:pt x="2554" y="623"/>
                    <a:pt x="2524" y="137"/>
                  </a:cubicBezTo>
                  <a:cubicBezTo>
                    <a:pt x="2524" y="46"/>
                    <a:pt x="2455" y="0"/>
                    <a:pt x="23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6" name="Google Shape;1936;p62"/>
            <p:cNvSpPr/>
            <p:nvPr/>
          </p:nvSpPr>
          <p:spPr>
            <a:xfrm>
              <a:off x="5816712" y="2014325"/>
              <a:ext cx="788163" cy="400373"/>
            </a:xfrm>
            <a:custGeom>
              <a:avLst/>
              <a:gdLst/>
              <a:ahLst/>
              <a:cxnLst/>
              <a:rect l="l" t="t" r="r" b="b"/>
              <a:pathLst>
                <a:path w="18603" h="9450" extrusionOk="0">
                  <a:moveTo>
                    <a:pt x="10002" y="0"/>
                  </a:moveTo>
                  <a:cubicBezTo>
                    <a:pt x="9329" y="0"/>
                    <a:pt x="8645" y="83"/>
                    <a:pt x="7964" y="257"/>
                  </a:cubicBezTo>
                  <a:lnTo>
                    <a:pt x="5259" y="956"/>
                  </a:lnTo>
                  <a:cubicBezTo>
                    <a:pt x="2888" y="1564"/>
                    <a:pt x="1064" y="3145"/>
                    <a:pt x="0" y="5151"/>
                  </a:cubicBezTo>
                  <a:cubicBezTo>
                    <a:pt x="2078" y="7095"/>
                    <a:pt x="5783" y="9449"/>
                    <a:pt x="11548" y="9449"/>
                  </a:cubicBezTo>
                  <a:cubicBezTo>
                    <a:pt x="13625" y="9449"/>
                    <a:pt x="15970" y="9144"/>
                    <a:pt x="18602" y="8403"/>
                  </a:cubicBezTo>
                  <a:lnTo>
                    <a:pt x="18025" y="6214"/>
                  </a:lnTo>
                  <a:cubicBezTo>
                    <a:pt x="17074" y="2488"/>
                    <a:pt x="13689" y="0"/>
                    <a:pt x="100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7" name="Google Shape;1937;p62"/>
            <p:cNvSpPr/>
            <p:nvPr/>
          </p:nvSpPr>
          <p:spPr>
            <a:xfrm>
              <a:off x="5669904" y="2014876"/>
              <a:ext cx="209931" cy="217684"/>
            </a:xfrm>
            <a:custGeom>
              <a:avLst/>
              <a:gdLst/>
              <a:ahLst/>
              <a:cxnLst/>
              <a:rect l="l" t="t" r="r" b="b"/>
              <a:pathLst>
                <a:path w="4955" h="5138" extrusionOk="0">
                  <a:moveTo>
                    <a:pt x="3747" y="0"/>
                  </a:moveTo>
                  <a:cubicBezTo>
                    <a:pt x="2686" y="0"/>
                    <a:pt x="3465" y="4256"/>
                    <a:pt x="3465" y="4256"/>
                  </a:cubicBezTo>
                  <a:cubicBezTo>
                    <a:pt x="3465" y="4256"/>
                    <a:pt x="2109" y="488"/>
                    <a:pt x="1177" y="488"/>
                  </a:cubicBezTo>
                  <a:cubicBezTo>
                    <a:pt x="1084" y="488"/>
                    <a:pt x="995" y="526"/>
                    <a:pt x="912" y="609"/>
                  </a:cubicBezTo>
                  <a:cubicBezTo>
                    <a:pt x="0" y="1521"/>
                    <a:pt x="3465" y="5138"/>
                    <a:pt x="3465" y="5138"/>
                  </a:cubicBezTo>
                  <a:cubicBezTo>
                    <a:pt x="4955" y="4864"/>
                    <a:pt x="4833" y="31"/>
                    <a:pt x="3769" y="1"/>
                  </a:cubicBezTo>
                  <a:cubicBezTo>
                    <a:pt x="3762" y="0"/>
                    <a:pt x="3754" y="0"/>
                    <a:pt x="374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8" name="Google Shape;1938;p62"/>
            <p:cNvSpPr/>
            <p:nvPr/>
          </p:nvSpPr>
          <p:spPr>
            <a:xfrm>
              <a:off x="6078163" y="3109561"/>
              <a:ext cx="404440" cy="221709"/>
            </a:xfrm>
            <a:custGeom>
              <a:avLst/>
              <a:gdLst/>
              <a:ahLst/>
              <a:cxnLst/>
              <a:rect l="l" t="t" r="r" b="b"/>
              <a:pathLst>
                <a:path w="9546" h="5233" extrusionOk="0">
                  <a:moveTo>
                    <a:pt x="2463" y="0"/>
                  </a:moveTo>
                  <a:lnTo>
                    <a:pt x="1" y="61"/>
                  </a:lnTo>
                  <a:cubicBezTo>
                    <a:pt x="214" y="1763"/>
                    <a:pt x="1278" y="4620"/>
                    <a:pt x="3405" y="5137"/>
                  </a:cubicBezTo>
                  <a:cubicBezTo>
                    <a:pt x="3664" y="5203"/>
                    <a:pt x="3933" y="5233"/>
                    <a:pt x="4206" y="5233"/>
                  </a:cubicBezTo>
                  <a:cubicBezTo>
                    <a:pt x="6082" y="5233"/>
                    <a:pt x="8219" y="3808"/>
                    <a:pt x="9545" y="2614"/>
                  </a:cubicBezTo>
                  <a:lnTo>
                    <a:pt x="7782" y="1003"/>
                  </a:lnTo>
                  <a:cubicBezTo>
                    <a:pt x="6704" y="1809"/>
                    <a:pt x="5823" y="2114"/>
                    <a:pt x="5105" y="2114"/>
                  </a:cubicBezTo>
                  <a:cubicBezTo>
                    <a:pt x="3656" y="2114"/>
                    <a:pt x="2869" y="874"/>
                    <a:pt x="2463" y="0"/>
                  </a:cubicBez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9" name="Google Shape;1939;p62"/>
            <p:cNvSpPr/>
            <p:nvPr/>
          </p:nvSpPr>
          <p:spPr>
            <a:xfrm>
              <a:off x="5272012" y="3816062"/>
              <a:ext cx="659365" cy="902301"/>
            </a:xfrm>
            <a:custGeom>
              <a:avLst/>
              <a:gdLst/>
              <a:ahLst/>
              <a:cxnLst/>
              <a:rect l="l" t="t" r="r" b="b"/>
              <a:pathLst>
                <a:path w="15563" h="21297" extrusionOk="0">
                  <a:moveTo>
                    <a:pt x="7241" y="1"/>
                  </a:moveTo>
                  <a:cubicBezTo>
                    <a:pt x="6442" y="1"/>
                    <a:pt x="5641" y="166"/>
                    <a:pt x="4864" y="559"/>
                  </a:cubicBezTo>
                  <a:cubicBezTo>
                    <a:pt x="0" y="3021"/>
                    <a:pt x="6748" y="19952"/>
                    <a:pt x="6748" y="19952"/>
                  </a:cubicBezTo>
                  <a:cubicBezTo>
                    <a:pt x="6748" y="19952"/>
                    <a:pt x="9083" y="21297"/>
                    <a:pt x="10274" y="21297"/>
                  </a:cubicBezTo>
                  <a:cubicBezTo>
                    <a:pt x="10387" y="21297"/>
                    <a:pt x="10489" y="21285"/>
                    <a:pt x="10578" y="21259"/>
                  </a:cubicBezTo>
                  <a:cubicBezTo>
                    <a:pt x="11611" y="20924"/>
                    <a:pt x="12645" y="16456"/>
                    <a:pt x="12645" y="16456"/>
                  </a:cubicBezTo>
                  <a:lnTo>
                    <a:pt x="15563" y="4572"/>
                  </a:lnTo>
                  <a:cubicBezTo>
                    <a:pt x="15563" y="4572"/>
                    <a:pt x="11443" y="1"/>
                    <a:pt x="7241" y="1"/>
                  </a:cubicBezTo>
                  <a:close/>
                </a:path>
              </a:pathLst>
            </a:custGeom>
            <a:solidFill>
              <a:srgbClr val="6584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0" name="Google Shape;1940;p62"/>
            <p:cNvSpPr/>
            <p:nvPr/>
          </p:nvSpPr>
          <p:spPr>
            <a:xfrm>
              <a:off x="5658754" y="4036676"/>
              <a:ext cx="212854" cy="465831"/>
            </a:xfrm>
            <a:custGeom>
              <a:avLst/>
              <a:gdLst/>
              <a:ahLst/>
              <a:cxnLst/>
              <a:rect l="l" t="t" r="r" b="b"/>
              <a:pathLst>
                <a:path w="5024" h="10995" extrusionOk="0">
                  <a:moveTo>
                    <a:pt x="211" y="0"/>
                  </a:moveTo>
                  <a:cubicBezTo>
                    <a:pt x="73" y="0"/>
                    <a:pt x="1" y="248"/>
                    <a:pt x="173" y="276"/>
                  </a:cubicBezTo>
                  <a:cubicBezTo>
                    <a:pt x="872" y="489"/>
                    <a:pt x="1389" y="1127"/>
                    <a:pt x="1784" y="1705"/>
                  </a:cubicBezTo>
                  <a:cubicBezTo>
                    <a:pt x="2331" y="2556"/>
                    <a:pt x="2696" y="3468"/>
                    <a:pt x="3061" y="4380"/>
                  </a:cubicBezTo>
                  <a:cubicBezTo>
                    <a:pt x="3669" y="6112"/>
                    <a:pt x="4155" y="7875"/>
                    <a:pt x="4520" y="9699"/>
                  </a:cubicBezTo>
                  <a:cubicBezTo>
                    <a:pt x="4611" y="10094"/>
                    <a:pt x="4672" y="10489"/>
                    <a:pt x="4733" y="10884"/>
                  </a:cubicBezTo>
                  <a:cubicBezTo>
                    <a:pt x="4745" y="10961"/>
                    <a:pt x="4801" y="10995"/>
                    <a:pt x="4859" y="10995"/>
                  </a:cubicBezTo>
                  <a:cubicBezTo>
                    <a:pt x="4939" y="10995"/>
                    <a:pt x="5024" y="10930"/>
                    <a:pt x="5006" y="10824"/>
                  </a:cubicBezTo>
                  <a:cubicBezTo>
                    <a:pt x="4824" y="9638"/>
                    <a:pt x="4550" y="8453"/>
                    <a:pt x="4246" y="7267"/>
                  </a:cubicBezTo>
                  <a:cubicBezTo>
                    <a:pt x="3730" y="5322"/>
                    <a:pt x="3152" y="3286"/>
                    <a:pt x="2027" y="1583"/>
                  </a:cubicBezTo>
                  <a:cubicBezTo>
                    <a:pt x="1602" y="915"/>
                    <a:pt x="1024" y="246"/>
                    <a:pt x="234" y="3"/>
                  </a:cubicBezTo>
                  <a:cubicBezTo>
                    <a:pt x="226" y="1"/>
                    <a:pt x="218" y="0"/>
                    <a:pt x="211" y="0"/>
                  </a:cubicBezTo>
                  <a:close/>
                </a:path>
              </a:pathLst>
            </a:custGeom>
            <a:solidFill>
              <a:srgbClr val="4063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1" name="Google Shape;1941;p62"/>
            <p:cNvSpPr/>
            <p:nvPr/>
          </p:nvSpPr>
          <p:spPr>
            <a:xfrm>
              <a:off x="4357651" y="3315600"/>
              <a:ext cx="408253" cy="225395"/>
            </a:xfrm>
            <a:custGeom>
              <a:avLst/>
              <a:gdLst/>
              <a:ahLst/>
              <a:cxnLst/>
              <a:rect l="l" t="t" r="r" b="b"/>
              <a:pathLst>
                <a:path w="9636" h="5320" extrusionOk="0">
                  <a:moveTo>
                    <a:pt x="0" y="0"/>
                  </a:moveTo>
                  <a:lnTo>
                    <a:pt x="2280" y="1003"/>
                  </a:lnTo>
                  <a:lnTo>
                    <a:pt x="9636" y="5320"/>
                  </a:lnTo>
                  <a:lnTo>
                    <a:pt x="8450" y="3465"/>
                  </a:lnTo>
                  <a:lnTo>
                    <a:pt x="2493" y="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2" name="Google Shape;1942;p62"/>
            <p:cNvSpPr/>
            <p:nvPr/>
          </p:nvSpPr>
          <p:spPr>
            <a:xfrm>
              <a:off x="5863604" y="2025370"/>
              <a:ext cx="1008813" cy="1252850"/>
            </a:xfrm>
            <a:custGeom>
              <a:avLst/>
              <a:gdLst/>
              <a:ahLst/>
              <a:cxnLst/>
              <a:rect l="l" t="t" r="r" b="b"/>
              <a:pathLst>
                <a:path w="23811" h="28469" extrusionOk="0">
                  <a:moveTo>
                    <a:pt x="9591" y="0"/>
                  </a:moveTo>
                  <a:cubicBezTo>
                    <a:pt x="0" y="0"/>
                    <a:pt x="15520" y="8689"/>
                    <a:pt x="15520" y="8689"/>
                  </a:cubicBezTo>
                  <a:cubicBezTo>
                    <a:pt x="15520" y="8689"/>
                    <a:pt x="4213" y="21030"/>
                    <a:pt x="14942" y="27777"/>
                  </a:cubicBezTo>
                  <a:cubicBezTo>
                    <a:pt x="15694" y="28251"/>
                    <a:pt x="16371" y="28468"/>
                    <a:pt x="16974" y="28468"/>
                  </a:cubicBezTo>
                  <a:cubicBezTo>
                    <a:pt x="23811" y="28468"/>
                    <a:pt x="21179" y="529"/>
                    <a:pt x="10565" y="26"/>
                  </a:cubicBezTo>
                  <a:cubicBezTo>
                    <a:pt x="10215" y="9"/>
                    <a:pt x="9891" y="0"/>
                    <a:pt x="95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3" name="Google Shape;1943;p62"/>
            <p:cNvSpPr/>
            <p:nvPr/>
          </p:nvSpPr>
          <p:spPr>
            <a:xfrm>
              <a:off x="5349250" y="4966588"/>
              <a:ext cx="507436" cy="255984"/>
            </a:xfrm>
            <a:custGeom>
              <a:avLst/>
              <a:gdLst/>
              <a:ahLst/>
              <a:cxnLst/>
              <a:rect l="l" t="t" r="r" b="b"/>
              <a:pathLst>
                <a:path w="11977" h="6042" extrusionOk="0">
                  <a:moveTo>
                    <a:pt x="11977" y="0"/>
                  </a:moveTo>
                  <a:lnTo>
                    <a:pt x="11977" y="0"/>
                  </a:lnTo>
                  <a:cubicBezTo>
                    <a:pt x="9697" y="61"/>
                    <a:pt x="7782" y="2493"/>
                    <a:pt x="5047" y="3982"/>
                  </a:cubicBezTo>
                  <a:cubicBezTo>
                    <a:pt x="4357" y="4353"/>
                    <a:pt x="3685" y="4497"/>
                    <a:pt x="3057" y="4497"/>
                  </a:cubicBezTo>
                  <a:cubicBezTo>
                    <a:pt x="1831" y="4497"/>
                    <a:pt x="776" y="3948"/>
                    <a:pt x="92" y="3466"/>
                  </a:cubicBezTo>
                  <a:cubicBezTo>
                    <a:pt x="1" y="3891"/>
                    <a:pt x="1" y="4286"/>
                    <a:pt x="92" y="4681"/>
                  </a:cubicBezTo>
                  <a:cubicBezTo>
                    <a:pt x="1082" y="5654"/>
                    <a:pt x="2390" y="6041"/>
                    <a:pt x="3505" y="6041"/>
                  </a:cubicBezTo>
                  <a:cubicBezTo>
                    <a:pt x="4341" y="6041"/>
                    <a:pt x="5068" y="5823"/>
                    <a:pt x="5472" y="5472"/>
                  </a:cubicBezTo>
                  <a:cubicBezTo>
                    <a:pt x="6414" y="4621"/>
                    <a:pt x="10123" y="1611"/>
                    <a:pt x="11825" y="1429"/>
                  </a:cubicBezTo>
                  <a:cubicBezTo>
                    <a:pt x="11886" y="943"/>
                    <a:pt x="11947" y="456"/>
                    <a:pt x="11977" y="0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4" name="Google Shape;1944;p62"/>
            <p:cNvSpPr/>
            <p:nvPr/>
          </p:nvSpPr>
          <p:spPr>
            <a:xfrm>
              <a:off x="5353148" y="4996204"/>
              <a:ext cx="234419" cy="160912"/>
            </a:xfrm>
            <a:custGeom>
              <a:avLst/>
              <a:gdLst/>
              <a:ahLst/>
              <a:cxnLst/>
              <a:rect l="l" t="t" r="r" b="b"/>
              <a:pathLst>
                <a:path w="5533" h="3798" extrusionOk="0">
                  <a:moveTo>
                    <a:pt x="2189" y="1"/>
                  </a:moveTo>
                  <a:cubicBezTo>
                    <a:pt x="1034" y="700"/>
                    <a:pt x="243" y="1703"/>
                    <a:pt x="0" y="2767"/>
                  </a:cubicBezTo>
                  <a:cubicBezTo>
                    <a:pt x="684" y="3249"/>
                    <a:pt x="1739" y="3798"/>
                    <a:pt x="2965" y="3798"/>
                  </a:cubicBezTo>
                  <a:cubicBezTo>
                    <a:pt x="3593" y="3798"/>
                    <a:pt x="4265" y="3654"/>
                    <a:pt x="4955" y="3283"/>
                  </a:cubicBezTo>
                  <a:cubicBezTo>
                    <a:pt x="5137" y="3162"/>
                    <a:pt x="5319" y="3070"/>
                    <a:pt x="5532" y="2949"/>
                  </a:cubicBezTo>
                  <a:cubicBezTo>
                    <a:pt x="5015" y="1095"/>
                    <a:pt x="3283" y="335"/>
                    <a:pt x="2189" y="1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5" name="Google Shape;1945;p62"/>
            <p:cNvSpPr/>
            <p:nvPr/>
          </p:nvSpPr>
          <p:spPr>
            <a:xfrm>
              <a:off x="5131644" y="4885452"/>
              <a:ext cx="529297" cy="61857"/>
            </a:xfrm>
            <a:custGeom>
              <a:avLst/>
              <a:gdLst/>
              <a:ahLst/>
              <a:cxnLst/>
              <a:rect l="l" t="t" r="r" b="b"/>
              <a:pathLst>
                <a:path w="12493" h="1460" extrusionOk="0">
                  <a:moveTo>
                    <a:pt x="12493" y="1"/>
                  </a:moveTo>
                  <a:lnTo>
                    <a:pt x="4772" y="152"/>
                  </a:lnTo>
                  <a:lnTo>
                    <a:pt x="152" y="244"/>
                  </a:lnTo>
                  <a:cubicBezTo>
                    <a:pt x="0" y="912"/>
                    <a:pt x="152" y="1459"/>
                    <a:pt x="152" y="1459"/>
                  </a:cubicBezTo>
                  <a:lnTo>
                    <a:pt x="12310" y="1459"/>
                  </a:lnTo>
                  <a:lnTo>
                    <a:pt x="12493" y="1"/>
                  </a:ln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6" name="Google Shape;1946;p62"/>
            <p:cNvSpPr/>
            <p:nvPr/>
          </p:nvSpPr>
          <p:spPr>
            <a:xfrm>
              <a:off x="5138084" y="4772115"/>
              <a:ext cx="199636" cy="123671"/>
            </a:xfrm>
            <a:custGeom>
              <a:avLst/>
              <a:gdLst/>
              <a:ahLst/>
              <a:cxnLst/>
              <a:rect l="l" t="t" r="r" b="b"/>
              <a:pathLst>
                <a:path w="4712" h="2919" extrusionOk="0">
                  <a:moveTo>
                    <a:pt x="4195" y="1"/>
                  </a:moveTo>
                  <a:cubicBezTo>
                    <a:pt x="3344" y="396"/>
                    <a:pt x="2523" y="761"/>
                    <a:pt x="1915" y="943"/>
                  </a:cubicBezTo>
                  <a:cubicBezTo>
                    <a:pt x="638" y="1399"/>
                    <a:pt x="152" y="2220"/>
                    <a:pt x="0" y="2919"/>
                  </a:cubicBezTo>
                  <a:lnTo>
                    <a:pt x="4620" y="2827"/>
                  </a:lnTo>
                  <a:cubicBezTo>
                    <a:pt x="4711" y="1733"/>
                    <a:pt x="4468" y="700"/>
                    <a:pt x="4195" y="1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7" name="Google Shape;1947;p62"/>
            <p:cNvSpPr/>
            <p:nvPr/>
          </p:nvSpPr>
          <p:spPr>
            <a:xfrm>
              <a:off x="6289336" y="2373401"/>
              <a:ext cx="330297" cy="223912"/>
            </a:xfrm>
            <a:custGeom>
              <a:avLst/>
              <a:gdLst/>
              <a:ahLst/>
              <a:cxnLst/>
              <a:rect l="l" t="t" r="r" b="b"/>
              <a:pathLst>
                <a:path w="7796" h="5285" extrusionOk="0">
                  <a:moveTo>
                    <a:pt x="4245" y="0"/>
                  </a:moveTo>
                  <a:cubicBezTo>
                    <a:pt x="2436" y="0"/>
                    <a:pt x="1216" y="2481"/>
                    <a:pt x="1216" y="2481"/>
                  </a:cubicBezTo>
                  <a:cubicBezTo>
                    <a:pt x="1216" y="2481"/>
                    <a:pt x="1" y="4791"/>
                    <a:pt x="2554" y="5247"/>
                  </a:cubicBezTo>
                  <a:cubicBezTo>
                    <a:pt x="2697" y="5273"/>
                    <a:pt x="2840" y="5285"/>
                    <a:pt x="2984" y="5285"/>
                  </a:cubicBezTo>
                  <a:cubicBezTo>
                    <a:pt x="5407" y="5285"/>
                    <a:pt x="7796" y="1819"/>
                    <a:pt x="5472" y="384"/>
                  </a:cubicBezTo>
                  <a:cubicBezTo>
                    <a:pt x="5040" y="112"/>
                    <a:pt x="4629" y="0"/>
                    <a:pt x="4245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8" name="Google Shape;1948;p62"/>
            <p:cNvSpPr/>
            <p:nvPr/>
          </p:nvSpPr>
          <p:spPr>
            <a:xfrm>
              <a:off x="6384623" y="2406110"/>
              <a:ext cx="153328" cy="156336"/>
            </a:xfrm>
            <a:custGeom>
              <a:avLst/>
              <a:gdLst/>
              <a:ahLst/>
              <a:cxnLst/>
              <a:rect l="l" t="t" r="r" b="b"/>
              <a:pathLst>
                <a:path w="3619" h="3690" extrusionOk="0">
                  <a:moveTo>
                    <a:pt x="2306" y="1"/>
                  </a:moveTo>
                  <a:cubicBezTo>
                    <a:pt x="2288" y="1"/>
                    <a:pt x="2270" y="3"/>
                    <a:pt x="2250" y="7"/>
                  </a:cubicBezTo>
                  <a:cubicBezTo>
                    <a:pt x="578" y="341"/>
                    <a:pt x="1" y="2013"/>
                    <a:pt x="244" y="3533"/>
                  </a:cubicBezTo>
                  <a:cubicBezTo>
                    <a:pt x="268" y="3643"/>
                    <a:pt x="347" y="3689"/>
                    <a:pt x="428" y="3689"/>
                  </a:cubicBezTo>
                  <a:cubicBezTo>
                    <a:pt x="549" y="3689"/>
                    <a:pt x="675" y="3587"/>
                    <a:pt x="639" y="3442"/>
                  </a:cubicBezTo>
                  <a:cubicBezTo>
                    <a:pt x="578" y="3107"/>
                    <a:pt x="578" y="2803"/>
                    <a:pt x="609" y="2469"/>
                  </a:cubicBezTo>
                  <a:lnTo>
                    <a:pt x="639" y="2469"/>
                  </a:lnTo>
                  <a:cubicBezTo>
                    <a:pt x="1145" y="2110"/>
                    <a:pt x="1784" y="1840"/>
                    <a:pt x="2411" y="1840"/>
                  </a:cubicBezTo>
                  <a:cubicBezTo>
                    <a:pt x="2688" y="1840"/>
                    <a:pt x="2962" y="1892"/>
                    <a:pt x="3223" y="2013"/>
                  </a:cubicBezTo>
                  <a:cubicBezTo>
                    <a:pt x="3257" y="2030"/>
                    <a:pt x="3290" y="2038"/>
                    <a:pt x="3321" y="2038"/>
                  </a:cubicBezTo>
                  <a:cubicBezTo>
                    <a:pt x="3509" y="2038"/>
                    <a:pt x="3618" y="1757"/>
                    <a:pt x="3436" y="1679"/>
                  </a:cubicBezTo>
                  <a:cubicBezTo>
                    <a:pt x="3094" y="1514"/>
                    <a:pt x="2734" y="1440"/>
                    <a:pt x="2374" y="1440"/>
                  </a:cubicBezTo>
                  <a:cubicBezTo>
                    <a:pt x="1804" y="1440"/>
                    <a:pt x="1233" y="1624"/>
                    <a:pt x="730" y="1922"/>
                  </a:cubicBezTo>
                  <a:cubicBezTo>
                    <a:pt x="943" y="1162"/>
                    <a:pt x="1490" y="554"/>
                    <a:pt x="2372" y="402"/>
                  </a:cubicBezTo>
                  <a:cubicBezTo>
                    <a:pt x="2598" y="346"/>
                    <a:pt x="2535" y="1"/>
                    <a:pt x="23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9" name="Google Shape;1949;p62"/>
            <p:cNvSpPr/>
            <p:nvPr/>
          </p:nvSpPr>
          <p:spPr>
            <a:xfrm>
              <a:off x="5444580" y="4773429"/>
              <a:ext cx="421133" cy="347710"/>
            </a:xfrm>
            <a:custGeom>
              <a:avLst/>
              <a:gdLst/>
              <a:ahLst/>
              <a:cxnLst/>
              <a:rect l="l" t="t" r="r" b="b"/>
              <a:pathLst>
                <a:path w="9940" h="8207" extrusionOk="0">
                  <a:moveTo>
                    <a:pt x="5502" y="0"/>
                  </a:moveTo>
                  <a:cubicBezTo>
                    <a:pt x="5502" y="0"/>
                    <a:pt x="2341" y="4134"/>
                    <a:pt x="487" y="5015"/>
                  </a:cubicBezTo>
                  <a:cubicBezTo>
                    <a:pt x="335" y="5076"/>
                    <a:pt x="183" y="5167"/>
                    <a:pt x="0" y="5259"/>
                  </a:cubicBezTo>
                  <a:cubicBezTo>
                    <a:pt x="1125" y="5593"/>
                    <a:pt x="2857" y="6353"/>
                    <a:pt x="3374" y="8207"/>
                  </a:cubicBezTo>
                  <a:cubicBezTo>
                    <a:pt x="5806" y="6718"/>
                    <a:pt x="7599" y="4620"/>
                    <a:pt x="9727" y="4559"/>
                  </a:cubicBezTo>
                  <a:cubicBezTo>
                    <a:pt x="9940" y="2584"/>
                    <a:pt x="9940" y="1155"/>
                    <a:pt x="9940" y="1155"/>
                  </a:cubicBezTo>
                  <a:lnTo>
                    <a:pt x="55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0" name="Google Shape;1950;p62"/>
            <p:cNvSpPr/>
            <p:nvPr/>
          </p:nvSpPr>
          <p:spPr>
            <a:xfrm>
              <a:off x="4674443" y="3441436"/>
              <a:ext cx="168750" cy="155192"/>
            </a:xfrm>
            <a:custGeom>
              <a:avLst/>
              <a:gdLst/>
              <a:ahLst/>
              <a:cxnLst/>
              <a:rect l="l" t="t" r="r" b="b"/>
              <a:pathLst>
                <a:path w="3983" h="3663" extrusionOk="0">
                  <a:moveTo>
                    <a:pt x="2227" y="1"/>
                  </a:moveTo>
                  <a:cubicBezTo>
                    <a:pt x="2153" y="1"/>
                    <a:pt x="2079" y="3"/>
                    <a:pt x="2007" y="9"/>
                  </a:cubicBezTo>
                  <a:cubicBezTo>
                    <a:pt x="1460" y="70"/>
                    <a:pt x="882" y="252"/>
                    <a:pt x="487" y="617"/>
                  </a:cubicBezTo>
                  <a:cubicBezTo>
                    <a:pt x="1" y="1134"/>
                    <a:pt x="213" y="1772"/>
                    <a:pt x="305" y="2380"/>
                  </a:cubicBezTo>
                  <a:cubicBezTo>
                    <a:pt x="365" y="2623"/>
                    <a:pt x="396" y="2866"/>
                    <a:pt x="517" y="3049"/>
                  </a:cubicBezTo>
                  <a:cubicBezTo>
                    <a:pt x="639" y="3292"/>
                    <a:pt x="852" y="3474"/>
                    <a:pt x="1095" y="3596"/>
                  </a:cubicBezTo>
                  <a:cubicBezTo>
                    <a:pt x="1311" y="3639"/>
                    <a:pt x="1537" y="3662"/>
                    <a:pt x="1764" y="3662"/>
                  </a:cubicBezTo>
                  <a:cubicBezTo>
                    <a:pt x="2652" y="3662"/>
                    <a:pt x="3546" y="3306"/>
                    <a:pt x="3861" y="2410"/>
                  </a:cubicBezTo>
                  <a:cubicBezTo>
                    <a:pt x="3952" y="2198"/>
                    <a:pt x="3982" y="1954"/>
                    <a:pt x="3982" y="1711"/>
                  </a:cubicBezTo>
                  <a:cubicBezTo>
                    <a:pt x="3982" y="1103"/>
                    <a:pt x="3709" y="465"/>
                    <a:pt x="3223" y="100"/>
                  </a:cubicBezTo>
                  <a:cubicBezTo>
                    <a:pt x="2900" y="51"/>
                    <a:pt x="2557" y="1"/>
                    <a:pt x="2227" y="1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1" name="Google Shape;1951;p62"/>
            <p:cNvSpPr/>
            <p:nvPr/>
          </p:nvSpPr>
          <p:spPr>
            <a:xfrm>
              <a:off x="5481865" y="4945658"/>
              <a:ext cx="145659" cy="84438"/>
            </a:xfrm>
            <a:custGeom>
              <a:avLst/>
              <a:gdLst/>
              <a:ahLst/>
              <a:cxnLst/>
              <a:rect l="l" t="t" r="r" b="b"/>
              <a:pathLst>
                <a:path w="3438" h="1993" extrusionOk="0">
                  <a:moveTo>
                    <a:pt x="915" y="0"/>
                  </a:moveTo>
                  <a:cubicBezTo>
                    <a:pt x="736" y="0"/>
                    <a:pt x="553" y="31"/>
                    <a:pt x="366" y="99"/>
                  </a:cubicBezTo>
                  <a:cubicBezTo>
                    <a:pt x="275" y="130"/>
                    <a:pt x="215" y="160"/>
                    <a:pt x="123" y="221"/>
                  </a:cubicBezTo>
                  <a:cubicBezTo>
                    <a:pt x="0" y="319"/>
                    <a:pt x="76" y="497"/>
                    <a:pt x="190" y="497"/>
                  </a:cubicBezTo>
                  <a:cubicBezTo>
                    <a:pt x="217" y="497"/>
                    <a:pt x="246" y="487"/>
                    <a:pt x="275" y="464"/>
                  </a:cubicBezTo>
                  <a:lnTo>
                    <a:pt x="306" y="464"/>
                  </a:lnTo>
                  <a:cubicBezTo>
                    <a:pt x="336" y="434"/>
                    <a:pt x="336" y="434"/>
                    <a:pt x="366" y="434"/>
                  </a:cubicBezTo>
                  <a:cubicBezTo>
                    <a:pt x="366" y="403"/>
                    <a:pt x="427" y="403"/>
                    <a:pt x="397" y="403"/>
                  </a:cubicBezTo>
                  <a:cubicBezTo>
                    <a:pt x="518" y="373"/>
                    <a:pt x="640" y="312"/>
                    <a:pt x="762" y="312"/>
                  </a:cubicBezTo>
                  <a:cubicBezTo>
                    <a:pt x="795" y="310"/>
                    <a:pt x="827" y="309"/>
                    <a:pt x="860" y="309"/>
                  </a:cubicBezTo>
                  <a:cubicBezTo>
                    <a:pt x="1336" y="309"/>
                    <a:pt x="1760" y="514"/>
                    <a:pt x="2129" y="798"/>
                  </a:cubicBezTo>
                  <a:cubicBezTo>
                    <a:pt x="2525" y="1102"/>
                    <a:pt x="2829" y="1528"/>
                    <a:pt x="3102" y="1923"/>
                  </a:cubicBezTo>
                  <a:cubicBezTo>
                    <a:pt x="3142" y="1972"/>
                    <a:pt x="3194" y="1993"/>
                    <a:pt x="3243" y="1993"/>
                  </a:cubicBezTo>
                  <a:cubicBezTo>
                    <a:pt x="3346" y="1993"/>
                    <a:pt x="3437" y="1904"/>
                    <a:pt x="3376" y="1801"/>
                  </a:cubicBezTo>
                  <a:cubicBezTo>
                    <a:pt x="2833" y="1000"/>
                    <a:pt x="1938" y="0"/>
                    <a:pt x="9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2" name="Google Shape;1952;p62"/>
            <p:cNvSpPr/>
            <p:nvPr/>
          </p:nvSpPr>
          <p:spPr>
            <a:xfrm>
              <a:off x="5546265" y="4888969"/>
              <a:ext cx="145617" cy="84481"/>
            </a:xfrm>
            <a:custGeom>
              <a:avLst/>
              <a:gdLst/>
              <a:ahLst/>
              <a:cxnLst/>
              <a:rect l="l" t="t" r="r" b="b"/>
              <a:pathLst>
                <a:path w="3437" h="1994" extrusionOk="0">
                  <a:moveTo>
                    <a:pt x="915" y="1"/>
                  </a:moveTo>
                  <a:cubicBezTo>
                    <a:pt x="736" y="1"/>
                    <a:pt x="552" y="32"/>
                    <a:pt x="366" y="100"/>
                  </a:cubicBezTo>
                  <a:cubicBezTo>
                    <a:pt x="275" y="130"/>
                    <a:pt x="214" y="161"/>
                    <a:pt x="123" y="221"/>
                  </a:cubicBezTo>
                  <a:cubicBezTo>
                    <a:pt x="0" y="320"/>
                    <a:pt x="76" y="498"/>
                    <a:pt x="190" y="498"/>
                  </a:cubicBezTo>
                  <a:cubicBezTo>
                    <a:pt x="217" y="498"/>
                    <a:pt x="246" y="488"/>
                    <a:pt x="275" y="465"/>
                  </a:cubicBezTo>
                  <a:lnTo>
                    <a:pt x="305" y="465"/>
                  </a:lnTo>
                  <a:cubicBezTo>
                    <a:pt x="336" y="434"/>
                    <a:pt x="336" y="434"/>
                    <a:pt x="366" y="434"/>
                  </a:cubicBezTo>
                  <a:cubicBezTo>
                    <a:pt x="366" y="404"/>
                    <a:pt x="427" y="404"/>
                    <a:pt x="397" y="404"/>
                  </a:cubicBezTo>
                  <a:cubicBezTo>
                    <a:pt x="518" y="343"/>
                    <a:pt x="640" y="313"/>
                    <a:pt x="761" y="313"/>
                  </a:cubicBezTo>
                  <a:cubicBezTo>
                    <a:pt x="815" y="306"/>
                    <a:pt x="869" y="303"/>
                    <a:pt x="921" y="303"/>
                  </a:cubicBezTo>
                  <a:cubicBezTo>
                    <a:pt x="1373" y="303"/>
                    <a:pt x="1775" y="527"/>
                    <a:pt x="2129" y="799"/>
                  </a:cubicBezTo>
                  <a:cubicBezTo>
                    <a:pt x="2524" y="1103"/>
                    <a:pt x="2828" y="1528"/>
                    <a:pt x="3102" y="1924"/>
                  </a:cubicBezTo>
                  <a:cubicBezTo>
                    <a:pt x="3141" y="1973"/>
                    <a:pt x="3194" y="1993"/>
                    <a:pt x="3243" y="1993"/>
                  </a:cubicBezTo>
                  <a:cubicBezTo>
                    <a:pt x="3346" y="1993"/>
                    <a:pt x="3437" y="1905"/>
                    <a:pt x="3375" y="1802"/>
                  </a:cubicBezTo>
                  <a:cubicBezTo>
                    <a:pt x="2832" y="1000"/>
                    <a:pt x="1938" y="1"/>
                    <a:pt x="9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3" name="Google Shape;1953;p62"/>
            <p:cNvSpPr/>
            <p:nvPr/>
          </p:nvSpPr>
          <p:spPr>
            <a:xfrm>
              <a:off x="5618292" y="4816857"/>
              <a:ext cx="145321" cy="84481"/>
            </a:xfrm>
            <a:custGeom>
              <a:avLst/>
              <a:gdLst/>
              <a:ahLst/>
              <a:cxnLst/>
              <a:rect l="l" t="t" r="r" b="b"/>
              <a:pathLst>
                <a:path w="3430" h="1994" extrusionOk="0">
                  <a:moveTo>
                    <a:pt x="917" y="1"/>
                  </a:moveTo>
                  <a:cubicBezTo>
                    <a:pt x="738" y="1"/>
                    <a:pt x="555" y="32"/>
                    <a:pt x="368" y="100"/>
                  </a:cubicBezTo>
                  <a:cubicBezTo>
                    <a:pt x="277" y="130"/>
                    <a:pt x="186" y="161"/>
                    <a:pt x="125" y="221"/>
                  </a:cubicBezTo>
                  <a:cubicBezTo>
                    <a:pt x="0" y="296"/>
                    <a:pt x="81" y="495"/>
                    <a:pt x="198" y="495"/>
                  </a:cubicBezTo>
                  <a:cubicBezTo>
                    <a:pt x="224" y="495"/>
                    <a:pt x="250" y="486"/>
                    <a:pt x="277" y="464"/>
                  </a:cubicBezTo>
                  <a:cubicBezTo>
                    <a:pt x="277" y="464"/>
                    <a:pt x="308" y="464"/>
                    <a:pt x="308" y="434"/>
                  </a:cubicBezTo>
                  <a:lnTo>
                    <a:pt x="368" y="434"/>
                  </a:lnTo>
                  <a:cubicBezTo>
                    <a:pt x="368" y="404"/>
                    <a:pt x="399" y="404"/>
                    <a:pt x="399" y="404"/>
                  </a:cubicBezTo>
                  <a:cubicBezTo>
                    <a:pt x="520" y="343"/>
                    <a:pt x="642" y="312"/>
                    <a:pt x="764" y="312"/>
                  </a:cubicBezTo>
                  <a:cubicBezTo>
                    <a:pt x="823" y="306"/>
                    <a:pt x="881" y="302"/>
                    <a:pt x="939" y="302"/>
                  </a:cubicBezTo>
                  <a:cubicBezTo>
                    <a:pt x="1384" y="302"/>
                    <a:pt x="1782" y="503"/>
                    <a:pt x="2131" y="799"/>
                  </a:cubicBezTo>
                  <a:cubicBezTo>
                    <a:pt x="2527" y="1103"/>
                    <a:pt x="2830" y="1498"/>
                    <a:pt x="3104" y="1923"/>
                  </a:cubicBezTo>
                  <a:cubicBezTo>
                    <a:pt x="3144" y="1973"/>
                    <a:pt x="3196" y="1993"/>
                    <a:pt x="3244" y="1993"/>
                  </a:cubicBezTo>
                  <a:cubicBezTo>
                    <a:pt x="3345" y="1993"/>
                    <a:pt x="3429" y="1905"/>
                    <a:pt x="3347" y="1802"/>
                  </a:cubicBezTo>
                  <a:cubicBezTo>
                    <a:pt x="2830" y="1000"/>
                    <a:pt x="1939" y="1"/>
                    <a:pt x="9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4" name="Google Shape;1954;p62"/>
            <p:cNvSpPr/>
            <p:nvPr/>
          </p:nvSpPr>
          <p:spPr>
            <a:xfrm>
              <a:off x="5341454" y="4742923"/>
              <a:ext cx="73550" cy="108461"/>
            </a:xfrm>
            <a:custGeom>
              <a:avLst/>
              <a:gdLst/>
              <a:ahLst/>
              <a:cxnLst/>
              <a:rect l="l" t="t" r="r" b="b"/>
              <a:pathLst>
                <a:path w="1736" h="2560" extrusionOk="0">
                  <a:moveTo>
                    <a:pt x="207" y="1"/>
                  </a:moveTo>
                  <a:cubicBezTo>
                    <a:pt x="85" y="1"/>
                    <a:pt x="0" y="187"/>
                    <a:pt x="155" y="264"/>
                  </a:cubicBezTo>
                  <a:cubicBezTo>
                    <a:pt x="641" y="477"/>
                    <a:pt x="1036" y="963"/>
                    <a:pt x="1249" y="1480"/>
                  </a:cubicBezTo>
                  <a:cubicBezTo>
                    <a:pt x="1370" y="1754"/>
                    <a:pt x="1431" y="2088"/>
                    <a:pt x="1462" y="2422"/>
                  </a:cubicBezTo>
                  <a:cubicBezTo>
                    <a:pt x="1462" y="2513"/>
                    <a:pt x="1530" y="2559"/>
                    <a:pt x="1598" y="2559"/>
                  </a:cubicBezTo>
                  <a:cubicBezTo>
                    <a:pt x="1667" y="2559"/>
                    <a:pt x="1735" y="2513"/>
                    <a:pt x="1735" y="2422"/>
                  </a:cubicBezTo>
                  <a:cubicBezTo>
                    <a:pt x="1705" y="1480"/>
                    <a:pt x="1249" y="599"/>
                    <a:pt x="459" y="112"/>
                  </a:cubicBezTo>
                  <a:cubicBezTo>
                    <a:pt x="398" y="82"/>
                    <a:pt x="337" y="51"/>
                    <a:pt x="276" y="21"/>
                  </a:cubicBezTo>
                  <a:cubicBezTo>
                    <a:pt x="253" y="7"/>
                    <a:pt x="230" y="1"/>
                    <a:pt x="2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5" name="Google Shape;1955;p62"/>
            <p:cNvSpPr/>
            <p:nvPr/>
          </p:nvSpPr>
          <p:spPr>
            <a:xfrm>
              <a:off x="5400220" y="4718900"/>
              <a:ext cx="74016" cy="107995"/>
            </a:xfrm>
            <a:custGeom>
              <a:avLst/>
              <a:gdLst/>
              <a:ahLst/>
              <a:cxnLst/>
              <a:rect l="l" t="t" r="r" b="b"/>
              <a:pathLst>
                <a:path w="1747" h="2549" extrusionOk="0">
                  <a:moveTo>
                    <a:pt x="230" y="1"/>
                  </a:moveTo>
                  <a:cubicBezTo>
                    <a:pt x="82" y="1"/>
                    <a:pt x="0" y="200"/>
                    <a:pt x="135" y="254"/>
                  </a:cubicBezTo>
                  <a:cubicBezTo>
                    <a:pt x="652" y="466"/>
                    <a:pt x="1047" y="953"/>
                    <a:pt x="1260" y="1469"/>
                  </a:cubicBezTo>
                  <a:cubicBezTo>
                    <a:pt x="1382" y="1773"/>
                    <a:pt x="1442" y="2077"/>
                    <a:pt x="1442" y="2412"/>
                  </a:cubicBezTo>
                  <a:cubicBezTo>
                    <a:pt x="1458" y="2503"/>
                    <a:pt x="1534" y="2549"/>
                    <a:pt x="1606" y="2549"/>
                  </a:cubicBezTo>
                  <a:cubicBezTo>
                    <a:pt x="1678" y="2549"/>
                    <a:pt x="1746" y="2503"/>
                    <a:pt x="1746" y="2412"/>
                  </a:cubicBezTo>
                  <a:cubicBezTo>
                    <a:pt x="1686" y="1469"/>
                    <a:pt x="1260" y="588"/>
                    <a:pt x="470" y="102"/>
                  </a:cubicBezTo>
                  <a:cubicBezTo>
                    <a:pt x="409" y="71"/>
                    <a:pt x="348" y="41"/>
                    <a:pt x="287" y="10"/>
                  </a:cubicBezTo>
                  <a:cubicBezTo>
                    <a:pt x="267" y="4"/>
                    <a:pt x="248" y="1"/>
                    <a:pt x="2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6" name="Google Shape;1956;p62"/>
            <p:cNvSpPr/>
            <p:nvPr/>
          </p:nvSpPr>
          <p:spPr>
            <a:xfrm>
              <a:off x="5464748" y="4688013"/>
              <a:ext cx="74524" cy="107952"/>
            </a:xfrm>
            <a:custGeom>
              <a:avLst/>
              <a:gdLst/>
              <a:ahLst/>
              <a:cxnLst/>
              <a:rect l="l" t="t" r="r" b="b"/>
              <a:pathLst>
                <a:path w="1759" h="2548" extrusionOk="0">
                  <a:moveTo>
                    <a:pt x="256" y="0"/>
                  </a:moveTo>
                  <a:cubicBezTo>
                    <a:pt x="103" y="0"/>
                    <a:pt x="0" y="199"/>
                    <a:pt x="163" y="253"/>
                  </a:cubicBezTo>
                  <a:cubicBezTo>
                    <a:pt x="649" y="466"/>
                    <a:pt x="1074" y="983"/>
                    <a:pt x="1287" y="1469"/>
                  </a:cubicBezTo>
                  <a:cubicBezTo>
                    <a:pt x="1409" y="1773"/>
                    <a:pt x="1470" y="2077"/>
                    <a:pt x="1470" y="2411"/>
                  </a:cubicBezTo>
                  <a:cubicBezTo>
                    <a:pt x="1470" y="2502"/>
                    <a:pt x="1546" y="2548"/>
                    <a:pt x="1618" y="2548"/>
                  </a:cubicBezTo>
                  <a:cubicBezTo>
                    <a:pt x="1690" y="2548"/>
                    <a:pt x="1758" y="2502"/>
                    <a:pt x="1743" y="2411"/>
                  </a:cubicBezTo>
                  <a:cubicBezTo>
                    <a:pt x="1713" y="1499"/>
                    <a:pt x="1287" y="618"/>
                    <a:pt x="467" y="101"/>
                  </a:cubicBezTo>
                  <a:cubicBezTo>
                    <a:pt x="406" y="71"/>
                    <a:pt x="375" y="40"/>
                    <a:pt x="315" y="10"/>
                  </a:cubicBezTo>
                  <a:cubicBezTo>
                    <a:pt x="295" y="3"/>
                    <a:pt x="275" y="0"/>
                    <a:pt x="2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7" name="Google Shape;1957;p62"/>
            <p:cNvSpPr/>
            <p:nvPr/>
          </p:nvSpPr>
          <p:spPr>
            <a:xfrm>
              <a:off x="5935175" y="2414118"/>
              <a:ext cx="126255" cy="45121"/>
            </a:xfrm>
            <a:custGeom>
              <a:avLst/>
              <a:gdLst/>
              <a:ahLst/>
              <a:cxnLst/>
              <a:rect l="l" t="t" r="r" b="b"/>
              <a:pathLst>
                <a:path w="2980" h="1065" extrusionOk="0">
                  <a:moveTo>
                    <a:pt x="1671" y="0"/>
                  </a:moveTo>
                  <a:cubicBezTo>
                    <a:pt x="1571" y="0"/>
                    <a:pt x="1470" y="11"/>
                    <a:pt x="1369" y="31"/>
                  </a:cubicBezTo>
                  <a:cubicBezTo>
                    <a:pt x="1065" y="61"/>
                    <a:pt x="761" y="183"/>
                    <a:pt x="548" y="365"/>
                  </a:cubicBezTo>
                  <a:cubicBezTo>
                    <a:pt x="305" y="548"/>
                    <a:pt x="92" y="791"/>
                    <a:pt x="1" y="1064"/>
                  </a:cubicBezTo>
                  <a:cubicBezTo>
                    <a:pt x="457" y="730"/>
                    <a:pt x="913" y="456"/>
                    <a:pt x="1429" y="396"/>
                  </a:cubicBezTo>
                  <a:cubicBezTo>
                    <a:pt x="1570" y="378"/>
                    <a:pt x="1710" y="360"/>
                    <a:pt x="1856" y="360"/>
                  </a:cubicBezTo>
                  <a:cubicBezTo>
                    <a:pt x="1963" y="360"/>
                    <a:pt x="2074" y="370"/>
                    <a:pt x="2189" y="396"/>
                  </a:cubicBezTo>
                  <a:cubicBezTo>
                    <a:pt x="2432" y="426"/>
                    <a:pt x="2706" y="517"/>
                    <a:pt x="2979" y="578"/>
                  </a:cubicBezTo>
                  <a:cubicBezTo>
                    <a:pt x="2797" y="365"/>
                    <a:pt x="2554" y="213"/>
                    <a:pt x="2250" y="122"/>
                  </a:cubicBezTo>
                  <a:cubicBezTo>
                    <a:pt x="2068" y="41"/>
                    <a:pt x="1872" y="0"/>
                    <a:pt x="16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8" name="Google Shape;1958;p62"/>
            <p:cNvSpPr/>
            <p:nvPr/>
          </p:nvSpPr>
          <p:spPr>
            <a:xfrm>
              <a:off x="6029185" y="3581762"/>
              <a:ext cx="377198" cy="414863"/>
            </a:xfrm>
            <a:custGeom>
              <a:avLst/>
              <a:gdLst/>
              <a:ahLst/>
              <a:cxnLst/>
              <a:rect l="l" t="t" r="r" b="b"/>
              <a:pathLst>
                <a:path w="8903" h="9792" extrusionOk="0">
                  <a:moveTo>
                    <a:pt x="8719" y="0"/>
                  </a:moveTo>
                  <a:cubicBezTo>
                    <a:pt x="8659" y="0"/>
                    <a:pt x="8597" y="30"/>
                    <a:pt x="8574" y="101"/>
                  </a:cubicBezTo>
                  <a:cubicBezTo>
                    <a:pt x="7716" y="2172"/>
                    <a:pt x="7203" y="4733"/>
                    <a:pt x="7737" y="6970"/>
                  </a:cubicBezTo>
                  <a:lnTo>
                    <a:pt x="7737" y="6970"/>
                  </a:lnTo>
                  <a:cubicBezTo>
                    <a:pt x="5079" y="6980"/>
                    <a:pt x="2237" y="7917"/>
                    <a:pt x="124" y="9554"/>
                  </a:cubicBezTo>
                  <a:cubicBezTo>
                    <a:pt x="0" y="9653"/>
                    <a:pt x="117" y="9792"/>
                    <a:pt x="247" y="9792"/>
                  </a:cubicBezTo>
                  <a:cubicBezTo>
                    <a:pt x="277" y="9792"/>
                    <a:pt x="308" y="9784"/>
                    <a:pt x="336" y="9767"/>
                  </a:cubicBezTo>
                  <a:cubicBezTo>
                    <a:pt x="2312" y="8211"/>
                    <a:pt x="5201" y="7244"/>
                    <a:pt x="7785" y="7244"/>
                  </a:cubicBezTo>
                  <a:cubicBezTo>
                    <a:pt x="7825" y="7244"/>
                    <a:pt x="7865" y="7244"/>
                    <a:pt x="7905" y="7244"/>
                  </a:cubicBezTo>
                  <a:cubicBezTo>
                    <a:pt x="7996" y="7244"/>
                    <a:pt x="8057" y="7153"/>
                    <a:pt x="8057" y="7062"/>
                  </a:cubicBezTo>
                  <a:cubicBezTo>
                    <a:pt x="7449" y="4843"/>
                    <a:pt x="7966" y="2259"/>
                    <a:pt x="8847" y="162"/>
                  </a:cubicBezTo>
                  <a:cubicBezTo>
                    <a:pt x="8902" y="70"/>
                    <a:pt x="8812" y="0"/>
                    <a:pt x="8719" y="0"/>
                  </a:cubicBez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9" name="Google Shape;1959;p62"/>
            <p:cNvSpPr/>
            <p:nvPr/>
          </p:nvSpPr>
          <p:spPr>
            <a:xfrm>
              <a:off x="6232428" y="4075825"/>
              <a:ext cx="312079" cy="92827"/>
            </a:xfrm>
            <a:custGeom>
              <a:avLst/>
              <a:gdLst/>
              <a:ahLst/>
              <a:cxnLst/>
              <a:rect l="l" t="t" r="r" b="b"/>
              <a:pathLst>
                <a:path w="7366" h="2191" extrusionOk="0">
                  <a:moveTo>
                    <a:pt x="184" y="1"/>
                  </a:moveTo>
                  <a:cubicBezTo>
                    <a:pt x="68" y="1"/>
                    <a:pt x="0" y="187"/>
                    <a:pt x="129" y="264"/>
                  </a:cubicBezTo>
                  <a:cubicBezTo>
                    <a:pt x="1479" y="1250"/>
                    <a:pt x="3328" y="2191"/>
                    <a:pt x="5090" y="2191"/>
                  </a:cubicBezTo>
                  <a:cubicBezTo>
                    <a:pt x="5827" y="2191"/>
                    <a:pt x="6548" y="2026"/>
                    <a:pt x="7211" y="1632"/>
                  </a:cubicBezTo>
                  <a:cubicBezTo>
                    <a:pt x="7366" y="1529"/>
                    <a:pt x="7280" y="1338"/>
                    <a:pt x="7158" y="1338"/>
                  </a:cubicBezTo>
                  <a:cubicBezTo>
                    <a:pt x="7136" y="1338"/>
                    <a:pt x="7113" y="1345"/>
                    <a:pt x="7090" y="1358"/>
                  </a:cubicBezTo>
                  <a:cubicBezTo>
                    <a:pt x="6450" y="1740"/>
                    <a:pt x="5759" y="1899"/>
                    <a:pt x="5054" y="1899"/>
                  </a:cubicBezTo>
                  <a:cubicBezTo>
                    <a:pt x="3347" y="1899"/>
                    <a:pt x="1563" y="968"/>
                    <a:pt x="251" y="21"/>
                  </a:cubicBezTo>
                  <a:cubicBezTo>
                    <a:pt x="227" y="7"/>
                    <a:pt x="205" y="1"/>
                    <a:pt x="184" y="1"/>
                  </a:cubicBez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0" name="Google Shape;1960;p62"/>
            <p:cNvSpPr/>
            <p:nvPr/>
          </p:nvSpPr>
          <p:spPr>
            <a:xfrm>
              <a:off x="6360212" y="3184215"/>
              <a:ext cx="45121" cy="94056"/>
            </a:xfrm>
            <a:custGeom>
              <a:avLst/>
              <a:gdLst/>
              <a:ahLst/>
              <a:cxnLst/>
              <a:rect l="l" t="t" r="r" b="b"/>
              <a:pathLst>
                <a:path w="1065" h="2220" fill="none" extrusionOk="0">
                  <a:moveTo>
                    <a:pt x="1" y="1"/>
                  </a:moveTo>
                  <a:lnTo>
                    <a:pt x="1064" y="2220"/>
                  </a:lnTo>
                </a:path>
              </a:pathLst>
            </a:custGeom>
            <a:noFill/>
            <a:ln w="98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1" name="Google Shape;1961;p62"/>
            <p:cNvSpPr/>
            <p:nvPr/>
          </p:nvSpPr>
          <p:spPr>
            <a:xfrm>
              <a:off x="6310005" y="3197095"/>
              <a:ext cx="21904" cy="118544"/>
            </a:xfrm>
            <a:custGeom>
              <a:avLst/>
              <a:gdLst/>
              <a:ahLst/>
              <a:cxnLst/>
              <a:rect l="l" t="t" r="r" b="b"/>
              <a:pathLst>
                <a:path w="517" h="2798" fill="none" extrusionOk="0">
                  <a:moveTo>
                    <a:pt x="517" y="2797"/>
                  </a:moveTo>
                  <a:lnTo>
                    <a:pt x="0" y="1"/>
                  </a:lnTo>
                </a:path>
              </a:pathLst>
            </a:custGeom>
            <a:noFill/>
            <a:ln w="98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2" name="Google Shape;1962;p62"/>
            <p:cNvSpPr/>
            <p:nvPr/>
          </p:nvSpPr>
          <p:spPr>
            <a:xfrm>
              <a:off x="6236580" y="3194553"/>
              <a:ext cx="30971" cy="136550"/>
            </a:xfrm>
            <a:custGeom>
              <a:avLst/>
              <a:gdLst/>
              <a:ahLst/>
              <a:cxnLst/>
              <a:rect l="l" t="t" r="r" b="b"/>
              <a:pathLst>
                <a:path w="731" h="3223" fill="none" extrusionOk="0">
                  <a:moveTo>
                    <a:pt x="1" y="3222"/>
                  </a:moveTo>
                  <a:lnTo>
                    <a:pt x="730" y="0"/>
                  </a:lnTo>
                </a:path>
              </a:pathLst>
            </a:custGeom>
            <a:noFill/>
            <a:ln w="98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3" name="Google Shape;1963;p62"/>
            <p:cNvSpPr/>
            <p:nvPr/>
          </p:nvSpPr>
          <p:spPr>
            <a:xfrm>
              <a:off x="6150317" y="3173919"/>
              <a:ext cx="78592" cy="108249"/>
            </a:xfrm>
            <a:custGeom>
              <a:avLst/>
              <a:gdLst/>
              <a:ahLst/>
              <a:cxnLst/>
              <a:rect l="l" t="t" r="r" b="b"/>
              <a:pathLst>
                <a:path w="1855" h="2555" fill="none" extrusionOk="0">
                  <a:moveTo>
                    <a:pt x="0" y="2554"/>
                  </a:moveTo>
                  <a:cubicBezTo>
                    <a:pt x="274" y="2189"/>
                    <a:pt x="1854" y="1"/>
                    <a:pt x="1854" y="1"/>
                  </a:cubicBezTo>
                </a:path>
              </a:pathLst>
            </a:custGeom>
            <a:noFill/>
            <a:ln w="98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4" name="Google Shape;1964;p62"/>
            <p:cNvSpPr/>
            <p:nvPr/>
          </p:nvSpPr>
          <p:spPr>
            <a:xfrm>
              <a:off x="6100068" y="3141719"/>
              <a:ext cx="100496" cy="52875"/>
            </a:xfrm>
            <a:custGeom>
              <a:avLst/>
              <a:gdLst/>
              <a:ahLst/>
              <a:cxnLst/>
              <a:rect l="l" t="t" r="r" b="b"/>
              <a:pathLst>
                <a:path w="2372" h="1248" fill="none" extrusionOk="0">
                  <a:moveTo>
                    <a:pt x="1" y="1247"/>
                  </a:moveTo>
                  <a:lnTo>
                    <a:pt x="2372" y="1"/>
                  </a:lnTo>
                </a:path>
              </a:pathLst>
            </a:custGeom>
            <a:noFill/>
            <a:ln w="98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5" name="Google Shape;1965;p62"/>
            <p:cNvSpPr/>
            <p:nvPr/>
          </p:nvSpPr>
          <p:spPr>
            <a:xfrm>
              <a:off x="5767812" y="3428810"/>
              <a:ext cx="105792" cy="462823"/>
            </a:xfrm>
            <a:custGeom>
              <a:avLst/>
              <a:gdLst/>
              <a:ahLst/>
              <a:cxnLst/>
              <a:rect l="l" t="t" r="r" b="b"/>
              <a:pathLst>
                <a:path w="2497" h="10924" extrusionOk="0">
                  <a:moveTo>
                    <a:pt x="2296" y="1"/>
                  </a:moveTo>
                  <a:cubicBezTo>
                    <a:pt x="2256" y="1"/>
                    <a:pt x="2216" y="19"/>
                    <a:pt x="2189" y="64"/>
                  </a:cubicBezTo>
                  <a:cubicBezTo>
                    <a:pt x="943" y="2435"/>
                    <a:pt x="61" y="5049"/>
                    <a:pt x="1" y="7724"/>
                  </a:cubicBezTo>
                  <a:cubicBezTo>
                    <a:pt x="1" y="8453"/>
                    <a:pt x="61" y="9183"/>
                    <a:pt x="183" y="9882"/>
                  </a:cubicBezTo>
                  <a:cubicBezTo>
                    <a:pt x="274" y="10186"/>
                    <a:pt x="365" y="10490"/>
                    <a:pt x="426" y="10824"/>
                  </a:cubicBezTo>
                  <a:cubicBezTo>
                    <a:pt x="438" y="10894"/>
                    <a:pt x="485" y="10923"/>
                    <a:pt x="537" y="10923"/>
                  </a:cubicBezTo>
                  <a:cubicBezTo>
                    <a:pt x="621" y="10923"/>
                    <a:pt x="718" y="10845"/>
                    <a:pt x="700" y="10733"/>
                  </a:cubicBezTo>
                  <a:cubicBezTo>
                    <a:pt x="669" y="10459"/>
                    <a:pt x="548" y="10186"/>
                    <a:pt x="487" y="9912"/>
                  </a:cubicBezTo>
                  <a:cubicBezTo>
                    <a:pt x="365" y="9243"/>
                    <a:pt x="305" y="8514"/>
                    <a:pt x="305" y="7815"/>
                  </a:cubicBezTo>
                  <a:cubicBezTo>
                    <a:pt x="305" y="5140"/>
                    <a:pt x="1216" y="2556"/>
                    <a:pt x="2432" y="216"/>
                  </a:cubicBezTo>
                  <a:cubicBezTo>
                    <a:pt x="2497" y="108"/>
                    <a:pt x="2394" y="1"/>
                    <a:pt x="2296" y="1"/>
                  </a:cubicBez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6" name="Google Shape;1966;p62"/>
            <p:cNvSpPr/>
            <p:nvPr/>
          </p:nvSpPr>
          <p:spPr>
            <a:xfrm>
              <a:off x="5621004" y="3990833"/>
              <a:ext cx="870567" cy="855739"/>
            </a:xfrm>
            <a:custGeom>
              <a:avLst/>
              <a:gdLst/>
              <a:ahLst/>
              <a:cxnLst/>
              <a:rect l="l" t="t" r="r" b="b"/>
              <a:pathLst>
                <a:path w="20548" h="20198" extrusionOk="0">
                  <a:moveTo>
                    <a:pt x="9220" y="0"/>
                  </a:moveTo>
                  <a:cubicBezTo>
                    <a:pt x="8150" y="0"/>
                    <a:pt x="7095" y="341"/>
                    <a:pt x="6171" y="1237"/>
                  </a:cubicBezTo>
                  <a:cubicBezTo>
                    <a:pt x="2280" y="5006"/>
                    <a:pt x="0" y="15188"/>
                    <a:pt x="1004" y="18866"/>
                  </a:cubicBezTo>
                  <a:cubicBezTo>
                    <a:pt x="2744" y="19958"/>
                    <a:pt x="4034" y="20198"/>
                    <a:pt x="4831" y="20198"/>
                  </a:cubicBezTo>
                  <a:cubicBezTo>
                    <a:pt x="5454" y="20198"/>
                    <a:pt x="5776" y="20052"/>
                    <a:pt x="5776" y="20052"/>
                  </a:cubicBezTo>
                  <a:lnTo>
                    <a:pt x="11034" y="11936"/>
                  </a:lnTo>
                  <a:cubicBezTo>
                    <a:pt x="11034" y="11936"/>
                    <a:pt x="12230" y="12342"/>
                    <a:pt x="13782" y="12342"/>
                  </a:cubicBezTo>
                  <a:cubicBezTo>
                    <a:pt x="16281" y="12342"/>
                    <a:pt x="19704" y="11290"/>
                    <a:pt x="20548" y="5796"/>
                  </a:cubicBezTo>
                  <a:cubicBezTo>
                    <a:pt x="17326" y="4033"/>
                    <a:pt x="16262" y="3516"/>
                    <a:pt x="16262" y="3516"/>
                  </a:cubicBezTo>
                  <a:cubicBezTo>
                    <a:pt x="16262" y="3516"/>
                    <a:pt x="12658" y="0"/>
                    <a:pt x="9220" y="0"/>
                  </a:cubicBezTo>
                  <a:close/>
                </a:path>
              </a:pathLst>
            </a:custGeom>
            <a:solidFill>
              <a:srgbClr val="7891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7" name="Google Shape;1967;p62"/>
            <p:cNvSpPr/>
            <p:nvPr/>
          </p:nvSpPr>
          <p:spPr>
            <a:xfrm>
              <a:off x="5856913" y="4345206"/>
              <a:ext cx="274118" cy="500445"/>
            </a:xfrm>
            <a:custGeom>
              <a:avLst/>
              <a:gdLst/>
              <a:ahLst/>
              <a:cxnLst/>
              <a:rect l="l" t="t" r="r" b="b"/>
              <a:pathLst>
                <a:path w="6470" h="11812" extrusionOk="0">
                  <a:moveTo>
                    <a:pt x="6329" y="1"/>
                  </a:moveTo>
                  <a:cubicBezTo>
                    <a:pt x="6256" y="1"/>
                    <a:pt x="6180" y="46"/>
                    <a:pt x="6165" y="137"/>
                  </a:cubicBezTo>
                  <a:cubicBezTo>
                    <a:pt x="6165" y="928"/>
                    <a:pt x="5861" y="1748"/>
                    <a:pt x="5557" y="2447"/>
                  </a:cubicBezTo>
                  <a:cubicBezTo>
                    <a:pt x="5132" y="3481"/>
                    <a:pt x="4615" y="4454"/>
                    <a:pt x="4068" y="5426"/>
                  </a:cubicBezTo>
                  <a:cubicBezTo>
                    <a:pt x="3065" y="7189"/>
                    <a:pt x="1971" y="8891"/>
                    <a:pt x="816" y="10563"/>
                  </a:cubicBezTo>
                  <a:cubicBezTo>
                    <a:pt x="572" y="10897"/>
                    <a:pt x="329" y="11262"/>
                    <a:pt x="86" y="11596"/>
                  </a:cubicBezTo>
                  <a:cubicBezTo>
                    <a:pt x="0" y="11704"/>
                    <a:pt x="97" y="11811"/>
                    <a:pt x="203" y="11811"/>
                  </a:cubicBezTo>
                  <a:cubicBezTo>
                    <a:pt x="248" y="11811"/>
                    <a:pt x="294" y="11793"/>
                    <a:pt x="329" y="11748"/>
                  </a:cubicBezTo>
                  <a:cubicBezTo>
                    <a:pt x="1059" y="10745"/>
                    <a:pt x="1758" y="9682"/>
                    <a:pt x="2427" y="8648"/>
                  </a:cubicBezTo>
                  <a:cubicBezTo>
                    <a:pt x="3642" y="6764"/>
                    <a:pt x="4858" y="4818"/>
                    <a:pt x="5740" y="2751"/>
                  </a:cubicBezTo>
                  <a:cubicBezTo>
                    <a:pt x="6104" y="1931"/>
                    <a:pt x="6439" y="1019"/>
                    <a:pt x="6469" y="137"/>
                  </a:cubicBezTo>
                  <a:cubicBezTo>
                    <a:pt x="6469" y="46"/>
                    <a:pt x="6401" y="1"/>
                    <a:pt x="6329" y="1"/>
                  </a:cubicBezTo>
                  <a:close/>
                </a:path>
              </a:pathLst>
            </a:custGeom>
            <a:solidFill>
              <a:srgbClr val="4063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8" name="Google Shape;1968;p62"/>
            <p:cNvSpPr/>
            <p:nvPr/>
          </p:nvSpPr>
          <p:spPr>
            <a:xfrm>
              <a:off x="5270699" y="3681329"/>
              <a:ext cx="390247" cy="163581"/>
            </a:xfrm>
            <a:custGeom>
              <a:avLst/>
              <a:gdLst/>
              <a:ahLst/>
              <a:cxnLst/>
              <a:rect l="l" t="t" r="r" b="b"/>
              <a:pathLst>
                <a:path w="9211" h="3861" extrusionOk="0">
                  <a:moveTo>
                    <a:pt x="943" y="1"/>
                  </a:moveTo>
                  <a:lnTo>
                    <a:pt x="1" y="913"/>
                  </a:lnTo>
                  <a:lnTo>
                    <a:pt x="822" y="1703"/>
                  </a:lnTo>
                  <a:cubicBezTo>
                    <a:pt x="822" y="1703"/>
                    <a:pt x="1500" y="600"/>
                    <a:pt x="2021" y="600"/>
                  </a:cubicBezTo>
                  <a:cubicBezTo>
                    <a:pt x="2197" y="600"/>
                    <a:pt x="2355" y="726"/>
                    <a:pt x="2463" y="1064"/>
                  </a:cubicBezTo>
                  <a:cubicBezTo>
                    <a:pt x="2768" y="2099"/>
                    <a:pt x="3656" y="3860"/>
                    <a:pt x="5800" y="3860"/>
                  </a:cubicBezTo>
                  <a:cubicBezTo>
                    <a:pt x="6428" y="3860"/>
                    <a:pt x="7164" y="3709"/>
                    <a:pt x="8025" y="3344"/>
                  </a:cubicBezTo>
                  <a:cubicBezTo>
                    <a:pt x="9211" y="1916"/>
                    <a:pt x="7630" y="821"/>
                    <a:pt x="7630" y="821"/>
                  </a:cubicBezTo>
                  <a:lnTo>
                    <a:pt x="3983" y="1"/>
                  </a:ln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9" name="Google Shape;1969;p62"/>
            <p:cNvSpPr/>
            <p:nvPr/>
          </p:nvSpPr>
          <p:spPr>
            <a:xfrm>
              <a:off x="4736259" y="3405677"/>
              <a:ext cx="822946" cy="370970"/>
            </a:xfrm>
            <a:custGeom>
              <a:avLst/>
              <a:gdLst/>
              <a:ahLst/>
              <a:cxnLst/>
              <a:rect l="l" t="t" r="r" b="b"/>
              <a:pathLst>
                <a:path w="19424" h="8756" extrusionOk="0">
                  <a:moveTo>
                    <a:pt x="7341" y="1"/>
                  </a:moveTo>
                  <a:cubicBezTo>
                    <a:pt x="7117" y="1"/>
                    <a:pt x="7204" y="640"/>
                    <a:pt x="7204" y="640"/>
                  </a:cubicBezTo>
                  <a:lnTo>
                    <a:pt x="7752" y="1491"/>
                  </a:lnTo>
                  <a:lnTo>
                    <a:pt x="7752" y="2890"/>
                  </a:lnTo>
                  <a:lnTo>
                    <a:pt x="7843" y="4257"/>
                  </a:lnTo>
                  <a:lnTo>
                    <a:pt x="1277" y="2069"/>
                  </a:lnTo>
                  <a:lnTo>
                    <a:pt x="183" y="2221"/>
                  </a:lnTo>
                  <a:lnTo>
                    <a:pt x="1" y="2950"/>
                  </a:lnTo>
                  <a:lnTo>
                    <a:pt x="1794" y="3558"/>
                  </a:lnTo>
                  <a:lnTo>
                    <a:pt x="6414" y="5291"/>
                  </a:lnTo>
                  <a:lnTo>
                    <a:pt x="17661" y="8756"/>
                  </a:lnTo>
                  <a:lnTo>
                    <a:pt x="19423" y="7601"/>
                  </a:lnTo>
                  <a:lnTo>
                    <a:pt x="10092" y="4774"/>
                  </a:lnTo>
                  <a:lnTo>
                    <a:pt x="8846" y="2130"/>
                  </a:lnTo>
                  <a:cubicBezTo>
                    <a:pt x="8846" y="2130"/>
                    <a:pt x="7600" y="63"/>
                    <a:pt x="7356" y="2"/>
                  </a:cubicBezTo>
                  <a:cubicBezTo>
                    <a:pt x="7351" y="1"/>
                    <a:pt x="7346" y="1"/>
                    <a:pt x="7341" y="1"/>
                  </a:cubicBez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0" name="Google Shape;1970;p62"/>
            <p:cNvSpPr/>
            <p:nvPr/>
          </p:nvSpPr>
          <p:spPr>
            <a:xfrm>
              <a:off x="5201171" y="3673999"/>
              <a:ext cx="164937" cy="107190"/>
            </a:xfrm>
            <a:custGeom>
              <a:avLst/>
              <a:gdLst/>
              <a:ahLst/>
              <a:cxnLst/>
              <a:rect l="l" t="t" r="r" b="b"/>
              <a:pathLst>
                <a:path w="3893" h="2530" extrusionOk="0">
                  <a:moveTo>
                    <a:pt x="2930" y="1"/>
                  </a:moveTo>
                  <a:cubicBezTo>
                    <a:pt x="2101" y="1"/>
                    <a:pt x="760" y="903"/>
                    <a:pt x="760" y="903"/>
                  </a:cubicBezTo>
                  <a:cubicBezTo>
                    <a:pt x="760" y="903"/>
                    <a:pt x="0" y="2028"/>
                    <a:pt x="1216" y="2484"/>
                  </a:cubicBezTo>
                  <a:cubicBezTo>
                    <a:pt x="1303" y="2515"/>
                    <a:pt x="1391" y="2529"/>
                    <a:pt x="1480" y="2529"/>
                  </a:cubicBezTo>
                  <a:cubicBezTo>
                    <a:pt x="2615" y="2529"/>
                    <a:pt x="3892" y="191"/>
                    <a:pt x="3131" y="22"/>
                  </a:cubicBezTo>
                  <a:cubicBezTo>
                    <a:pt x="3069" y="7"/>
                    <a:pt x="3002" y="1"/>
                    <a:pt x="2930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1" name="Google Shape;1971;p62"/>
            <p:cNvSpPr/>
            <p:nvPr/>
          </p:nvSpPr>
          <p:spPr>
            <a:xfrm>
              <a:off x="5265572" y="3706284"/>
              <a:ext cx="166335" cy="117485"/>
            </a:xfrm>
            <a:custGeom>
              <a:avLst/>
              <a:gdLst/>
              <a:ahLst/>
              <a:cxnLst/>
              <a:rect l="l" t="t" r="r" b="b"/>
              <a:pathLst>
                <a:path w="3926" h="2773" extrusionOk="0">
                  <a:moveTo>
                    <a:pt x="3009" y="1"/>
                  </a:moveTo>
                  <a:cubicBezTo>
                    <a:pt x="2154" y="1"/>
                    <a:pt x="760" y="1053"/>
                    <a:pt x="760" y="1053"/>
                  </a:cubicBezTo>
                  <a:cubicBezTo>
                    <a:pt x="760" y="1053"/>
                    <a:pt x="0" y="2269"/>
                    <a:pt x="1186" y="2725"/>
                  </a:cubicBezTo>
                  <a:cubicBezTo>
                    <a:pt x="1271" y="2757"/>
                    <a:pt x="1358" y="2773"/>
                    <a:pt x="1446" y="2773"/>
                  </a:cubicBezTo>
                  <a:cubicBezTo>
                    <a:pt x="2589" y="2773"/>
                    <a:pt x="3926" y="217"/>
                    <a:pt x="3192" y="20"/>
                  </a:cubicBezTo>
                  <a:cubicBezTo>
                    <a:pt x="3135" y="7"/>
                    <a:pt x="3073" y="1"/>
                    <a:pt x="3009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2" name="Google Shape;1972;p62"/>
            <p:cNvSpPr/>
            <p:nvPr/>
          </p:nvSpPr>
          <p:spPr>
            <a:xfrm>
              <a:off x="4743970" y="3493295"/>
              <a:ext cx="302673" cy="97911"/>
            </a:xfrm>
            <a:custGeom>
              <a:avLst/>
              <a:gdLst/>
              <a:ahLst/>
              <a:cxnLst/>
              <a:rect l="l" t="t" r="r" b="b"/>
              <a:pathLst>
                <a:path w="7144" h="2311" extrusionOk="0">
                  <a:moveTo>
                    <a:pt x="1095" y="1"/>
                  </a:moveTo>
                  <a:lnTo>
                    <a:pt x="1" y="153"/>
                  </a:lnTo>
                  <a:cubicBezTo>
                    <a:pt x="1" y="153"/>
                    <a:pt x="3709" y="1429"/>
                    <a:pt x="4196" y="1460"/>
                  </a:cubicBezTo>
                  <a:cubicBezTo>
                    <a:pt x="4682" y="1490"/>
                    <a:pt x="7144" y="2311"/>
                    <a:pt x="7144" y="2311"/>
                  </a:cubicBezTo>
                  <a:lnTo>
                    <a:pt x="4256" y="1034"/>
                  </a:lnTo>
                  <a:lnTo>
                    <a:pt x="1095" y="1"/>
                  </a:lnTo>
                  <a:close/>
                </a:path>
              </a:pathLst>
            </a:custGeom>
            <a:solidFill>
              <a:srgbClr val="9247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3" name="Google Shape;1973;p62"/>
            <p:cNvSpPr/>
            <p:nvPr/>
          </p:nvSpPr>
          <p:spPr>
            <a:xfrm>
              <a:off x="5047924" y="3407032"/>
              <a:ext cx="115917" cy="200949"/>
            </a:xfrm>
            <a:custGeom>
              <a:avLst/>
              <a:gdLst/>
              <a:ahLst/>
              <a:cxnLst/>
              <a:rect l="l" t="t" r="r" b="b"/>
              <a:pathLst>
                <a:path w="2736" h="4743" extrusionOk="0">
                  <a:moveTo>
                    <a:pt x="0" y="0"/>
                  </a:moveTo>
                  <a:lnTo>
                    <a:pt x="821" y="1459"/>
                  </a:lnTo>
                  <a:lnTo>
                    <a:pt x="943" y="4408"/>
                  </a:lnTo>
                  <a:lnTo>
                    <a:pt x="1155" y="2128"/>
                  </a:lnTo>
                  <a:lnTo>
                    <a:pt x="2736" y="4742"/>
                  </a:lnTo>
                  <a:lnTo>
                    <a:pt x="1490" y="2128"/>
                  </a:lnTo>
                  <a:cubicBezTo>
                    <a:pt x="1490" y="2098"/>
                    <a:pt x="335" y="152"/>
                    <a:pt x="0" y="0"/>
                  </a:cubicBezTo>
                  <a:close/>
                </a:path>
              </a:pathLst>
            </a:custGeom>
            <a:solidFill>
              <a:srgbClr val="9247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4" name="Google Shape;1974;p62"/>
            <p:cNvSpPr/>
            <p:nvPr/>
          </p:nvSpPr>
          <p:spPr>
            <a:xfrm>
              <a:off x="4615211" y="3429827"/>
              <a:ext cx="195780" cy="163962"/>
            </a:xfrm>
            <a:custGeom>
              <a:avLst/>
              <a:gdLst/>
              <a:ahLst/>
              <a:cxnLst/>
              <a:rect l="l" t="t" r="r" b="b"/>
              <a:pathLst>
                <a:path w="4621" h="3870" extrusionOk="0">
                  <a:moveTo>
                    <a:pt x="2671" y="0"/>
                  </a:moveTo>
                  <a:cubicBezTo>
                    <a:pt x="1636" y="0"/>
                    <a:pt x="681" y="192"/>
                    <a:pt x="396" y="830"/>
                  </a:cubicBezTo>
                  <a:cubicBezTo>
                    <a:pt x="0" y="1742"/>
                    <a:pt x="730" y="3444"/>
                    <a:pt x="2341" y="3839"/>
                  </a:cubicBezTo>
                  <a:cubicBezTo>
                    <a:pt x="2402" y="3839"/>
                    <a:pt x="2432" y="3870"/>
                    <a:pt x="2493" y="3870"/>
                  </a:cubicBezTo>
                  <a:cubicBezTo>
                    <a:pt x="2250" y="3748"/>
                    <a:pt x="2037" y="3566"/>
                    <a:pt x="1915" y="3323"/>
                  </a:cubicBezTo>
                  <a:cubicBezTo>
                    <a:pt x="1794" y="3140"/>
                    <a:pt x="1763" y="2897"/>
                    <a:pt x="1733" y="2654"/>
                  </a:cubicBezTo>
                  <a:cubicBezTo>
                    <a:pt x="1611" y="2046"/>
                    <a:pt x="1399" y="1408"/>
                    <a:pt x="1915" y="891"/>
                  </a:cubicBezTo>
                  <a:cubicBezTo>
                    <a:pt x="2280" y="526"/>
                    <a:pt x="2858" y="344"/>
                    <a:pt x="3405" y="283"/>
                  </a:cubicBezTo>
                  <a:cubicBezTo>
                    <a:pt x="3477" y="277"/>
                    <a:pt x="3551" y="275"/>
                    <a:pt x="3625" y="275"/>
                  </a:cubicBezTo>
                  <a:cubicBezTo>
                    <a:pt x="3955" y="275"/>
                    <a:pt x="4298" y="325"/>
                    <a:pt x="4621" y="374"/>
                  </a:cubicBezTo>
                  <a:cubicBezTo>
                    <a:pt x="4408" y="222"/>
                    <a:pt x="4165" y="101"/>
                    <a:pt x="3861" y="70"/>
                  </a:cubicBezTo>
                  <a:cubicBezTo>
                    <a:pt x="3474" y="28"/>
                    <a:pt x="3067" y="0"/>
                    <a:pt x="2671" y="0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5" name="Google Shape;1975;p62"/>
            <p:cNvSpPr/>
            <p:nvPr/>
          </p:nvSpPr>
          <p:spPr>
            <a:xfrm>
              <a:off x="5313194" y="3564729"/>
              <a:ext cx="314367" cy="215862"/>
            </a:xfrm>
            <a:custGeom>
              <a:avLst/>
              <a:gdLst/>
              <a:ahLst/>
              <a:cxnLst/>
              <a:rect l="l" t="t" r="r" b="b"/>
              <a:pathLst>
                <a:path w="7420" h="5095" extrusionOk="0">
                  <a:moveTo>
                    <a:pt x="642" y="1"/>
                  </a:moveTo>
                  <a:cubicBezTo>
                    <a:pt x="607" y="1"/>
                    <a:pt x="576" y="6"/>
                    <a:pt x="548" y="17"/>
                  </a:cubicBezTo>
                  <a:cubicBezTo>
                    <a:pt x="1" y="230"/>
                    <a:pt x="548" y="2813"/>
                    <a:pt x="2159" y="2874"/>
                  </a:cubicBezTo>
                  <a:cubicBezTo>
                    <a:pt x="2622" y="4371"/>
                    <a:pt x="3587" y="5095"/>
                    <a:pt x="4685" y="5095"/>
                  </a:cubicBezTo>
                  <a:cubicBezTo>
                    <a:pt x="5461" y="5095"/>
                    <a:pt x="6303" y="4734"/>
                    <a:pt x="7083" y="4029"/>
                  </a:cubicBezTo>
                  <a:cubicBezTo>
                    <a:pt x="7083" y="4029"/>
                    <a:pt x="7419" y="1676"/>
                    <a:pt x="4434" y="1676"/>
                  </a:cubicBezTo>
                  <a:cubicBezTo>
                    <a:pt x="4310" y="1676"/>
                    <a:pt x="4180" y="1680"/>
                    <a:pt x="4044" y="1689"/>
                  </a:cubicBezTo>
                  <a:cubicBezTo>
                    <a:pt x="4017" y="1691"/>
                    <a:pt x="3991" y="1692"/>
                    <a:pt x="3964" y="1692"/>
                  </a:cubicBezTo>
                  <a:cubicBezTo>
                    <a:pt x="2869" y="1692"/>
                    <a:pt x="1262" y="1"/>
                    <a:pt x="642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6" name="Google Shape;1976;p62"/>
            <p:cNvSpPr/>
            <p:nvPr/>
          </p:nvSpPr>
          <p:spPr>
            <a:xfrm>
              <a:off x="5322219" y="3556044"/>
              <a:ext cx="186756" cy="205186"/>
            </a:xfrm>
            <a:custGeom>
              <a:avLst/>
              <a:gdLst/>
              <a:ahLst/>
              <a:cxnLst/>
              <a:rect l="l" t="t" r="r" b="b"/>
              <a:pathLst>
                <a:path w="4408" h="4843" extrusionOk="0">
                  <a:moveTo>
                    <a:pt x="382" y="1"/>
                  </a:moveTo>
                  <a:cubicBezTo>
                    <a:pt x="359" y="1"/>
                    <a:pt x="334" y="3"/>
                    <a:pt x="305" y="9"/>
                  </a:cubicBezTo>
                  <a:cubicBezTo>
                    <a:pt x="213" y="9"/>
                    <a:pt x="153" y="100"/>
                    <a:pt x="153" y="131"/>
                  </a:cubicBezTo>
                  <a:cubicBezTo>
                    <a:pt x="122" y="161"/>
                    <a:pt x="92" y="222"/>
                    <a:pt x="92" y="252"/>
                  </a:cubicBezTo>
                  <a:cubicBezTo>
                    <a:pt x="61" y="313"/>
                    <a:pt x="61" y="374"/>
                    <a:pt x="31" y="465"/>
                  </a:cubicBezTo>
                  <a:cubicBezTo>
                    <a:pt x="1" y="617"/>
                    <a:pt x="1" y="739"/>
                    <a:pt x="1" y="891"/>
                  </a:cubicBezTo>
                  <a:cubicBezTo>
                    <a:pt x="1" y="1438"/>
                    <a:pt x="122" y="2015"/>
                    <a:pt x="426" y="2502"/>
                  </a:cubicBezTo>
                  <a:cubicBezTo>
                    <a:pt x="739" y="2957"/>
                    <a:pt x="1293" y="3226"/>
                    <a:pt x="1836" y="3258"/>
                  </a:cubicBezTo>
                  <a:lnTo>
                    <a:pt x="1836" y="3258"/>
                  </a:lnTo>
                  <a:cubicBezTo>
                    <a:pt x="1938" y="3478"/>
                    <a:pt x="2021" y="3716"/>
                    <a:pt x="2128" y="3930"/>
                  </a:cubicBezTo>
                  <a:cubicBezTo>
                    <a:pt x="2220" y="4204"/>
                    <a:pt x="2402" y="4508"/>
                    <a:pt x="2706" y="4660"/>
                  </a:cubicBezTo>
                  <a:cubicBezTo>
                    <a:pt x="2979" y="4842"/>
                    <a:pt x="3283" y="4842"/>
                    <a:pt x="3557" y="4842"/>
                  </a:cubicBezTo>
                  <a:cubicBezTo>
                    <a:pt x="3861" y="4842"/>
                    <a:pt x="4134" y="4781"/>
                    <a:pt x="4408" y="4721"/>
                  </a:cubicBezTo>
                  <a:cubicBezTo>
                    <a:pt x="4226" y="4721"/>
                    <a:pt x="4043" y="4734"/>
                    <a:pt x="3852" y="4734"/>
                  </a:cubicBezTo>
                  <a:cubicBezTo>
                    <a:pt x="3756" y="4734"/>
                    <a:pt x="3658" y="4731"/>
                    <a:pt x="3557" y="4721"/>
                  </a:cubicBezTo>
                  <a:cubicBezTo>
                    <a:pt x="3283" y="4660"/>
                    <a:pt x="3010" y="4629"/>
                    <a:pt x="2797" y="4477"/>
                  </a:cubicBezTo>
                  <a:cubicBezTo>
                    <a:pt x="2615" y="4325"/>
                    <a:pt x="2493" y="4082"/>
                    <a:pt x="2402" y="3839"/>
                  </a:cubicBezTo>
                  <a:cubicBezTo>
                    <a:pt x="2311" y="3566"/>
                    <a:pt x="2220" y="3292"/>
                    <a:pt x="2098" y="3018"/>
                  </a:cubicBezTo>
                  <a:lnTo>
                    <a:pt x="2068" y="2927"/>
                  </a:lnTo>
                  <a:lnTo>
                    <a:pt x="1946" y="2927"/>
                  </a:lnTo>
                  <a:cubicBezTo>
                    <a:pt x="1460" y="2897"/>
                    <a:pt x="1004" y="2684"/>
                    <a:pt x="761" y="2259"/>
                  </a:cubicBezTo>
                  <a:cubicBezTo>
                    <a:pt x="487" y="1894"/>
                    <a:pt x="365" y="1377"/>
                    <a:pt x="335" y="891"/>
                  </a:cubicBezTo>
                  <a:cubicBezTo>
                    <a:pt x="335" y="739"/>
                    <a:pt x="335" y="617"/>
                    <a:pt x="335" y="496"/>
                  </a:cubicBezTo>
                  <a:cubicBezTo>
                    <a:pt x="365" y="435"/>
                    <a:pt x="365" y="404"/>
                    <a:pt x="365" y="344"/>
                  </a:cubicBezTo>
                  <a:cubicBezTo>
                    <a:pt x="391" y="319"/>
                    <a:pt x="395" y="293"/>
                    <a:pt x="396" y="285"/>
                  </a:cubicBezTo>
                  <a:lnTo>
                    <a:pt x="396" y="285"/>
                  </a:lnTo>
                  <a:cubicBezTo>
                    <a:pt x="419" y="289"/>
                    <a:pt x="453" y="296"/>
                    <a:pt x="487" y="313"/>
                  </a:cubicBezTo>
                  <a:cubicBezTo>
                    <a:pt x="548" y="313"/>
                    <a:pt x="578" y="344"/>
                    <a:pt x="639" y="374"/>
                  </a:cubicBezTo>
                  <a:cubicBezTo>
                    <a:pt x="761" y="435"/>
                    <a:pt x="882" y="496"/>
                    <a:pt x="973" y="587"/>
                  </a:cubicBezTo>
                  <a:cubicBezTo>
                    <a:pt x="1429" y="860"/>
                    <a:pt x="1885" y="1134"/>
                    <a:pt x="2311" y="1438"/>
                  </a:cubicBezTo>
                  <a:cubicBezTo>
                    <a:pt x="1946" y="1073"/>
                    <a:pt x="1551" y="708"/>
                    <a:pt x="1095" y="374"/>
                  </a:cubicBezTo>
                  <a:cubicBezTo>
                    <a:pt x="1004" y="313"/>
                    <a:pt x="882" y="222"/>
                    <a:pt x="761" y="161"/>
                  </a:cubicBezTo>
                  <a:cubicBezTo>
                    <a:pt x="700" y="131"/>
                    <a:pt x="639" y="100"/>
                    <a:pt x="578" y="70"/>
                  </a:cubicBezTo>
                  <a:cubicBezTo>
                    <a:pt x="529" y="45"/>
                    <a:pt x="480" y="1"/>
                    <a:pt x="382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7" name="Google Shape;1977;p62"/>
            <p:cNvSpPr/>
            <p:nvPr/>
          </p:nvSpPr>
          <p:spPr>
            <a:xfrm>
              <a:off x="5358275" y="3726833"/>
              <a:ext cx="164937" cy="108418"/>
            </a:xfrm>
            <a:custGeom>
              <a:avLst/>
              <a:gdLst/>
              <a:ahLst/>
              <a:cxnLst/>
              <a:rect l="l" t="t" r="r" b="b"/>
              <a:pathLst>
                <a:path w="3893" h="2559" extrusionOk="0">
                  <a:moveTo>
                    <a:pt x="2936" y="0"/>
                  </a:moveTo>
                  <a:cubicBezTo>
                    <a:pt x="2107" y="0"/>
                    <a:pt x="761" y="933"/>
                    <a:pt x="761" y="933"/>
                  </a:cubicBezTo>
                  <a:cubicBezTo>
                    <a:pt x="761" y="933"/>
                    <a:pt x="1" y="2088"/>
                    <a:pt x="1186" y="2513"/>
                  </a:cubicBezTo>
                  <a:cubicBezTo>
                    <a:pt x="1272" y="2544"/>
                    <a:pt x="1361" y="2559"/>
                    <a:pt x="1450" y="2559"/>
                  </a:cubicBezTo>
                  <a:cubicBezTo>
                    <a:pt x="2589" y="2559"/>
                    <a:pt x="3893" y="218"/>
                    <a:pt x="3132" y="21"/>
                  </a:cubicBezTo>
                  <a:cubicBezTo>
                    <a:pt x="3071" y="7"/>
                    <a:pt x="3005" y="0"/>
                    <a:pt x="2936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8" name="Google Shape;1978;p62"/>
            <p:cNvSpPr/>
            <p:nvPr/>
          </p:nvSpPr>
          <p:spPr>
            <a:xfrm>
              <a:off x="5233372" y="3665186"/>
              <a:ext cx="118502" cy="99903"/>
            </a:xfrm>
            <a:custGeom>
              <a:avLst/>
              <a:gdLst/>
              <a:ahLst/>
              <a:cxnLst/>
              <a:rect l="l" t="t" r="r" b="b"/>
              <a:pathLst>
                <a:path w="2797" h="2358" extrusionOk="0">
                  <a:moveTo>
                    <a:pt x="2120" y="1"/>
                  </a:moveTo>
                  <a:cubicBezTo>
                    <a:pt x="1953" y="1"/>
                    <a:pt x="1807" y="39"/>
                    <a:pt x="1672" y="78"/>
                  </a:cubicBezTo>
                  <a:cubicBezTo>
                    <a:pt x="1459" y="169"/>
                    <a:pt x="1247" y="260"/>
                    <a:pt x="1064" y="351"/>
                  </a:cubicBezTo>
                  <a:cubicBezTo>
                    <a:pt x="669" y="564"/>
                    <a:pt x="304" y="838"/>
                    <a:pt x="0" y="1111"/>
                  </a:cubicBezTo>
                  <a:cubicBezTo>
                    <a:pt x="396" y="959"/>
                    <a:pt x="791" y="777"/>
                    <a:pt x="1186" y="625"/>
                  </a:cubicBezTo>
                  <a:cubicBezTo>
                    <a:pt x="1368" y="534"/>
                    <a:pt x="1581" y="473"/>
                    <a:pt x="1763" y="412"/>
                  </a:cubicBezTo>
                  <a:cubicBezTo>
                    <a:pt x="1914" y="391"/>
                    <a:pt x="2049" y="369"/>
                    <a:pt x="2158" y="369"/>
                  </a:cubicBezTo>
                  <a:cubicBezTo>
                    <a:pt x="2204" y="369"/>
                    <a:pt x="2244" y="373"/>
                    <a:pt x="2280" y="382"/>
                  </a:cubicBezTo>
                  <a:cubicBezTo>
                    <a:pt x="2523" y="412"/>
                    <a:pt x="2402" y="898"/>
                    <a:pt x="2219" y="1263"/>
                  </a:cubicBezTo>
                  <a:cubicBezTo>
                    <a:pt x="2006" y="1628"/>
                    <a:pt x="1794" y="1993"/>
                    <a:pt x="1551" y="2357"/>
                  </a:cubicBezTo>
                  <a:cubicBezTo>
                    <a:pt x="1915" y="2084"/>
                    <a:pt x="2219" y="1780"/>
                    <a:pt x="2462" y="1415"/>
                  </a:cubicBezTo>
                  <a:cubicBezTo>
                    <a:pt x="2584" y="1233"/>
                    <a:pt x="2706" y="1020"/>
                    <a:pt x="2766" y="777"/>
                  </a:cubicBezTo>
                  <a:cubicBezTo>
                    <a:pt x="2797" y="655"/>
                    <a:pt x="2797" y="503"/>
                    <a:pt x="2766" y="351"/>
                  </a:cubicBezTo>
                  <a:cubicBezTo>
                    <a:pt x="2736" y="290"/>
                    <a:pt x="2675" y="230"/>
                    <a:pt x="2614" y="169"/>
                  </a:cubicBezTo>
                  <a:cubicBezTo>
                    <a:pt x="2554" y="108"/>
                    <a:pt x="2493" y="47"/>
                    <a:pt x="2432" y="47"/>
                  </a:cubicBezTo>
                  <a:cubicBezTo>
                    <a:pt x="2320" y="14"/>
                    <a:pt x="2217" y="1"/>
                    <a:pt x="2120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9" name="Google Shape;1979;p62"/>
            <p:cNvSpPr/>
            <p:nvPr/>
          </p:nvSpPr>
          <p:spPr>
            <a:xfrm>
              <a:off x="5333828" y="3698064"/>
              <a:ext cx="81176" cy="118544"/>
            </a:xfrm>
            <a:custGeom>
              <a:avLst/>
              <a:gdLst/>
              <a:ahLst/>
              <a:cxnLst/>
              <a:rect l="l" t="t" r="r" b="b"/>
              <a:pathLst>
                <a:path w="1916" h="2798" extrusionOk="0">
                  <a:moveTo>
                    <a:pt x="1398" y="1"/>
                  </a:moveTo>
                  <a:cubicBezTo>
                    <a:pt x="1277" y="1"/>
                    <a:pt x="1155" y="1"/>
                    <a:pt x="1034" y="62"/>
                  </a:cubicBezTo>
                  <a:cubicBezTo>
                    <a:pt x="639" y="183"/>
                    <a:pt x="304" y="426"/>
                    <a:pt x="0" y="700"/>
                  </a:cubicBezTo>
                  <a:cubicBezTo>
                    <a:pt x="395" y="548"/>
                    <a:pt x="760" y="396"/>
                    <a:pt x="1125" y="335"/>
                  </a:cubicBezTo>
                  <a:lnTo>
                    <a:pt x="1368" y="335"/>
                  </a:lnTo>
                  <a:cubicBezTo>
                    <a:pt x="1429" y="335"/>
                    <a:pt x="1490" y="366"/>
                    <a:pt x="1490" y="396"/>
                  </a:cubicBezTo>
                  <a:cubicBezTo>
                    <a:pt x="1520" y="457"/>
                    <a:pt x="1490" y="669"/>
                    <a:pt x="1459" y="821"/>
                  </a:cubicBezTo>
                  <a:cubicBezTo>
                    <a:pt x="1398" y="1186"/>
                    <a:pt x="1246" y="1551"/>
                    <a:pt x="1064" y="1885"/>
                  </a:cubicBezTo>
                  <a:cubicBezTo>
                    <a:pt x="882" y="2220"/>
                    <a:pt x="639" y="2524"/>
                    <a:pt x="335" y="2797"/>
                  </a:cubicBezTo>
                  <a:cubicBezTo>
                    <a:pt x="730" y="2676"/>
                    <a:pt x="1064" y="2372"/>
                    <a:pt x="1307" y="2037"/>
                  </a:cubicBezTo>
                  <a:cubicBezTo>
                    <a:pt x="1550" y="1703"/>
                    <a:pt x="1733" y="1338"/>
                    <a:pt x="1824" y="913"/>
                  </a:cubicBezTo>
                  <a:cubicBezTo>
                    <a:pt x="1854" y="700"/>
                    <a:pt x="1915" y="487"/>
                    <a:pt x="1794" y="214"/>
                  </a:cubicBezTo>
                  <a:cubicBezTo>
                    <a:pt x="1672" y="31"/>
                    <a:pt x="1520" y="1"/>
                    <a:pt x="1398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0" name="Google Shape;1980;p62"/>
            <p:cNvSpPr/>
            <p:nvPr/>
          </p:nvSpPr>
          <p:spPr>
            <a:xfrm>
              <a:off x="5399500" y="3723486"/>
              <a:ext cx="104351" cy="108546"/>
            </a:xfrm>
            <a:custGeom>
              <a:avLst/>
              <a:gdLst/>
              <a:ahLst/>
              <a:cxnLst/>
              <a:rect l="l" t="t" r="r" b="b"/>
              <a:pathLst>
                <a:path w="2463" h="2562" extrusionOk="0">
                  <a:moveTo>
                    <a:pt x="1649" y="1"/>
                  </a:moveTo>
                  <a:cubicBezTo>
                    <a:pt x="1442" y="1"/>
                    <a:pt x="1268" y="50"/>
                    <a:pt x="1095" y="100"/>
                  </a:cubicBezTo>
                  <a:cubicBezTo>
                    <a:pt x="669" y="282"/>
                    <a:pt x="304" y="525"/>
                    <a:pt x="0" y="829"/>
                  </a:cubicBezTo>
                  <a:cubicBezTo>
                    <a:pt x="396" y="647"/>
                    <a:pt x="791" y="495"/>
                    <a:pt x="1186" y="404"/>
                  </a:cubicBezTo>
                  <a:cubicBezTo>
                    <a:pt x="1304" y="364"/>
                    <a:pt x="1429" y="344"/>
                    <a:pt x="1546" y="344"/>
                  </a:cubicBezTo>
                  <a:cubicBezTo>
                    <a:pt x="1788" y="344"/>
                    <a:pt x="1996" y="432"/>
                    <a:pt x="2037" y="617"/>
                  </a:cubicBezTo>
                  <a:cubicBezTo>
                    <a:pt x="2067" y="769"/>
                    <a:pt x="2037" y="981"/>
                    <a:pt x="1976" y="1133"/>
                  </a:cubicBezTo>
                  <a:cubicBezTo>
                    <a:pt x="1915" y="1346"/>
                    <a:pt x="1824" y="1528"/>
                    <a:pt x="1703" y="1680"/>
                  </a:cubicBezTo>
                  <a:cubicBezTo>
                    <a:pt x="1611" y="1863"/>
                    <a:pt x="1490" y="2045"/>
                    <a:pt x="1368" y="2197"/>
                  </a:cubicBezTo>
                  <a:cubicBezTo>
                    <a:pt x="1216" y="2349"/>
                    <a:pt x="1064" y="2501"/>
                    <a:pt x="851" y="2562"/>
                  </a:cubicBezTo>
                  <a:cubicBezTo>
                    <a:pt x="1095" y="2562"/>
                    <a:pt x="1307" y="2440"/>
                    <a:pt x="1490" y="2319"/>
                  </a:cubicBezTo>
                  <a:cubicBezTo>
                    <a:pt x="1672" y="2197"/>
                    <a:pt x="1824" y="2045"/>
                    <a:pt x="1946" y="1863"/>
                  </a:cubicBezTo>
                  <a:cubicBezTo>
                    <a:pt x="2098" y="1680"/>
                    <a:pt x="2219" y="1498"/>
                    <a:pt x="2310" y="1285"/>
                  </a:cubicBezTo>
                  <a:cubicBezTo>
                    <a:pt x="2402" y="1073"/>
                    <a:pt x="2462" y="829"/>
                    <a:pt x="2402" y="556"/>
                  </a:cubicBezTo>
                  <a:cubicBezTo>
                    <a:pt x="2371" y="465"/>
                    <a:pt x="2341" y="404"/>
                    <a:pt x="2310" y="343"/>
                  </a:cubicBezTo>
                  <a:cubicBezTo>
                    <a:pt x="2280" y="282"/>
                    <a:pt x="2219" y="221"/>
                    <a:pt x="2159" y="191"/>
                  </a:cubicBezTo>
                  <a:cubicBezTo>
                    <a:pt x="2067" y="100"/>
                    <a:pt x="1915" y="39"/>
                    <a:pt x="1794" y="9"/>
                  </a:cubicBezTo>
                  <a:cubicBezTo>
                    <a:pt x="1744" y="3"/>
                    <a:pt x="1695" y="1"/>
                    <a:pt x="1649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1" name="Google Shape;1981;p62"/>
            <p:cNvSpPr/>
            <p:nvPr/>
          </p:nvSpPr>
          <p:spPr>
            <a:xfrm>
              <a:off x="5587532" y="3578287"/>
              <a:ext cx="184638" cy="280515"/>
            </a:xfrm>
            <a:custGeom>
              <a:avLst/>
              <a:gdLst/>
              <a:ahLst/>
              <a:cxnLst/>
              <a:rect l="l" t="t" r="r" b="b"/>
              <a:pathLst>
                <a:path w="4358" h="6621" extrusionOk="0">
                  <a:moveTo>
                    <a:pt x="1550" y="1"/>
                  </a:moveTo>
                  <a:lnTo>
                    <a:pt x="0" y="1673"/>
                  </a:lnTo>
                  <a:cubicBezTo>
                    <a:pt x="0" y="1673"/>
                    <a:pt x="1550" y="5229"/>
                    <a:pt x="0" y="6384"/>
                  </a:cubicBezTo>
                  <a:cubicBezTo>
                    <a:pt x="0" y="6384"/>
                    <a:pt x="1207" y="6620"/>
                    <a:pt x="2332" y="6620"/>
                  </a:cubicBezTo>
                  <a:cubicBezTo>
                    <a:pt x="3380" y="6620"/>
                    <a:pt x="4357" y="6416"/>
                    <a:pt x="4225" y="5624"/>
                  </a:cubicBezTo>
                  <a:cubicBezTo>
                    <a:pt x="3952" y="3983"/>
                    <a:pt x="1550" y="1"/>
                    <a:pt x="15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2" name="Google Shape;1982;p62"/>
            <p:cNvSpPr/>
            <p:nvPr/>
          </p:nvSpPr>
          <p:spPr>
            <a:xfrm>
              <a:off x="5551477" y="3636884"/>
              <a:ext cx="157141" cy="217218"/>
            </a:xfrm>
            <a:custGeom>
              <a:avLst/>
              <a:gdLst/>
              <a:ahLst/>
              <a:cxnLst/>
              <a:rect l="l" t="t" r="r" b="b"/>
              <a:pathLst>
                <a:path w="3709" h="5127" extrusionOk="0">
                  <a:moveTo>
                    <a:pt x="829" y="1"/>
                  </a:moveTo>
                  <a:cubicBezTo>
                    <a:pt x="387" y="1"/>
                    <a:pt x="91" y="168"/>
                    <a:pt x="91" y="168"/>
                  </a:cubicBezTo>
                  <a:cubicBezTo>
                    <a:pt x="2645" y="2478"/>
                    <a:pt x="0" y="4910"/>
                    <a:pt x="0" y="4910"/>
                  </a:cubicBezTo>
                  <a:cubicBezTo>
                    <a:pt x="0" y="4910"/>
                    <a:pt x="378" y="5126"/>
                    <a:pt x="964" y="5126"/>
                  </a:cubicBezTo>
                  <a:cubicBezTo>
                    <a:pt x="1256" y="5126"/>
                    <a:pt x="1601" y="5072"/>
                    <a:pt x="1976" y="4910"/>
                  </a:cubicBezTo>
                  <a:cubicBezTo>
                    <a:pt x="3252" y="4484"/>
                    <a:pt x="3708" y="2661"/>
                    <a:pt x="2736" y="1232"/>
                  </a:cubicBezTo>
                  <a:cubicBezTo>
                    <a:pt x="2063" y="231"/>
                    <a:pt x="1346" y="1"/>
                    <a:pt x="829" y="1"/>
                  </a:cubicBez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3" name="Google Shape;1983;p62"/>
            <p:cNvSpPr/>
            <p:nvPr/>
          </p:nvSpPr>
          <p:spPr>
            <a:xfrm>
              <a:off x="5579143" y="3810257"/>
              <a:ext cx="206669" cy="55290"/>
            </a:xfrm>
            <a:custGeom>
              <a:avLst/>
              <a:gdLst/>
              <a:ahLst/>
              <a:cxnLst/>
              <a:rect l="l" t="t" r="r" b="b"/>
              <a:pathLst>
                <a:path w="4878" h="1305" extrusionOk="0">
                  <a:moveTo>
                    <a:pt x="4683" y="1"/>
                  </a:moveTo>
                  <a:cubicBezTo>
                    <a:pt x="4646" y="1"/>
                    <a:pt x="4607" y="18"/>
                    <a:pt x="4575" y="58"/>
                  </a:cubicBezTo>
                  <a:cubicBezTo>
                    <a:pt x="3980" y="795"/>
                    <a:pt x="3014" y="1003"/>
                    <a:pt x="2098" y="1003"/>
                  </a:cubicBezTo>
                  <a:cubicBezTo>
                    <a:pt x="2032" y="1003"/>
                    <a:pt x="1966" y="1002"/>
                    <a:pt x="1900" y="1000"/>
                  </a:cubicBezTo>
                  <a:cubicBezTo>
                    <a:pt x="1353" y="1000"/>
                    <a:pt x="776" y="909"/>
                    <a:pt x="229" y="787"/>
                  </a:cubicBezTo>
                  <a:cubicBezTo>
                    <a:pt x="211" y="781"/>
                    <a:pt x="194" y="779"/>
                    <a:pt x="178" y="779"/>
                  </a:cubicBezTo>
                  <a:cubicBezTo>
                    <a:pt x="36" y="779"/>
                    <a:pt x="0" y="1006"/>
                    <a:pt x="137" y="1061"/>
                  </a:cubicBezTo>
                  <a:cubicBezTo>
                    <a:pt x="745" y="1213"/>
                    <a:pt x="1384" y="1274"/>
                    <a:pt x="2022" y="1304"/>
                  </a:cubicBezTo>
                  <a:cubicBezTo>
                    <a:pt x="3025" y="1304"/>
                    <a:pt x="4119" y="1091"/>
                    <a:pt x="4788" y="240"/>
                  </a:cubicBezTo>
                  <a:cubicBezTo>
                    <a:pt x="4877" y="129"/>
                    <a:pt x="4786" y="1"/>
                    <a:pt x="4683" y="1"/>
                  </a:cubicBez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4" name="Google Shape;1984;p62"/>
            <p:cNvSpPr/>
            <p:nvPr/>
          </p:nvSpPr>
          <p:spPr>
            <a:xfrm>
              <a:off x="6288100" y="4299109"/>
              <a:ext cx="136423" cy="207770"/>
            </a:xfrm>
            <a:custGeom>
              <a:avLst/>
              <a:gdLst/>
              <a:ahLst/>
              <a:cxnLst/>
              <a:rect l="l" t="t" r="r" b="b"/>
              <a:pathLst>
                <a:path w="3220" h="4904" extrusionOk="0">
                  <a:moveTo>
                    <a:pt x="559" y="0"/>
                  </a:moveTo>
                  <a:cubicBezTo>
                    <a:pt x="545" y="0"/>
                    <a:pt x="531" y="3"/>
                    <a:pt x="517" y="10"/>
                  </a:cubicBezTo>
                  <a:cubicBezTo>
                    <a:pt x="0" y="253"/>
                    <a:pt x="1763" y="4903"/>
                    <a:pt x="1763" y="4903"/>
                  </a:cubicBezTo>
                  <a:cubicBezTo>
                    <a:pt x="1769" y="4903"/>
                    <a:pt x="1775" y="4903"/>
                    <a:pt x="1781" y="4903"/>
                  </a:cubicBezTo>
                  <a:cubicBezTo>
                    <a:pt x="2951" y="4903"/>
                    <a:pt x="3219" y="1802"/>
                    <a:pt x="2614" y="1681"/>
                  </a:cubicBezTo>
                  <a:cubicBezTo>
                    <a:pt x="2601" y="1679"/>
                    <a:pt x="2588" y="1677"/>
                    <a:pt x="2576" y="1677"/>
                  </a:cubicBezTo>
                  <a:cubicBezTo>
                    <a:pt x="2012" y="1677"/>
                    <a:pt x="2128" y="4295"/>
                    <a:pt x="2128" y="4295"/>
                  </a:cubicBezTo>
                  <a:cubicBezTo>
                    <a:pt x="2128" y="4295"/>
                    <a:pt x="1090" y="0"/>
                    <a:pt x="5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5" name="Google Shape;1985;p62"/>
            <p:cNvSpPr/>
            <p:nvPr/>
          </p:nvSpPr>
          <p:spPr>
            <a:xfrm>
              <a:off x="2252050" y="4177129"/>
              <a:ext cx="1737279" cy="454646"/>
            </a:xfrm>
            <a:custGeom>
              <a:avLst/>
              <a:gdLst/>
              <a:ahLst/>
              <a:cxnLst/>
              <a:rect l="l" t="t" r="r" b="b"/>
              <a:pathLst>
                <a:path w="41005" h="10731" extrusionOk="0">
                  <a:moveTo>
                    <a:pt x="37102" y="1"/>
                  </a:moveTo>
                  <a:cubicBezTo>
                    <a:pt x="37096" y="1"/>
                    <a:pt x="37089" y="1"/>
                    <a:pt x="37083" y="1"/>
                  </a:cubicBezTo>
                  <a:cubicBezTo>
                    <a:pt x="35837" y="31"/>
                    <a:pt x="36202" y="2858"/>
                    <a:pt x="36475" y="4226"/>
                  </a:cubicBezTo>
                  <a:cubicBezTo>
                    <a:pt x="32706" y="3314"/>
                    <a:pt x="26961" y="2737"/>
                    <a:pt x="20487" y="2737"/>
                  </a:cubicBezTo>
                  <a:cubicBezTo>
                    <a:pt x="9180" y="2737"/>
                    <a:pt x="0" y="4530"/>
                    <a:pt x="0" y="6718"/>
                  </a:cubicBezTo>
                  <a:cubicBezTo>
                    <a:pt x="0" y="8937"/>
                    <a:pt x="9180" y="10731"/>
                    <a:pt x="20487" y="10731"/>
                  </a:cubicBezTo>
                  <a:cubicBezTo>
                    <a:pt x="31825" y="10731"/>
                    <a:pt x="41004" y="8937"/>
                    <a:pt x="41004" y="6718"/>
                  </a:cubicBezTo>
                  <a:cubicBezTo>
                    <a:pt x="41004" y="5989"/>
                    <a:pt x="40001" y="5320"/>
                    <a:pt x="38238" y="4743"/>
                  </a:cubicBezTo>
                  <a:cubicBezTo>
                    <a:pt x="38633" y="4256"/>
                    <a:pt x="38664" y="3527"/>
                    <a:pt x="38390" y="3466"/>
                  </a:cubicBezTo>
                  <a:cubicBezTo>
                    <a:pt x="38366" y="3460"/>
                    <a:pt x="38342" y="3457"/>
                    <a:pt x="38318" y="3457"/>
                  </a:cubicBezTo>
                  <a:cubicBezTo>
                    <a:pt x="37967" y="3457"/>
                    <a:pt x="37554" y="4041"/>
                    <a:pt x="37326" y="4439"/>
                  </a:cubicBezTo>
                  <a:lnTo>
                    <a:pt x="37235" y="4439"/>
                  </a:lnTo>
                  <a:cubicBezTo>
                    <a:pt x="37568" y="3259"/>
                    <a:pt x="38443" y="1"/>
                    <a:pt x="371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6" name="Google Shape;1986;p62"/>
            <p:cNvSpPr/>
            <p:nvPr/>
          </p:nvSpPr>
          <p:spPr>
            <a:xfrm>
              <a:off x="2635826" y="3983969"/>
              <a:ext cx="820362" cy="637504"/>
            </a:xfrm>
            <a:custGeom>
              <a:avLst/>
              <a:gdLst/>
              <a:ahLst/>
              <a:cxnLst/>
              <a:rect l="l" t="t" r="r" b="b"/>
              <a:pathLst>
                <a:path w="19363" h="15047" extrusionOk="0">
                  <a:moveTo>
                    <a:pt x="3161" y="1"/>
                  </a:moveTo>
                  <a:cubicBezTo>
                    <a:pt x="3161" y="1"/>
                    <a:pt x="0" y="8359"/>
                    <a:pt x="3161" y="11460"/>
                  </a:cubicBezTo>
                  <a:cubicBezTo>
                    <a:pt x="6292" y="14590"/>
                    <a:pt x="14469" y="15046"/>
                    <a:pt x="14469" y="15046"/>
                  </a:cubicBezTo>
                  <a:lnTo>
                    <a:pt x="19362" y="3344"/>
                  </a:lnTo>
                  <a:lnTo>
                    <a:pt x="3161" y="1"/>
                  </a:lnTo>
                  <a:close/>
                </a:path>
              </a:pathLst>
            </a:custGeom>
            <a:solidFill>
              <a:srgbClr val="4063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7" name="Google Shape;1987;p62"/>
            <p:cNvSpPr/>
            <p:nvPr/>
          </p:nvSpPr>
          <p:spPr>
            <a:xfrm>
              <a:off x="3238819" y="3217855"/>
              <a:ext cx="588273" cy="761005"/>
            </a:xfrm>
            <a:custGeom>
              <a:avLst/>
              <a:gdLst/>
              <a:ahLst/>
              <a:cxnLst/>
              <a:rect l="l" t="t" r="r" b="b"/>
              <a:pathLst>
                <a:path w="13885" h="17962" extrusionOk="0">
                  <a:moveTo>
                    <a:pt x="3890" y="0"/>
                  </a:moveTo>
                  <a:cubicBezTo>
                    <a:pt x="1" y="0"/>
                    <a:pt x="7532" y="11152"/>
                    <a:pt x="7532" y="11152"/>
                  </a:cubicBezTo>
                  <a:cubicBezTo>
                    <a:pt x="7532" y="11152"/>
                    <a:pt x="4310" y="13310"/>
                    <a:pt x="3094" y="16411"/>
                  </a:cubicBezTo>
                  <a:cubicBezTo>
                    <a:pt x="3571" y="16242"/>
                    <a:pt x="4598" y="15925"/>
                    <a:pt x="5763" y="15925"/>
                  </a:cubicBezTo>
                  <a:cubicBezTo>
                    <a:pt x="7123" y="15925"/>
                    <a:pt x="8670" y="16357"/>
                    <a:pt x="9750" y="17961"/>
                  </a:cubicBezTo>
                  <a:cubicBezTo>
                    <a:pt x="11361" y="16988"/>
                    <a:pt x="12820" y="15864"/>
                    <a:pt x="13185" y="14557"/>
                  </a:cubicBezTo>
                  <a:cubicBezTo>
                    <a:pt x="13884" y="12277"/>
                    <a:pt x="8960" y="696"/>
                    <a:pt x="4249" y="28"/>
                  </a:cubicBezTo>
                  <a:cubicBezTo>
                    <a:pt x="4120" y="9"/>
                    <a:pt x="4000" y="0"/>
                    <a:pt x="3890" y="0"/>
                  </a:cubicBezTo>
                  <a:close/>
                </a:path>
              </a:pathLst>
            </a:custGeom>
            <a:solidFill>
              <a:srgbClr val="89E2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8" name="Google Shape;1988;p62"/>
            <p:cNvSpPr/>
            <p:nvPr/>
          </p:nvSpPr>
          <p:spPr>
            <a:xfrm>
              <a:off x="2397587" y="3221584"/>
              <a:ext cx="1402407" cy="1058594"/>
            </a:xfrm>
            <a:custGeom>
              <a:avLst/>
              <a:gdLst/>
              <a:ahLst/>
              <a:cxnLst/>
              <a:rect l="l" t="t" r="r" b="b"/>
              <a:pathLst>
                <a:path w="33101" h="24986" extrusionOk="0">
                  <a:moveTo>
                    <a:pt x="14225" y="0"/>
                  </a:moveTo>
                  <a:cubicBezTo>
                    <a:pt x="11125" y="456"/>
                    <a:pt x="4529" y="1976"/>
                    <a:pt x="2584" y="6961"/>
                  </a:cubicBezTo>
                  <a:cubicBezTo>
                    <a:pt x="0" y="13526"/>
                    <a:pt x="6657" y="14286"/>
                    <a:pt x="6657" y="14286"/>
                  </a:cubicBezTo>
                  <a:lnTo>
                    <a:pt x="11125" y="20183"/>
                  </a:lnTo>
                  <a:cubicBezTo>
                    <a:pt x="12675" y="22220"/>
                    <a:pt x="14985" y="23557"/>
                    <a:pt x="17508" y="23891"/>
                  </a:cubicBezTo>
                  <a:lnTo>
                    <a:pt x="25958" y="24986"/>
                  </a:lnTo>
                  <a:lnTo>
                    <a:pt x="28724" y="23709"/>
                  </a:lnTo>
                  <a:cubicBezTo>
                    <a:pt x="28724" y="23709"/>
                    <a:pt x="27660" y="20973"/>
                    <a:pt x="28906" y="18268"/>
                  </a:cubicBezTo>
                  <a:cubicBezTo>
                    <a:pt x="32675" y="16475"/>
                    <a:pt x="32675" y="15593"/>
                    <a:pt x="33101" y="13800"/>
                  </a:cubicBezTo>
                  <a:cubicBezTo>
                    <a:pt x="32979" y="11794"/>
                    <a:pt x="32736" y="2797"/>
                    <a:pt x="24925" y="213"/>
                  </a:cubicBezTo>
                  <a:cubicBezTo>
                    <a:pt x="24347" y="2310"/>
                    <a:pt x="21855" y="5320"/>
                    <a:pt x="18663" y="5380"/>
                  </a:cubicBezTo>
                  <a:cubicBezTo>
                    <a:pt x="18653" y="5381"/>
                    <a:pt x="18643" y="5381"/>
                    <a:pt x="18633" y="5381"/>
                  </a:cubicBezTo>
                  <a:cubicBezTo>
                    <a:pt x="16159" y="5381"/>
                    <a:pt x="14740" y="1696"/>
                    <a:pt x="142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9" name="Google Shape;1989;p62"/>
            <p:cNvSpPr/>
            <p:nvPr/>
          </p:nvSpPr>
          <p:spPr>
            <a:xfrm>
              <a:off x="3000283" y="3199340"/>
              <a:ext cx="453332" cy="250222"/>
            </a:xfrm>
            <a:custGeom>
              <a:avLst/>
              <a:gdLst/>
              <a:ahLst/>
              <a:cxnLst/>
              <a:rect l="l" t="t" r="r" b="b"/>
              <a:pathLst>
                <a:path w="10700" h="5906" extrusionOk="0">
                  <a:moveTo>
                    <a:pt x="5671" y="0"/>
                  </a:moveTo>
                  <a:cubicBezTo>
                    <a:pt x="4440" y="0"/>
                    <a:pt x="3091" y="108"/>
                    <a:pt x="1611" y="343"/>
                  </a:cubicBezTo>
                  <a:cubicBezTo>
                    <a:pt x="1611" y="343"/>
                    <a:pt x="973" y="373"/>
                    <a:pt x="0" y="525"/>
                  </a:cubicBezTo>
                  <a:cubicBezTo>
                    <a:pt x="517" y="2228"/>
                    <a:pt x="1946" y="5905"/>
                    <a:pt x="4438" y="5905"/>
                  </a:cubicBezTo>
                  <a:cubicBezTo>
                    <a:pt x="8268" y="5905"/>
                    <a:pt x="10122" y="2835"/>
                    <a:pt x="10700" y="738"/>
                  </a:cubicBezTo>
                  <a:cubicBezTo>
                    <a:pt x="9282" y="272"/>
                    <a:pt x="7625" y="0"/>
                    <a:pt x="567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0" name="Google Shape;1990;p62"/>
            <p:cNvSpPr/>
            <p:nvPr/>
          </p:nvSpPr>
          <p:spPr>
            <a:xfrm>
              <a:off x="2411738" y="3807206"/>
              <a:ext cx="493242" cy="814896"/>
            </a:xfrm>
            <a:custGeom>
              <a:avLst/>
              <a:gdLst/>
              <a:ahLst/>
              <a:cxnLst/>
              <a:rect l="l" t="t" r="r" b="b"/>
              <a:pathLst>
                <a:path w="11642" h="19234" extrusionOk="0">
                  <a:moveTo>
                    <a:pt x="5355" y="0"/>
                  </a:moveTo>
                  <a:cubicBezTo>
                    <a:pt x="5011" y="0"/>
                    <a:pt x="4644" y="31"/>
                    <a:pt x="4256" y="100"/>
                  </a:cubicBezTo>
                  <a:cubicBezTo>
                    <a:pt x="1429" y="586"/>
                    <a:pt x="0" y="11194"/>
                    <a:pt x="4590" y="18641"/>
                  </a:cubicBezTo>
                  <a:cubicBezTo>
                    <a:pt x="5507" y="18911"/>
                    <a:pt x="6854" y="19234"/>
                    <a:pt x="8173" y="19234"/>
                  </a:cubicBezTo>
                  <a:cubicBezTo>
                    <a:pt x="9522" y="19234"/>
                    <a:pt x="10843" y="18896"/>
                    <a:pt x="11642" y="17820"/>
                  </a:cubicBezTo>
                  <a:cubicBezTo>
                    <a:pt x="10335" y="12288"/>
                    <a:pt x="11642" y="3777"/>
                    <a:pt x="9210" y="1650"/>
                  </a:cubicBezTo>
                  <a:cubicBezTo>
                    <a:pt x="9210" y="1650"/>
                    <a:pt x="7891" y="0"/>
                    <a:pt x="5355" y="0"/>
                  </a:cubicBezTo>
                  <a:close/>
                </a:path>
              </a:pathLst>
            </a:custGeom>
            <a:solidFill>
              <a:srgbClr val="6584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1" name="Google Shape;1991;p62"/>
            <p:cNvSpPr/>
            <p:nvPr/>
          </p:nvSpPr>
          <p:spPr>
            <a:xfrm>
              <a:off x="2606211" y="4562220"/>
              <a:ext cx="325848" cy="181121"/>
            </a:xfrm>
            <a:custGeom>
              <a:avLst/>
              <a:gdLst/>
              <a:ahLst/>
              <a:cxnLst/>
              <a:rect l="l" t="t" r="r" b="b"/>
              <a:pathLst>
                <a:path w="7691" h="4275" extrusionOk="0">
                  <a:moveTo>
                    <a:pt x="7052" y="0"/>
                  </a:moveTo>
                  <a:cubicBezTo>
                    <a:pt x="6253" y="1076"/>
                    <a:pt x="4932" y="1414"/>
                    <a:pt x="3583" y="1414"/>
                  </a:cubicBezTo>
                  <a:cubicBezTo>
                    <a:pt x="2264" y="1414"/>
                    <a:pt x="917" y="1091"/>
                    <a:pt x="0" y="821"/>
                  </a:cubicBezTo>
                  <a:lnTo>
                    <a:pt x="0" y="821"/>
                  </a:lnTo>
                  <a:cubicBezTo>
                    <a:pt x="669" y="1915"/>
                    <a:pt x="1490" y="2949"/>
                    <a:pt x="2432" y="3860"/>
                  </a:cubicBezTo>
                  <a:cubicBezTo>
                    <a:pt x="2462" y="3921"/>
                    <a:pt x="2493" y="3952"/>
                    <a:pt x="2493" y="3982"/>
                  </a:cubicBezTo>
                  <a:cubicBezTo>
                    <a:pt x="3072" y="4133"/>
                    <a:pt x="3823" y="4274"/>
                    <a:pt x="4585" y="4274"/>
                  </a:cubicBezTo>
                  <a:cubicBezTo>
                    <a:pt x="5823" y="4274"/>
                    <a:pt x="7088" y="3901"/>
                    <a:pt x="7690" y="2584"/>
                  </a:cubicBezTo>
                  <a:cubicBezTo>
                    <a:pt x="7477" y="2341"/>
                    <a:pt x="7325" y="2128"/>
                    <a:pt x="7265" y="1946"/>
                  </a:cubicBezTo>
                  <a:cubicBezTo>
                    <a:pt x="7174" y="1611"/>
                    <a:pt x="7113" y="942"/>
                    <a:pt x="7052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2" name="Google Shape;1992;p62"/>
            <p:cNvSpPr/>
            <p:nvPr/>
          </p:nvSpPr>
          <p:spPr>
            <a:xfrm>
              <a:off x="3214033" y="3993630"/>
              <a:ext cx="516460" cy="688345"/>
            </a:xfrm>
            <a:custGeom>
              <a:avLst/>
              <a:gdLst/>
              <a:ahLst/>
              <a:cxnLst/>
              <a:rect l="l" t="t" r="r" b="b"/>
              <a:pathLst>
                <a:path w="12190" h="16247" extrusionOk="0">
                  <a:moveTo>
                    <a:pt x="6488" y="1"/>
                  </a:moveTo>
                  <a:cubicBezTo>
                    <a:pt x="2147" y="1"/>
                    <a:pt x="878" y="7592"/>
                    <a:pt x="518" y="8922"/>
                  </a:cubicBezTo>
                  <a:cubicBezTo>
                    <a:pt x="457" y="9834"/>
                    <a:pt x="244" y="10593"/>
                    <a:pt x="1" y="11232"/>
                  </a:cubicBezTo>
                  <a:cubicBezTo>
                    <a:pt x="852" y="12812"/>
                    <a:pt x="2737" y="15791"/>
                    <a:pt x="4925" y="16247"/>
                  </a:cubicBezTo>
                  <a:cubicBezTo>
                    <a:pt x="10883" y="10958"/>
                    <a:pt x="12190" y="1627"/>
                    <a:pt x="7843" y="229"/>
                  </a:cubicBezTo>
                  <a:cubicBezTo>
                    <a:pt x="7361" y="72"/>
                    <a:pt x="6910" y="1"/>
                    <a:pt x="6488" y="1"/>
                  </a:cubicBezTo>
                  <a:close/>
                </a:path>
              </a:pathLst>
            </a:custGeom>
            <a:solidFill>
              <a:srgbClr val="6584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3" name="Google Shape;1993;p62"/>
            <p:cNvSpPr/>
            <p:nvPr/>
          </p:nvSpPr>
          <p:spPr>
            <a:xfrm>
              <a:off x="3170266" y="4469474"/>
              <a:ext cx="252426" cy="280769"/>
            </a:xfrm>
            <a:custGeom>
              <a:avLst/>
              <a:gdLst/>
              <a:ahLst/>
              <a:cxnLst/>
              <a:rect l="l" t="t" r="r" b="b"/>
              <a:pathLst>
                <a:path w="5958" h="6627" extrusionOk="0">
                  <a:moveTo>
                    <a:pt x="1034" y="1"/>
                  </a:moveTo>
                  <a:cubicBezTo>
                    <a:pt x="730" y="821"/>
                    <a:pt x="335" y="1429"/>
                    <a:pt x="0" y="1824"/>
                  </a:cubicBezTo>
                  <a:cubicBezTo>
                    <a:pt x="548" y="3040"/>
                    <a:pt x="1794" y="5442"/>
                    <a:pt x="3800" y="6627"/>
                  </a:cubicBezTo>
                  <a:cubicBezTo>
                    <a:pt x="4560" y="6141"/>
                    <a:pt x="5289" y="5624"/>
                    <a:pt x="5958" y="5016"/>
                  </a:cubicBezTo>
                  <a:cubicBezTo>
                    <a:pt x="3770" y="4560"/>
                    <a:pt x="1885" y="1581"/>
                    <a:pt x="1034" y="1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4" name="Google Shape;1994;p62"/>
            <p:cNvSpPr/>
            <p:nvPr/>
          </p:nvSpPr>
          <p:spPr>
            <a:xfrm>
              <a:off x="2814834" y="3455799"/>
              <a:ext cx="219379" cy="36690"/>
            </a:xfrm>
            <a:custGeom>
              <a:avLst/>
              <a:gdLst/>
              <a:ahLst/>
              <a:cxnLst/>
              <a:rect l="l" t="t" r="r" b="b"/>
              <a:pathLst>
                <a:path w="5178" h="866" extrusionOk="0">
                  <a:moveTo>
                    <a:pt x="1649" y="1"/>
                  </a:moveTo>
                  <a:cubicBezTo>
                    <a:pt x="1156" y="1"/>
                    <a:pt x="664" y="32"/>
                    <a:pt x="183" y="96"/>
                  </a:cubicBezTo>
                  <a:cubicBezTo>
                    <a:pt x="9" y="96"/>
                    <a:pt x="1" y="371"/>
                    <a:pt x="158" y="371"/>
                  </a:cubicBezTo>
                  <a:cubicBezTo>
                    <a:pt x="166" y="371"/>
                    <a:pt x="174" y="371"/>
                    <a:pt x="183" y="369"/>
                  </a:cubicBezTo>
                  <a:cubicBezTo>
                    <a:pt x="648" y="308"/>
                    <a:pt x="1114" y="276"/>
                    <a:pt x="1577" y="276"/>
                  </a:cubicBezTo>
                  <a:cubicBezTo>
                    <a:pt x="2264" y="276"/>
                    <a:pt x="2946" y="346"/>
                    <a:pt x="3617" y="491"/>
                  </a:cubicBezTo>
                  <a:cubicBezTo>
                    <a:pt x="4012" y="552"/>
                    <a:pt x="4560" y="704"/>
                    <a:pt x="4864" y="855"/>
                  </a:cubicBezTo>
                  <a:cubicBezTo>
                    <a:pt x="4884" y="862"/>
                    <a:pt x="4903" y="865"/>
                    <a:pt x="4922" y="865"/>
                  </a:cubicBezTo>
                  <a:cubicBezTo>
                    <a:pt x="5075" y="865"/>
                    <a:pt x="5178" y="666"/>
                    <a:pt x="5016" y="612"/>
                  </a:cubicBezTo>
                  <a:cubicBezTo>
                    <a:pt x="4590" y="400"/>
                    <a:pt x="4134" y="308"/>
                    <a:pt x="3709" y="187"/>
                  </a:cubicBezTo>
                  <a:cubicBezTo>
                    <a:pt x="3035" y="63"/>
                    <a:pt x="2340" y="1"/>
                    <a:pt x="164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5" name="Google Shape;1995;p62"/>
            <p:cNvSpPr/>
            <p:nvPr/>
          </p:nvSpPr>
          <p:spPr>
            <a:xfrm>
              <a:off x="2582145" y="3727426"/>
              <a:ext cx="457993" cy="95962"/>
            </a:xfrm>
            <a:custGeom>
              <a:avLst/>
              <a:gdLst/>
              <a:ahLst/>
              <a:cxnLst/>
              <a:rect l="l" t="t" r="r" b="b"/>
              <a:pathLst>
                <a:path w="10810" h="2265" extrusionOk="0">
                  <a:moveTo>
                    <a:pt x="10577" y="1"/>
                  </a:moveTo>
                  <a:cubicBezTo>
                    <a:pt x="10544" y="1"/>
                    <a:pt x="10509" y="12"/>
                    <a:pt x="10477" y="37"/>
                  </a:cubicBezTo>
                  <a:cubicBezTo>
                    <a:pt x="9778" y="676"/>
                    <a:pt x="8805" y="1101"/>
                    <a:pt x="7893" y="1405"/>
                  </a:cubicBezTo>
                  <a:cubicBezTo>
                    <a:pt x="6700" y="1803"/>
                    <a:pt x="5457" y="1979"/>
                    <a:pt x="4208" y="1979"/>
                  </a:cubicBezTo>
                  <a:cubicBezTo>
                    <a:pt x="2881" y="1979"/>
                    <a:pt x="1548" y="1780"/>
                    <a:pt x="264" y="1435"/>
                  </a:cubicBezTo>
                  <a:cubicBezTo>
                    <a:pt x="255" y="1434"/>
                    <a:pt x="245" y="1433"/>
                    <a:pt x="236" y="1433"/>
                  </a:cubicBezTo>
                  <a:cubicBezTo>
                    <a:pt x="73" y="1433"/>
                    <a:pt x="0" y="1680"/>
                    <a:pt x="173" y="1709"/>
                  </a:cubicBezTo>
                  <a:cubicBezTo>
                    <a:pt x="1500" y="2057"/>
                    <a:pt x="2877" y="2265"/>
                    <a:pt x="4247" y="2265"/>
                  </a:cubicBezTo>
                  <a:cubicBezTo>
                    <a:pt x="5513" y="2265"/>
                    <a:pt x="6773" y="2087"/>
                    <a:pt x="7985" y="1679"/>
                  </a:cubicBezTo>
                  <a:cubicBezTo>
                    <a:pt x="8927" y="1344"/>
                    <a:pt x="9930" y="919"/>
                    <a:pt x="10690" y="250"/>
                  </a:cubicBezTo>
                  <a:cubicBezTo>
                    <a:pt x="10810" y="154"/>
                    <a:pt x="10702" y="1"/>
                    <a:pt x="10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6" name="Google Shape;1996;p62"/>
            <p:cNvSpPr/>
            <p:nvPr/>
          </p:nvSpPr>
          <p:spPr>
            <a:xfrm>
              <a:off x="3625264" y="3343691"/>
              <a:ext cx="188959" cy="641698"/>
            </a:xfrm>
            <a:custGeom>
              <a:avLst/>
              <a:gdLst/>
              <a:ahLst/>
              <a:cxnLst/>
              <a:rect l="l" t="t" r="r" b="b"/>
              <a:pathLst>
                <a:path w="4460" h="15146" extrusionOk="0">
                  <a:moveTo>
                    <a:pt x="454" y="0"/>
                  </a:moveTo>
                  <a:cubicBezTo>
                    <a:pt x="342" y="0"/>
                    <a:pt x="229" y="153"/>
                    <a:pt x="325" y="249"/>
                  </a:cubicBezTo>
                  <a:cubicBezTo>
                    <a:pt x="1268" y="1070"/>
                    <a:pt x="1876" y="2255"/>
                    <a:pt x="2332" y="3380"/>
                  </a:cubicBezTo>
                  <a:cubicBezTo>
                    <a:pt x="2879" y="4687"/>
                    <a:pt x="3274" y="6085"/>
                    <a:pt x="3547" y="7453"/>
                  </a:cubicBezTo>
                  <a:cubicBezTo>
                    <a:pt x="3791" y="8699"/>
                    <a:pt x="4003" y="9976"/>
                    <a:pt x="3943" y="11252"/>
                  </a:cubicBezTo>
                  <a:cubicBezTo>
                    <a:pt x="3882" y="12468"/>
                    <a:pt x="3091" y="13410"/>
                    <a:pt x="2088" y="14018"/>
                  </a:cubicBezTo>
                  <a:cubicBezTo>
                    <a:pt x="1481" y="14383"/>
                    <a:pt x="842" y="14687"/>
                    <a:pt x="174" y="14839"/>
                  </a:cubicBezTo>
                  <a:cubicBezTo>
                    <a:pt x="1" y="14897"/>
                    <a:pt x="46" y="15145"/>
                    <a:pt x="207" y="15145"/>
                  </a:cubicBezTo>
                  <a:cubicBezTo>
                    <a:pt x="216" y="15145"/>
                    <a:pt x="225" y="15145"/>
                    <a:pt x="234" y="15143"/>
                  </a:cubicBezTo>
                  <a:cubicBezTo>
                    <a:pt x="1815" y="14748"/>
                    <a:pt x="3608" y="13684"/>
                    <a:pt x="4095" y="12012"/>
                  </a:cubicBezTo>
                  <a:cubicBezTo>
                    <a:pt x="4459" y="10857"/>
                    <a:pt x="4186" y="9429"/>
                    <a:pt x="3973" y="8243"/>
                  </a:cubicBezTo>
                  <a:cubicBezTo>
                    <a:pt x="3730" y="6723"/>
                    <a:pt x="3335" y="5204"/>
                    <a:pt x="2788" y="3775"/>
                  </a:cubicBezTo>
                  <a:cubicBezTo>
                    <a:pt x="2271" y="2438"/>
                    <a:pt x="1633" y="1009"/>
                    <a:pt x="538" y="36"/>
                  </a:cubicBezTo>
                  <a:cubicBezTo>
                    <a:pt x="513" y="11"/>
                    <a:pt x="483" y="0"/>
                    <a:pt x="4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7" name="Google Shape;1997;p62"/>
            <p:cNvSpPr/>
            <p:nvPr/>
          </p:nvSpPr>
          <p:spPr>
            <a:xfrm>
              <a:off x="3389186" y="3698996"/>
              <a:ext cx="156378" cy="280515"/>
            </a:xfrm>
            <a:custGeom>
              <a:avLst/>
              <a:gdLst/>
              <a:ahLst/>
              <a:cxnLst/>
              <a:rect l="l" t="t" r="r" b="b"/>
              <a:pathLst>
                <a:path w="3691" h="6621" extrusionOk="0">
                  <a:moveTo>
                    <a:pt x="3516" y="0"/>
                  </a:moveTo>
                  <a:cubicBezTo>
                    <a:pt x="3501" y="0"/>
                    <a:pt x="3484" y="3"/>
                    <a:pt x="3466" y="9"/>
                  </a:cubicBezTo>
                  <a:cubicBezTo>
                    <a:pt x="2128" y="404"/>
                    <a:pt x="1095" y="1347"/>
                    <a:pt x="578" y="2623"/>
                  </a:cubicBezTo>
                  <a:cubicBezTo>
                    <a:pt x="153" y="3626"/>
                    <a:pt x="1" y="4720"/>
                    <a:pt x="1" y="5784"/>
                  </a:cubicBezTo>
                  <a:cubicBezTo>
                    <a:pt x="1" y="5997"/>
                    <a:pt x="1" y="6240"/>
                    <a:pt x="31" y="6483"/>
                  </a:cubicBezTo>
                  <a:cubicBezTo>
                    <a:pt x="46" y="6575"/>
                    <a:pt x="122" y="6620"/>
                    <a:pt x="191" y="6620"/>
                  </a:cubicBezTo>
                  <a:cubicBezTo>
                    <a:pt x="259" y="6620"/>
                    <a:pt x="320" y="6575"/>
                    <a:pt x="305" y="6483"/>
                  </a:cubicBezTo>
                  <a:cubicBezTo>
                    <a:pt x="122" y="4812"/>
                    <a:pt x="457" y="2806"/>
                    <a:pt x="1581" y="1529"/>
                  </a:cubicBezTo>
                  <a:cubicBezTo>
                    <a:pt x="2098" y="921"/>
                    <a:pt x="2767" y="496"/>
                    <a:pt x="3527" y="283"/>
                  </a:cubicBezTo>
                  <a:cubicBezTo>
                    <a:pt x="3691" y="228"/>
                    <a:pt x="3658" y="0"/>
                    <a:pt x="351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8" name="Google Shape;1998;p62"/>
            <p:cNvSpPr/>
            <p:nvPr/>
          </p:nvSpPr>
          <p:spPr>
            <a:xfrm>
              <a:off x="3461297" y="3480924"/>
              <a:ext cx="48002" cy="244588"/>
            </a:xfrm>
            <a:custGeom>
              <a:avLst/>
              <a:gdLst/>
              <a:ahLst/>
              <a:cxnLst/>
              <a:rect l="l" t="t" r="r" b="b"/>
              <a:pathLst>
                <a:path w="1133" h="5773" extrusionOk="0">
                  <a:moveTo>
                    <a:pt x="544" y="0"/>
                  </a:moveTo>
                  <a:cubicBezTo>
                    <a:pt x="484" y="0"/>
                    <a:pt x="421" y="34"/>
                    <a:pt x="396" y="111"/>
                  </a:cubicBezTo>
                  <a:cubicBezTo>
                    <a:pt x="1" y="1205"/>
                    <a:pt x="153" y="2451"/>
                    <a:pt x="335" y="3576"/>
                  </a:cubicBezTo>
                  <a:cubicBezTo>
                    <a:pt x="457" y="4275"/>
                    <a:pt x="609" y="4974"/>
                    <a:pt x="822" y="5673"/>
                  </a:cubicBezTo>
                  <a:cubicBezTo>
                    <a:pt x="845" y="5743"/>
                    <a:pt x="899" y="5772"/>
                    <a:pt x="954" y="5772"/>
                  </a:cubicBezTo>
                  <a:cubicBezTo>
                    <a:pt x="1043" y="5772"/>
                    <a:pt x="1133" y="5694"/>
                    <a:pt x="1095" y="5582"/>
                  </a:cubicBezTo>
                  <a:cubicBezTo>
                    <a:pt x="913" y="4943"/>
                    <a:pt x="761" y="4275"/>
                    <a:pt x="639" y="3636"/>
                  </a:cubicBezTo>
                  <a:cubicBezTo>
                    <a:pt x="457" y="2512"/>
                    <a:pt x="274" y="1266"/>
                    <a:pt x="670" y="171"/>
                  </a:cubicBezTo>
                  <a:cubicBezTo>
                    <a:pt x="705" y="65"/>
                    <a:pt x="627" y="0"/>
                    <a:pt x="5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9" name="Google Shape;1999;p62"/>
            <p:cNvSpPr/>
            <p:nvPr/>
          </p:nvSpPr>
          <p:spPr>
            <a:xfrm>
              <a:off x="3293898" y="3338776"/>
              <a:ext cx="56688" cy="55417"/>
            </a:xfrm>
            <a:custGeom>
              <a:avLst/>
              <a:gdLst/>
              <a:ahLst/>
              <a:cxnLst/>
              <a:rect l="l" t="t" r="r" b="b"/>
              <a:pathLst>
                <a:path w="1338" h="1308" fill="none" extrusionOk="0">
                  <a:moveTo>
                    <a:pt x="1338" y="1307"/>
                  </a:moveTo>
                  <a:lnTo>
                    <a:pt x="0" y="0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0" name="Google Shape;2000;p62"/>
            <p:cNvSpPr/>
            <p:nvPr/>
          </p:nvSpPr>
          <p:spPr>
            <a:xfrm>
              <a:off x="3322243" y="3288527"/>
              <a:ext cx="79863" cy="58001"/>
            </a:xfrm>
            <a:custGeom>
              <a:avLst/>
              <a:gdLst/>
              <a:ahLst/>
              <a:cxnLst/>
              <a:rect l="l" t="t" r="r" b="b"/>
              <a:pathLst>
                <a:path w="1885" h="1369" fill="none" extrusionOk="0">
                  <a:moveTo>
                    <a:pt x="0" y="1"/>
                  </a:moveTo>
                  <a:lnTo>
                    <a:pt x="1885" y="1369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1" name="Google Shape;2001;p62"/>
            <p:cNvSpPr/>
            <p:nvPr/>
          </p:nvSpPr>
          <p:spPr>
            <a:xfrm>
              <a:off x="3356985" y="3246031"/>
              <a:ext cx="78592" cy="33555"/>
            </a:xfrm>
            <a:custGeom>
              <a:avLst/>
              <a:gdLst/>
              <a:ahLst/>
              <a:cxnLst/>
              <a:rect l="l" t="t" r="r" b="b"/>
              <a:pathLst>
                <a:path w="1855" h="792" fill="none" extrusionOk="0">
                  <a:moveTo>
                    <a:pt x="1" y="1"/>
                  </a:moveTo>
                  <a:lnTo>
                    <a:pt x="1855" y="791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2" name="Google Shape;2002;p62"/>
            <p:cNvSpPr/>
            <p:nvPr/>
          </p:nvSpPr>
          <p:spPr>
            <a:xfrm>
              <a:off x="3248818" y="3376103"/>
              <a:ext cx="32242" cy="58001"/>
            </a:xfrm>
            <a:custGeom>
              <a:avLst/>
              <a:gdLst/>
              <a:ahLst/>
              <a:cxnLst/>
              <a:rect l="l" t="t" r="r" b="b"/>
              <a:pathLst>
                <a:path w="761" h="1369" fill="none" extrusionOk="0">
                  <a:moveTo>
                    <a:pt x="760" y="1369"/>
                  </a:moveTo>
                  <a:lnTo>
                    <a:pt x="1" y="1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3" name="Google Shape;2003;p62"/>
            <p:cNvSpPr/>
            <p:nvPr/>
          </p:nvSpPr>
          <p:spPr>
            <a:xfrm>
              <a:off x="3007994" y="3257640"/>
              <a:ext cx="100496" cy="5211"/>
            </a:xfrm>
            <a:custGeom>
              <a:avLst/>
              <a:gdLst/>
              <a:ahLst/>
              <a:cxnLst/>
              <a:rect l="l" t="t" r="r" b="b"/>
              <a:pathLst>
                <a:path w="2372" h="123" fill="none" extrusionOk="0">
                  <a:moveTo>
                    <a:pt x="1" y="122"/>
                  </a:moveTo>
                  <a:cubicBezTo>
                    <a:pt x="31" y="92"/>
                    <a:pt x="2371" y="0"/>
                    <a:pt x="2371" y="0"/>
                  </a:cubicBez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4" name="Google Shape;2004;p62"/>
            <p:cNvSpPr/>
            <p:nvPr/>
          </p:nvSpPr>
          <p:spPr>
            <a:xfrm>
              <a:off x="3037609" y="3300136"/>
              <a:ext cx="82447" cy="16778"/>
            </a:xfrm>
            <a:custGeom>
              <a:avLst/>
              <a:gdLst/>
              <a:ahLst/>
              <a:cxnLst/>
              <a:rect l="l" t="t" r="r" b="b"/>
              <a:pathLst>
                <a:path w="1946" h="396" fill="none" extrusionOk="0">
                  <a:moveTo>
                    <a:pt x="1" y="396"/>
                  </a:moveTo>
                  <a:lnTo>
                    <a:pt x="1946" y="1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5" name="Google Shape;2005;p62"/>
            <p:cNvSpPr/>
            <p:nvPr/>
          </p:nvSpPr>
          <p:spPr>
            <a:xfrm>
              <a:off x="3072394" y="3341361"/>
              <a:ext cx="60543" cy="34784"/>
            </a:xfrm>
            <a:custGeom>
              <a:avLst/>
              <a:gdLst/>
              <a:ahLst/>
              <a:cxnLst/>
              <a:rect l="l" t="t" r="r" b="b"/>
              <a:pathLst>
                <a:path w="1429" h="821" fill="none" extrusionOk="0">
                  <a:moveTo>
                    <a:pt x="0" y="821"/>
                  </a:moveTo>
                  <a:lnTo>
                    <a:pt x="1429" y="0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6" name="Google Shape;2006;p62"/>
            <p:cNvSpPr/>
            <p:nvPr/>
          </p:nvSpPr>
          <p:spPr>
            <a:xfrm>
              <a:off x="3120059" y="3376103"/>
              <a:ext cx="45079" cy="48977"/>
            </a:xfrm>
            <a:custGeom>
              <a:avLst/>
              <a:gdLst/>
              <a:ahLst/>
              <a:cxnLst/>
              <a:rect l="l" t="t" r="r" b="b"/>
              <a:pathLst>
                <a:path w="1064" h="1156" fill="none" extrusionOk="0">
                  <a:moveTo>
                    <a:pt x="0" y="1156"/>
                  </a:moveTo>
                  <a:lnTo>
                    <a:pt x="1064" y="1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7" name="Google Shape;2007;p62"/>
            <p:cNvSpPr/>
            <p:nvPr/>
          </p:nvSpPr>
          <p:spPr>
            <a:xfrm>
              <a:off x="3205051" y="3386441"/>
              <a:ext cx="42" cy="63128"/>
            </a:xfrm>
            <a:custGeom>
              <a:avLst/>
              <a:gdLst/>
              <a:ahLst/>
              <a:cxnLst/>
              <a:rect l="l" t="t" r="r" b="b"/>
              <a:pathLst>
                <a:path w="1" h="1490" fill="none" extrusionOk="0">
                  <a:moveTo>
                    <a:pt x="0" y="1489"/>
                  </a:moveTo>
                  <a:lnTo>
                    <a:pt x="0" y="0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8" name="Google Shape;2008;p62"/>
            <p:cNvSpPr/>
            <p:nvPr/>
          </p:nvSpPr>
          <p:spPr>
            <a:xfrm>
              <a:off x="2893386" y="4024728"/>
              <a:ext cx="106936" cy="158878"/>
            </a:xfrm>
            <a:custGeom>
              <a:avLst/>
              <a:gdLst/>
              <a:ahLst/>
              <a:cxnLst/>
              <a:rect l="l" t="t" r="r" b="b"/>
              <a:pathLst>
                <a:path w="2524" h="3750" extrusionOk="0">
                  <a:moveTo>
                    <a:pt x="993" y="1"/>
                  </a:moveTo>
                  <a:cubicBezTo>
                    <a:pt x="966" y="1"/>
                    <a:pt x="939" y="4"/>
                    <a:pt x="912" y="11"/>
                  </a:cubicBezTo>
                  <a:cubicBezTo>
                    <a:pt x="0" y="254"/>
                    <a:pt x="2523" y="3750"/>
                    <a:pt x="2523" y="3750"/>
                  </a:cubicBezTo>
                  <a:cubicBezTo>
                    <a:pt x="2523" y="3750"/>
                    <a:pt x="1865" y="1"/>
                    <a:pt x="993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9" name="Google Shape;2009;p62"/>
            <p:cNvSpPr/>
            <p:nvPr/>
          </p:nvSpPr>
          <p:spPr>
            <a:xfrm>
              <a:off x="3064683" y="4090866"/>
              <a:ext cx="64399" cy="131382"/>
            </a:xfrm>
            <a:custGeom>
              <a:avLst/>
              <a:gdLst/>
              <a:ahLst/>
              <a:cxnLst/>
              <a:rect l="l" t="t" r="r" b="b"/>
              <a:pathLst>
                <a:path w="1520" h="3101" extrusionOk="0">
                  <a:moveTo>
                    <a:pt x="760" y="0"/>
                  </a:moveTo>
                  <a:cubicBezTo>
                    <a:pt x="0" y="0"/>
                    <a:pt x="426" y="3101"/>
                    <a:pt x="426" y="3101"/>
                  </a:cubicBezTo>
                  <a:cubicBezTo>
                    <a:pt x="426" y="3101"/>
                    <a:pt x="1520" y="0"/>
                    <a:pt x="76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0" name="Google Shape;2010;p62"/>
            <p:cNvSpPr/>
            <p:nvPr/>
          </p:nvSpPr>
          <p:spPr>
            <a:xfrm>
              <a:off x="3205051" y="4103534"/>
              <a:ext cx="119773" cy="138033"/>
            </a:xfrm>
            <a:custGeom>
              <a:avLst/>
              <a:gdLst/>
              <a:ahLst/>
              <a:cxnLst/>
              <a:rect l="l" t="t" r="r" b="b"/>
              <a:pathLst>
                <a:path w="2827" h="3258" extrusionOk="0">
                  <a:moveTo>
                    <a:pt x="2113" y="0"/>
                  </a:moveTo>
                  <a:cubicBezTo>
                    <a:pt x="1425" y="0"/>
                    <a:pt x="0" y="3258"/>
                    <a:pt x="0" y="3258"/>
                  </a:cubicBezTo>
                  <a:cubicBezTo>
                    <a:pt x="0" y="3258"/>
                    <a:pt x="2827" y="157"/>
                    <a:pt x="2158" y="5"/>
                  </a:cubicBezTo>
                  <a:cubicBezTo>
                    <a:pt x="2144" y="2"/>
                    <a:pt x="2129" y="0"/>
                    <a:pt x="21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1" name="Google Shape;2011;p62"/>
            <p:cNvSpPr/>
            <p:nvPr/>
          </p:nvSpPr>
          <p:spPr>
            <a:xfrm>
              <a:off x="3353130" y="3407710"/>
              <a:ext cx="262763" cy="312926"/>
            </a:xfrm>
            <a:custGeom>
              <a:avLst/>
              <a:gdLst/>
              <a:ahLst/>
              <a:cxnLst/>
              <a:rect l="l" t="t" r="r" b="b"/>
              <a:pathLst>
                <a:path w="6202" h="7386" extrusionOk="0">
                  <a:moveTo>
                    <a:pt x="2076" y="0"/>
                  </a:moveTo>
                  <a:cubicBezTo>
                    <a:pt x="1210" y="0"/>
                    <a:pt x="470" y="103"/>
                    <a:pt x="213" y="349"/>
                  </a:cubicBezTo>
                  <a:cubicBezTo>
                    <a:pt x="1" y="3571"/>
                    <a:pt x="487" y="7036"/>
                    <a:pt x="973" y="7097"/>
                  </a:cubicBezTo>
                  <a:cubicBezTo>
                    <a:pt x="1301" y="7138"/>
                    <a:pt x="2440" y="7385"/>
                    <a:pt x="3456" y="7385"/>
                  </a:cubicBezTo>
                  <a:cubicBezTo>
                    <a:pt x="3950" y="7385"/>
                    <a:pt x="4414" y="7327"/>
                    <a:pt x="4742" y="7158"/>
                  </a:cubicBezTo>
                  <a:cubicBezTo>
                    <a:pt x="5745" y="6641"/>
                    <a:pt x="6201" y="1443"/>
                    <a:pt x="5897" y="805"/>
                  </a:cubicBezTo>
                  <a:cubicBezTo>
                    <a:pt x="5700" y="352"/>
                    <a:pt x="3674" y="0"/>
                    <a:pt x="2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2" name="Google Shape;2012;p62"/>
            <p:cNvSpPr/>
            <p:nvPr/>
          </p:nvSpPr>
          <p:spPr>
            <a:xfrm>
              <a:off x="3271443" y="3493889"/>
              <a:ext cx="121637" cy="132314"/>
            </a:xfrm>
            <a:custGeom>
              <a:avLst/>
              <a:gdLst/>
              <a:ahLst/>
              <a:cxnLst/>
              <a:rect l="l" t="t" r="r" b="b"/>
              <a:pathLst>
                <a:path w="2871" h="3123" extrusionOk="0">
                  <a:moveTo>
                    <a:pt x="2434" y="827"/>
                  </a:moveTo>
                  <a:cubicBezTo>
                    <a:pt x="2570" y="827"/>
                    <a:pt x="2658" y="838"/>
                    <a:pt x="2658" y="838"/>
                  </a:cubicBezTo>
                  <a:lnTo>
                    <a:pt x="2567" y="2175"/>
                  </a:lnTo>
                  <a:cubicBezTo>
                    <a:pt x="2567" y="2175"/>
                    <a:pt x="2344" y="2206"/>
                    <a:pt x="2070" y="2206"/>
                  </a:cubicBezTo>
                  <a:cubicBezTo>
                    <a:pt x="1575" y="2206"/>
                    <a:pt x="912" y="2105"/>
                    <a:pt x="1108" y="1537"/>
                  </a:cubicBezTo>
                  <a:cubicBezTo>
                    <a:pt x="1310" y="910"/>
                    <a:pt x="2056" y="827"/>
                    <a:pt x="2434" y="827"/>
                  </a:cubicBezTo>
                  <a:close/>
                  <a:moveTo>
                    <a:pt x="2194" y="1"/>
                  </a:moveTo>
                  <a:cubicBezTo>
                    <a:pt x="1403" y="1"/>
                    <a:pt x="0" y="165"/>
                    <a:pt x="44" y="1476"/>
                  </a:cubicBezTo>
                  <a:cubicBezTo>
                    <a:pt x="95" y="2996"/>
                    <a:pt x="2024" y="3123"/>
                    <a:pt x="2666" y="3123"/>
                  </a:cubicBezTo>
                  <a:cubicBezTo>
                    <a:pt x="2794" y="3123"/>
                    <a:pt x="2871" y="3118"/>
                    <a:pt x="2871" y="3118"/>
                  </a:cubicBezTo>
                  <a:cubicBezTo>
                    <a:pt x="2871" y="3118"/>
                    <a:pt x="2871" y="2236"/>
                    <a:pt x="2719" y="17"/>
                  </a:cubicBezTo>
                  <a:cubicBezTo>
                    <a:pt x="2719" y="19"/>
                    <a:pt x="2714" y="19"/>
                    <a:pt x="2706" y="19"/>
                  </a:cubicBezTo>
                  <a:cubicBezTo>
                    <a:pt x="2654" y="19"/>
                    <a:pt x="2458" y="1"/>
                    <a:pt x="21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3" name="Google Shape;2013;p62"/>
            <p:cNvSpPr/>
            <p:nvPr/>
          </p:nvSpPr>
          <p:spPr>
            <a:xfrm>
              <a:off x="3360883" y="3411651"/>
              <a:ext cx="238275" cy="40503"/>
            </a:xfrm>
            <a:custGeom>
              <a:avLst/>
              <a:gdLst/>
              <a:ahLst/>
              <a:cxnLst/>
              <a:rect l="l" t="t" r="r" b="b"/>
              <a:pathLst>
                <a:path w="5624" h="956" extrusionOk="0">
                  <a:moveTo>
                    <a:pt x="1811" y="1"/>
                  </a:moveTo>
                  <a:cubicBezTo>
                    <a:pt x="772" y="1"/>
                    <a:pt x="30" y="139"/>
                    <a:pt x="30" y="347"/>
                  </a:cubicBezTo>
                  <a:cubicBezTo>
                    <a:pt x="0" y="439"/>
                    <a:pt x="182" y="560"/>
                    <a:pt x="456" y="651"/>
                  </a:cubicBezTo>
                  <a:cubicBezTo>
                    <a:pt x="800" y="570"/>
                    <a:pt x="1294" y="530"/>
                    <a:pt x="1872" y="530"/>
                  </a:cubicBezTo>
                  <a:cubicBezTo>
                    <a:pt x="2161" y="530"/>
                    <a:pt x="2472" y="540"/>
                    <a:pt x="2796" y="560"/>
                  </a:cubicBezTo>
                  <a:cubicBezTo>
                    <a:pt x="3769" y="621"/>
                    <a:pt x="4620" y="773"/>
                    <a:pt x="5137" y="955"/>
                  </a:cubicBezTo>
                  <a:cubicBezTo>
                    <a:pt x="5410" y="894"/>
                    <a:pt x="5593" y="803"/>
                    <a:pt x="5593" y="712"/>
                  </a:cubicBezTo>
                  <a:cubicBezTo>
                    <a:pt x="5623" y="439"/>
                    <a:pt x="4377" y="135"/>
                    <a:pt x="2857" y="43"/>
                  </a:cubicBezTo>
                  <a:cubicBezTo>
                    <a:pt x="2488" y="14"/>
                    <a:pt x="2135" y="1"/>
                    <a:pt x="1811" y="1"/>
                  </a:cubicBezTo>
                  <a:close/>
                </a:path>
              </a:pathLst>
            </a:custGeom>
            <a:solidFill>
              <a:srgbClr val="ACB4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4" name="Google Shape;2014;p62"/>
            <p:cNvSpPr/>
            <p:nvPr/>
          </p:nvSpPr>
          <p:spPr>
            <a:xfrm>
              <a:off x="3380161" y="3434403"/>
              <a:ext cx="198365" cy="21650"/>
            </a:xfrm>
            <a:custGeom>
              <a:avLst/>
              <a:gdLst/>
              <a:ahLst/>
              <a:cxnLst/>
              <a:rect l="l" t="t" r="r" b="b"/>
              <a:pathLst>
                <a:path w="4682" h="511" extrusionOk="0">
                  <a:moveTo>
                    <a:pt x="1260" y="0"/>
                  </a:moveTo>
                  <a:cubicBezTo>
                    <a:pt x="749" y="0"/>
                    <a:pt x="314" y="41"/>
                    <a:pt x="1" y="114"/>
                  </a:cubicBezTo>
                  <a:cubicBezTo>
                    <a:pt x="487" y="266"/>
                    <a:pt x="1338" y="418"/>
                    <a:pt x="2311" y="479"/>
                  </a:cubicBezTo>
                  <a:cubicBezTo>
                    <a:pt x="2656" y="501"/>
                    <a:pt x="2989" y="511"/>
                    <a:pt x="3298" y="511"/>
                  </a:cubicBezTo>
                  <a:cubicBezTo>
                    <a:pt x="3862" y="511"/>
                    <a:pt x="4348" y="477"/>
                    <a:pt x="4682" y="418"/>
                  </a:cubicBezTo>
                  <a:cubicBezTo>
                    <a:pt x="4165" y="236"/>
                    <a:pt x="3314" y="114"/>
                    <a:pt x="2341" y="53"/>
                  </a:cubicBezTo>
                  <a:cubicBezTo>
                    <a:pt x="1958" y="18"/>
                    <a:pt x="1593" y="0"/>
                    <a:pt x="1260" y="0"/>
                  </a:cubicBezTo>
                  <a:close/>
                </a:path>
              </a:pathLst>
            </a:custGeom>
            <a:solidFill>
              <a:srgbClr val="A75B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5" name="Google Shape;2015;p62"/>
            <p:cNvSpPr/>
            <p:nvPr/>
          </p:nvSpPr>
          <p:spPr>
            <a:xfrm>
              <a:off x="3381475" y="3258657"/>
              <a:ext cx="105622" cy="195992"/>
            </a:xfrm>
            <a:custGeom>
              <a:avLst/>
              <a:gdLst/>
              <a:ahLst/>
              <a:cxnLst/>
              <a:rect l="l" t="t" r="r" b="b"/>
              <a:pathLst>
                <a:path w="2493" h="4626" extrusionOk="0">
                  <a:moveTo>
                    <a:pt x="833" y="1"/>
                  </a:moveTo>
                  <a:cubicBezTo>
                    <a:pt x="772" y="1"/>
                    <a:pt x="725" y="11"/>
                    <a:pt x="699" y="37"/>
                  </a:cubicBezTo>
                  <a:cubicBezTo>
                    <a:pt x="669" y="68"/>
                    <a:pt x="699" y="128"/>
                    <a:pt x="699" y="159"/>
                  </a:cubicBezTo>
                  <a:cubicBezTo>
                    <a:pt x="791" y="341"/>
                    <a:pt x="1064" y="463"/>
                    <a:pt x="1216" y="645"/>
                  </a:cubicBezTo>
                  <a:cubicBezTo>
                    <a:pt x="1399" y="858"/>
                    <a:pt x="1338" y="1162"/>
                    <a:pt x="1186" y="1375"/>
                  </a:cubicBezTo>
                  <a:cubicBezTo>
                    <a:pt x="821" y="1831"/>
                    <a:pt x="0" y="2104"/>
                    <a:pt x="456" y="2742"/>
                  </a:cubicBezTo>
                  <a:cubicBezTo>
                    <a:pt x="730" y="3138"/>
                    <a:pt x="1399" y="3350"/>
                    <a:pt x="1490" y="3806"/>
                  </a:cubicBezTo>
                  <a:cubicBezTo>
                    <a:pt x="1520" y="4019"/>
                    <a:pt x="1399" y="4232"/>
                    <a:pt x="1186" y="4353"/>
                  </a:cubicBezTo>
                  <a:cubicBezTo>
                    <a:pt x="1155" y="4384"/>
                    <a:pt x="1125" y="4414"/>
                    <a:pt x="1125" y="4445"/>
                  </a:cubicBezTo>
                  <a:cubicBezTo>
                    <a:pt x="1167" y="4572"/>
                    <a:pt x="1476" y="4625"/>
                    <a:pt x="1710" y="4625"/>
                  </a:cubicBezTo>
                  <a:cubicBezTo>
                    <a:pt x="1812" y="4625"/>
                    <a:pt x="1900" y="4615"/>
                    <a:pt x="1946" y="4597"/>
                  </a:cubicBezTo>
                  <a:cubicBezTo>
                    <a:pt x="2219" y="4505"/>
                    <a:pt x="2402" y="4171"/>
                    <a:pt x="2402" y="3958"/>
                  </a:cubicBezTo>
                  <a:cubicBezTo>
                    <a:pt x="2402" y="3654"/>
                    <a:pt x="2128" y="3411"/>
                    <a:pt x="1854" y="3138"/>
                  </a:cubicBezTo>
                  <a:cubicBezTo>
                    <a:pt x="1581" y="2894"/>
                    <a:pt x="1338" y="2621"/>
                    <a:pt x="1399" y="2317"/>
                  </a:cubicBezTo>
                  <a:cubicBezTo>
                    <a:pt x="1490" y="1831"/>
                    <a:pt x="2341" y="1587"/>
                    <a:pt x="2432" y="1101"/>
                  </a:cubicBezTo>
                  <a:cubicBezTo>
                    <a:pt x="2493" y="797"/>
                    <a:pt x="2250" y="493"/>
                    <a:pt x="1885" y="311"/>
                  </a:cubicBezTo>
                  <a:cubicBezTo>
                    <a:pt x="1759" y="260"/>
                    <a:pt x="1130" y="1"/>
                    <a:pt x="833" y="1"/>
                  </a:cubicBezTo>
                  <a:close/>
                </a:path>
              </a:pathLst>
            </a:custGeom>
            <a:solidFill>
              <a:srgbClr val="FFC7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6" name="Google Shape;2016;p62"/>
            <p:cNvSpPr/>
            <p:nvPr/>
          </p:nvSpPr>
          <p:spPr>
            <a:xfrm>
              <a:off x="3372408" y="3451986"/>
              <a:ext cx="127569" cy="34911"/>
            </a:xfrm>
            <a:custGeom>
              <a:avLst/>
              <a:gdLst/>
              <a:ahLst/>
              <a:cxnLst/>
              <a:rect l="l" t="t" r="r" b="b"/>
              <a:pathLst>
                <a:path w="3011" h="824" extrusionOk="0">
                  <a:moveTo>
                    <a:pt x="163" y="0"/>
                  </a:moveTo>
                  <a:cubicBezTo>
                    <a:pt x="56" y="0"/>
                    <a:pt x="0" y="178"/>
                    <a:pt x="123" y="277"/>
                  </a:cubicBezTo>
                  <a:cubicBezTo>
                    <a:pt x="579" y="611"/>
                    <a:pt x="1187" y="702"/>
                    <a:pt x="1734" y="763"/>
                  </a:cubicBezTo>
                  <a:cubicBezTo>
                    <a:pt x="2099" y="794"/>
                    <a:pt x="2464" y="824"/>
                    <a:pt x="2798" y="824"/>
                  </a:cubicBezTo>
                  <a:cubicBezTo>
                    <a:pt x="3011" y="824"/>
                    <a:pt x="3011" y="520"/>
                    <a:pt x="2828" y="520"/>
                  </a:cubicBezTo>
                  <a:cubicBezTo>
                    <a:pt x="2722" y="529"/>
                    <a:pt x="2617" y="533"/>
                    <a:pt x="2515" y="533"/>
                  </a:cubicBezTo>
                  <a:cubicBezTo>
                    <a:pt x="2268" y="533"/>
                    <a:pt x="2031" y="511"/>
                    <a:pt x="1795" y="490"/>
                  </a:cubicBezTo>
                  <a:cubicBezTo>
                    <a:pt x="1278" y="429"/>
                    <a:pt x="670" y="338"/>
                    <a:pt x="245" y="34"/>
                  </a:cubicBezTo>
                  <a:cubicBezTo>
                    <a:pt x="216" y="10"/>
                    <a:pt x="188" y="0"/>
                    <a:pt x="1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7" name="Google Shape;2017;p62"/>
            <p:cNvSpPr/>
            <p:nvPr/>
          </p:nvSpPr>
          <p:spPr>
            <a:xfrm>
              <a:off x="3282289" y="3497193"/>
              <a:ext cx="85032" cy="43935"/>
            </a:xfrm>
            <a:custGeom>
              <a:avLst/>
              <a:gdLst/>
              <a:ahLst/>
              <a:cxnLst/>
              <a:rect l="l" t="t" r="r" b="b"/>
              <a:pathLst>
                <a:path w="2007" h="1037" extrusionOk="0">
                  <a:moveTo>
                    <a:pt x="1794" y="0"/>
                  </a:moveTo>
                  <a:cubicBezTo>
                    <a:pt x="1642" y="0"/>
                    <a:pt x="1460" y="30"/>
                    <a:pt x="1308" y="61"/>
                  </a:cubicBezTo>
                  <a:cubicBezTo>
                    <a:pt x="974" y="122"/>
                    <a:pt x="670" y="213"/>
                    <a:pt x="396" y="395"/>
                  </a:cubicBezTo>
                  <a:cubicBezTo>
                    <a:pt x="244" y="517"/>
                    <a:pt x="122" y="638"/>
                    <a:pt x="31" y="821"/>
                  </a:cubicBezTo>
                  <a:cubicBezTo>
                    <a:pt x="1" y="882"/>
                    <a:pt x="31" y="973"/>
                    <a:pt x="92" y="1003"/>
                  </a:cubicBezTo>
                  <a:cubicBezTo>
                    <a:pt x="115" y="1026"/>
                    <a:pt x="143" y="1036"/>
                    <a:pt x="170" y="1036"/>
                  </a:cubicBezTo>
                  <a:cubicBezTo>
                    <a:pt x="214" y="1036"/>
                    <a:pt x="256" y="1010"/>
                    <a:pt x="274" y="973"/>
                  </a:cubicBezTo>
                  <a:cubicBezTo>
                    <a:pt x="396" y="699"/>
                    <a:pt x="639" y="547"/>
                    <a:pt x="913" y="456"/>
                  </a:cubicBezTo>
                  <a:cubicBezTo>
                    <a:pt x="1034" y="426"/>
                    <a:pt x="1186" y="365"/>
                    <a:pt x="1338" y="334"/>
                  </a:cubicBezTo>
                  <a:lnTo>
                    <a:pt x="1521" y="304"/>
                  </a:lnTo>
                  <a:lnTo>
                    <a:pt x="1642" y="304"/>
                  </a:lnTo>
                  <a:cubicBezTo>
                    <a:pt x="1703" y="304"/>
                    <a:pt x="1764" y="274"/>
                    <a:pt x="1794" y="274"/>
                  </a:cubicBezTo>
                  <a:cubicBezTo>
                    <a:pt x="2007" y="274"/>
                    <a:pt x="2007" y="0"/>
                    <a:pt x="17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8" name="Google Shape;2018;p62"/>
            <p:cNvSpPr/>
            <p:nvPr/>
          </p:nvSpPr>
          <p:spPr>
            <a:xfrm>
              <a:off x="2725945" y="4580227"/>
              <a:ext cx="374825" cy="356777"/>
            </a:xfrm>
            <a:custGeom>
              <a:avLst/>
              <a:gdLst/>
              <a:ahLst/>
              <a:cxnLst/>
              <a:rect l="l" t="t" r="r" b="b"/>
              <a:pathLst>
                <a:path w="8847" h="8421" extrusionOk="0">
                  <a:moveTo>
                    <a:pt x="8846" y="1"/>
                  </a:moveTo>
                  <a:lnTo>
                    <a:pt x="8846" y="1"/>
                  </a:lnTo>
                  <a:cubicBezTo>
                    <a:pt x="8299" y="62"/>
                    <a:pt x="7630" y="244"/>
                    <a:pt x="7235" y="669"/>
                  </a:cubicBezTo>
                  <a:cubicBezTo>
                    <a:pt x="6506" y="1521"/>
                    <a:pt x="3922" y="3283"/>
                    <a:pt x="3922" y="3283"/>
                  </a:cubicBezTo>
                  <a:cubicBezTo>
                    <a:pt x="3922" y="3283"/>
                    <a:pt x="1" y="7083"/>
                    <a:pt x="1551" y="8238"/>
                  </a:cubicBezTo>
                  <a:cubicBezTo>
                    <a:pt x="1703" y="8360"/>
                    <a:pt x="2007" y="8420"/>
                    <a:pt x="2372" y="8420"/>
                  </a:cubicBezTo>
                  <a:cubicBezTo>
                    <a:pt x="1916" y="6141"/>
                    <a:pt x="7053" y="1490"/>
                    <a:pt x="8846" y="1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9" name="Google Shape;2019;p62"/>
            <p:cNvSpPr/>
            <p:nvPr/>
          </p:nvSpPr>
          <p:spPr>
            <a:xfrm>
              <a:off x="2817419" y="4766989"/>
              <a:ext cx="197051" cy="170021"/>
            </a:xfrm>
            <a:custGeom>
              <a:avLst/>
              <a:gdLst/>
              <a:ahLst/>
              <a:cxnLst/>
              <a:rect l="l" t="t" r="r" b="b"/>
              <a:pathLst>
                <a:path w="4651" h="4013" extrusionOk="0">
                  <a:moveTo>
                    <a:pt x="2189" y="0"/>
                  </a:moveTo>
                  <a:cubicBezTo>
                    <a:pt x="942" y="1489"/>
                    <a:pt x="0" y="2979"/>
                    <a:pt x="213" y="4012"/>
                  </a:cubicBezTo>
                  <a:cubicBezTo>
                    <a:pt x="1246" y="4012"/>
                    <a:pt x="2948" y="3526"/>
                    <a:pt x="4651" y="2888"/>
                  </a:cubicBezTo>
                  <a:cubicBezTo>
                    <a:pt x="4286" y="1459"/>
                    <a:pt x="2827" y="395"/>
                    <a:pt x="2189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0" name="Google Shape;2020;p62"/>
            <p:cNvSpPr/>
            <p:nvPr/>
          </p:nvSpPr>
          <p:spPr>
            <a:xfrm>
              <a:off x="2910122" y="4546755"/>
              <a:ext cx="421133" cy="342584"/>
            </a:xfrm>
            <a:custGeom>
              <a:avLst/>
              <a:gdLst/>
              <a:ahLst/>
              <a:cxnLst/>
              <a:rect l="l" t="t" r="r" b="b"/>
              <a:pathLst>
                <a:path w="9940" h="8086" extrusionOk="0">
                  <a:moveTo>
                    <a:pt x="6140" y="0"/>
                  </a:moveTo>
                  <a:cubicBezTo>
                    <a:pt x="5776" y="517"/>
                    <a:pt x="5472" y="730"/>
                    <a:pt x="5472" y="730"/>
                  </a:cubicBezTo>
                  <a:cubicBezTo>
                    <a:pt x="5472" y="730"/>
                    <a:pt x="5046" y="730"/>
                    <a:pt x="4499" y="791"/>
                  </a:cubicBezTo>
                  <a:cubicBezTo>
                    <a:pt x="3496" y="1611"/>
                    <a:pt x="1520" y="3374"/>
                    <a:pt x="1" y="5198"/>
                  </a:cubicBezTo>
                  <a:cubicBezTo>
                    <a:pt x="639" y="5593"/>
                    <a:pt x="2098" y="6657"/>
                    <a:pt x="2463" y="8086"/>
                  </a:cubicBezTo>
                  <a:cubicBezTo>
                    <a:pt x="5229" y="7083"/>
                    <a:pt x="7964" y="5776"/>
                    <a:pt x="7964" y="5776"/>
                  </a:cubicBezTo>
                  <a:cubicBezTo>
                    <a:pt x="8663" y="5502"/>
                    <a:pt x="9302" y="5168"/>
                    <a:pt x="9940" y="4803"/>
                  </a:cubicBezTo>
                  <a:cubicBezTo>
                    <a:pt x="7934" y="3618"/>
                    <a:pt x="6688" y="1216"/>
                    <a:pt x="6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1" name="Google Shape;2021;p62"/>
            <p:cNvSpPr/>
            <p:nvPr/>
          </p:nvSpPr>
          <p:spPr>
            <a:xfrm>
              <a:off x="2732385" y="4763091"/>
              <a:ext cx="492014" cy="226836"/>
            </a:xfrm>
            <a:custGeom>
              <a:avLst/>
              <a:gdLst/>
              <a:ahLst/>
              <a:cxnLst/>
              <a:rect l="l" t="t" r="r" b="b"/>
              <a:pathLst>
                <a:path w="11613" h="5354" extrusionOk="0">
                  <a:moveTo>
                    <a:pt x="1" y="1"/>
                  </a:moveTo>
                  <a:lnTo>
                    <a:pt x="1" y="1"/>
                  </a:lnTo>
                  <a:cubicBezTo>
                    <a:pt x="2123" y="2958"/>
                    <a:pt x="6677" y="5353"/>
                    <a:pt x="9437" y="5353"/>
                  </a:cubicBezTo>
                  <a:cubicBezTo>
                    <a:pt x="10195" y="5353"/>
                    <a:pt x="10817" y="5173"/>
                    <a:pt x="11217" y="4773"/>
                  </a:cubicBezTo>
                  <a:cubicBezTo>
                    <a:pt x="11612" y="4378"/>
                    <a:pt x="11582" y="3922"/>
                    <a:pt x="11278" y="3375"/>
                  </a:cubicBezTo>
                  <a:lnTo>
                    <a:pt x="11278" y="3375"/>
                  </a:lnTo>
                  <a:cubicBezTo>
                    <a:pt x="10714" y="4076"/>
                    <a:pt x="9925" y="4357"/>
                    <a:pt x="9020" y="4357"/>
                  </a:cubicBezTo>
                  <a:cubicBezTo>
                    <a:pt x="5922" y="4357"/>
                    <a:pt x="1459" y="1059"/>
                    <a:pt x="1" y="1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2" name="Google Shape;2022;p62"/>
            <p:cNvSpPr/>
            <p:nvPr/>
          </p:nvSpPr>
          <p:spPr>
            <a:xfrm>
              <a:off x="2711794" y="4671659"/>
              <a:ext cx="391518" cy="238317"/>
            </a:xfrm>
            <a:custGeom>
              <a:avLst/>
              <a:gdLst/>
              <a:ahLst/>
              <a:cxnLst/>
              <a:rect l="l" t="t" r="r" b="b"/>
              <a:pathLst>
                <a:path w="9241" h="5625" extrusionOk="0">
                  <a:moveTo>
                    <a:pt x="5198" y="1"/>
                  </a:moveTo>
                  <a:cubicBezTo>
                    <a:pt x="4596" y="1318"/>
                    <a:pt x="3331" y="1691"/>
                    <a:pt x="2093" y="1691"/>
                  </a:cubicBezTo>
                  <a:cubicBezTo>
                    <a:pt x="1331" y="1691"/>
                    <a:pt x="580" y="1550"/>
                    <a:pt x="1" y="1399"/>
                  </a:cubicBezTo>
                  <a:lnTo>
                    <a:pt x="1" y="1399"/>
                  </a:lnTo>
                  <a:cubicBezTo>
                    <a:pt x="153" y="1673"/>
                    <a:pt x="305" y="1916"/>
                    <a:pt x="487" y="2159"/>
                  </a:cubicBezTo>
                  <a:cubicBezTo>
                    <a:pt x="1460" y="2858"/>
                    <a:pt x="3770" y="4560"/>
                    <a:pt x="6110" y="5624"/>
                  </a:cubicBezTo>
                  <a:cubicBezTo>
                    <a:pt x="7417" y="4074"/>
                    <a:pt x="8542" y="3405"/>
                    <a:pt x="9241" y="3132"/>
                  </a:cubicBezTo>
                  <a:cubicBezTo>
                    <a:pt x="7721" y="2007"/>
                    <a:pt x="5989" y="882"/>
                    <a:pt x="51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3" name="Google Shape;2023;p62"/>
            <p:cNvSpPr/>
            <p:nvPr/>
          </p:nvSpPr>
          <p:spPr>
            <a:xfrm>
              <a:off x="2970667" y="4804316"/>
              <a:ext cx="239546" cy="144177"/>
            </a:xfrm>
            <a:custGeom>
              <a:avLst/>
              <a:gdLst/>
              <a:ahLst/>
              <a:cxnLst/>
              <a:rect l="l" t="t" r="r" b="b"/>
              <a:pathLst>
                <a:path w="5654" h="3403" extrusionOk="0">
                  <a:moveTo>
                    <a:pt x="3131" y="1"/>
                  </a:moveTo>
                  <a:cubicBezTo>
                    <a:pt x="2432" y="274"/>
                    <a:pt x="1307" y="943"/>
                    <a:pt x="0" y="2493"/>
                  </a:cubicBezTo>
                  <a:cubicBezTo>
                    <a:pt x="1173" y="3031"/>
                    <a:pt x="2363" y="3402"/>
                    <a:pt x="3402" y="3402"/>
                  </a:cubicBezTo>
                  <a:cubicBezTo>
                    <a:pt x="4303" y="3402"/>
                    <a:pt x="5089" y="3123"/>
                    <a:pt x="5654" y="2432"/>
                  </a:cubicBezTo>
                  <a:cubicBezTo>
                    <a:pt x="5228" y="1672"/>
                    <a:pt x="4225" y="821"/>
                    <a:pt x="3131" y="1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4" name="Google Shape;2024;p62"/>
            <p:cNvSpPr/>
            <p:nvPr/>
          </p:nvSpPr>
          <p:spPr>
            <a:xfrm>
              <a:off x="3133109" y="4079596"/>
              <a:ext cx="216201" cy="494641"/>
            </a:xfrm>
            <a:custGeom>
              <a:avLst/>
              <a:gdLst/>
              <a:ahLst/>
              <a:cxnLst/>
              <a:rect l="l" t="t" r="r" b="b"/>
              <a:pathLst>
                <a:path w="5103" h="11675" extrusionOk="0">
                  <a:moveTo>
                    <a:pt x="4924" y="1"/>
                  </a:moveTo>
                  <a:cubicBezTo>
                    <a:pt x="4892" y="1"/>
                    <a:pt x="4859" y="16"/>
                    <a:pt x="4829" y="54"/>
                  </a:cubicBezTo>
                  <a:cubicBezTo>
                    <a:pt x="3461" y="1452"/>
                    <a:pt x="3248" y="3488"/>
                    <a:pt x="2823" y="5282"/>
                  </a:cubicBezTo>
                  <a:cubicBezTo>
                    <a:pt x="2488" y="6680"/>
                    <a:pt x="1972" y="8017"/>
                    <a:pt x="1364" y="9294"/>
                  </a:cubicBezTo>
                  <a:cubicBezTo>
                    <a:pt x="1121" y="9780"/>
                    <a:pt x="877" y="10267"/>
                    <a:pt x="604" y="10723"/>
                  </a:cubicBezTo>
                  <a:cubicBezTo>
                    <a:pt x="482" y="10966"/>
                    <a:pt x="330" y="11270"/>
                    <a:pt x="118" y="11452"/>
                  </a:cubicBezTo>
                  <a:cubicBezTo>
                    <a:pt x="1" y="11545"/>
                    <a:pt x="99" y="11674"/>
                    <a:pt x="206" y="11674"/>
                  </a:cubicBezTo>
                  <a:cubicBezTo>
                    <a:pt x="238" y="11674"/>
                    <a:pt x="272" y="11663"/>
                    <a:pt x="300" y="11634"/>
                  </a:cubicBezTo>
                  <a:cubicBezTo>
                    <a:pt x="482" y="11482"/>
                    <a:pt x="634" y="11239"/>
                    <a:pt x="756" y="11057"/>
                  </a:cubicBezTo>
                  <a:cubicBezTo>
                    <a:pt x="1029" y="10601"/>
                    <a:pt x="1242" y="10145"/>
                    <a:pt x="1485" y="9689"/>
                  </a:cubicBezTo>
                  <a:cubicBezTo>
                    <a:pt x="2063" y="8473"/>
                    <a:pt x="2580" y="7227"/>
                    <a:pt x="2944" y="5890"/>
                  </a:cubicBezTo>
                  <a:cubicBezTo>
                    <a:pt x="3491" y="4005"/>
                    <a:pt x="3552" y="1756"/>
                    <a:pt x="5011" y="236"/>
                  </a:cubicBezTo>
                  <a:cubicBezTo>
                    <a:pt x="5103" y="144"/>
                    <a:pt x="5022" y="1"/>
                    <a:pt x="4924" y="1"/>
                  </a:cubicBezTo>
                  <a:close/>
                </a:path>
              </a:pathLst>
            </a:custGeom>
            <a:solidFill>
              <a:srgbClr val="4063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5" name="Google Shape;2025;p62"/>
            <p:cNvSpPr/>
            <p:nvPr/>
          </p:nvSpPr>
          <p:spPr>
            <a:xfrm>
              <a:off x="2930713" y="4757964"/>
              <a:ext cx="122400" cy="87277"/>
            </a:xfrm>
            <a:custGeom>
              <a:avLst/>
              <a:gdLst/>
              <a:ahLst/>
              <a:cxnLst/>
              <a:rect l="l" t="t" r="r" b="b"/>
              <a:pathLst>
                <a:path w="2889" h="2060" extrusionOk="0">
                  <a:moveTo>
                    <a:pt x="2706" y="0"/>
                  </a:moveTo>
                  <a:cubicBezTo>
                    <a:pt x="1612" y="0"/>
                    <a:pt x="730" y="699"/>
                    <a:pt x="183" y="1611"/>
                  </a:cubicBezTo>
                  <a:cubicBezTo>
                    <a:pt x="153" y="1672"/>
                    <a:pt x="92" y="1763"/>
                    <a:pt x="62" y="1854"/>
                  </a:cubicBezTo>
                  <a:cubicBezTo>
                    <a:pt x="0" y="1957"/>
                    <a:pt x="91" y="2059"/>
                    <a:pt x="184" y="2059"/>
                  </a:cubicBezTo>
                  <a:cubicBezTo>
                    <a:pt x="229" y="2059"/>
                    <a:pt x="275" y="2035"/>
                    <a:pt x="305" y="1976"/>
                  </a:cubicBezTo>
                  <a:cubicBezTo>
                    <a:pt x="609" y="1368"/>
                    <a:pt x="1125" y="791"/>
                    <a:pt x="1764" y="487"/>
                  </a:cubicBezTo>
                  <a:cubicBezTo>
                    <a:pt x="2037" y="335"/>
                    <a:pt x="2372" y="274"/>
                    <a:pt x="2706" y="274"/>
                  </a:cubicBezTo>
                  <a:cubicBezTo>
                    <a:pt x="2888" y="274"/>
                    <a:pt x="2888" y="0"/>
                    <a:pt x="27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6" name="Google Shape;2026;p62"/>
            <p:cNvSpPr/>
            <p:nvPr/>
          </p:nvSpPr>
          <p:spPr>
            <a:xfrm>
              <a:off x="2870973" y="4706443"/>
              <a:ext cx="121595" cy="87701"/>
            </a:xfrm>
            <a:custGeom>
              <a:avLst/>
              <a:gdLst/>
              <a:ahLst/>
              <a:cxnLst/>
              <a:rect l="l" t="t" r="r" b="b"/>
              <a:pathLst>
                <a:path w="2870" h="2070" extrusionOk="0">
                  <a:moveTo>
                    <a:pt x="2687" y="1"/>
                  </a:moveTo>
                  <a:cubicBezTo>
                    <a:pt x="1624" y="1"/>
                    <a:pt x="712" y="700"/>
                    <a:pt x="165" y="1611"/>
                  </a:cubicBezTo>
                  <a:cubicBezTo>
                    <a:pt x="134" y="1703"/>
                    <a:pt x="73" y="1763"/>
                    <a:pt x="43" y="1855"/>
                  </a:cubicBezTo>
                  <a:cubicBezTo>
                    <a:pt x="0" y="1962"/>
                    <a:pt x="109" y="2070"/>
                    <a:pt x="198" y="2070"/>
                  </a:cubicBezTo>
                  <a:cubicBezTo>
                    <a:pt x="235" y="2070"/>
                    <a:pt x="268" y="2051"/>
                    <a:pt x="286" y="2007"/>
                  </a:cubicBezTo>
                  <a:cubicBezTo>
                    <a:pt x="590" y="1368"/>
                    <a:pt x="1107" y="791"/>
                    <a:pt x="1745" y="487"/>
                  </a:cubicBezTo>
                  <a:cubicBezTo>
                    <a:pt x="2049" y="335"/>
                    <a:pt x="2384" y="274"/>
                    <a:pt x="2687" y="274"/>
                  </a:cubicBezTo>
                  <a:cubicBezTo>
                    <a:pt x="2870" y="274"/>
                    <a:pt x="2870" y="1"/>
                    <a:pt x="2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7" name="Google Shape;2027;p62"/>
            <p:cNvSpPr/>
            <p:nvPr/>
          </p:nvSpPr>
          <p:spPr>
            <a:xfrm>
              <a:off x="3091714" y="4665896"/>
              <a:ext cx="121976" cy="144982"/>
            </a:xfrm>
            <a:custGeom>
              <a:avLst/>
              <a:gdLst/>
              <a:ahLst/>
              <a:cxnLst/>
              <a:rect l="l" t="t" r="r" b="b"/>
              <a:pathLst>
                <a:path w="2879" h="3422" extrusionOk="0">
                  <a:moveTo>
                    <a:pt x="240" y="0"/>
                  </a:moveTo>
                  <a:cubicBezTo>
                    <a:pt x="167" y="0"/>
                    <a:pt x="91" y="46"/>
                    <a:pt x="91" y="137"/>
                  </a:cubicBezTo>
                  <a:cubicBezTo>
                    <a:pt x="0" y="958"/>
                    <a:pt x="243" y="1717"/>
                    <a:pt x="791" y="2325"/>
                  </a:cubicBezTo>
                  <a:cubicBezTo>
                    <a:pt x="1186" y="2751"/>
                    <a:pt x="1733" y="3055"/>
                    <a:pt x="2280" y="3298"/>
                  </a:cubicBezTo>
                  <a:cubicBezTo>
                    <a:pt x="2402" y="3328"/>
                    <a:pt x="2523" y="3389"/>
                    <a:pt x="2645" y="3420"/>
                  </a:cubicBezTo>
                  <a:cubicBezTo>
                    <a:pt x="2653" y="3421"/>
                    <a:pt x="2661" y="3422"/>
                    <a:pt x="2668" y="3422"/>
                  </a:cubicBezTo>
                  <a:cubicBezTo>
                    <a:pt x="2806" y="3422"/>
                    <a:pt x="2878" y="3175"/>
                    <a:pt x="2706" y="3146"/>
                  </a:cubicBezTo>
                  <a:cubicBezTo>
                    <a:pt x="1824" y="2903"/>
                    <a:pt x="943" y="2295"/>
                    <a:pt x="547" y="1444"/>
                  </a:cubicBezTo>
                  <a:cubicBezTo>
                    <a:pt x="365" y="1049"/>
                    <a:pt x="304" y="593"/>
                    <a:pt x="365" y="137"/>
                  </a:cubicBezTo>
                  <a:cubicBezTo>
                    <a:pt x="380" y="46"/>
                    <a:pt x="312" y="0"/>
                    <a:pt x="2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8" name="Google Shape;2028;p62"/>
            <p:cNvSpPr/>
            <p:nvPr/>
          </p:nvSpPr>
          <p:spPr>
            <a:xfrm>
              <a:off x="2701625" y="3819027"/>
              <a:ext cx="231199" cy="852434"/>
            </a:xfrm>
            <a:custGeom>
              <a:avLst/>
              <a:gdLst/>
              <a:ahLst/>
              <a:cxnLst/>
              <a:rect l="l" t="t" r="r" b="b"/>
              <a:pathLst>
                <a:path w="5457" h="20120" extrusionOk="0">
                  <a:moveTo>
                    <a:pt x="153" y="1"/>
                  </a:moveTo>
                  <a:cubicBezTo>
                    <a:pt x="1" y="1"/>
                    <a:pt x="36" y="248"/>
                    <a:pt x="180" y="277"/>
                  </a:cubicBezTo>
                  <a:cubicBezTo>
                    <a:pt x="1639" y="459"/>
                    <a:pt x="2551" y="1796"/>
                    <a:pt x="3098" y="3043"/>
                  </a:cubicBezTo>
                  <a:cubicBezTo>
                    <a:pt x="3584" y="4167"/>
                    <a:pt x="3888" y="5444"/>
                    <a:pt x="3858" y="6690"/>
                  </a:cubicBezTo>
                  <a:cubicBezTo>
                    <a:pt x="3827" y="10337"/>
                    <a:pt x="4162" y="13955"/>
                    <a:pt x="4739" y="17541"/>
                  </a:cubicBezTo>
                  <a:cubicBezTo>
                    <a:pt x="4861" y="18362"/>
                    <a:pt x="5013" y="19213"/>
                    <a:pt x="5165" y="20034"/>
                  </a:cubicBezTo>
                  <a:cubicBezTo>
                    <a:pt x="5177" y="20093"/>
                    <a:pt x="5225" y="20120"/>
                    <a:pt x="5279" y="20120"/>
                  </a:cubicBezTo>
                  <a:cubicBezTo>
                    <a:pt x="5362" y="20120"/>
                    <a:pt x="5457" y="20054"/>
                    <a:pt x="5438" y="19942"/>
                  </a:cubicBezTo>
                  <a:cubicBezTo>
                    <a:pt x="4922" y="17450"/>
                    <a:pt x="4587" y="14927"/>
                    <a:pt x="4374" y="12404"/>
                  </a:cubicBezTo>
                  <a:cubicBezTo>
                    <a:pt x="4192" y="10429"/>
                    <a:pt x="4192" y="8453"/>
                    <a:pt x="4162" y="6477"/>
                  </a:cubicBezTo>
                  <a:cubicBezTo>
                    <a:pt x="4131" y="5201"/>
                    <a:pt x="3797" y="3863"/>
                    <a:pt x="3250" y="2708"/>
                  </a:cubicBezTo>
                  <a:cubicBezTo>
                    <a:pt x="2672" y="1401"/>
                    <a:pt x="1700" y="185"/>
                    <a:pt x="180" y="3"/>
                  </a:cubicBezTo>
                  <a:cubicBezTo>
                    <a:pt x="170" y="1"/>
                    <a:pt x="161" y="1"/>
                    <a:pt x="153" y="1"/>
                  </a:cubicBezTo>
                  <a:close/>
                </a:path>
              </a:pathLst>
            </a:custGeom>
            <a:solidFill>
              <a:srgbClr val="4063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9" name="Google Shape;2029;p62"/>
            <p:cNvSpPr/>
            <p:nvPr/>
          </p:nvSpPr>
          <p:spPr>
            <a:xfrm>
              <a:off x="2939738" y="3464908"/>
              <a:ext cx="180316" cy="267974"/>
            </a:xfrm>
            <a:custGeom>
              <a:avLst/>
              <a:gdLst/>
              <a:ahLst/>
              <a:cxnLst/>
              <a:rect l="l" t="t" r="r" b="b"/>
              <a:pathLst>
                <a:path w="4256" h="6325" extrusionOk="0">
                  <a:moveTo>
                    <a:pt x="3716" y="1"/>
                  </a:moveTo>
                  <a:cubicBezTo>
                    <a:pt x="3696" y="1"/>
                    <a:pt x="1429" y="397"/>
                    <a:pt x="1429" y="397"/>
                  </a:cubicBezTo>
                  <a:cubicBezTo>
                    <a:pt x="1429" y="397"/>
                    <a:pt x="1" y="3224"/>
                    <a:pt x="2159" y="6324"/>
                  </a:cubicBezTo>
                  <a:cubicBezTo>
                    <a:pt x="3891" y="5656"/>
                    <a:pt x="4256" y="5656"/>
                    <a:pt x="4256" y="5656"/>
                  </a:cubicBezTo>
                  <a:cubicBezTo>
                    <a:pt x="4256" y="5656"/>
                    <a:pt x="3587" y="63"/>
                    <a:pt x="3709" y="2"/>
                  </a:cubicBezTo>
                  <a:cubicBezTo>
                    <a:pt x="3714" y="1"/>
                    <a:pt x="3716" y="1"/>
                    <a:pt x="371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0" name="Google Shape;2030;p62"/>
            <p:cNvSpPr/>
            <p:nvPr/>
          </p:nvSpPr>
          <p:spPr>
            <a:xfrm>
              <a:off x="3013163" y="3677473"/>
              <a:ext cx="95327" cy="41266"/>
            </a:xfrm>
            <a:custGeom>
              <a:avLst/>
              <a:gdLst/>
              <a:ahLst/>
              <a:cxnLst/>
              <a:rect l="l" t="t" r="r" b="b"/>
              <a:pathLst>
                <a:path w="2250" h="974" fill="none" extrusionOk="0">
                  <a:moveTo>
                    <a:pt x="2249" y="0"/>
                  </a:moveTo>
                  <a:lnTo>
                    <a:pt x="0" y="973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1" name="Google Shape;2031;p62"/>
            <p:cNvSpPr/>
            <p:nvPr/>
          </p:nvSpPr>
          <p:spPr>
            <a:xfrm>
              <a:off x="2988674" y="3637561"/>
              <a:ext cx="108207" cy="18049"/>
            </a:xfrm>
            <a:custGeom>
              <a:avLst/>
              <a:gdLst/>
              <a:ahLst/>
              <a:cxnLst/>
              <a:rect l="l" t="t" r="r" b="b"/>
              <a:pathLst>
                <a:path w="2554" h="426" fill="none" extrusionOk="0">
                  <a:moveTo>
                    <a:pt x="2554" y="0"/>
                  </a:moveTo>
                  <a:lnTo>
                    <a:pt x="1" y="426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2" name="Google Shape;2032;p62"/>
            <p:cNvSpPr/>
            <p:nvPr/>
          </p:nvSpPr>
          <p:spPr>
            <a:xfrm>
              <a:off x="2974522" y="3582185"/>
              <a:ext cx="113375" cy="3898"/>
            </a:xfrm>
            <a:custGeom>
              <a:avLst/>
              <a:gdLst/>
              <a:ahLst/>
              <a:cxnLst/>
              <a:rect l="l" t="t" r="r" b="b"/>
              <a:pathLst>
                <a:path w="2676" h="92" fill="none" extrusionOk="0">
                  <a:moveTo>
                    <a:pt x="2675" y="0"/>
                  </a:moveTo>
                  <a:lnTo>
                    <a:pt x="0" y="91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3" name="Google Shape;2033;p62"/>
            <p:cNvSpPr/>
            <p:nvPr/>
          </p:nvSpPr>
          <p:spPr>
            <a:xfrm>
              <a:off x="2974522" y="3507489"/>
              <a:ext cx="113375" cy="11609"/>
            </a:xfrm>
            <a:custGeom>
              <a:avLst/>
              <a:gdLst/>
              <a:ahLst/>
              <a:cxnLst/>
              <a:rect l="l" t="t" r="r" b="b"/>
              <a:pathLst>
                <a:path w="2676" h="274" fill="none" extrusionOk="0">
                  <a:moveTo>
                    <a:pt x="2675" y="274"/>
                  </a:moveTo>
                  <a:lnTo>
                    <a:pt x="0" y="0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4" name="Google Shape;2034;p62"/>
            <p:cNvSpPr/>
            <p:nvPr/>
          </p:nvSpPr>
          <p:spPr>
            <a:xfrm>
              <a:off x="3047905" y="3434276"/>
              <a:ext cx="372241" cy="270262"/>
            </a:xfrm>
            <a:custGeom>
              <a:avLst/>
              <a:gdLst/>
              <a:ahLst/>
              <a:cxnLst/>
              <a:rect l="l" t="t" r="r" b="b"/>
              <a:pathLst>
                <a:path w="8786" h="6379" extrusionOk="0">
                  <a:moveTo>
                    <a:pt x="4822" y="0"/>
                  </a:moveTo>
                  <a:cubicBezTo>
                    <a:pt x="3056" y="0"/>
                    <a:pt x="822" y="847"/>
                    <a:pt x="822" y="847"/>
                  </a:cubicBezTo>
                  <a:cubicBezTo>
                    <a:pt x="1" y="2974"/>
                    <a:pt x="1338" y="6379"/>
                    <a:pt x="1338" y="6379"/>
                  </a:cubicBezTo>
                  <a:cubicBezTo>
                    <a:pt x="1338" y="6379"/>
                    <a:pt x="3223" y="6288"/>
                    <a:pt x="3952" y="6136"/>
                  </a:cubicBezTo>
                  <a:cubicBezTo>
                    <a:pt x="4088" y="6102"/>
                    <a:pt x="4281" y="6089"/>
                    <a:pt x="4505" y="6089"/>
                  </a:cubicBezTo>
                  <a:cubicBezTo>
                    <a:pt x="5202" y="6089"/>
                    <a:pt x="6212" y="6213"/>
                    <a:pt x="6825" y="6213"/>
                  </a:cubicBezTo>
                  <a:cubicBezTo>
                    <a:pt x="7072" y="6213"/>
                    <a:pt x="7255" y="6193"/>
                    <a:pt x="7326" y="6136"/>
                  </a:cubicBezTo>
                  <a:cubicBezTo>
                    <a:pt x="7630" y="5862"/>
                    <a:pt x="6901" y="4981"/>
                    <a:pt x="6901" y="4981"/>
                  </a:cubicBezTo>
                  <a:lnTo>
                    <a:pt x="6901" y="4981"/>
                  </a:lnTo>
                  <a:cubicBezTo>
                    <a:pt x="6901" y="4981"/>
                    <a:pt x="6963" y="4985"/>
                    <a:pt x="7055" y="4985"/>
                  </a:cubicBezTo>
                  <a:cubicBezTo>
                    <a:pt x="7308" y="4985"/>
                    <a:pt x="7782" y="4952"/>
                    <a:pt x="7782" y="4707"/>
                  </a:cubicBezTo>
                  <a:cubicBezTo>
                    <a:pt x="7813" y="4373"/>
                    <a:pt x="6901" y="3674"/>
                    <a:pt x="6901" y="3674"/>
                  </a:cubicBezTo>
                  <a:lnTo>
                    <a:pt x="6901" y="3674"/>
                  </a:lnTo>
                  <a:cubicBezTo>
                    <a:pt x="6901" y="3674"/>
                    <a:pt x="7482" y="3849"/>
                    <a:pt x="7959" y="3849"/>
                  </a:cubicBezTo>
                  <a:cubicBezTo>
                    <a:pt x="8198" y="3849"/>
                    <a:pt x="8410" y="3805"/>
                    <a:pt x="8512" y="3674"/>
                  </a:cubicBezTo>
                  <a:cubicBezTo>
                    <a:pt x="8785" y="3309"/>
                    <a:pt x="7873" y="1394"/>
                    <a:pt x="6354" y="360"/>
                  </a:cubicBezTo>
                  <a:cubicBezTo>
                    <a:pt x="5968" y="98"/>
                    <a:pt x="5422" y="0"/>
                    <a:pt x="4822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5" name="Google Shape;2035;p62"/>
            <p:cNvSpPr/>
            <p:nvPr/>
          </p:nvSpPr>
          <p:spPr>
            <a:xfrm>
              <a:off x="3221787" y="3631757"/>
              <a:ext cx="118502" cy="13558"/>
            </a:xfrm>
            <a:custGeom>
              <a:avLst/>
              <a:gdLst/>
              <a:ahLst/>
              <a:cxnLst/>
              <a:rect l="l" t="t" r="r" b="b"/>
              <a:pathLst>
                <a:path w="2797" h="320" extrusionOk="0">
                  <a:moveTo>
                    <a:pt x="1429" y="1"/>
                  </a:moveTo>
                  <a:cubicBezTo>
                    <a:pt x="714" y="1"/>
                    <a:pt x="113" y="198"/>
                    <a:pt x="0" y="198"/>
                  </a:cubicBezTo>
                  <a:lnTo>
                    <a:pt x="2797" y="320"/>
                  </a:lnTo>
                  <a:cubicBezTo>
                    <a:pt x="2356" y="76"/>
                    <a:pt x="1870" y="1"/>
                    <a:pt x="1429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6" name="Google Shape;2036;p62"/>
            <p:cNvSpPr/>
            <p:nvPr/>
          </p:nvSpPr>
          <p:spPr>
            <a:xfrm>
              <a:off x="3264282" y="3534224"/>
              <a:ext cx="76007" cy="55713"/>
            </a:xfrm>
            <a:custGeom>
              <a:avLst/>
              <a:gdLst/>
              <a:ahLst/>
              <a:cxnLst/>
              <a:rect l="l" t="t" r="r" b="b"/>
              <a:pathLst>
                <a:path w="1794" h="1315" extrusionOk="0">
                  <a:moveTo>
                    <a:pt x="74" y="0"/>
                  </a:moveTo>
                  <a:cubicBezTo>
                    <a:pt x="25" y="0"/>
                    <a:pt x="0" y="8"/>
                    <a:pt x="0" y="8"/>
                  </a:cubicBezTo>
                  <a:lnTo>
                    <a:pt x="1794" y="1315"/>
                  </a:lnTo>
                  <a:cubicBezTo>
                    <a:pt x="866" y="118"/>
                    <a:pt x="271" y="0"/>
                    <a:pt x="74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7" name="Google Shape;2037;p62"/>
            <p:cNvSpPr/>
            <p:nvPr/>
          </p:nvSpPr>
          <p:spPr>
            <a:xfrm>
              <a:off x="3092985" y="2934408"/>
              <a:ext cx="12922" cy="23217"/>
            </a:xfrm>
            <a:custGeom>
              <a:avLst/>
              <a:gdLst/>
              <a:ahLst/>
              <a:cxnLst/>
              <a:rect l="l" t="t" r="r" b="b"/>
              <a:pathLst>
                <a:path w="305" h="548" extrusionOk="0">
                  <a:moveTo>
                    <a:pt x="305" y="0"/>
                  </a:moveTo>
                  <a:cubicBezTo>
                    <a:pt x="213" y="183"/>
                    <a:pt x="92" y="395"/>
                    <a:pt x="1" y="547"/>
                  </a:cubicBezTo>
                  <a:cubicBezTo>
                    <a:pt x="92" y="395"/>
                    <a:pt x="213" y="183"/>
                    <a:pt x="305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8" name="Google Shape;2038;p62"/>
            <p:cNvSpPr/>
            <p:nvPr/>
          </p:nvSpPr>
          <p:spPr>
            <a:xfrm>
              <a:off x="2656418" y="2295273"/>
              <a:ext cx="324577" cy="175063"/>
            </a:xfrm>
            <a:custGeom>
              <a:avLst/>
              <a:gdLst/>
              <a:ahLst/>
              <a:cxnLst/>
              <a:rect l="l" t="t" r="r" b="b"/>
              <a:pathLst>
                <a:path w="7661" h="4132" extrusionOk="0">
                  <a:moveTo>
                    <a:pt x="2046" y="0"/>
                  </a:moveTo>
                  <a:cubicBezTo>
                    <a:pt x="1581" y="0"/>
                    <a:pt x="1235" y="64"/>
                    <a:pt x="1095" y="222"/>
                  </a:cubicBezTo>
                  <a:cubicBezTo>
                    <a:pt x="396" y="982"/>
                    <a:pt x="1" y="3808"/>
                    <a:pt x="3800" y="4112"/>
                  </a:cubicBezTo>
                  <a:cubicBezTo>
                    <a:pt x="3964" y="4125"/>
                    <a:pt x="4120" y="4132"/>
                    <a:pt x="4271" y="4132"/>
                  </a:cubicBezTo>
                  <a:cubicBezTo>
                    <a:pt x="7632" y="4132"/>
                    <a:pt x="7660" y="1012"/>
                    <a:pt x="7660" y="1012"/>
                  </a:cubicBezTo>
                  <a:cubicBezTo>
                    <a:pt x="7660" y="1012"/>
                    <a:pt x="3906" y="0"/>
                    <a:pt x="20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9" name="Google Shape;2039;p62"/>
            <p:cNvSpPr/>
            <p:nvPr/>
          </p:nvSpPr>
          <p:spPr>
            <a:xfrm>
              <a:off x="3497353" y="2335566"/>
              <a:ext cx="436639" cy="552133"/>
            </a:xfrm>
            <a:custGeom>
              <a:avLst/>
              <a:gdLst/>
              <a:ahLst/>
              <a:cxnLst/>
              <a:rect l="l" t="t" r="r" b="b"/>
              <a:pathLst>
                <a:path w="10306" h="13032" extrusionOk="0">
                  <a:moveTo>
                    <a:pt x="2402" y="0"/>
                  </a:moveTo>
                  <a:lnTo>
                    <a:pt x="1" y="10365"/>
                  </a:lnTo>
                  <a:cubicBezTo>
                    <a:pt x="1" y="10365"/>
                    <a:pt x="3327" y="13032"/>
                    <a:pt x="4071" y="13032"/>
                  </a:cubicBezTo>
                  <a:cubicBezTo>
                    <a:pt x="4110" y="13032"/>
                    <a:pt x="4141" y="13024"/>
                    <a:pt x="4165" y="13010"/>
                  </a:cubicBezTo>
                  <a:cubicBezTo>
                    <a:pt x="6566" y="11459"/>
                    <a:pt x="5016" y="9089"/>
                    <a:pt x="5016" y="9089"/>
                  </a:cubicBezTo>
                  <a:lnTo>
                    <a:pt x="5016" y="9089"/>
                  </a:lnTo>
                  <a:cubicBezTo>
                    <a:pt x="5016" y="9089"/>
                    <a:pt x="5390" y="9144"/>
                    <a:pt x="5894" y="9144"/>
                  </a:cubicBezTo>
                  <a:cubicBezTo>
                    <a:pt x="6627" y="9144"/>
                    <a:pt x="7637" y="9027"/>
                    <a:pt x="8177" y="8450"/>
                  </a:cubicBezTo>
                  <a:cubicBezTo>
                    <a:pt x="10305" y="6201"/>
                    <a:pt x="2402" y="0"/>
                    <a:pt x="2402" y="0"/>
                  </a:cubicBez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0" name="Google Shape;2040;p62"/>
            <p:cNvSpPr/>
            <p:nvPr/>
          </p:nvSpPr>
          <p:spPr>
            <a:xfrm>
              <a:off x="3243691" y="2631767"/>
              <a:ext cx="9024" cy="1313"/>
            </a:xfrm>
            <a:custGeom>
              <a:avLst/>
              <a:gdLst/>
              <a:ahLst/>
              <a:cxnLst/>
              <a:rect l="l" t="t" r="r" b="b"/>
              <a:pathLst>
                <a:path w="213" h="31" extrusionOk="0">
                  <a:moveTo>
                    <a:pt x="213" y="0"/>
                  </a:moveTo>
                  <a:cubicBezTo>
                    <a:pt x="152" y="0"/>
                    <a:pt x="91" y="31"/>
                    <a:pt x="0" y="31"/>
                  </a:cubicBezTo>
                  <a:cubicBezTo>
                    <a:pt x="91" y="31"/>
                    <a:pt x="152" y="0"/>
                    <a:pt x="213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1" name="Google Shape;2041;p62"/>
            <p:cNvSpPr/>
            <p:nvPr/>
          </p:nvSpPr>
          <p:spPr>
            <a:xfrm>
              <a:off x="3214033" y="2635622"/>
              <a:ext cx="7796" cy="1313"/>
            </a:xfrm>
            <a:custGeom>
              <a:avLst/>
              <a:gdLst/>
              <a:ahLst/>
              <a:cxnLst/>
              <a:rect l="l" t="t" r="r" b="b"/>
              <a:pathLst>
                <a:path w="184" h="31" extrusionOk="0">
                  <a:moveTo>
                    <a:pt x="183" y="0"/>
                  </a:moveTo>
                  <a:cubicBezTo>
                    <a:pt x="122" y="0"/>
                    <a:pt x="62" y="0"/>
                    <a:pt x="1" y="31"/>
                  </a:cubicBezTo>
                  <a:cubicBezTo>
                    <a:pt x="62" y="0"/>
                    <a:pt x="122" y="0"/>
                    <a:pt x="183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2" name="Google Shape;2042;p62"/>
            <p:cNvSpPr/>
            <p:nvPr/>
          </p:nvSpPr>
          <p:spPr>
            <a:xfrm>
              <a:off x="3582387" y="2367766"/>
              <a:ext cx="1313" cy="1313"/>
            </a:xfrm>
            <a:custGeom>
              <a:avLst/>
              <a:gdLst/>
              <a:ahLst/>
              <a:cxnLst/>
              <a:rect l="l" t="t" r="r" b="b"/>
              <a:pathLst>
                <a:path w="31" h="31" extrusionOk="0">
                  <a:moveTo>
                    <a:pt x="0" y="31"/>
                  </a:moveTo>
                  <a:cubicBezTo>
                    <a:pt x="0" y="31"/>
                    <a:pt x="0" y="0"/>
                    <a:pt x="30" y="0"/>
                  </a:cubicBezTo>
                  <a:cubicBezTo>
                    <a:pt x="0" y="0"/>
                    <a:pt x="0" y="31"/>
                    <a:pt x="0" y="3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3" name="Google Shape;2043;p62"/>
            <p:cNvSpPr/>
            <p:nvPr/>
          </p:nvSpPr>
          <p:spPr>
            <a:xfrm>
              <a:off x="3273307" y="2624013"/>
              <a:ext cx="14193" cy="3940"/>
            </a:xfrm>
            <a:custGeom>
              <a:avLst/>
              <a:gdLst/>
              <a:ahLst/>
              <a:cxnLst/>
              <a:rect l="l" t="t" r="r" b="b"/>
              <a:pathLst>
                <a:path w="335" h="93" extrusionOk="0">
                  <a:moveTo>
                    <a:pt x="334" y="1"/>
                  </a:moveTo>
                  <a:lnTo>
                    <a:pt x="334" y="1"/>
                  </a:lnTo>
                  <a:cubicBezTo>
                    <a:pt x="213" y="31"/>
                    <a:pt x="122" y="62"/>
                    <a:pt x="0" y="92"/>
                  </a:cubicBezTo>
                  <a:cubicBezTo>
                    <a:pt x="122" y="62"/>
                    <a:pt x="243" y="31"/>
                    <a:pt x="334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4" name="Google Shape;2044;p62"/>
            <p:cNvSpPr/>
            <p:nvPr/>
          </p:nvSpPr>
          <p:spPr>
            <a:xfrm>
              <a:off x="3530867" y="2438565"/>
              <a:ext cx="1313" cy="1356"/>
            </a:xfrm>
            <a:custGeom>
              <a:avLst/>
              <a:gdLst/>
              <a:ahLst/>
              <a:cxnLst/>
              <a:rect l="l" t="t" r="r" b="b"/>
              <a:pathLst>
                <a:path w="31" h="32" extrusionOk="0">
                  <a:moveTo>
                    <a:pt x="31" y="1"/>
                  </a:moveTo>
                  <a:cubicBezTo>
                    <a:pt x="31" y="1"/>
                    <a:pt x="0" y="31"/>
                    <a:pt x="0" y="31"/>
                  </a:cubicBezTo>
                  <a:cubicBezTo>
                    <a:pt x="0" y="31"/>
                    <a:pt x="31" y="1"/>
                    <a:pt x="31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5" name="Google Shape;2045;p62"/>
            <p:cNvSpPr/>
            <p:nvPr/>
          </p:nvSpPr>
          <p:spPr>
            <a:xfrm>
              <a:off x="2996760" y="2333357"/>
              <a:ext cx="710927" cy="1038343"/>
            </a:xfrm>
            <a:custGeom>
              <a:avLst/>
              <a:gdLst/>
              <a:ahLst/>
              <a:cxnLst/>
              <a:rect l="l" t="t" r="r" b="b"/>
              <a:pathLst>
                <a:path w="16780" h="24508" extrusionOk="0">
                  <a:moveTo>
                    <a:pt x="14165" y="0"/>
                  </a:moveTo>
                  <a:lnTo>
                    <a:pt x="13679" y="882"/>
                  </a:lnTo>
                  <a:cubicBezTo>
                    <a:pt x="13527" y="1155"/>
                    <a:pt x="13132" y="1702"/>
                    <a:pt x="12585" y="2432"/>
                  </a:cubicBezTo>
                  <a:cubicBezTo>
                    <a:pt x="12585" y="2432"/>
                    <a:pt x="12554" y="2462"/>
                    <a:pt x="12554" y="2462"/>
                  </a:cubicBezTo>
                  <a:cubicBezTo>
                    <a:pt x="12524" y="2523"/>
                    <a:pt x="12463" y="2584"/>
                    <a:pt x="12433" y="2645"/>
                  </a:cubicBezTo>
                  <a:cubicBezTo>
                    <a:pt x="11004" y="4438"/>
                    <a:pt x="9150" y="6049"/>
                    <a:pt x="6992" y="6748"/>
                  </a:cubicBezTo>
                  <a:cubicBezTo>
                    <a:pt x="6931" y="6748"/>
                    <a:pt x="6870" y="6778"/>
                    <a:pt x="6809" y="6809"/>
                  </a:cubicBezTo>
                  <a:cubicBezTo>
                    <a:pt x="6718" y="6839"/>
                    <a:pt x="6597" y="6870"/>
                    <a:pt x="6475" y="6900"/>
                  </a:cubicBezTo>
                  <a:cubicBezTo>
                    <a:pt x="6323" y="6930"/>
                    <a:pt x="6171" y="6961"/>
                    <a:pt x="5989" y="6991"/>
                  </a:cubicBezTo>
                  <a:cubicBezTo>
                    <a:pt x="5928" y="6991"/>
                    <a:pt x="5867" y="7022"/>
                    <a:pt x="5776" y="7022"/>
                  </a:cubicBezTo>
                  <a:cubicBezTo>
                    <a:pt x="5624" y="7052"/>
                    <a:pt x="5442" y="7082"/>
                    <a:pt x="5259" y="7082"/>
                  </a:cubicBezTo>
                  <a:cubicBezTo>
                    <a:pt x="5198" y="7082"/>
                    <a:pt x="5138" y="7082"/>
                    <a:pt x="5077" y="7113"/>
                  </a:cubicBezTo>
                  <a:lnTo>
                    <a:pt x="4378" y="7113"/>
                  </a:lnTo>
                  <a:cubicBezTo>
                    <a:pt x="4317" y="7508"/>
                    <a:pt x="4226" y="7964"/>
                    <a:pt x="4165" y="8420"/>
                  </a:cubicBezTo>
                  <a:cubicBezTo>
                    <a:pt x="4104" y="8785"/>
                    <a:pt x="4013" y="9149"/>
                    <a:pt x="3952" y="9514"/>
                  </a:cubicBezTo>
                  <a:cubicBezTo>
                    <a:pt x="3891" y="9879"/>
                    <a:pt x="3800" y="10274"/>
                    <a:pt x="3709" y="10639"/>
                  </a:cubicBezTo>
                  <a:lnTo>
                    <a:pt x="3618" y="11003"/>
                  </a:lnTo>
                  <a:cubicBezTo>
                    <a:pt x="3557" y="11277"/>
                    <a:pt x="3496" y="11520"/>
                    <a:pt x="3436" y="11763"/>
                  </a:cubicBezTo>
                  <a:cubicBezTo>
                    <a:pt x="3314" y="12128"/>
                    <a:pt x="3192" y="12493"/>
                    <a:pt x="3071" y="12827"/>
                  </a:cubicBezTo>
                  <a:cubicBezTo>
                    <a:pt x="2980" y="13070"/>
                    <a:pt x="2919" y="13283"/>
                    <a:pt x="2828" y="13496"/>
                  </a:cubicBezTo>
                  <a:cubicBezTo>
                    <a:pt x="2736" y="13739"/>
                    <a:pt x="2615" y="13921"/>
                    <a:pt x="2524" y="14134"/>
                  </a:cubicBezTo>
                  <a:cubicBezTo>
                    <a:pt x="2432" y="14317"/>
                    <a:pt x="2311" y="14529"/>
                    <a:pt x="2220" y="14681"/>
                  </a:cubicBezTo>
                  <a:cubicBezTo>
                    <a:pt x="1642" y="15563"/>
                    <a:pt x="913" y="16140"/>
                    <a:pt x="1" y="16171"/>
                  </a:cubicBezTo>
                  <a:cubicBezTo>
                    <a:pt x="1" y="16171"/>
                    <a:pt x="4226" y="17174"/>
                    <a:pt x="3405" y="24408"/>
                  </a:cubicBezTo>
                  <a:cubicBezTo>
                    <a:pt x="3557" y="24469"/>
                    <a:pt x="3739" y="24499"/>
                    <a:pt x="3922" y="24499"/>
                  </a:cubicBezTo>
                  <a:cubicBezTo>
                    <a:pt x="4018" y="24505"/>
                    <a:pt x="4113" y="24508"/>
                    <a:pt x="4207" y="24508"/>
                  </a:cubicBezTo>
                  <a:cubicBezTo>
                    <a:pt x="6589" y="24508"/>
                    <a:pt x="8025" y="22670"/>
                    <a:pt x="8785" y="20213"/>
                  </a:cubicBezTo>
                  <a:cubicBezTo>
                    <a:pt x="11582" y="19575"/>
                    <a:pt x="13861" y="17417"/>
                    <a:pt x="14560" y="14560"/>
                  </a:cubicBezTo>
                  <a:lnTo>
                    <a:pt x="16779" y="14560"/>
                  </a:lnTo>
                  <a:lnTo>
                    <a:pt x="15016" y="11399"/>
                  </a:lnTo>
                  <a:lnTo>
                    <a:pt x="15655" y="5471"/>
                  </a:lnTo>
                  <a:cubicBezTo>
                    <a:pt x="15867" y="3496"/>
                    <a:pt x="15229" y="1490"/>
                    <a:pt x="14165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6" name="Google Shape;2046;p62"/>
            <p:cNvSpPr/>
            <p:nvPr/>
          </p:nvSpPr>
          <p:spPr>
            <a:xfrm>
              <a:off x="2832841" y="2300781"/>
              <a:ext cx="767572" cy="1068890"/>
            </a:xfrm>
            <a:custGeom>
              <a:avLst/>
              <a:gdLst/>
              <a:ahLst/>
              <a:cxnLst/>
              <a:rect l="l" t="t" r="r" b="b"/>
              <a:pathLst>
                <a:path w="18117" h="25229" extrusionOk="0">
                  <a:moveTo>
                    <a:pt x="17387" y="1"/>
                  </a:moveTo>
                  <a:cubicBezTo>
                    <a:pt x="16764" y="950"/>
                    <a:pt x="13711" y="5602"/>
                    <a:pt x="12067" y="5602"/>
                  </a:cubicBezTo>
                  <a:cubicBezTo>
                    <a:pt x="12026" y="5602"/>
                    <a:pt x="11985" y="5599"/>
                    <a:pt x="11946" y="5593"/>
                  </a:cubicBezTo>
                  <a:cubicBezTo>
                    <a:pt x="10153" y="5320"/>
                    <a:pt x="10882" y="3740"/>
                    <a:pt x="10882" y="3739"/>
                  </a:cubicBezTo>
                  <a:lnTo>
                    <a:pt x="10882" y="3739"/>
                  </a:lnTo>
                  <a:cubicBezTo>
                    <a:pt x="10882" y="3740"/>
                    <a:pt x="9344" y="6205"/>
                    <a:pt x="7942" y="6205"/>
                  </a:cubicBezTo>
                  <a:cubicBezTo>
                    <a:pt x="7909" y="6205"/>
                    <a:pt x="7876" y="6204"/>
                    <a:pt x="7843" y="6201"/>
                  </a:cubicBezTo>
                  <a:cubicBezTo>
                    <a:pt x="7357" y="6140"/>
                    <a:pt x="7113" y="5928"/>
                    <a:pt x="7022" y="5654"/>
                  </a:cubicBezTo>
                  <a:cubicBezTo>
                    <a:pt x="6615" y="8243"/>
                    <a:pt x="5178" y="14171"/>
                    <a:pt x="634" y="14171"/>
                  </a:cubicBezTo>
                  <a:cubicBezTo>
                    <a:pt x="429" y="14171"/>
                    <a:pt x="218" y="14159"/>
                    <a:pt x="1" y="14135"/>
                  </a:cubicBezTo>
                  <a:lnTo>
                    <a:pt x="1" y="14135"/>
                  </a:lnTo>
                  <a:cubicBezTo>
                    <a:pt x="366" y="16901"/>
                    <a:pt x="2220" y="19271"/>
                    <a:pt x="4803" y="20274"/>
                  </a:cubicBezTo>
                  <a:cubicBezTo>
                    <a:pt x="4986" y="21825"/>
                    <a:pt x="5533" y="24651"/>
                    <a:pt x="7326" y="25229"/>
                  </a:cubicBezTo>
                  <a:cubicBezTo>
                    <a:pt x="8147" y="17995"/>
                    <a:pt x="3952" y="16992"/>
                    <a:pt x="3952" y="16992"/>
                  </a:cubicBezTo>
                  <a:cubicBezTo>
                    <a:pt x="4864" y="16961"/>
                    <a:pt x="5563" y="16384"/>
                    <a:pt x="6141" y="15502"/>
                  </a:cubicBezTo>
                  <a:cubicBezTo>
                    <a:pt x="6232" y="15350"/>
                    <a:pt x="6353" y="15138"/>
                    <a:pt x="6445" y="14955"/>
                  </a:cubicBezTo>
                  <a:cubicBezTo>
                    <a:pt x="6566" y="14742"/>
                    <a:pt x="6657" y="14530"/>
                    <a:pt x="6749" y="14317"/>
                  </a:cubicBezTo>
                  <a:cubicBezTo>
                    <a:pt x="6840" y="14104"/>
                    <a:pt x="6931" y="13891"/>
                    <a:pt x="6992" y="13648"/>
                  </a:cubicBezTo>
                  <a:cubicBezTo>
                    <a:pt x="7113" y="13314"/>
                    <a:pt x="7235" y="12949"/>
                    <a:pt x="7357" y="12584"/>
                  </a:cubicBezTo>
                  <a:cubicBezTo>
                    <a:pt x="7417" y="12341"/>
                    <a:pt x="7478" y="12098"/>
                    <a:pt x="7539" y="11824"/>
                  </a:cubicBezTo>
                  <a:lnTo>
                    <a:pt x="7630" y="11460"/>
                  </a:lnTo>
                  <a:cubicBezTo>
                    <a:pt x="7721" y="11095"/>
                    <a:pt x="7812" y="10700"/>
                    <a:pt x="7873" y="10335"/>
                  </a:cubicBezTo>
                  <a:cubicBezTo>
                    <a:pt x="7964" y="9970"/>
                    <a:pt x="8025" y="9606"/>
                    <a:pt x="8086" y="9241"/>
                  </a:cubicBezTo>
                  <a:cubicBezTo>
                    <a:pt x="8177" y="8785"/>
                    <a:pt x="8238" y="8329"/>
                    <a:pt x="8329" y="7903"/>
                  </a:cubicBezTo>
                  <a:cubicBezTo>
                    <a:pt x="8436" y="7919"/>
                    <a:pt x="8542" y="7926"/>
                    <a:pt x="8652" y="7926"/>
                  </a:cubicBezTo>
                  <a:cubicBezTo>
                    <a:pt x="8762" y="7926"/>
                    <a:pt x="8876" y="7919"/>
                    <a:pt x="8998" y="7903"/>
                  </a:cubicBezTo>
                  <a:lnTo>
                    <a:pt x="9180" y="7903"/>
                  </a:lnTo>
                  <a:cubicBezTo>
                    <a:pt x="9363" y="7903"/>
                    <a:pt x="9545" y="7873"/>
                    <a:pt x="9697" y="7843"/>
                  </a:cubicBezTo>
                  <a:cubicBezTo>
                    <a:pt x="9788" y="7843"/>
                    <a:pt x="9849" y="7812"/>
                    <a:pt x="9910" y="7812"/>
                  </a:cubicBezTo>
                  <a:cubicBezTo>
                    <a:pt x="10092" y="7782"/>
                    <a:pt x="10244" y="7751"/>
                    <a:pt x="10396" y="7691"/>
                  </a:cubicBezTo>
                  <a:cubicBezTo>
                    <a:pt x="10518" y="7660"/>
                    <a:pt x="10639" y="7630"/>
                    <a:pt x="10730" y="7599"/>
                  </a:cubicBezTo>
                  <a:cubicBezTo>
                    <a:pt x="10791" y="7599"/>
                    <a:pt x="10852" y="7569"/>
                    <a:pt x="10913" y="7539"/>
                  </a:cubicBezTo>
                  <a:cubicBezTo>
                    <a:pt x="13314" y="6779"/>
                    <a:pt x="15199" y="4894"/>
                    <a:pt x="16354" y="3435"/>
                  </a:cubicBezTo>
                  <a:cubicBezTo>
                    <a:pt x="16384" y="3405"/>
                    <a:pt x="16445" y="3344"/>
                    <a:pt x="16475" y="3283"/>
                  </a:cubicBezTo>
                  <a:cubicBezTo>
                    <a:pt x="16506" y="3253"/>
                    <a:pt x="16506" y="3253"/>
                    <a:pt x="16506" y="3253"/>
                  </a:cubicBezTo>
                  <a:cubicBezTo>
                    <a:pt x="16962" y="2645"/>
                    <a:pt x="17387" y="2007"/>
                    <a:pt x="17721" y="1399"/>
                  </a:cubicBezTo>
                  <a:cubicBezTo>
                    <a:pt x="17782" y="1308"/>
                    <a:pt x="17843" y="1216"/>
                    <a:pt x="17934" y="1125"/>
                  </a:cubicBezTo>
                  <a:cubicBezTo>
                    <a:pt x="17995" y="1034"/>
                    <a:pt x="18056" y="973"/>
                    <a:pt x="18117" y="882"/>
                  </a:cubicBezTo>
                  <a:cubicBezTo>
                    <a:pt x="17904" y="578"/>
                    <a:pt x="17661" y="274"/>
                    <a:pt x="17387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7" name="Google Shape;2047;p62"/>
            <p:cNvSpPr/>
            <p:nvPr/>
          </p:nvSpPr>
          <p:spPr>
            <a:xfrm>
              <a:off x="3295169" y="2446318"/>
              <a:ext cx="230564" cy="175190"/>
            </a:xfrm>
            <a:custGeom>
              <a:avLst/>
              <a:gdLst/>
              <a:ahLst/>
              <a:cxnLst/>
              <a:rect l="l" t="t" r="r" b="b"/>
              <a:pathLst>
                <a:path w="5442" h="4135" extrusionOk="0">
                  <a:moveTo>
                    <a:pt x="5442" y="0"/>
                  </a:moveTo>
                  <a:cubicBezTo>
                    <a:pt x="4256" y="1459"/>
                    <a:pt x="2402" y="3344"/>
                    <a:pt x="1" y="4134"/>
                  </a:cubicBezTo>
                  <a:cubicBezTo>
                    <a:pt x="2159" y="3435"/>
                    <a:pt x="4013" y="1824"/>
                    <a:pt x="5442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8" name="Google Shape;2048;p62"/>
            <p:cNvSpPr/>
            <p:nvPr/>
          </p:nvSpPr>
          <p:spPr>
            <a:xfrm>
              <a:off x="3581074" y="2369037"/>
              <a:ext cx="42" cy="1313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31"/>
                  </a:moveTo>
                  <a:cubicBezTo>
                    <a:pt x="1" y="31"/>
                    <a:pt x="1" y="31"/>
                    <a:pt x="1" y="1"/>
                  </a:cubicBezTo>
                  <a:cubicBezTo>
                    <a:pt x="1" y="1"/>
                    <a:pt x="1" y="31"/>
                    <a:pt x="1" y="3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9" name="Google Shape;2049;p62"/>
            <p:cNvSpPr/>
            <p:nvPr/>
          </p:nvSpPr>
          <p:spPr>
            <a:xfrm>
              <a:off x="3175435" y="2635665"/>
              <a:ext cx="9024" cy="56645"/>
            </a:xfrm>
            <a:custGeom>
              <a:avLst/>
              <a:gdLst/>
              <a:ahLst/>
              <a:cxnLst/>
              <a:rect l="l" t="t" r="r" b="b"/>
              <a:pathLst>
                <a:path w="213" h="1337" extrusionOk="0">
                  <a:moveTo>
                    <a:pt x="213" y="0"/>
                  </a:moveTo>
                  <a:cubicBezTo>
                    <a:pt x="152" y="426"/>
                    <a:pt x="61" y="881"/>
                    <a:pt x="0" y="1337"/>
                  </a:cubicBezTo>
                  <a:cubicBezTo>
                    <a:pt x="91" y="881"/>
                    <a:pt x="152" y="426"/>
                    <a:pt x="213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0" name="Google Shape;2050;p62"/>
            <p:cNvSpPr/>
            <p:nvPr/>
          </p:nvSpPr>
          <p:spPr>
            <a:xfrm>
              <a:off x="3578489" y="2370308"/>
              <a:ext cx="2627" cy="2627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1" y="62"/>
                  </a:moveTo>
                  <a:cubicBezTo>
                    <a:pt x="31" y="31"/>
                    <a:pt x="31" y="31"/>
                    <a:pt x="62" y="1"/>
                  </a:cubicBezTo>
                  <a:cubicBezTo>
                    <a:pt x="31" y="31"/>
                    <a:pt x="31" y="31"/>
                    <a:pt x="1" y="62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1" name="Google Shape;2051;p62"/>
            <p:cNvSpPr/>
            <p:nvPr/>
          </p:nvSpPr>
          <p:spPr>
            <a:xfrm>
              <a:off x="3578489" y="2372893"/>
              <a:ext cx="42" cy="1356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31"/>
                  </a:moveTo>
                  <a:lnTo>
                    <a:pt x="1" y="3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3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2" name="Google Shape;2052;p62"/>
            <p:cNvSpPr/>
            <p:nvPr/>
          </p:nvSpPr>
          <p:spPr>
            <a:xfrm>
              <a:off x="3166411" y="2692270"/>
              <a:ext cx="9067" cy="46435"/>
            </a:xfrm>
            <a:custGeom>
              <a:avLst/>
              <a:gdLst/>
              <a:ahLst/>
              <a:cxnLst/>
              <a:rect l="l" t="t" r="r" b="b"/>
              <a:pathLst>
                <a:path w="214" h="1096" extrusionOk="0">
                  <a:moveTo>
                    <a:pt x="213" y="1"/>
                  </a:moveTo>
                  <a:cubicBezTo>
                    <a:pt x="152" y="366"/>
                    <a:pt x="61" y="730"/>
                    <a:pt x="0" y="1095"/>
                  </a:cubicBezTo>
                  <a:cubicBezTo>
                    <a:pt x="61" y="730"/>
                    <a:pt x="152" y="366"/>
                    <a:pt x="213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3" name="Google Shape;2053;p62"/>
            <p:cNvSpPr/>
            <p:nvPr/>
          </p:nvSpPr>
          <p:spPr>
            <a:xfrm>
              <a:off x="3156115" y="2738663"/>
              <a:ext cx="10338" cy="47663"/>
            </a:xfrm>
            <a:custGeom>
              <a:avLst/>
              <a:gdLst/>
              <a:ahLst/>
              <a:cxnLst/>
              <a:rect l="l" t="t" r="r" b="b"/>
              <a:pathLst>
                <a:path w="244" h="1125" extrusionOk="0">
                  <a:moveTo>
                    <a:pt x="243" y="0"/>
                  </a:moveTo>
                  <a:cubicBezTo>
                    <a:pt x="152" y="365"/>
                    <a:pt x="91" y="760"/>
                    <a:pt x="0" y="1125"/>
                  </a:cubicBezTo>
                  <a:cubicBezTo>
                    <a:pt x="91" y="760"/>
                    <a:pt x="182" y="365"/>
                    <a:pt x="243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4" name="Google Shape;2054;p62"/>
            <p:cNvSpPr/>
            <p:nvPr/>
          </p:nvSpPr>
          <p:spPr>
            <a:xfrm>
              <a:off x="3144506" y="2801751"/>
              <a:ext cx="7753" cy="32242"/>
            </a:xfrm>
            <a:custGeom>
              <a:avLst/>
              <a:gdLst/>
              <a:ahLst/>
              <a:cxnLst/>
              <a:rect l="l" t="t" r="r" b="b"/>
              <a:pathLst>
                <a:path w="183" h="761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22" y="244"/>
                    <a:pt x="61" y="517"/>
                    <a:pt x="1" y="760"/>
                  </a:cubicBezTo>
                  <a:cubicBezTo>
                    <a:pt x="61" y="517"/>
                    <a:pt x="122" y="274"/>
                    <a:pt x="183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5" name="Google Shape;2055;p62"/>
            <p:cNvSpPr/>
            <p:nvPr/>
          </p:nvSpPr>
          <p:spPr>
            <a:xfrm>
              <a:off x="3118746" y="2879032"/>
              <a:ext cx="10338" cy="28344"/>
            </a:xfrm>
            <a:custGeom>
              <a:avLst/>
              <a:gdLst/>
              <a:ahLst/>
              <a:cxnLst/>
              <a:rect l="l" t="t" r="r" b="b"/>
              <a:pathLst>
                <a:path w="244" h="669" extrusionOk="0">
                  <a:moveTo>
                    <a:pt x="244" y="0"/>
                  </a:moveTo>
                  <a:cubicBezTo>
                    <a:pt x="183" y="243"/>
                    <a:pt x="92" y="456"/>
                    <a:pt x="1" y="669"/>
                  </a:cubicBezTo>
                  <a:cubicBezTo>
                    <a:pt x="92" y="456"/>
                    <a:pt x="183" y="243"/>
                    <a:pt x="244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6" name="Google Shape;2056;p62"/>
            <p:cNvSpPr/>
            <p:nvPr/>
          </p:nvSpPr>
          <p:spPr>
            <a:xfrm>
              <a:off x="3416259" y="2693498"/>
              <a:ext cx="51519" cy="81303"/>
            </a:xfrm>
            <a:custGeom>
              <a:avLst/>
              <a:gdLst/>
              <a:ahLst/>
              <a:cxnLst/>
              <a:rect l="l" t="t" r="r" b="b"/>
              <a:pathLst>
                <a:path w="1216" h="1919" extrusionOk="0">
                  <a:moveTo>
                    <a:pt x="728" y="0"/>
                  </a:moveTo>
                  <a:cubicBezTo>
                    <a:pt x="463" y="0"/>
                    <a:pt x="179" y="358"/>
                    <a:pt x="91" y="884"/>
                  </a:cubicBezTo>
                  <a:cubicBezTo>
                    <a:pt x="0" y="1400"/>
                    <a:pt x="152" y="1856"/>
                    <a:pt x="426" y="1917"/>
                  </a:cubicBezTo>
                  <a:cubicBezTo>
                    <a:pt x="436" y="1918"/>
                    <a:pt x="447" y="1919"/>
                    <a:pt x="458" y="1919"/>
                  </a:cubicBezTo>
                  <a:cubicBezTo>
                    <a:pt x="722" y="1919"/>
                    <a:pt x="1007" y="1563"/>
                    <a:pt x="1094" y="1066"/>
                  </a:cubicBezTo>
                  <a:cubicBezTo>
                    <a:pt x="1216" y="519"/>
                    <a:pt x="1064" y="63"/>
                    <a:pt x="760" y="2"/>
                  </a:cubicBezTo>
                  <a:cubicBezTo>
                    <a:pt x="749" y="1"/>
                    <a:pt x="739" y="0"/>
                    <a:pt x="7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7" name="Google Shape;2057;p62"/>
            <p:cNvSpPr/>
            <p:nvPr/>
          </p:nvSpPr>
          <p:spPr>
            <a:xfrm>
              <a:off x="3198611" y="2754382"/>
              <a:ext cx="280769" cy="264797"/>
            </a:xfrm>
            <a:custGeom>
              <a:avLst/>
              <a:gdLst/>
              <a:ahLst/>
              <a:cxnLst/>
              <a:rect l="l" t="t" r="r" b="b"/>
              <a:pathLst>
                <a:path w="6627" h="6250" extrusionOk="0">
                  <a:moveTo>
                    <a:pt x="3311" y="0"/>
                  </a:moveTo>
                  <a:cubicBezTo>
                    <a:pt x="3182" y="0"/>
                    <a:pt x="3050" y="8"/>
                    <a:pt x="2918" y="24"/>
                  </a:cubicBezTo>
                  <a:cubicBezTo>
                    <a:pt x="1216" y="237"/>
                    <a:pt x="0" y="1787"/>
                    <a:pt x="213" y="3520"/>
                  </a:cubicBezTo>
                  <a:cubicBezTo>
                    <a:pt x="409" y="5092"/>
                    <a:pt x="1747" y="6249"/>
                    <a:pt x="3291" y="6249"/>
                  </a:cubicBezTo>
                  <a:cubicBezTo>
                    <a:pt x="3419" y="6249"/>
                    <a:pt x="3548" y="6241"/>
                    <a:pt x="3678" y="6225"/>
                  </a:cubicBezTo>
                  <a:cubicBezTo>
                    <a:pt x="5411" y="6012"/>
                    <a:pt x="6626" y="4462"/>
                    <a:pt x="6414" y="2760"/>
                  </a:cubicBezTo>
                  <a:cubicBezTo>
                    <a:pt x="6217" y="1160"/>
                    <a:pt x="4880" y="0"/>
                    <a:pt x="3311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8" name="Google Shape;2058;p62"/>
            <p:cNvSpPr/>
            <p:nvPr/>
          </p:nvSpPr>
          <p:spPr>
            <a:xfrm>
              <a:off x="3476508" y="2917248"/>
              <a:ext cx="118798" cy="132483"/>
            </a:xfrm>
            <a:custGeom>
              <a:avLst/>
              <a:gdLst/>
              <a:ahLst/>
              <a:cxnLst/>
              <a:rect l="l" t="t" r="r" b="b"/>
              <a:pathLst>
                <a:path w="2804" h="3127" extrusionOk="0">
                  <a:moveTo>
                    <a:pt x="173" y="0"/>
                  </a:moveTo>
                  <a:cubicBezTo>
                    <a:pt x="86" y="0"/>
                    <a:pt x="0" y="70"/>
                    <a:pt x="37" y="162"/>
                  </a:cubicBezTo>
                  <a:cubicBezTo>
                    <a:pt x="98" y="527"/>
                    <a:pt x="219" y="892"/>
                    <a:pt x="371" y="1256"/>
                  </a:cubicBezTo>
                  <a:cubicBezTo>
                    <a:pt x="615" y="1864"/>
                    <a:pt x="979" y="2472"/>
                    <a:pt x="1557" y="2837"/>
                  </a:cubicBezTo>
                  <a:cubicBezTo>
                    <a:pt x="1808" y="3013"/>
                    <a:pt x="2121" y="3126"/>
                    <a:pt x="2428" y="3126"/>
                  </a:cubicBezTo>
                  <a:cubicBezTo>
                    <a:pt x="2493" y="3126"/>
                    <a:pt x="2557" y="3121"/>
                    <a:pt x="2621" y="3110"/>
                  </a:cubicBezTo>
                  <a:cubicBezTo>
                    <a:pt x="2803" y="3080"/>
                    <a:pt x="2803" y="2806"/>
                    <a:pt x="2621" y="2806"/>
                  </a:cubicBezTo>
                  <a:cubicBezTo>
                    <a:pt x="2550" y="2817"/>
                    <a:pt x="2481" y="2821"/>
                    <a:pt x="2414" y="2821"/>
                  </a:cubicBezTo>
                  <a:cubicBezTo>
                    <a:pt x="1274" y="2821"/>
                    <a:pt x="689" y="1413"/>
                    <a:pt x="402" y="466"/>
                  </a:cubicBezTo>
                  <a:cubicBezTo>
                    <a:pt x="371" y="344"/>
                    <a:pt x="311" y="223"/>
                    <a:pt x="311" y="101"/>
                  </a:cubicBezTo>
                  <a:cubicBezTo>
                    <a:pt x="287" y="29"/>
                    <a:pt x="230" y="0"/>
                    <a:pt x="1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9" name="Google Shape;2059;p62"/>
            <p:cNvSpPr/>
            <p:nvPr/>
          </p:nvSpPr>
          <p:spPr>
            <a:xfrm>
              <a:off x="2860250" y="2188125"/>
              <a:ext cx="629441" cy="386052"/>
            </a:xfrm>
            <a:custGeom>
              <a:avLst/>
              <a:gdLst/>
              <a:ahLst/>
              <a:cxnLst/>
              <a:rect l="l" t="t" r="r" b="b"/>
              <a:pathLst>
                <a:path w="14773" h="8954" extrusionOk="0">
                  <a:moveTo>
                    <a:pt x="7796" y="0"/>
                  </a:moveTo>
                  <a:cubicBezTo>
                    <a:pt x="5025" y="0"/>
                    <a:pt x="2537" y="1490"/>
                    <a:pt x="1155" y="3784"/>
                  </a:cubicBezTo>
                  <a:lnTo>
                    <a:pt x="487" y="3997"/>
                  </a:lnTo>
                  <a:cubicBezTo>
                    <a:pt x="183" y="4362"/>
                    <a:pt x="31" y="4878"/>
                    <a:pt x="0" y="5365"/>
                  </a:cubicBezTo>
                  <a:cubicBezTo>
                    <a:pt x="0" y="5486"/>
                    <a:pt x="0" y="5608"/>
                    <a:pt x="91" y="5730"/>
                  </a:cubicBezTo>
                  <a:cubicBezTo>
                    <a:pt x="213" y="5973"/>
                    <a:pt x="487" y="6033"/>
                    <a:pt x="760" y="6033"/>
                  </a:cubicBezTo>
                  <a:cubicBezTo>
                    <a:pt x="866" y="6042"/>
                    <a:pt x="972" y="6045"/>
                    <a:pt x="1078" y="6045"/>
                  </a:cubicBezTo>
                  <a:cubicBezTo>
                    <a:pt x="1367" y="6045"/>
                    <a:pt x="1656" y="6017"/>
                    <a:pt x="1946" y="5973"/>
                  </a:cubicBezTo>
                  <a:lnTo>
                    <a:pt x="1946" y="5973"/>
                  </a:lnTo>
                  <a:cubicBezTo>
                    <a:pt x="1520" y="6277"/>
                    <a:pt x="1095" y="6672"/>
                    <a:pt x="912" y="7189"/>
                  </a:cubicBezTo>
                  <a:cubicBezTo>
                    <a:pt x="730" y="7705"/>
                    <a:pt x="791" y="8313"/>
                    <a:pt x="1216" y="8678"/>
                  </a:cubicBezTo>
                  <a:cubicBezTo>
                    <a:pt x="1429" y="8830"/>
                    <a:pt x="1702" y="8921"/>
                    <a:pt x="1976" y="8951"/>
                  </a:cubicBezTo>
                  <a:cubicBezTo>
                    <a:pt x="2006" y="8953"/>
                    <a:pt x="2035" y="8953"/>
                    <a:pt x="2064" y="8953"/>
                  </a:cubicBezTo>
                  <a:cubicBezTo>
                    <a:pt x="2731" y="8953"/>
                    <a:pt x="3367" y="8628"/>
                    <a:pt x="3891" y="8192"/>
                  </a:cubicBezTo>
                  <a:cubicBezTo>
                    <a:pt x="4468" y="7766"/>
                    <a:pt x="4924" y="7219"/>
                    <a:pt x="5532" y="6824"/>
                  </a:cubicBezTo>
                  <a:cubicBezTo>
                    <a:pt x="6687" y="6064"/>
                    <a:pt x="8146" y="5912"/>
                    <a:pt x="9484" y="5517"/>
                  </a:cubicBezTo>
                  <a:cubicBezTo>
                    <a:pt x="10760" y="5152"/>
                    <a:pt x="11946" y="4575"/>
                    <a:pt x="12979" y="3815"/>
                  </a:cubicBezTo>
                  <a:cubicBezTo>
                    <a:pt x="13466" y="3450"/>
                    <a:pt x="13891" y="3085"/>
                    <a:pt x="14225" y="2599"/>
                  </a:cubicBezTo>
                  <a:cubicBezTo>
                    <a:pt x="14499" y="2204"/>
                    <a:pt x="14651" y="1748"/>
                    <a:pt x="14773" y="1292"/>
                  </a:cubicBezTo>
                  <a:cubicBezTo>
                    <a:pt x="13952" y="836"/>
                    <a:pt x="13010" y="532"/>
                    <a:pt x="12037" y="441"/>
                  </a:cubicBezTo>
                  <a:lnTo>
                    <a:pt x="8633" y="46"/>
                  </a:lnTo>
                  <a:cubicBezTo>
                    <a:pt x="8351" y="15"/>
                    <a:pt x="8072" y="0"/>
                    <a:pt x="7796" y="0"/>
                  </a:cubicBez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0" name="Google Shape;2060;p62"/>
            <p:cNvSpPr/>
            <p:nvPr/>
          </p:nvSpPr>
          <p:spPr>
            <a:xfrm>
              <a:off x="2588077" y="2245029"/>
              <a:ext cx="981443" cy="659704"/>
            </a:xfrm>
            <a:custGeom>
              <a:avLst/>
              <a:gdLst/>
              <a:ahLst/>
              <a:cxnLst/>
              <a:rect l="l" t="t" r="r" b="b"/>
              <a:pathLst>
                <a:path w="23165" h="15571" extrusionOk="0">
                  <a:moveTo>
                    <a:pt x="21280" y="1"/>
                  </a:moveTo>
                  <a:cubicBezTo>
                    <a:pt x="21158" y="457"/>
                    <a:pt x="21006" y="913"/>
                    <a:pt x="20732" y="1308"/>
                  </a:cubicBezTo>
                  <a:cubicBezTo>
                    <a:pt x="20398" y="1794"/>
                    <a:pt x="19973" y="2159"/>
                    <a:pt x="19486" y="2493"/>
                  </a:cubicBezTo>
                  <a:cubicBezTo>
                    <a:pt x="18453" y="3284"/>
                    <a:pt x="17267" y="3861"/>
                    <a:pt x="15991" y="4226"/>
                  </a:cubicBezTo>
                  <a:cubicBezTo>
                    <a:pt x="14653" y="4591"/>
                    <a:pt x="13194" y="4773"/>
                    <a:pt x="12039" y="5533"/>
                  </a:cubicBezTo>
                  <a:cubicBezTo>
                    <a:pt x="11462" y="5928"/>
                    <a:pt x="10975" y="6475"/>
                    <a:pt x="10398" y="6901"/>
                  </a:cubicBezTo>
                  <a:cubicBezTo>
                    <a:pt x="9874" y="7337"/>
                    <a:pt x="9238" y="7662"/>
                    <a:pt x="8571" y="7662"/>
                  </a:cubicBezTo>
                  <a:cubicBezTo>
                    <a:pt x="8542" y="7662"/>
                    <a:pt x="8513" y="7662"/>
                    <a:pt x="8483" y="7660"/>
                  </a:cubicBezTo>
                  <a:cubicBezTo>
                    <a:pt x="8209" y="7630"/>
                    <a:pt x="7936" y="7539"/>
                    <a:pt x="7723" y="7387"/>
                  </a:cubicBezTo>
                  <a:cubicBezTo>
                    <a:pt x="7298" y="7022"/>
                    <a:pt x="7237" y="6384"/>
                    <a:pt x="7419" y="5898"/>
                  </a:cubicBezTo>
                  <a:cubicBezTo>
                    <a:pt x="7602" y="5381"/>
                    <a:pt x="8027" y="4986"/>
                    <a:pt x="8453" y="4682"/>
                  </a:cubicBezTo>
                  <a:lnTo>
                    <a:pt x="8453" y="4682"/>
                  </a:lnTo>
                  <a:cubicBezTo>
                    <a:pt x="8163" y="4726"/>
                    <a:pt x="7874" y="4754"/>
                    <a:pt x="7585" y="4754"/>
                  </a:cubicBezTo>
                  <a:cubicBezTo>
                    <a:pt x="7479" y="4754"/>
                    <a:pt x="7373" y="4751"/>
                    <a:pt x="7267" y="4742"/>
                  </a:cubicBezTo>
                  <a:cubicBezTo>
                    <a:pt x="6994" y="4742"/>
                    <a:pt x="6720" y="4682"/>
                    <a:pt x="6568" y="4439"/>
                  </a:cubicBezTo>
                  <a:cubicBezTo>
                    <a:pt x="6507" y="4317"/>
                    <a:pt x="6507" y="4195"/>
                    <a:pt x="6507" y="4074"/>
                  </a:cubicBezTo>
                  <a:cubicBezTo>
                    <a:pt x="6538" y="3587"/>
                    <a:pt x="6690" y="3071"/>
                    <a:pt x="6994" y="2706"/>
                  </a:cubicBezTo>
                  <a:lnTo>
                    <a:pt x="6994" y="2706"/>
                  </a:lnTo>
                  <a:cubicBezTo>
                    <a:pt x="5322" y="3253"/>
                    <a:pt x="3711" y="3952"/>
                    <a:pt x="2252" y="4955"/>
                  </a:cubicBezTo>
                  <a:cubicBezTo>
                    <a:pt x="1918" y="5168"/>
                    <a:pt x="1644" y="5411"/>
                    <a:pt x="1462" y="5776"/>
                  </a:cubicBezTo>
                  <a:cubicBezTo>
                    <a:pt x="1066" y="6505"/>
                    <a:pt x="1644" y="7508"/>
                    <a:pt x="2434" y="7752"/>
                  </a:cubicBezTo>
                  <a:cubicBezTo>
                    <a:pt x="2530" y="7784"/>
                    <a:pt x="2745" y="7824"/>
                    <a:pt x="2948" y="7824"/>
                  </a:cubicBezTo>
                  <a:cubicBezTo>
                    <a:pt x="3112" y="7824"/>
                    <a:pt x="3269" y="7798"/>
                    <a:pt x="3351" y="7720"/>
                  </a:cubicBezTo>
                  <a:lnTo>
                    <a:pt x="3351" y="7720"/>
                  </a:lnTo>
                  <a:cubicBezTo>
                    <a:pt x="3039" y="8079"/>
                    <a:pt x="1" y="11668"/>
                    <a:pt x="1674" y="13284"/>
                  </a:cubicBezTo>
                  <a:cubicBezTo>
                    <a:pt x="2495" y="14074"/>
                    <a:pt x="4106" y="14104"/>
                    <a:pt x="4136" y="14104"/>
                  </a:cubicBezTo>
                  <a:cubicBezTo>
                    <a:pt x="4106" y="14104"/>
                    <a:pt x="4258" y="14621"/>
                    <a:pt x="4258" y="14651"/>
                  </a:cubicBezTo>
                  <a:cubicBezTo>
                    <a:pt x="4471" y="15168"/>
                    <a:pt x="4896" y="15411"/>
                    <a:pt x="5413" y="15503"/>
                  </a:cubicBezTo>
                  <a:cubicBezTo>
                    <a:pt x="5699" y="15548"/>
                    <a:pt x="5981" y="15571"/>
                    <a:pt x="6259" y="15571"/>
                  </a:cubicBezTo>
                  <a:cubicBezTo>
                    <a:pt x="8370" y="15571"/>
                    <a:pt x="10201" y="14290"/>
                    <a:pt x="11249" y="12463"/>
                  </a:cubicBezTo>
                  <a:cubicBezTo>
                    <a:pt x="12039" y="11034"/>
                    <a:pt x="12526" y="9423"/>
                    <a:pt x="12769" y="7812"/>
                  </a:cubicBezTo>
                  <a:cubicBezTo>
                    <a:pt x="12799" y="7600"/>
                    <a:pt x="12830" y="7357"/>
                    <a:pt x="12830" y="7144"/>
                  </a:cubicBezTo>
                  <a:cubicBezTo>
                    <a:pt x="12921" y="7387"/>
                    <a:pt x="13134" y="7508"/>
                    <a:pt x="13620" y="7569"/>
                  </a:cubicBezTo>
                  <a:cubicBezTo>
                    <a:pt x="13653" y="7572"/>
                    <a:pt x="13686" y="7573"/>
                    <a:pt x="13719" y="7573"/>
                  </a:cubicBezTo>
                  <a:cubicBezTo>
                    <a:pt x="15120" y="7573"/>
                    <a:pt x="16628" y="5108"/>
                    <a:pt x="16629" y="5107"/>
                  </a:cubicBezTo>
                  <a:lnTo>
                    <a:pt x="16629" y="5107"/>
                  </a:lnTo>
                  <a:cubicBezTo>
                    <a:pt x="16629" y="5108"/>
                    <a:pt x="15900" y="6688"/>
                    <a:pt x="17723" y="6961"/>
                  </a:cubicBezTo>
                  <a:cubicBezTo>
                    <a:pt x="17763" y="6967"/>
                    <a:pt x="17803" y="6970"/>
                    <a:pt x="17844" y="6970"/>
                  </a:cubicBezTo>
                  <a:cubicBezTo>
                    <a:pt x="19489" y="6970"/>
                    <a:pt x="22541" y="2347"/>
                    <a:pt x="23164" y="1369"/>
                  </a:cubicBezTo>
                  <a:cubicBezTo>
                    <a:pt x="22617" y="821"/>
                    <a:pt x="21979" y="366"/>
                    <a:pt x="21280" y="1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1" name="Google Shape;2061;p62"/>
            <p:cNvSpPr/>
            <p:nvPr/>
          </p:nvSpPr>
          <p:spPr>
            <a:xfrm>
              <a:off x="2887243" y="2576560"/>
              <a:ext cx="241834" cy="203406"/>
            </a:xfrm>
            <a:custGeom>
              <a:avLst/>
              <a:gdLst/>
              <a:ahLst/>
              <a:cxnLst/>
              <a:rect l="l" t="t" r="r" b="b"/>
              <a:pathLst>
                <a:path w="5708" h="4801" extrusionOk="0">
                  <a:moveTo>
                    <a:pt x="2735" y="0"/>
                  </a:moveTo>
                  <a:cubicBezTo>
                    <a:pt x="2425" y="0"/>
                    <a:pt x="2123" y="52"/>
                    <a:pt x="1848" y="179"/>
                  </a:cubicBezTo>
                  <a:cubicBezTo>
                    <a:pt x="315" y="840"/>
                    <a:pt x="0" y="4800"/>
                    <a:pt x="4314" y="4800"/>
                  </a:cubicBezTo>
                  <a:cubicBezTo>
                    <a:pt x="4363" y="4800"/>
                    <a:pt x="4412" y="4800"/>
                    <a:pt x="4462" y="4799"/>
                  </a:cubicBezTo>
                  <a:lnTo>
                    <a:pt x="5343" y="3036"/>
                  </a:lnTo>
                  <a:lnTo>
                    <a:pt x="5708" y="1060"/>
                  </a:lnTo>
                  <a:cubicBezTo>
                    <a:pt x="5708" y="1060"/>
                    <a:pt x="4138" y="0"/>
                    <a:pt x="2735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2" name="Google Shape;2062;p62"/>
            <p:cNvSpPr/>
            <p:nvPr/>
          </p:nvSpPr>
          <p:spPr>
            <a:xfrm>
              <a:off x="2950796" y="2609523"/>
              <a:ext cx="106893" cy="122315"/>
            </a:xfrm>
            <a:custGeom>
              <a:avLst/>
              <a:gdLst/>
              <a:ahLst/>
              <a:cxnLst/>
              <a:rect l="l" t="t" r="r" b="b"/>
              <a:pathLst>
                <a:path w="2523" h="2887" extrusionOk="0">
                  <a:moveTo>
                    <a:pt x="475" y="1"/>
                  </a:moveTo>
                  <a:cubicBezTo>
                    <a:pt x="298" y="1"/>
                    <a:pt x="215" y="260"/>
                    <a:pt x="408" y="343"/>
                  </a:cubicBezTo>
                  <a:cubicBezTo>
                    <a:pt x="925" y="525"/>
                    <a:pt x="1320" y="890"/>
                    <a:pt x="1624" y="1376"/>
                  </a:cubicBezTo>
                  <a:cubicBezTo>
                    <a:pt x="1273" y="1166"/>
                    <a:pt x="904" y="991"/>
                    <a:pt x="531" y="991"/>
                  </a:cubicBezTo>
                  <a:cubicBezTo>
                    <a:pt x="420" y="991"/>
                    <a:pt x="308" y="1007"/>
                    <a:pt x="196" y="1042"/>
                  </a:cubicBezTo>
                  <a:cubicBezTo>
                    <a:pt x="0" y="1098"/>
                    <a:pt x="35" y="1384"/>
                    <a:pt x="207" y="1384"/>
                  </a:cubicBezTo>
                  <a:cubicBezTo>
                    <a:pt x="222" y="1384"/>
                    <a:pt x="239" y="1381"/>
                    <a:pt x="256" y="1376"/>
                  </a:cubicBezTo>
                  <a:cubicBezTo>
                    <a:pt x="347" y="1349"/>
                    <a:pt x="440" y="1337"/>
                    <a:pt x="532" y="1337"/>
                  </a:cubicBezTo>
                  <a:cubicBezTo>
                    <a:pt x="1059" y="1337"/>
                    <a:pt x="1597" y="1735"/>
                    <a:pt x="1959" y="2045"/>
                  </a:cubicBezTo>
                  <a:cubicBezTo>
                    <a:pt x="2050" y="2288"/>
                    <a:pt x="2110" y="2501"/>
                    <a:pt x="2171" y="2744"/>
                  </a:cubicBezTo>
                  <a:cubicBezTo>
                    <a:pt x="2185" y="2840"/>
                    <a:pt x="2260" y="2886"/>
                    <a:pt x="2336" y="2886"/>
                  </a:cubicBezTo>
                  <a:cubicBezTo>
                    <a:pt x="2429" y="2886"/>
                    <a:pt x="2522" y="2817"/>
                    <a:pt x="2506" y="2683"/>
                  </a:cubicBezTo>
                  <a:cubicBezTo>
                    <a:pt x="2293" y="1619"/>
                    <a:pt x="1655" y="404"/>
                    <a:pt x="530" y="9"/>
                  </a:cubicBezTo>
                  <a:cubicBezTo>
                    <a:pt x="511" y="3"/>
                    <a:pt x="492" y="1"/>
                    <a:pt x="4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3" name="Google Shape;2063;p62"/>
            <p:cNvSpPr/>
            <p:nvPr/>
          </p:nvSpPr>
          <p:spPr>
            <a:xfrm>
              <a:off x="2912706" y="2085717"/>
              <a:ext cx="797187" cy="347752"/>
            </a:xfrm>
            <a:custGeom>
              <a:avLst/>
              <a:gdLst/>
              <a:ahLst/>
              <a:cxnLst/>
              <a:rect l="l" t="t" r="r" b="b"/>
              <a:pathLst>
                <a:path w="18816" h="8208" extrusionOk="0">
                  <a:moveTo>
                    <a:pt x="9605" y="1"/>
                  </a:moveTo>
                  <a:cubicBezTo>
                    <a:pt x="9423" y="1"/>
                    <a:pt x="9271" y="152"/>
                    <a:pt x="9241" y="335"/>
                  </a:cubicBezTo>
                  <a:cubicBezTo>
                    <a:pt x="8653" y="299"/>
                    <a:pt x="8107" y="285"/>
                    <a:pt x="7634" y="285"/>
                  </a:cubicBezTo>
                  <a:cubicBezTo>
                    <a:pt x="7299" y="285"/>
                    <a:pt x="7000" y="292"/>
                    <a:pt x="6748" y="304"/>
                  </a:cubicBezTo>
                  <a:cubicBezTo>
                    <a:pt x="4104" y="487"/>
                    <a:pt x="851" y="3526"/>
                    <a:pt x="0" y="6201"/>
                  </a:cubicBezTo>
                  <a:cubicBezTo>
                    <a:pt x="0" y="6201"/>
                    <a:pt x="1875" y="6090"/>
                    <a:pt x="4491" y="6090"/>
                  </a:cubicBezTo>
                  <a:cubicBezTo>
                    <a:pt x="8996" y="6090"/>
                    <a:pt x="15700" y="6419"/>
                    <a:pt x="18815" y="8207"/>
                  </a:cubicBezTo>
                  <a:cubicBezTo>
                    <a:pt x="17235" y="4317"/>
                    <a:pt x="15593" y="2250"/>
                    <a:pt x="13253" y="1216"/>
                  </a:cubicBezTo>
                  <a:cubicBezTo>
                    <a:pt x="12250" y="791"/>
                    <a:pt x="11064" y="548"/>
                    <a:pt x="9970" y="396"/>
                  </a:cubicBezTo>
                  <a:cubicBezTo>
                    <a:pt x="9970" y="396"/>
                    <a:pt x="9970" y="365"/>
                    <a:pt x="9970" y="365"/>
                  </a:cubicBezTo>
                  <a:cubicBezTo>
                    <a:pt x="9970" y="152"/>
                    <a:pt x="9818" y="1"/>
                    <a:pt x="96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4" name="Google Shape;2064;p62"/>
            <p:cNvSpPr/>
            <p:nvPr/>
          </p:nvSpPr>
          <p:spPr>
            <a:xfrm>
              <a:off x="3326099" y="3933508"/>
              <a:ext cx="352540" cy="335720"/>
            </a:xfrm>
            <a:custGeom>
              <a:avLst/>
              <a:gdLst/>
              <a:ahLst/>
              <a:cxnLst/>
              <a:rect l="l" t="t" r="r" b="b"/>
              <a:pathLst>
                <a:path w="8321" h="7924" extrusionOk="0">
                  <a:moveTo>
                    <a:pt x="4352" y="1"/>
                  </a:moveTo>
                  <a:cubicBezTo>
                    <a:pt x="4166" y="1"/>
                    <a:pt x="3971" y="21"/>
                    <a:pt x="3769" y="67"/>
                  </a:cubicBezTo>
                  <a:cubicBezTo>
                    <a:pt x="2918" y="249"/>
                    <a:pt x="1824" y="827"/>
                    <a:pt x="1702" y="1313"/>
                  </a:cubicBezTo>
                  <a:cubicBezTo>
                    <a:pt x="1490" y="2347"/>
                    <a:pt x="0" y="3076"/>
                    <a:pt x="365" y="3593"/>
                  </a:cubicBezTo>
                  <a:cubicBezTo>
                    <a:pt x="421" y="3679"/>
                    <a:pt x="511" y="3717"/>
                    <a:pt x="623" y="3717"/>
                  </a:cubicBezTo>
                  <a:cubicBezTo>
                    <a:pt x="1182" y="3717"/>
                    <a:pt x="2290" y="2777"/>
                    <a:pt x="2493" y="2195"/>
                  </a:cubicBezTo>
                  <a:lnTo>
                    <a:pt x="2493" y="2195"/>
                  </a:lnTo>
                  <a:cubicBezTo>
                    <a:pt x="3101" y="3532"/>
                    <a:pt x="2037" y="5477"/>
                    <a:pt x="1551" y="6207"/>
                  </a:cubicBezTo>
                  <a:cubicBezTo>
                    <a:pt x="1311" y="6567"/>
                    <a:pt x="1514" y="6838"/>
                    <a:pt x="1885" y="6838"/>
                  </a:cubicBezTo>
                  <a:cubicBezTo>
                    <a:pt x="2265" y="6838"/>
                    <a:pt x="2821" y="6552"/>
                    <a:pt x="3253" y="5781"/>
                  </a:cubicBezTo>
                  <a:lnTo>
                    <a:pt x="3253" y="5781"/>
                  </a:lnTo>
                  <a:cubicBezTo>
                    <a:pt x="3161" y="6936"/>
                    <a:pt x="3101" y="7635"/>
                    <a:pt x="4165" y="7909"/>
                  </a:cubicBezTo>
                  <a:cubicBezTo>
                    <a:pt x="4202" y="7918"/>
                    <a:pt x="4243" y="7923"/>
                    <a:pt x="4285" y="7923"/>
                  </a:cubicBezTo>
                  <a:cubicBezTo>
                    <a:pt x="5469" y="7923"/>
                    <a:pt x="8320" y="4332"/>
                    <a:pt x="7235" y="2073"/>
                  </a:cubicBezTo>
                  <a:cubicBezTo>
                    <a:pt x="6936" y="1449"/>
                    <a:pt x="5910" y="1"/>
                    <a:pt x="4352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5" name="Google Shape;2065;p62"/>
            <p:cNvSpPr/>
            <p:nvPr/>
          </p:nvSpPr>
          <p:spPr>
            <a:xfrm>
              <a:off x="3485786" y="4143658"/>
              <a:ext cx="81176" cy="118544"/>
            </a:xfrm>
            <a:custGeom>
              <a:avLst/>
              <a:gdLst/>
              <a:ahLst/>
              <a:cxnLst/>
              <a:rect l="l" t="t" r="r" b="b"/>
              <a:pathLst>
                <a:path w="1916" h="2798" extrusionOk="0">
                  <a:moveTo>
                    <a:pt x="1885" y="1"/>
                  </a:moveTo>
                  <a:lnTo>
                    <a:pt x="0" y="2797"/>
                  </a:lnTo>
                  <a:cubicBezTo>
                    <a:pt x="0" y="2797"/>
                    <a:pt x="1915" y="1764"/>
                    <a:pt x="1885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6" name="Google Shape;2066;p62"/>
            <p:cNvSpPr/>
            <p:nvPr/>
          </p:nvSpPr>
          <p:spPr>
            <a:xfrm>
              <a:off x="3377619" y="3856397"/>
              <a:ext cx="293649" cy="144346"/>
            </a:xfrm>
            <a:custGeom>
              <a:avLst/>
              <a:gdLst/>
              <a:ahLst/>
              <a:cxnLst/>
              <a:rect l="l" t="t" r="r" b="b"/>
              <a:pathLst>
                <a:path w="6931" h="3407" extrusionOk="0">
                  <a:moveTo>
                    <a:pt x="3618" y="0"/>
                  </a:moveTo>
                  <a:cubicBezTo>
                    <a:pt x="3578" y="0"/>
                    <a:pt x="3537" y="1"/>
                    <a:pt x="3496" y="2"/>
                  </a:cubicBezTo>
                  <a:cubicBezTo>
                    <a:pt x="1003" y="124"/>
                    <a:pt x="578" y="1036"/>
                    <a:pt x="243" y="1644"/>
                  </a:cubicBezTo>
                  <a:cubicBezTo>
                    <a:pt x="0" y="2890"/>
                    <a:pt x="517" y="3042"/>
                    <a:pt x="517" y="3042"/>
                  </a:cubicBezTo>
                  <a:cubicBezTo>
                    <a:pt x="517" y="3042"/>
                    <a:pt x="1640" y="2102"/>
                    <a:pt x="3074" y="2102"/>
                  </a:cubicBezTo>
                  <a:cubicBezTo>
                    <a:pt x="3903" y="2102"/>
                    <a:pt x="4835" y="2416"/>
                    <a:pt x="5715" y="3407"/>
                  </a:cubicBezTo>
                  <a:cubicBezTo>
                    <a:pt x="6778" y="2951"/>
                    <a:pt x="6930" y="2616"/>
                    <a:pt x="6930" y="2616"/>
                  </a:cubicBezTo>
                  <a:cubicBezTo>
                    <a:pt x="6930" y="2616"/>
                    <a:pt x="6019" y="0"/>
                    <a:pt x="361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7" name="Google Shape;2067;p62"/>
            <p:cNvSpPr/>
            <p:nvPr/>
          </p:nvSpPr>
          <p:spPr>
            <a:xfrm>
              <a:off x="3602979" y="3920882"/>
              <a:ext cx="68296" cy="70838"/>
            </a:xfrm>
            <a:custGeom>
              <a:avLst/>
              <a:gdLst/>
              <a:ahLst/>
              <a:cxnLst/>
              <a:rect l="l" t="t" r="r" b="b"/>
              <a:pathLst>
                <a:path w="1612" h="1672" extrusionOk="0">
                  <a:moveTo>
                    <a:pt x="1368" y="0"/>
                  </a:moveTo>
                  <a:lnTo>
                    <a:pt x="0" y="1429"/>
                  </a:lnTo>
                  <a:lnTo>
                    <a:pt x="274" y="1672"/>
                  </a:lnTo>
                  <a:lnTo>
                    <a:pt x="1611" y="243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89E2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8" name="Google Shape;2068;p62"/>
            <p:cNvSpPr/>
            <p:nvPr/>
          </p:nvSpPr>
          <p:spPr>
            <a:xfrm>
              <a:off x="3566923" y="3843601"/>
              <a:ext cx="43808" cy="123671"/>
            </a:xfrm>
            <a:custGeom>
              <a:avLst/>
              <a:gdLst/>
              <a:ahLst/>
              <a:cxnLst/>
              <a:rect l="l" t="t" r="r" b="b"/>
              <a:pathLst>
                <a:path w="1034" h="2919" extrusionOk="0">
                  <a:moveTo>
                    <a:pt x="851" y="152"/>
                  </a:moveTo>
                  <a:cubicBezTo>
                    <a:pt x="730" y="183"/>
                    <a:pt x="669" y="0"/>
                    <a:pt x="0" y="2706"/>
                  </a:cubicBezTo>
                  <a:lnTo>
                    <a:pt x="365" y="2918"/>
                  </a:lnTo>
                  <a:cubicBezTo>
                    <a:pt x="608" y="1946"/>
                    <a:pt x="943" y="578"/>
                    <a:pt x="1034" y="426"/>
                  </a:cubicBezTo>
                  <a:lnTo>
                    <a:pt x="912" y="304"/>
                  </a:lnTo>
                  <a:lnTo>
                    <a:pt x="1034" y="183"/>
                  </a:lnTo>
                  <a:lnTo>
                    <a:pt x="851" y="152"/>
                  </a:lnTo>
                  <a:close/>
                </a:path>
              </a:pathLst>
            </a:custGeom>
            <a:solidFill>
              <a:srgbClr val="89E2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9" name="Google Shape;2069;p62"/>
            <p:cNvSpPr/>
            <p:nvPr/>
          </p:nvSpPr>
          <p:spPr>
            <a:xfrm>
              <a:off x="3514131" y="3838432"/>
              <a:ext cx="19362" cy="108249"/>
            </a:xfrm>
            <a:custGeom>
              <a:avLst/>
              <a:gdLst/>
              <a:ahLst/>
              <a:cxnLst/>
              <a:rect l="l" t="t" r="r" b="b"/>
              <a:pathLst>
                <a:path w="457" h="2555" extrusionOk="0">
                  <a:moveTo>
                    <a:pt x="365" y="1"/>
                  </a:moveTo>
                  <a:lnTo>
                    <a:pt x="0" y="31"/>
                  </a:lnTo>
                  <a:lnTo>
                    <a:pt x="91" y="2524"/>
                  </a:lnTo>
                  <a:lnTo>
                    <a:pt x="456" y="2554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89E2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0" name="Google Shape;2070;p62"/>
            <p:cNvSpPr/>
            <p:nvPr/>
          </p:nvSpPr>
          <p:spPr>
            <a:xfrm>
              <a:off x="3440706" y="3859066"/>
              <a:ext cx="42537" cy="91471"/>
            </a:xfrm>
            <a:custGeom>
              <a:avLst/>
              <a:gdLst/>
              <a:ahLst/>
              <a:cxnLst/>
              <a:rect l="l" t="t" r="r" b="b"/>
              <a:pathLst>
                <a:path w="1004" h="2159" extrusionOk="0">
                  <a:moveTo>
                    <a:pt x="335" y="0"/>
                  </a:moveTo>
                  <a:lnTo>
                    <a:pt x="1" y="122"/>
                  </a:lnTo>
                  <a:lnTo>
                    <a:pt x="639" y="2158"/>
                  </a:lnTo>
                  <a:lnTo>
                    <a:pt x="1004" y="2067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89E2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071" name="Google Shape;2071;p62"/>
            <p:cNvGrpSpPr/>
            <p:nvPr/>
          </p:nvGrpSpPr>
          <p:grpSpPr>
            <a:xfrm>
              <a:off x="3974478" y="4717611"/>
              <a:ext cx="1019998" cy="342604"/>
              <a:chOff x="3994466" y="4717544"/>
              <a:chExt cx="1019998" cy="319922"/>
            </a:xfrm>
          </p:grpSpPr>
          <p:sp>
            <p:nvSpPr>
              <p:cNvPr id="2072" name="Google Shape;2072;p62"/>
              <p:cNvSpPr/>
              <p:nvPr/>
            </p:nvSpPr>
            <p:spPr>
              <a:xfrm>
                <a:off x="4148180" y="4783682"/>
                <a:ext cx="103885" cy="121213"/>
              </a:xfrm>
              <a:custGeom>
                <a:avLst/>
                <a:gdLst/>
                <a:ahLst/>
                <a:cxnLst/>
                <a:rect l="l" t="t" r="r" b="b"/>
                <a:pathLst>
                  <a:path w="2452" h="2861" extrusionOk="0">
                    <a:moveTo>
                      <a:pt x="1798" y="0"/>
                    </a:moveTo>
                    <a:cubicBezTo>
                      <a:pt x="1793" y="0"/>
                      <a:pt x="1788" y="1"/>
                      <a:pt x="1783" y="1"/>
                    </a:cubicBezTo>
                    <a:cubicBezTo>
                      <a:pt x="1266" y="32"/>
                      <a:pt x="1996" y="2007"/>
                      <a:pt x="1996" y="2007"/>
                    </a:cubicBezTo>
                    <a:cubicBezTo>
                      <a:pt x="1996" y="2007"/>
                      <a:pt x="1433" y="882"/>
                      <a:pt x="1097" y="882"/>
                    </a:cubicBezTo>
                    <a:cubicBezTo>
                      <a:pt x="1093" y="882"/>
                      <a:pt x="1088" y="882"/>
                      <a:pt x="1084" y="883"/>
                    </a:cubicBezTo>
                    <a:cubicBezTo>
                      <a:pt x="780" y="913"/>
                      <a:pt x="1449" y="2099"/>
                      <a:pt x="1449" y="2099"/>
                    </a:cubicBezTo>
                    <a:cubicBezTo>
                      <a:pt x="1449" y="2099"/>
                      <a:pt x="996" y="1601"/>
                      <a:pt x="599" y="1601"/>
                    </a:cubicBezTo>
                    <a:cubicBezTo>
                      <a:pt x="536" y="1601"/>
                      <a:pt x="474" y="1613"/>
                      <a:pt x="415" y="1643"/>
                    </a:cubicBezTo>
                    <a:cubicBezTo>
                      <a:pt x="1" y="1836"/>
                      <a:pt x="1171" y="2860"/>
                      <a:pt x="2164" y="2860"/>
                    </a:cubicBezTo>
                    <a:cubicBezTo>
                      <a:pt x="2262" y="2860"/>
                      <a:pt x="2359" y="2850"/>
                      <a:pt x="2452" y="2828"/>
                    </a:cubicBezTo>
                    <a:cubicBezTo>
                      <a:pt x="2452" y="2828"/>
                      <a:pt x="2273" y="0"/>
                      <a:pt x="17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73" name="Google Shape;2073;p62"/>
              <p:cNvSpPr/>
              <p:nvPr/>
            </p:nvSpPr>
            <p:spPr>
              <a:xfrm>
                <a:off x="4613940" y="4717544"/>
                <a:ext cx="182900" cy="179553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4238" extrusionOk="0">
                    <a:moveTo>
                      <a:pt x="2164" y="1"/>
                    </a:moveTo>
                    <a:cubicBezTo>
                      <a:pt x="1700" y="1"/>
                      <a:pt x="1185" y="681"/>
                      <a:pt x="1185" y="681"/>
                    </a:cubicBezTo>
                    <a:lnTo>
                      <a:pt x="0" y="2839"/>
                    </a:lnTo>
                    <a:lnTo>
                      <a:pt x="1581" y="4237"/>
                    </a:lnTo>
                    <a:cubicBezTo>
                      <a:pt x="1581" y="4237"/>
                      <a:pt x="4316" y="3660"/>
                      <a:pt x="3982" y="3356"/>
                    </a:cubicBezTo>
                    <a:cubicBezTo>
                      <a:pt x="3928" y="3307"/>
                      <a:pt x="3856" y="3286"/>
                      <a:pt x="3773" y="3286"/>
                    </a:cubicBezTo>
                    <a:cubicBezTo>
                      <a:pt x="3341" y="3286"/>
                      <a:pt x="2614" y="3842"/>
                      <a:pt x="2614" y="3842"/>
                    </a:cubicBezTo>
                    <a:cubicBezTo>
                      <a:pt x="2614" y="3842"/>
                      <a:pt x="3678" y="2322"/>
                      <a:pt x="3435" y="2201"/>
                    </a:cubicBezTo>
                    <a:cubicBezTo>
                      <a:pt x="3422" y="2193"/>
                      <a:pt x="3407" y="2190"/>
                      <a:pt x="3390" y="2190"/>
                    </a:cubicBezTo>
                    <a:cubicBezTo>
                      <a:pt x="3054" y="2190"/>
                      <a:pt x="2006" y="3568"/>
                      <a:pt x="2006" y="3568"/>
                    </a:cubicBezTo>
                    <a:cubicBezTo>
                      <a:pt x="2006" y="3568"/>
                      <a:pt x="3070" y="1198"/>
                      <a:pt x="2614" y="316"/>
                    </a:cubicBezTo>
                    <a:cubicBezTo>
                      <a:pt x="2487" y="86"/>
                      <a:pt x="2329" y="1"/>
                      <a:pt x="21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74" name="Google Shape;2074;p62"/>
              <p:cNvSpPr/>
              <p:nvPr/>
            </p:nvSpPr>
            <p:spPr>
              <a:xfrm>
                <a:off x="3994466" y="4862276"/>
                <a:ext cx="1019998" cy="175190"/>
              </a:xfrm>
              <a:custGeom>
                <a:avLst/>
                <a:gdLst/>
                <a:ahLst/>
                <a:cxnLst/>
                <a:rect l="l" t="t" r="r" b="b"/>
                <a:pathLst>
                  <a:path w="24075" h="4135" extrusionOk="0">
                    <a:moveTo>
                      <a:pt x="12037" y="0"/>
                    </a:moveTo>
                    <a:cubicBezTo>
                      <a:pt x="5381" y="0"/>
                      <a:pt x="1" y="912"/>
                      <a:pt x="1" y="2067"/>
                    </a:cubicBezTo>
                    <a:cubicBezTo>
                      <a:pt x="1" y="3222"/>
                      <a:pt x="5381" y="4134"/>
                      <a:pt x="12037" y="4134"/>
                    </a:cubicBezTo>
                    <a:cubicBezTo>
                      <a:pt x="18694" y="4134"/>
                      <a:pt x="24074" y="3222"/>
                      <a:pt x="24074" y="2067"/>
                    </a:cubicBezTo>
                    <a:cubicBezTo>
                      <a:pt x="24074" y="912"/>
                      <a:pt x="18694" y="0"/>
                      <a:pt x="120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075" name="Google Shape;2075;p62"/>
            <p:cNvSpPr/>
            <p:nvPr/>
          </p:nvSpPr>
          <p:spPr>
            <a:xfrm>
              <a:off x="4633218" y="3825425"/>
              <a:ext cx="118544" cy="224632"/>
            </a:xfrm>
            <a:custGeom>
              <a:avLst/>
              <a:gdLst/>
              <a:ahLst/>
              <a:cxnLst/>
              <a:rect l="l" t="t" r="r" b="b"/>
              <a:pathLst>
                <a:path w="2798" h="5302" extrusionOk="0">
                  <a:moveTo>
                    <a:pt x="1254" y="1"/>
                  </a:moveTo>
                  <a:cubicBezTo>
                    <a:pt x="904" y="1"/>
                    <a:pt x="654" y="176"/>
                    <a:pt x="457" y="429"/>
                  </a:cubicBezTo>
                  <a:cubicBezTo>
                    <a:pt x="92" y="977"/>
                    <a:pt x="1" y="1888"/>
                    <a:pt x="183" y="2405"/>
                  </a:cubicBezTo>
                  <a:cubicBezTo>
                    <a:pt x="427" y="3104"/>
                    <a:pt x="943" y="3560"/>
                    <a:pt x="1095" y="4320"/>
                  </a:cubicBezTo>
                  <a:cubicBezTo>
                    <a:pt x="1209" y="4745"/>
                    <a:pt x="1295" y="5302"/>
                    <a:pt x="1799" y="5302"/>
                  </a:cubicBezTo>
                  <a:cubicBezTo>
                    <a:pt x="1836" y="5302"/>
                    <a:pt x="1875" y="5299"/>
                    <a:pt x="1916" y="5293"/>
                  </a:cubicBezTo>
                  <a:cubicBezTo>
                    <a:pt x="2311" y="5232"/>
                    <a:pt x="2554" y="4837"/>
                    <a:pt x="2615" y="4442"/>
                  </a:cubicBezTo>
                  <a:cubicBezTo>
                    <a:pt x="2676" y="3986"/>
                    <a:pt x="2615" y="3469"/>
                    <a:pt x="2585" y="2983"/>
                  </a:cubicBezTo>
                  <a:cubicBezTo>
                    <a:pt x="2554" y="2071"/>
                    <a:pt x="2797" y="1311"/>
                    <a:pt x="2189" y="521"/>
                  </a:cubicBezTo>
                  <a:cubicBezTo>
                    <a:pt x="1977" y="247"/>
                    <a:pt x="1673" y="4"/>
                    <a:pt x="1338" y="4"/>
                  </a:cubicBezTo>
                  <a:cubicBezTo>
                    <a:pt x="1310" y="2"/>
                    <a:pt x="1281" y="1"/>
                    <a:pt x="1254" y="1"/>
                  </a:cubicBezTo>
                  <a:close/>
                </a:path>
              </a:pathLst>
            </a:custGeom>
            <a:solidFill>
              <a:srgbClr val="FF79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6" name="Google Shape;2076;p62"/>
            <p:cNvSpPr/>
            <p:nvPr/>
          </p:nvSpPr>
          <p:spPr>
            <a:xfrm>
              <a:off x="4236604" y="4679412"/>
              <a:ext cx="476507" cy="347752"/>
            </a:xfrm>
            <a:custGeom>
              <a:avLst/>
              <a:gdLst/>
              <a:ahLst/>
              <a:cxnLst/>
              <a:rect l="l" t="t" r="r" b="b"/>
              <a:pathLst>
                <a:path w="11247" h="8208" extrusionOk="0">
                  <a:moveTo>
                    <a:pt x="10243" y="0"/>
                  </a:moveTo>
                  <a:lnTo>
                    <a:pt x="0" y="3982"/>
                  </a:lnTo>
                  <a:lnTo>
                    <a:pt x="1368" y="8207"/>
                  </a:lnTo>
                  <a:lnTo>
                    <a:pt x="11247" y="1763"/>
                  </a:lnTo>
                  <a:lnTo>
                    <a:pt x="10243" y="0"/>
                  </a:lnTo>
                  <a:close/>
                </a:path>
              </a:pathLst>
            </a:custGeom>
            <a:solidFill>
              <a:srgbClr val="7C37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7" name="Google Shape;2077;p62"/>
            <p:cNvSpPr/>
            <p:nvPr/>
          </p:nvSpPr>
          <p:spPr>
            <a:xfrm>
              <a:off x="4187668" y="4839100"/>
              <a:ext cx="168707" cy="191925"/>
            </a:xfrm>
            <a:custGeom>
              <a:avLst/>
              <a:gdLst/>
              <a:ahLst/>
              <a:cxnLst/>
              <a:rect l="l" t="t" r="r" b="b"/>
              <a:pathLst>
                <a:path w="3982" h="4530" extrusionOk="0">
                  <a:moveTo>
                    <a:pt x="2006" y="0"/>
                  </a:moveTo>
                  <a:cubicBezTo>
                    <a:pt x="912" y="0"/>
                    <a:pt x="0" y="1003"/>
                    <a:pt x="0" y="2280"/>
                  </a:cubicBezTo>
                  <a:cubicBezTo>
                    <a:pt x="0" y="3526"/>
                    <a:pt x="912" y="4529"/>
                    <a:pt x="2006" y="4529"/>
                  </a:cubicBezTo>
                  <a:cubicBezTo>
                    <a:pt x="3100" y="4529"/>
                    <a:pt x="3982" y="3526"/>
                    <a:pt x="3982" y="2280"/>
                  </a:cubicBezTo>
                  <a:cubicBezTo>
                    <a:pt x="3982" y="1034"/>
                    <a:pt x="3100" y="0"/>
                    <a:pt x="2006" y="0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8" name="Google Shape;2078;p62"/>
            <p:cNvSpPr/>
            <p:nvPr/>
          </p:nvSpPr>
          <p:spPr>
            <a:xfrm>
              <a:off x="4210843" y="4882867"/>
              <a:ext cx="118502" cy="97911"/>
            </a:xfrm>
            <a:custGeom>
              <a:avLst/>
              <a:gdLst/>
              <a:ahLst/>
              <a:cxnLst/>
              <a:rect l="l" t="t" r="r" b="b"/>
              <a:pathLst>
                <a:path w="2797" h="2311" fill="none" extrusionOk="0">
                  <a:moveTo>
                    <a:pt x="1155" y="1065"/>
                  </a:moveTo>
                  <a:cubicBezTo>
                    <a:pt x="1429" y="882"/>
                    <a:pt x="1794" y="1034"/>
                    <a:pt x="1885" y="1308"/>
                  </a:cubicBezTo>
                  <a:cubicBezTo>
                    <a:pt x="1885" y="1369"/>
                    <a:pt x="1885" y="1399"/>
                    <a:pt x="1885" y="1460"/>
                  </a:cubicBezTo>
                  <a:cubicBezTo>
                    <a:pt x="1854" y="1490"/>
                    <a:pt x="1824" y="1551"/>
                    <a:pt x="1763" y="1581"/>
                  </a:cubicBezTo>
                  <a:cubicBezTo>
                    <a:pt x="1520" y="1703"/>
                    <a:pt x="1155" y="1642"/>
                    <a:pt x="1003" y="1399"/>
                  </a:cubicBezTo>
                  <a:cubicBezTo>
                    <a:pt x="912" y="1277"/>
                    <a:pt x="882" y="1156"/>
                    <a:pt x="912" y="1034"/>
                  </a:cubicBezTo>
                  <a:cubicBezTo>
                    <a:pt x="942" y="852"/>
                    <a:pt x="1064" y="730"/>
                    <a:pt x="1246" y="669"/>
                  </a:cubicBezTo>
                  <a:cubicBezTo>
                    <a:pt x="1611" y="487"/>
                    <a:pt x="2097" y="669"/>
                    <a:pt x="2280" y="1065"/>
                  </a:cubicBezTo>
                  <a:cubicBezTo>
                    <a:pt x="2432" y="1429"/>
                    <a:pt x="2280" y="1916"/>
                    <a:pt x="1915" y="2128"/>
                  </a:cubicBezTo>
                  <a:cubicBezTo>
                    <a:pt x="1581" y="2311"/>
                    <a:pt x="1155" y="2250"/>
                    <a:pt x="821" y="2098"/>
                  </a:cubicBezTo>
                  <a:cubicBezTo>
                    <a:pt x="578" y="2007"/>
                    <a:pt x="365" y="1855"/>
                    <a:pt x="243" y="1672"/>
                  </a:cubicBezTo>
                  <a:cubicBezTo>
                    <a:pt x="0" y="1308"/>
                    <a:pt x="61" y="791"/>
                    <a:pt x="365" y="457"/>
                  </a:cubicBezTo>
                  <a:cubicBezTo>
                    <a:pt x="638" y="153"/>
                    <a:pt x="1125" y="1"/>
                    <a:pt x="1550" y="62"/>
                  </a:cubicBezTo>
                  <a:cubicBezTo>
                    <a:pt x="1915" y="122"/>
                    <a:pt x="2249" y="274"/>
                    <a:pt x="2462" y="548"/>
                  </a:cubicBezTo>
                  <a:cubicBezTo>
                    <a:pt x="2736" y="852"/>
                    <a:pt x="2797" y="1217"/>
                    <a:pt x="2736" y="1581"/>
                  </a:cubicBezTo>
                </a:path>
              </a:pathLst>
            </a:custGeom>
            <a:noFill/>
            <a:ln w="2275" cap="flat" cmpd="sng">
              <a:solidFill>
                <a:srgbClr val="FFE17B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9" name="Google Shape;2079;p62"/>
            <p:cNvSpPr/>
            <p:nvPr/>
          </p:nvSpPr>
          <p:spPr>
            <a:xfrm>
              <a:off x="4257195" y="4679412"/>
              <a:ext cx="434013" cy="347752"/>
            </a:xfrm>
            <a:custGeom>
              <a:avLst/>
              <a:gdLst/>
              <a:ahLst/>
              <a:cxnLst/>
              <a:rect l="l" t="t" r="r" b="b"/>
              <a:pathLst>
                <a:path w="10244" h="8208" extrusionOk="0">
                  <a:moveTo>
                    <a:pt x="0" y="0"/>
                  </a:moveTo>
                  <a:lnTo>
                    <a:pt x="2310" y="3769"/>
                  </a:lnTo>
                  <a:lnTo>
                    <a:pt x="8876" y="8207"/>
                  </a:lnTo>
                  <a:lnTo>
                    <a:pt x="10244" y="39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47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0" name="Google Shape;2080;p62"/>
            <p:cNvSpPr/>
            <p:nvPr/>
          </p:nvSpPr>
          <p:spPr>
            <a:xfrm>
              <a:off x="4571402" y="4839100"/>
              <a:ext cx="168750" cy="191925"/>
            </a:xfrm>
            <a:custGeom>
              <a:avLst/>
              <a:gdLst/>
              <a:ahLst/>
              <a:cxnLst/>
              <a:rect l="l" t="t" r="r" b="b"/>
              <a:pathLst>
                <a:path w="3983" h="4530" extrusionOk="0">
                  <a:moveTo>
                    <a:pt x="2007" y="0"/>
                  </a:moveTo>
                  <a:cubicBezTo>
                    <a:pt x="913" y="0"/>
                    <a:pt x="1" y="1034"/>
                    <a:pt x="1" y="2280"/>
                  </a:cubicBezTo>
                  <a:cubicBezTo>
                    <a:pt x="1" y="3526"/>
                    <a:pt x="913" y="4529"/>
                    <a:pt x="2007" y="4529"/>
                  </a:cubicBezTo>
                  <a:cubicBezTo>
                    <a:pt x="3101" y="4529"/>
                    <a:pt x="3983" y="3526"/>
                    <a:pt x="3983" y="2280"/>
                  </a:cubicBezTo>
                  <a:cubicBezTo>
                    <a:pt x="3983" y="1003"/>
                    <a:pt x="3101" y="0"/>
                    <a:pt x="2007" y="0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1" name="Google Shape;2081;p62"/>
            <p:cNvSpPr/>
            <p:nvPr/>
          </p:nvSpPr>
          <p:spPr>
            <a:xfrm>
              <a:off x="4598475" y="4882867"/>
              <a:ext cx="119815" cy="97911"/>
            </a:xfrm>
            <a:custGeom>
              <a:avLst/>
              <a:gdLst/>
              <a:ahLst/>
              <a:cxnLst/>
              <a:rect l="l" t="t" r="r" b="b"/>
              <a:pathLst>
                <a:path w="2828" h="2311" fill="none" extrusionOk="0">
                  <a:moveTo>
                    <a:pt x="1642" y="1065"/>
                  </a:moveTo>
                  <a:cubicBezTo>
                    <a:pt x="1398" y="882"/>
                    <a:pt x="1034" y="1034"/>
                    <a:pt x="943" y="1308"/>
                  </a:cubicBezTo>
                  <a:cubicBezTo>
                    <a:pt x="912" y="1369"/>
                    <a:pt x="912" y="1399"/>
                    <a:pt x="912" y="1460"/>
                  </a:cubicBezTo>
                  <a:cubicBezTo>
                    <a:pt x="943" y="1490"/>
                    <a:pt x="1003" y="1551"/>
                    <a:pt x="1034" y="1581"/>
                  </a:cubicBezTo>
                  <a:cubicBezTo>
                    <a:pt x="1277" y="1703"/>
                    <a:pt x="1642" y="1642"/>
                    <a:pt x="1824" y="1399"/>
                  </a:cubicBezTo>
                  <a:cubicBezTo>
                    <a:pt x="1885" y="1277"/>
                    <a:pt x="1915" y="1156"/>
                    <a:pt x="1885" y="1034"/>
                  </a:cubicBezTo>
                  <a:cubicBezTo>
                    <a:pt x="1854" y="852"/>
                    <a:pt x="1733" y="730"/>
                    <a:pt x="1581" y="669"/>
                  </a:cubicBezTo>
                  <a:cubicBezTo>
                    <a:pt x="1186" y="487"/>
                    <a:pt x="699" y="669"/>
                    <a:pt x="547" y="1065"/>
                  </a:cubicBezTo>
                  <a:cubicBezTo>
                    <a:pt x="365" y="1429"/>
                    <a:pt x="517" y="1916"/>
                    <a:pt x="882" y="2128"/>
                  </a:cubicBezTo>
                  <a:cubicBezTo>
                    <a:pt x="1216" y="2311"/>
                    <a:pt x="1642" y="2250"/>
                    <a:pt x="2006" y="2098"/>
                  </a:cubicBezTo>
                  <a:cubicBezTo>
                    <a:pt x="2219" y="2007"/>
                    <a:pt x="2432" y="1855"/>
                    <a:pt x="2554" y="1672"/>
                  </a:cubicBezTo>
                  <a:cubicBezTo>
                    <a:pt x="2827" y="1308"/>
                    <a:pt x="2736" y="791"/>
                    <a:pt x="2462" y="457"/>
                  </a:cubicBezTo>
                  <a:cubicBezTo>
                    <a:pt x="2158" y="153"/>
                    <a:pt x="1702" y="1"/>
                    <a:pt x="1247" y="62"/>
                  </a:cubicBezTo>
                  <a:cubicBezTo>
                    <a:pt x="912" y="122"/>
                    <a:pt x="578" y="274"/>
                    <a:pt x="335" y="548"/>
                  </a:cubicBezTo>
                  <a:cubicBezTo>
                    <a:pt x="91" y="852"/>
                    <a:pt x="0" y="1217"/>
                    <a:pt x="61" y="1581"/>
                  </a:cubicBezTo>
                </a:path>
              </a:pathLst>
            </a:custGeom>
            <a:noFill/>
            <a:ln w="2275" cap="flat" cmpd="sng">
              <a:solidFill>
                <a:srgbClr val="FFE17B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2" name="Google Shape;2082;p62"/>
            <p:cNvSpPr/>
            <p:nvPr/>
          </p:nvSpPr>
          <p:spPr>
            <a:xfrm>
              <a:off x="4152883" y="3768905"/>
              <a:ext cx="605304" cy="1088040"/>
            </a:xfrm>
            <a:custGeom>
              <a:avLst/>
              <a:gdLst/>
              <a:ahLst/>
              <a:cxnLst/>
              <a:rect l="l" t="t" r="r" b="b"/>
              <a:pathLst>
                <a:path w="14287" h="25681" extrusionOk="0">
                  <a:moveTo>
                    <a:pt x="8359" y="1"/>
                  </a:moveTo>
                  <a:cubicBezTo>
                    <a:pt x="8086" y="1"/>
                    <a:pt x="7842" y="183"/>
                    <a:pt x="7630" y="365"/>
                  </a:cubicBezTo>
                  <a:cubicBezTo>
                    <a:pt x="7022" y="912"/>
                    <a:pt x="6596" y="1642"/>
                    <a:pt x="6383" y="2432"/>
                  </a:cubicBezTo>
                  <a:cubicBezTo>
                    <a:pt x="6110" y="3344"/>
                    <a:pt x="6262" y="4226"/>
                    <a:pt x="6201" y="5168"/>
                  </a:cubicBezTo>
                  <a:cubicBezTo>
                    <a:pt x="6110" y="6080"/>
                    <a:pt x="5745" y="6961"/>
                    <a:pt x="5441" y="7812"/>
                  </a:cubicBezTo>
                  <a:cubicBezTo>
                    <a:pt x="5016" y="8998"/>
                    <a:pt x="4864" y="10305"/>
                    <a:pt x="4985" y="11551"/>
                  </a:cubicBezTo>
                  <a:cubicBezTo>
                    <a:pt x="5107" y="12675"/>
                    <a:pt x="5472" y="13800"/>
                    <a:pt x="5168" y="14864"/>
                  </a:cubicBezTo>
                  <a:cubicBezTo>
                    <a:pt x="5107" y="15077"/>
                    <a:pt x="5016" y="15290"/>
                    <a:pt x="4864" y="15441"/>
                  </a:cubicBezTo>
                  <a:cubicBezTo>
                    <a:pt x="4680" y="15625"/>
                    <a:pt x="4495" y="15701"/>
                    <a:pt x="4319" y="15701"/>
                  </a:cubicBezTo>
                  <a:cubicBezTo>
                    <a:pt x="3853" y="15701"/>
                    <a:pt x="3454" y="15167"/>
                    <a:pt x="3344" y="14682"/>
                  </a:cubicBezTo>
                  <a:cubicBezTo>
                    <a:pt x="3192" y="13983"/>
                    <a:pt x="3222" y="13253"/>
                    <a:pt x="3222" y="12524"/>
                  </a:cubicBezTo>
                  <a:cubicBezTo>
                    <a:pt x="3253" y="12040"/>
                    <a:pt x="3553" y="9423"/>
                    <a:pt x="2630" y="9423"/>
                  </a:cubicBezTo>
                  <a:cubicBezTo>
                    <a:pt x="2625" y="9423"/>
                    <a:pt x="2620" y="9423"/>
                    <a:pt x="2614" y="9423"/>
                  </a:cubicBezTo>
                  <a:cubicBezTo>
                    <a:pt x="2189" y="9454"/>
                    <a:pt x="1946" y="9849"/>
                    <a:pt x="1824" y="10213"/>
                  </a:cubicBezTo>
                  <a:cubicBezTo>
                    <a:pt x="1581" y="11004"/>
                    <a:pt x="1672" y="11855"/>
                    <a:pt x="1490" y="12675"/>
                  </a:cubicBezTo>
                  <a:cubicBezTo>
                    <a:pt x="1307" y="13375"/>
                    <a:pt x="943" y="14013"/>
                    <a:pt x="669" y="14682"/>
                  </a:cubicBezTo>
                  <a:cubicBezTo>
                    <a:pt x="0" y="16384"/>
                    <a:pt x="122" y="21490"/>
                    <a:pt x="1976" y="23344"/>
                  </a:cubicBezTo>
                  <a:cubicBezTo>
                    <a:pt x="2675" y="24043"/>
                    <a:pt x="3587" y="24834"/>
                    <a:pt x="4529" y="25138"/>
                  </a:cubicBezTo>
                  <a:cubicBezTo>
                    <a:pt x="5582" y="25504"/>
                    <a:pt x="6601" y="25681"/>
                    <a:pt x="7663" y="25681"/>
                  </a:cubicBezTo>
                  <a:cubicBezTo>
                    <a:pt x="8011" y="25681"/>
                    <a:pt x="8364" y="25662"/>
                    <a:pt x="8724" y="25624"/>
                  </a:cubicBezTo>
                  <a:lnTo>
                    <a:pt x="9058" y="25594"/>
                  </a:lnTo>
                  <a:cubicBezTo>
                    <a:pt x="10973" y="25411"/>
                    <a:pt x="13192" y="24651"/>
                    <a:pt x="13587" y="22189"/>
                  </a:cubicBezTo>
                  <a:cubicBezTo>
                    <a:pt x="14286" y="17752"/>
                    <a:pt x="13587" y="15411"/>
                    <a:pt x="11277" y="15198"/>
                  </a:cubicBezTo>
                  <a:cubicBezTo>
                    <a:pt x="9697" y="15046"/>
                    <a:pt x="10213" y="12706"/>
                    <a:pt x="10335" y="11703"/>
                  </a:cubicBezTo>
                  <a:cubicBezTo>
                    <a:pt x="10517" y="10183"/>
                    <a:pt x="10973" y="8724"/>
                    <a:pt x="11064" y="7174"/>
                  </a:cubicBezTo>
                  <a:cubicBezTo>
                    <a:pt x="11092" y="6335"/>
                    <a:pt x="10966" y="4392"/>
                    <a:pt x="9811" y="4392"/>
                  </a:cubicBezTo>
                  <a:cubicBezTo>
                    <a:pt x="9710" y="4392"/>
                    <a:pt x="9601" y="4407"/>
                    <a:pt x="9484" y="4438"/>
                  </a:cubicBezTo>
                  <a:cubicBezTo>
                    <a:pt x="8610" y="4679"/>
                    <a:pt x="9230" y="8269"/>
                    <a:pt x="8173" y="8269"/>
                  </a:cubicBezTo>
                  <a:cubicBezTo>
                    <a:pt x="8164" y="8269"/>
                    <a:pt x="8155" y="8269"/>
                    <a:pt x="8146" y="8268"/>
                  </a:cubicBezTo>
                  <a:cubicBezTo>
                    <a:pt x="7417" y="8207"/>
                    <a:pt x="8906" y="1976"/>
                    <a:pt x="8967" y="1277"/>
                  </a:cubicBezTo>
                  <a:cubicBezTo>
                    <a:pt x="8997" y="821"/>
                    <a:pt x="8997" y="1"/>
                    <a:pt x="8359" y="1"/>
                  </a:cubicBezTo>
                  <a:close/>
                </a:path>
              </a:pathLst>
            </a:custGeom>
            <a:solidFill>
              <a:srgbClr val="EF69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3" name="Google Shape;2083;p62"/>
            <p:cNvSpPr/>
            <p:nvPr/>
          </p:nvSpPr>
          <p:spPr>
            <a:xfrm>
              <a:off x="4326722" y="4593022"/>
              <a:ext cx="289794" cy="228318"/>
            </a:xfrm>
            <a:custGeom>
              <a:avLst/>
              <a:gdLst/>
              <a:ahLst/>
              <a:cxnLst/>
              <a:rect l="l" t="t" r="r" b="b"/>
              <a:pathLst>
                <a:path w="6840" h="5389" extrusionOk="0">
                  <a:moveTo>
                    <a:pt x="4057" y="1"/>
                  </a:moveTo>
                  <a:cubicBezTo>
                    <a:pt x="3812" y="1"/>
                    <a:pt x="3571" y="72"/>
                    <a:pt x="3375" y="215"/>
                  </a:cubicBezTo>
                  <a:cubicBezTo>
                    <a:pt x="2858" y="550"/>
                    <a:pt x="2676" y="1188"/>
                    <a:pt x="2311" y="1674"/>
                  </a:cubicBezTo>
                  <a:cubicBezTo>
                    <a:pt x="1946" y="2100"/>
                    <a:pt x="1399" y="2374"/>
                    <a:pt x="882" y="2617"/>
                  </a:cubicBezTo>
                  <a:cubicBezTo>
                    <a:pt x="578" y="2738"/>
                    <a:pt x="274" y="2890"/>
                    <a:pt x="122" y="3194"/>
                  </a:cubicBezTo>
                  <a:cubicBezTo>
                    <a:pt x="1" y="3468"/>
                    <a:pt x="62" y="3833"/>
                    <a:pt x="244" y="4076"/>
                  </a:cubicBezTo>
                  <a:cubicBezTo>
                    <a:pt x="891" y="5035"/>
                    <a:pt x="2127" y="5388"/>
                    <a:pt x="3304" y="5388"/>
                  </a:cubicBezTo>
                  <a:cubicBezTo>
                    <a:pt x="3731" y="5388"/>
                    <a:pt x="4150" y="5342"/>
                    <a:pt x="4530" y="5261"/>
                  </a:cubicBezTo>
                  <a:cubicBezTo>
                    <a:pt x="5320" y="5079"/>
                    <a:pt x="6840" y="4623"/>
                    <a:pt x="6779" y="3589"/>
                  </a:cubicBezTo>
                  <a:cubicBezTo>
                    <a:pt x="6749" y="2981"/>
                    <a:pt x="6141" y="2617"/>
                    <a:pt x="5806" y="2130"/>
                  </a:cubicBezTo>
                  <a:cubicBezTo>
                    <a:pt x="5442" y="1583"/>
                    <a:pt x="5411" y="823"/>
                    <a:pt x="4955" y="367"/>
                  </a:cubicBezTo>
                  <a:cubicBezTo>
                    <a:pt x="4713" y="125"/>
                    <a:pt x="4382" y="1"/>
                    <a:pt x="4057" y="1"/>
                  </a:cubicBezTo>
                  <a:close/>
                </a:path>
              </a:pathLst>
            </a:custGeom>
            <a:solidFill>
              <a:srgbClr val="FFE1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4" name="Google Shape;2084;p62"/>
            <p:cNvSpPr/>
            <p:nvPr/>
          </p:nvSpPr>
          <p:spPr>
            <a:xfrm>
              <a:off x="4621651" y="4839100"/>
              <a:ext cx="127526" cy="193111"/>
            </a:xfrm>
            <a:custGeom>
              <a:avLst/>
              <a:gdLst/>
              <a:ahLst/>
              <a:cxnLst/>
              <a:rect l="l" t="t" r="r" b="b"/>
              <a:pathLst>
                <a:path w="3010" h="4558" extrusionOk="0">
                  <a:moveTo>
                    <a:pt x="1003" y="0"/>
                  </a:moveTo>
                  <a:cubicBezTo>
                    <a:pt x="1004" y="0"/>
                    <a:pt x="3009" y="2675"/>
                    <a:pt x="0" y="4347"/>
                  </a:cubicBezTo>
                  <a:cubicBezTo>
                    <a:pt x="236" y="4496"/>
                    <a:pt x="487" y="4558"/>
                    <a:pt x="736" y="4558"/>
                  </a:cubicBezTo>
                  <a:cubicBezTo>
                    <a:pt x="1452" y="4558"/>
                    <a:pt x="2146" y="4046"/>
                    <a:pt x="2371" y="3617"/>
                  </a:cubicBezTo>
                  <a:cubicBezTo>
                    <a:pt x="2523" y="3435"/>
                    <a:pt x="2736" y="3009"/>
                    <a:pt x="2797" y="2523"/>
                  </a:cubicBezTo>
                  <a:cubicBezTo>
                    <a:pt x="2888" y="1550"/>
                    <a:pt x="2523" y="335"/>
                    <a:pt x="10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5" name="Google Shape;2085;p62"/>
            <p:cNvSpPr/>
            <p:nvPr/>
          </p:nvSpPr>
          <p:spPr>
            <a:xfrm>
              <a:off x="4172203" y="4842956"/>
              <a:ext cx="144261" cy="187434"/>
            </a:xfrm>
            <a:custGeom>
              <a:avLst/>
              <a:gdLst/>
              <a:ahLst/>
              <a:cxnLst/>
              <a:rect l="l" t="t" r="r" b="b"/>
              <a:pathLst>
                <a:path w="3405" h="4424" extrusionOk="0">
                  <a:moveTo>
                    <a:pt x="1824" y="0"/>
                  </a:moveTo>
                  <a:cubicBezTo>
                    <a:pt x="1003" y="152"/>
                    <a:pt x="0" y="1642"/>
                    <a:pt x="517" y="2949"/>
                  </a:cubicBezTo>
                  <a:cubicBezTo>
                    <a:pt x="858" y="3865"/>
                    <a:pt x="1498" y="4423"/>
                    <a:pt x="2301" y="4423"/>
                  </a:cubicBezTo>
                  <a:cubicBezTo>
                    <a:pt x="2643" y="4423"/>
                    <a:pt x="3014" y="4322"/>
                    <a:pt x="3405" y="4104"/>
                  </a:cubicBezTo>
                  <a:cubicBezTo>
                    <a:pt x="912" y="2675"/>
                    <a:pt x="1824" y="1"/>
                    <a:pt x="18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6" name="Google Shape;2086;p62"/>
            <p:cNvSpPr/>
            <p:nvPr/>
          </p:nvSpPr>
          <p:spPr>
            <a:xfrm>
              <a:off x="4517339" y="4925279"/>
              <a:ext cx="36097" cy="25124"/>
            </a:xfrm>
            <a:custGeom>
              <a:avLst/>
              <a:gdLst/>
              <a:ahLst/>
              <a:cxnLst/>
              <a:rect l="l" t="t" r="r" b="b"/>
              <a:pathLst>
                <a:path w="852" h="593" extrusionOk="0">
                  <a:moveTo>
                    <a:pt x="135" y="0"/>
                  </a:moveTo>
                  <a:cubicBezTo>
                    <a:pt x="92" y="0"/>
                    <a:pt x="50" y="26"/>
                    <a:pt x="31" y="64"/>
                  </a:cubicBezTo>
                  <a:cubicBezTo>
                    <a:pt x="0" y="124"/>
                    <a:pt x="0" y="216"/>
                    <a:pt x="61" y="246"/>
                  </a:cubicBezTo>
                  <a:cubicBezTo>
                    <a:pt x="244" y="368"/>
                    <a:pt x="395" y="459"/>
                    <a:pt x="547" y="519"/>
                  </a:cubicBezTo>
                  <a:cubicBezTo>
                    <a:pt x="578" y="550"/>
                    <a:pt x="608" y="550"/>
                    <a:pt x="639" y="580"/>
                  </a:cubicBezTo>
                  <a:cubicBezTo>
                    <a:pt x="655" y="588"/>
                    <a:pt x="673" y="592"/>
                    <a:pt x="692" y="592"/>
                  </a:cubicBezTo>
                  <a:cubicBezTo>
                    <a:pt x="744" y="592"/>
                    <a:pt x="799" y="564"/>
                    <a:pt x="821" y="519"/>
                  </a:cubicBezTo>
                  <a:cubicBezTo>
                    <a:pt x="851" y="459"/>
                    <a:pt x="851" y="368"/>
                    <a:pt x="760" y="337"/>
                  </a:cubicBezTo>
                  <a:cubicBezTo>
                    <a:pt x="608" y="246"/>
                    <a:pt x="456" y="155"/>
                    <a:pt x="274" y="64"/>
                  </a:cubicBezTo>
                  <a:cubicBezTo>
                    <a:pt x="274" y="33"/>
                    <a:pt x="244" y="33"/>
                    <a:pt x="213" y="33"/>
                  </a:cubicBezTo>
                  <a:cubicBezTo>
                    <a:pt x="190" y="10"/>
                    <a:pt x="162" y="0"/>
                    <a:pt x="135" y="0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7" name="Google Shape;2087;p62"/>
            <p:cNvSpPr/>
            <p:nvPr/>
          </p:nvSpPr>
          <p:spPr>
            <a:xfrm>
              <a:off x="4523779" y="4881469"/>
              <a:ext cx="36097" cy="25124"/>
            </a:xfrm>
            <a:custGeom>
              <a:avLst/>
              <a:gdLst/>
              <a:ahLst/>
              <a:cxnLst/>
              <a:rect l="l" t="t" r="r" b="b"/>
              <a:pathLst>
                <a:path w="852" h="593" extrusionOk="0">
                  <a:moveTo>
                    <a:pt x="135" y="1"/>
                  </a:moveTo>
                  <a:cubicBezTo>
                    <a:pt x="92" y="1"/>
                    <a:pt x="50" y="27"/>
                    <a:pt x="31" y="64"/>
                  </a:cubicBezTo>
                  <a:cubicBezTo>
                    <a:pt x="0" y="125"/>
                    <a:pt x="0" y="216"/>
                    <a:pt x="61" y="277"/>
                  </a:cubicBezTo>
                  <a:cubicBezTo>
                    <a:pt x="243" y="368"/>
                    <a:pt x="395" y="459"/>
                    <a:pt x="547" y="520"/>
                  </a:cubicBezTo>
                  <a:cubicBezTo>
                    <a:pt x="578" y="550"/>
                    <a:pt x="608" y="550"/>
                    <a:pt x="639" y="581"/>
                  </a:cubicBezTo>
                  <a:cubicBezTo>
                    <a:pt x="655" y="589"/>
                    <a:pt x="673" y="593"/>
                    <a:pt x="692" y="593"/>
                  </a:cubicBezTo>
                  <a:cubicBezTo>
                    <a:pt x="744" y="593"/>
                    <a:pt x="799" y="565"/>
                    <a:pt x="821" y="520"/>
                  </a:cubicBezTo>
                  <a:cubicBezTo>
                    <a:pt x="851" y="459"/>
                    <a:pt x="851" y="368"/>
                    <a:pt x="760" y="338"/>
                  </a:cubicBezTo>
                  <a:cubicBezTo>
                    <a:pt x="608" y="246"/>
                    <a:pt x="456" y="155"/>
                    <a:pt x="274" y="64"/>
                  </a:cubicBezTo>
                  <a:cubicBezTo>
                    <a:pt x="274" y="64"/>
                    <a:pt x="243" y="34"/>
                    <a:pt x="213" y="34"/>
                  </a:cubicBezTo>
                  <a:cubicBezTo>
                    <a:pt x="190" y="10"/>
                    <a:pt x="162" y="1"/>
                    <a:pt x="135" y="1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8" name="Google Shape;2088;p62"/>
            <p:cNvSpPr/>
            <p:nvPr/>
          </p:nvSpPr>
          <p:spPr>
            <a:xfrm>
              <a:off x="4452939" y="4868208"/>
              <a:ext cx="37411" cy="25505"/>
            </a:xfrm>
            <a:custGeom>
              <a:avLst/>
              <a:gdLst/>
              <a:ahLst/>
              <a:cxnLst/>
              <a:rect l="l" t="t" r="r" b="b"/>
              <a:pathLst>
                <a:path w="883" h="602" extrusionOk="0">
                  <a:moveTo>
                    <a:pt x="185" y="0"/>
                  </a:moveTo>
                  <a:cubicBezTo>
                    <a:pt x="124" y="0"/>
                    <a:pt x="53" y="29"/>
                    <a:pt x="31" y="73"/>
                  </a:cubicBezTo>
                  <a:cubicBezTo>
                    <a:pt x="1" y="134"/>
                    <a:pt x="31" y="225"/>
                    <a:pt x="92" y="256"/>
                  </a:cubicBezTo>
                  <a:cubicBezTo>
                    <a:pt x="244" y="347"/>
                    <a:pt x="396" y="438"/>
                    <a:pt x="578" y="529"/>
                  </a:cubicBezTo>
                  <a:cubicBezTo>
                    <a:pt x="608" y="559"/>
                    <a:pt x="608" y="559"/>
                    <a:pt x="639" y="590"/>
                  </a:cubicBezTo>
                  <a:cubicBezTo>
                    <a:pt x="655" y="598"/>
                    <a:pt x="674" y="602"/>
                    <a:pt x="693" y="602"/>
                  </a:cubicBezTo>
                  <a:cubicBezTo>
                    <a:pt x="746" y="602"/>
                    <a:pt x="807" y="574"/>
                    <a:pt x="852" y="529"/>
                  </a:cubicBezTo>
                  <a:cubicBezTo>
                    <a:pt x="882" y="468"/>
                    <a:pt x="852" y="377"/>
                    <a:pt x="791" y="347"/>
                  </a:cubicBezTo>
                  <a:cubicBezTo>
                    <a:pt x="639" y="256"/>
                    <a:pt x="457" y="164"/>
                    <a:pt x="305" y="73"/>
                  </a:cubicBezTo>
                  <a:cubicBezTo>
                    <a:pt x="274" y="43"/>
                    <a:pt x="274" y="43"/>
                    <a:pt x="244" y="12"/>
                  </a:cubicBezTo>
                  <a:cubicBezTo>
                    <a:pt x="227" y="4"/>
                    <a:pt x="207" y="0"/>
                    <a:pt x="185" y="0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9" name="Google Shape;2089;p62"/>
            <p:cNvSpPr/>
            <p:nvPr/>
          </p:nvSpPr>
          <p:spPr>
            <a:xfrm>
              <a:off x="4549540" y="4856345"/>
              <a:ext cx="36097" cy="24827"/>
            </a:xfrm>
            <a:custGeom>
              <a:avLst/>
              <a:gdLst/>
              <a:ahLst/>
              <a:cxnLst/>
              <a:rect l="l" t="t" r="r" b="b"/>
              <a:pathLst>
                <a:path w="852" h="586" extrusionOk="0">
                  <a:moveTo>
                    <a:pt x="139" y="1"/>
                  </a:moveTo>
                  <a:cubicBezTo>
                    <a:pt x="94" y="1"/>
                    <a:pt x="50" y="22"/>
                    <a:pt x="31" y="80"/>
                  </a:cubicBezTo>
                  <a:cubicBezTo>
                    <a:pt x="0" y="140"/>
                    <a:pt x="0" y="232"/>
                    <a:pt x="91" y="262"/>
                  </a:cubicBezTo>
                  <a:cubicBezTo>
                    <a:pt x="243" y="353"/>
                    <a:pt x="395" y="444"/>
                    <a:pt x="578" y="536"/>
                  </a:cubicBezTo>
                  <a:cubicBezTo>
                    <a:pt x="578" y="536"/>
                    <a:pt x="608" y="566"/>
                    <a:pt x="639" y="566"/>
                  </a:cubicBezTo>
                  <a:cubicBezTo>
                    <a:pt x="664" y="579"/>
                    <a:pt x="694" y="586"/>
                    <a:pt x="723" y="586"/>
                  </a:cubicBezTo>
                  <a:cubicBezTo>
                    <a:pt x="764" y="586"/>
                    <a:pt x="803" y="571"/>
                    <a:pt x="821" y="536"/>
                  </a:cubicBezTo>
                  <a:cubicBezTo>
                    <a:pt x="851" y="444"/>
                    <a:pt x="851" y="353"/>
                    <a:pt x="791" y="323"/>
                  </a:cubicBezTo>
                  <a:cubicBezTo>
                    <a:pt x="608" y="232"/>
                    <a:pt x="456" y="140"/>
                    <a:pt x="304" y="49"/>
                  </a:cubicBezTo>
                  <a:cubicBezTo>
                    <a:pt x="274" y="49"/>
                    <a:pt x="243" y="19"/>
                    <a:pt x="213" y="19"/>
                  </a:cubicBezTo>
                  <a:cubicBezTo>
                    <a:pt x="191" y="8"/>
                    <a:pt x="164" y="1"/>
                    <a:pt x="139" y="1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0" name="Google Shape;2090;p62"/>
            <p:cNvSpPr/>
            <p:nvPr/>
          </p:nvSpPr>
          <p:spPr>
            <a:xfrm>
              <a:off x="4385869" y="4884986"/>
              <a:ext cx="41859" cy="23260"/>
            </a:xfrm>
            <a:custGeom>
              <a:avLst/>
              <a:gdLst/>
              <a:ahLst/>
              <a:cxnLst/>
              <a:rect l="l" t="t" r="r" b="b"/>
              <a:pathLst>
                <a:path w="988" h="549" extrusionOk="0">
                  <a:moveTo>
                    <a:pt x="757" y="1"/>
                  </a:moveTo>
                  <a:cubicBezTo>
                    <a:pt x="739" y="1"/>
                    <a:pt x="721" y="4"/>
                    <a:pt x="702" y="12"/>
                  </a:cubicBezTo>
                  <a:cubicBezTo>
                    <a:pt x="520" y="103"/>
                    <a:pt x="337" y="194"/>
                    <a:pt x="155" y="315"/>
                  </a:cubicBezTo>
                  <a:cubicBezTo>
                    <a:pt x="1" y="367"/>
                    <a:pt x="86" y="548"/>
                    <a:pt x="207" y="548"/>
                  </a:cubicBezTo>
                  <a:cubicBezTo>
                    <a:pt x="229" y="548"/>
                    <a:pt x="253" y="542"/>
                    <a:pt x="277" y="528"/>
                  </a:cubicBezTo>
                  <a:cubicBezTo>
                    <a:pt x="459" y="437"/>
                    <a:pt x="641" y="346"/>
                    <a:pt x="854" y="255"/>
                  </a:cubicBezTo>
                  <a:cubicBezTo>
                    <a:pt x="988" y="175"/>
                    <a:pt x="887" y="1"/>
                    <a:pt x="757" y="1"/>
                  </a:cubicBezTo>
                  <a:close/>
                </a:path>
              </a:pathLst>
            </a:custGeom>
            <a:solidFill>
              <a:srgbClr val="9247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1" name="Google Shape;2091;p62"/>
            <p:cNvSpPr/>
            <p:nvPr/>
          </p:nvSpPr>
          <p:spPr>
            <a:xfrm>
              <a:off x="4371506" y="4931422"/>
              <a:ext cx="40842" cy="23175"/>
            </a:xfrm>
            <a:custGeom>
              <a:avLst/>
              <a:gdLst/>
              <a:ahLst/>
              <a:cxnLst/>
              <a:rect l="l" t="t" r="r" b="b"/>
              <a:pathLst>
                <a:path w="964" h="547" extrusionOk="0">
                  <a:moveTo>
                    <a:pt x="755" y="0"/>
                  </a:moveTo>
                  <a:cubicBezTo>
                    <a:pt x="740" y="0"/>
                    <a:pt x="723" y="3"/>
                    <a:pt x="707" y="10"/>
                  </a:cubicBezTo>
                  <a:cubicBezTo>
                    <a:pt x="524" y="131"/>
                    <a:pt x="312" y="223"/>
                    <a:pt x="129" y="314"/>
                  </a:cubicBezTo>
                  <a:cubicBezTo>
                    <a:pt x="1" y="365"/>
                    <a:pt x="89" y="547"/>
                    <a:pt x="212" y="547"/>
                  </a:cubicBezTo>
                  <a:cubicBezTo>
                    <a:pt x="234" y="547"/>
                    <a:pt x="258" y="541"/>
                    <a:pt x="281" y="526"/>
                  </a:cubicBezTo>
                  <a:cubicBezTo>
                    <a:pt x="464" y="435"/>
                    <a:pt x="646" y="344"/>
                    <a:pt x="828" y="253"/>
                  </a:cubicBezTo>
                  <a:cubicBezTo>
                    <a:pt x="964" y="199"/>
                    <a:pt x="882" y="0"/>
                    <a:pt x="755" y="0"/>
                  </a:cubicBezTo>
                  <a:close/>
                </a:path>
              </a:pathLst>
            </a:custGeom>
            <a:solidFill>
              <a:srgbClr val="9247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2" name="Google Shape;2092;p62"/>
            <p:cNvSpPr/>
            <p:nvPr/>
          </p:nvSpPr>
          <p:spPr>
            <a:xfrm>
              <a:off x="4342907" y="4859183"/>
              <a:ext cx="33386" cy="19108"/>
            </a:xfrm>
            <a:custGeom>
              <a:avLst/>
              <a:gdLst/>
              <a:ahLst/>
              <a:cxnLst/>
              <a:rect l="l" t="t" r="r" b="b"/>
              <a:pathLst>
                <a:path w="788" h="451" extrusionOk="0">
                  <a:moveTo>
                    <a:pt x="611" y="0"/>
                  </a:moveTo>
                  <a:cubicBezTo>
                    <a:pt x="595" y="0"/>
                    <a:pt x="578" y="4"/>
                    <a:pt x="561" y="13"/>
                  </a:cubicBezTo>
                  <a:cubicBezTo>
                    <a:pt x="409" y="104"/>
                    <a:pt x="257" y="165"/>
                    <a:pt x="105" y="256"/>
                  </a:cubicBezTo>
                  <a:cubicBezTo>
                    <a:pt x="1" y="308"/>
                    <a:pt x="76" y="450"/>
                    <a:pt x="176" y="450"/>
                  </a:cubicBezTo>
                  <a:cubicBezTo>
                    <a:pt x="193" y="450"/>
                    <a:pt x="210" y="447"/>
                    <a:pt x="227" y="438"/>
                  </a:cubicBezTo>
                  <a:cubicBezTo>
                    <a:pt x="379" y="377"/>
                    <a:pt x="531" y="286"/>
                    <a:pt x="683" y="195"/>
                  </a:cubicBezTo>
                  <a:cubicBezTo>
                    <a:pt x="787" y="143"/>
                    <a:pt x="712" y="0"/>
                    <a:pt x="611" y="0"/>
                  </a:cubicBezTo>
                  <a:close/>
                </a:path>
              </a:pathLst>
            </a:custGeom>
            <a:solidFill>
              <a:srgbClr val="9247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3" name="Google Shape;2093;p62"/>
            <p:cNvSpPr/>
            <p:nvPr/>
          </p:nvSpPr>
          <p:spPr>
            <a:xfrm>
              <a:off x="4164661" y="4419267"/>
              <a:ext cx="603695" cy="441258"/>
            </a:xfrm>
            <a:custGeom>
              <a:avLst/>
              <a:gdLst/>
              <a:ahLst/>
              <a:cxnLst/>
              <a:rect l="l" t="t" r="r" b="b"/>
              <a:pathLst>
                <a:path w="14249" h="10415" extrusionOk="0">
                  <a:moveTo>
                    <a:pt x="664" y="0"/>
                  </a:moveTo>
                  <a:cubicBezTo>
                    <a:pt x="273" y="0"/>
                    <a:pt x="26" y="540"/>
                    <a:pt x="26" y="1976"/>
                  </a:cubicBezTo>
                  <a:cubicBezTo>
                    <a:pt x="1" y="9822"/>
                    <a:pt x="5520" y="10414"/>
                    <a:pt x="7111" y="10414"/>
                  </a:cubicBezTo>
                  <a:cubicBezTo>
                    <a:pt x="7382" y="10414"/>
                    <a:pt x="7538" y="10397"/>
                    <a:pt x="7535" y="10396"/>
                  </a:cubicBezTo>
                  <a:lnTo>
                    <a:pt x="7535" y="10396"/>
                  </a:lnTo>
                  <a:cubicBezTo>
                    <a:pt x="7664" y="10405"/>
                    <a:pt x="7790" y="10410"/>
                    <a:pt x="7915" y="10410"/>
                  </a:cubicBezTo>
                  <a:cubicBezTo>
                    <a:pt x="11856" y="10410"/>
                    <a:pt x="14249" y="5900"/>
                    <a:pt x="11303" y="4073"/>
                  </a:cubicBezTo>
                  <a:cubicBezTo>
                    <a:pt x="10551" y="3610"/>
                    <a:pt x="9880" y="3437"/>
                    <a:pt x="9277" y="3437"/>
                  </a:cubicBezTo>
                  <a:cubicBezTo>
                    <a:pt x="7506" y="3437"/>
                    <a:pt x="6317" y="4927"/>
                    <a:pt x="5348" y="4927"/>
                  </a:cubicBezTo>
                  <a:cubicBezTo>
                    <a:pt x="5327" y="4927"/>
                    <a:pt x="5306" y="4926"/>
                    <a:pt x="5285" y="4924"/>
                  </a:cubicBezTo>
                  <a:cubicBezTo>
                    <a:pt x="4305" y="4856"/>
                    <a:pt x="1837" y="0"/>
                    <a:pt x="6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094" name="Google Shape;2094;p62"/>
          <p:cNvSpPr txBox="1">
            <a:spLocks noGrp="1"/>
          </p:cNvSpPr>
          <p:nvPr>
            <p:ph type="title"/>
          </p:nvPr>
        </p:nvSpPr>
        <p:spPr>
          <a:xfrm>
            <a:off x="3119556" y="734766"/>
            <a:ext cx="5510636" cy="767200"/>
          </a:xfrm>
          <a:prstGeom prst="rect">
            <a:avLst/>
          </a:prstGeom>
          <a:solidFill>
            <a:srgbClr val="FFFF00"/>
          </a:solidFill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lvl="0">
              <a:buNone/>
            </a:pPr>
            <a:r>
              <a:rPr lang="id-ID" dirty="0">
                <a:latin typeface="Century Gothic" panose="020B0502020202020204" pitchFamily="34" charset="0"/>
              </a:rPr>
              <a:t>Aksara Gedé </a:t>
            </a:r>
            <a:endParaRPr dirty="0">
              <a:latin typeface="Century Gothic" panose="020B0502020202020204" pitchFamily="34" charset="0"/>
            </a:endParaRPr>
          </a:p>
        </p:txBody>
      </p:sp>
      <p:pic>
        <p:nvPicPr>
          <p:cNvPr id="2095" name="Google Shape;2095;p62">
            <a:hlinkClick r:id="" action="ppaction://noaction"/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28133" y="6112956"/>
            <a:ext cx="425800" cy="425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159519" y="2439305"/>
            <a:ext cx="5470673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id-ID" sz="2800" b="1" dirty="0">
                <a:latin typeface="Century Gothic" panose="020B0502020202020204" pitchFamily="34" charset="0"/>
              </a:rPr>
              <a:t>Awal Kalimah </a:t>
            </a:r>
            <a:r>
              <a:rPr lang="id-ID" sz="2800" dirty="0">
                <a:latin typeface="Century Gothic" panose="020B0502020202020204" pitchFamily="34" charset="0"/>
              </a:rPr>
              <a:t>( mimiti nulis ) </a:t>
            </a:r>
            <a:r>
              <a:rPr lang="id-ID" sz="2800" dirty="0" smtClean="0">
                <a:latin typeface="Century Gothic" panose="020B0502020202020204" pitchFamily="34" charset="0"/>
              </a:rPr>
              <a:t>:</a:t>
            </a:r>
            <a:endParaRPr lang="en-ID" sz="2800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59519" y="3422810"/>
            <a:ext cx="6383726" cy="181588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id-ID" sz="2800" dirty="0">
                <a:latin typeface="Century Gothic" panose="020B0502020202020204" pitchFamily="34" charset="0"/>
              </a:rPr>
              <a:t>Conto :</a:t>
            </a:r>
            <a:endParaRPr lang="en-ID" sz="2800" dirty="0">
              <a:latin typeface="Century Gothic" panose="020B0502020202020204" pitchFamily="34" charset="0"/>
            </a:endParaRPr>
          </a:p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id-ID" sz="2800" b="1" dirty="0">
                <a:latin typeface="Century Gothic" panose="020B0502020202020204" pitchFamily="34" charset="0"/>
              </a:rPr>
              <a:t>B</a:t>
            </a:r>
            <a:r>
              <a:rPr lang="id-ID" sz="2800" dirty="0">
                <a:latin typeface="Century Gothic" panose="020B0502020202020204" pitchFamily="34" charset="0"/>
              </a:rPr>
              <a:t>onéka abdi saé pisan</a:t>
            </a:r>
            <a:r>
              <a:rPr lang="id-ID" sz="2800" dirty="0" smtClean="0">
                <a:latin typeface="Century Gothic" panose="020B0502020202020204" pitchFamily="34" charset="0"/>
              </a:rPr>
              <a:t>.</a:t>
            </a:r>
            <a:endParaRPr lang="en-US" sz="2800" dirty="0" smtClean="0">
              <a:latin typeface="Century Gothic" panose="020B0502020202020204" pitchFamily="34" charset="0"/>
            </a:endParaRPr>
          </a:p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id-ID" sz="2800" b="1" dirty="0">
                <a:latin typeface="Century Gothic" panose="020B0502020202020204" pitchFamily="34" charset="0"/>
              </a:rPr>
              <a:t>S</a:t>
            </a:r>
            <a:r>
              <a:rPr lang="id-ID" sz="2800" dirty="0">
                <a:latin typeface="Century Gothic" panose="020B0502020202020204" pitchFamily="34" charset="0"/>
              </a:rPr>
              <a:t>awah Mang Junéd lega pisan.</a:t>
            </a:r>
            <a:endParaRPr lang="en-ID" sz="2800" dirty="0">
              <a:latin typeface="Century Gothic" panose="020B0502020202020204" pitchFamily="34" charset="0"/>
            </a:endParaRPr>
          </a:p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id-ID" sz="2800" b="1" dirty="0">
                <a:latin typeface="Century Gothic" panose="020B0502020202020204" pitchFamily="34" charset="0"/>
              </a:rPr>
              <a:t>A</a:t>
            </a:r>
            <a:r>
              <a:rPr lang="id-ID" sz="2800" dirty="0">
                <a:latin typeface="Century Gothic" panose="020B0502020202020204" pitchFamily="34" charset="0"/>
              </a:rPr>
              <a:t>yeuna abdi tos kelas dua</a:t>
            </a:r>
            <a:r>
              <a:rPr lang="id-ID" sz="2800" dirty="0" smtClean="0">
                <a:latin typeface="Century Gothic" panose="020B0502020202020204" pitchFamily="34" charset="0"/>
              </a:rPr>
              <a:t>.</a:t>
            </a:r>
            <a:endParaRPr lang="en-ID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62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4" grpId="0" animBg="1"/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1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4" name="Google Shape;1924;p62"/>
          <p:cNvGrpSpPr/>
          <p:nvPr/>
        </p:nvGrpSpPr>
        <p:grpSpPr>
          <a:xfrm>
            <a:off x="114391" y="4584878"/>
            <a:ext cx="2912144" cy="2273121"/>
            <a:chOff x="2252050" y="2014325"/>
            <a:chExt cx="4650339" cy="3208248"/>
          </a:xfrm>
        </p:grpSpPr>
        <p:sp>
          <p:nvSpPr>
            <p:cNvPr id="1925" name="Google Shape;1925;p62"/>
            <p:cNvSpPr/>
            <p:nvPr/>
          </p:nvSpPr>
          <p:spPr>
            <a:xfrm>
              <a:off x="4485139" y="3315600"/>
              <a:ext cx="292378" cy="154557"/>
            </a:xfrm>
            <a:custGeom>
              <a:avLst/>
              <a:gdLst/>
              <a:ahLst/>
              <a:cxnLst/>
              <a:rect l="l" t="t" r="r" b="b"/>
              <a:pathLst>
                <a:path w="6901" h="3648" extrusionOk="0">
                  <a:moveTo>
                    <a:pt x="0" y="0"/>
                  </a:moveTo>
                  <a:lnTo>
                    <a:pt x="2280" y="1003"/>
                  </a:lnTo>
                  <a:lnTo>
                    <a:pt x="6779" y="3648"/>
                  </a:lnTo>
                  <a:lnTo>
                    <a:pt x="6900" y="3070"/>
                  </a:lnTo>
                  <a:lnTo>
                    <a:pt x="2584" y="6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47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6" name="Google Shape;1926;p62"/>
            <p:cNvSpPr/>
            <p:nvPr/>
          </p:nvSpPr>
          <p:spPr>
            <a:xfrm>
              <a:off x="4969372" y="4115313"/>
              <a:ext cx="1933017" cy="504893"/>
            </a:xfrm>
            <a:custGeom>
              <a:avLst/>
              <a:gdLst/>
              <a:ahLst/>
              <a:cxnLst/>
              <a:rect l="l" t="t" r="r" b="b"/>
              <a:pathLst>
                <a:path w="45625" h="11917" extrusionOk="0">
                  <a:moveTo>
                    <a:pt x="41315" y="0"/>
                  </a:moveTo>
                  <a:cubicBezTo>
                    <a:pt x="41303" y="0"/>
                    <a:pt x="41290" y="0"/>
                    <a:pt x="41278" y="1"/>
                  </a:cubicBezTo>
                  <a:cubicBezTo>
                    <a:pt x="39910" y="31"/>
                    <a:pt x="40305" y="3132"/>
                    <a:pt x="40579" y="4682"/>
                  </a:cubicBezTo>
                  <a:cubicBezTo>
                    <a:pt x="36414" y="3679"/>
                    <a:pt x="30001" y="3041"/>
                    <a:pt x="22827" y="3041"/>
                  </a:cubicBezTo>
                  <a:cubicBezTo>
                    <a:pt x="17478" y="3041"/>
                    <a:pt x="12554" y="3375"/>
                    <a:pt x="8663" y="3983"/>
                  </a:cubicBezTo>
                  <a:lnTo>
                    <a:pt x="8663" y="3952"/>
                  </a:lnTo>
                  <a:cubicBezTo>
                    <a:pt x="8663" y="3952"/>
                    <a:pt x="9453" y="609"/>
                    <a:pt x="8663" y="578"/>
                  </a:cubicBezTo>
                  <a:cubicBezTo>
                    <a:pt x="8655" y="578"/>
                    <a:pt x="8648" y="577"/>
                    <a:pt x="8641" y="577"/>
                  </a:cubicBezTo>
                  <a:cubicBezTo>
                    <a:pt x="7998" y="577"/>
                    <a:pt x="8177" y="3172"/>
                    <a:pt x="8237" y="4044"/>
                  </a:cubicBezTo>
                  <a:cubicBezTo>
                    <a:pt x="8207" y="4074"/>
                    <a:pt x="8177" y="4074"/>
                    <a:pt x="8146" y="4074"/>
                  </a:cubicBezTo>
                  <a:cubicBezTo>
                    <a:pt x="7929" y="3532"/>
                    <a:pt x="7423" y="2410"/>
                    <a:pt x="6971" y="2410"/>
                  </a:cubicBezTo>
                  <a:cubicBezTo>
                    <a:pt x="6916" y="2410"/>
                    <a:pt x="6862" y="2427"/>
                    <a:pt x="6809" y="2463"/>
                  </a:cubicBezTo>
                  <a:cubicBezTo>
                    <a:pt x="6414" y="2706"/>
                    <a:pt x="6930" y="3588"/>
                    <a:pt x="7356" y="4196"/>
                  </a:cubicBezTo>
                  <a:cubicBezTo>
                    <a:pt x="2857" y="5016"/>
                    <a:pt x="0" y="6171"/>
                    <a:pt x="0" y="7478"/>
                  </a:cubicBezTo>
                  <a:cubicBezTo>
                    <a:pt x="0" y="9910"/>
                    <a:pt x="10213" y="11916"/>
                    <a:pt x="22827" y="11916"/>
                  </a:cubicBezTo>
                  <a:cubicBezTo>
                    <a:pt x="35411" y="11916"/>
                    <a:pt x="45624" y="9910"/>
                    <a:pt x="45624" y="7478"/>
                  </a:cubicBezTo>
                  <a:cubicBezTo>
                    <a:pt x="45624" y="6658"/>
                    <a:pt x="44500" y="5898"/>
                    <a:pt x="42554" y="5229"/>
                  </a:cubicBezTo>
                  <a:cubicBezTo>
                    <a:pt x="42980" y="4712"/>
                    <a:pt x="43041" y="3922"/>
                    <a:pt x="42706" y="3831"/>
                  </a:cubicBezTo>
                  <a:cubicBezTo>
                    <a:pt x="42683" y="3825"/>
                    <a:pt x="42658" y="3823"/>
                    <a:pt x="42634" y="3823"/>
                  </a:cubicBezTo>
                  <a:cubicBezTo>
                    <a:pt x="42253" y="3823"/>
                    <a:pt x="41807" y="4468"/>
                    <a:pt x="41521" y="4925"/>
                  </a:cubicBezTo>
                  <a:cubicBezTo>
                    <a:pt x="41490" y="4925"/>
                    <a:pt x="41460" y="4895"/>
                    <a:pt x="41430" y="4895"/>
                  </a:cubicBezTo>
                  <a:cubicBezTo>
                    <a:pt x="41821" y="3598"/>
                    <a:pt x="42781" y="0"/>
                    <a:pt x="413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7" name="Google Shape;1927;p62"/>
            <p:cNvSpPr/>
            <p:nvPr/>
          </p:nvSpPr>
          <p:spPr>
            <a:xfrm>
              <a:off x="6456813" y="3361825"/>
              <a:ext cx="212515" cy="799898"/>
            </a:xfrm>
            <a:custGeom>
              <a:avLst/>
              <a:gdLst/>
              <a:ahLst/>
              <a:cxnLst/>
              <a:rect l="l" t="t" r="r" b="b"/>
              <a:pathLst>
                <a:path w="5016" h="18880" extrusionOk="0">
                  <a:moveTo>
                    <a:pt x="2652" y="1"/>
                  </a:moveTo>
                  <a:cubicBezTo>
                    <a:pt x="506" y="1"/>
                    <a:pt x="0" y="18879"/>
                    <a:pt x="0" y="18879"/>
                  </a:cubicBezTo>
                  <a:cubicBezTo>
                    <a:pt x="0" y="18879"/>
                    <a:pt x="2128" y="18575"/>
                    <a:pt x="3192" y="17572"/>
                  </a:cubicBezTo>
                  <a:cubicBezTo>
                    <a:pt x="3617" y="17147"/>
                    <a:pt x="4347" y="15171"/>
                    <a:pt x="4590" y="12344"/>
                  </a:cubicBezTo>
                  <a:cubicBezTo>
                    <a:pt x="5016" y="7572"/>
                    <a:pt x="4468" y="1159"/>
                    <a:pt x="2918" y="95"/>
                  </a:cubicBezTo>
                  <a:cubicBezTo>
                    <a:pt x="2827" y="31"/>
                    <a:pt x="2738" y="1"/>
                    <a:pt x="26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8" name="Google Shape;1928;p62"/>
            <p:cNvSpPr/>
            <p:nvPr/>
          </p:nvSpPr>
          <p:spPr>
            <a:xfrm>
              <a:off x="5315779" y="4639458"/>
              <a:ext cx="376096" cy="252468"/>
            </a:xfrm>
            <a:custGeom>
              <a:avLst/>
              <a:gdLst/>
              <a:ahLst/>
              <a:cxnLst/>
              <a:rect l="l" t="t" r="r" b="b"/>
              <a:pathLst>
                <a:path w="8877" h="5959" extrusionOk="0">
                  <a:moveTo>
                    <a:pt x="6414" y="1"/>
                  </a:moveTo>
                  <a:cubicBezTo>
                    <a:pt x="6414" y="1"/>
                    <a:pt x="2827" y="1885"/>
                    <a:pt x="1" y="3132"/>
                  </a:cubicBezTo>
                  <a:cubicBezTo>
                    <a:pt x="274" y="3861"/>
                    <a:pt x="517" y="4864"/>
                    <a:pt x="426" y="5958"/>
                  </a:cubicBezTo>
                  <a:lnTo>
                    <a:pt x="8147" y="5807"/>
                  </a:lnTo>
                  <a:lnTo>
                    <a:pt x="8876" y="518"/>
                  </a:lnTo>
                  <a:lnTo>
                    <a:pt x="64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9" name="Google Shape;1929;p62"/>
            <p:cNvSpPr/>
            <p:nvPr/>
          </p:nvSpPr>
          <p:spPr>
            <a:xfrm>
              <a:off x="4916502" y="2162998"/>
              <a:ext cx="1411473" cy="1357370"/>
            </a:xfrm>
            <a:custGeom>
              <a:avLst/>
              <a:gdLst/>
              <a:ahLst/>
              <a:cxnLst/>
              <a:rect l="l" t="t" r="r" b="b"/>
              <a:pathLst>
                <a:path w="33315" h="32038" extrusionOk="0">
                  <a:moveTo>
                    <a:pt x="22372" y="0"/>
                  </a:moveTo>
                  <a:cubicBezTo>
                    <a:pt x="22372" y="1"/>
                    <a:pt x="22377" y="10"/>
                    <a:pt x="22387" y="27"/>
                  </a:cubicBezTo>
                  <a:lnTo>
                    <a:pt x="22387" y="27"/>
                  </a:lnTo>
                  <a:cubicBezTo>
                    <a:pt x="22382" y="18"/>
                    <a:pt x="22377" y="9"/>
                    <a:pt x="22372" y="0"/>
                  </a:cubicBezTo>
                  <a:close/>
                  <a:moveTo>
                    <a:pt x="22387" y="27"/>
                  </a:moveTo>
                  <a:cubicBezTo>
                    <a:pt x="22893" y="1015"/>
                    <a:pt x="19753" y="3320"/>
                    <a:pt x="19241" y="4012"/>
                  </a:cubicBezTo>
                  <a:cubicBezTo>
                    <a:pt x="18056" y="5563"/>
                    <a:pt x="17296" y="7386"/>
                    <a:pt x="16141" y="8937"/>
                  </a:cubicBezTo>
                  <a:cubicBezTo>
                    <a:pt x="13952" y="11763"/>
                    <a:pt x="10974" y="12584"/>
                    <a:pt x="7691" y="13465"/>
                  </a:cubicBezTo>
                  <a:cubicBezTo>
                    <a:pt x="6171" y="13861"/>
                    <a:pt x="4560" y="14286"/>
                    <a:pt x="3253" y="15168"/>
                  </a:cubicBezTo>
                  <a:cubicBezTo>
                    <a:pt x="1217" y="16535"/>
                    <a:pt x="1" y="19514"/>
                    <a:pt x="183" y="21915"/>
                  </a:cubicBezTo>
                  <a:cubicBezTo>
                    <a:pt x="305" y="23466"/>
                    <a:pt x="1156" y="24985"/>
                    <a:pt x="2554" y="25624"/>
                  </a:cubicBezTo>
                  <a:cubicBezTo>
                    <a:pt x="3071" y="25867"/>
                    <a:pt x="3618" y="25988"/>
                    <a:pt x="4135" y="26201"/>
                  </a:cubicBezTo>
                  <a:cubicBezTo>
                    <a:pt x="4073" y="27976"/>
                    <a:pt x="5149" y="28478"/>
                    <a:pt x="6313" y="28478"/>
                  </a:cubicBezTo>
                  <a:cubicBezTo>
                    <a:pt x="6883" y="28478"/>
                    <a:pt x="7475" y="28357"/>
                    <a:pt x="7964" y="28207"/>
                  </a:cubicBezTo>
                  <a:cubicBezTo>
                    <a:pt x="9408" y="27726"/>
                    <a:pt x="11743" y="24895"/>
                    <a:pt x="11823" y="24305"/>
                  </a:cubicBezTo>
                  <a:lnTo>
                    <a:pt x="11823" y="24305"/>
                  </a:lnTo>
                  <a:cubicBezTo>
                    <a:pt x="11294" y="29854"/>
                    <a:pt x="18542" y="32037"/>
                    <a:pt x="18542" y="32037"/>
                  </a:cubicBezTo>
                  <a:lnTo>
                    <a:pt x="31825" y="23131"/>
                  </a:lnTo>
                  <a:lnTo>
                    <a:pt x="33314" y="15320"/>
                  </a:lnTo>
                  <a:lnTo>
                    <a:pt x="26688" y="6930"/>
                  </a:lnTo>
                  <a:cubicBezTo>
                    <a:pt x="26688" y="6931"/>
                    <a:pt x="26688" y="6931"/>
                    <a:pt x="26688" y="6931"/>
                  </a:cubicBezTo>
                  <a:cubicBezTo>
                    <a:pt x="26670" y="6931"/>
                    <a:pt x="22660" y="492"/>
                    <a:pt x="22387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0" name="Google Shape;1930;p62"/>
            <p:cNvSpPr/>
            <p:nvPr/>
          </p:nvSpPr>
          <p:spPr>
            <a:xfrm>
              <a:off x="5587532" y="3109391"/>
              <a:ext cx="1128119" cy="1159217"/>
            </a:xfrm>
            <a:custGeom>
              <a:avLst/>
              <a:gdLst/>
              <a:ahLst/>
              <a:cxnLst/>
              <a:rect l="l" t="t" r="r" b="b"/>
              <a:pathLst>
                <a:path w="26627" h="27361" extrusionOk="0">
                  <a:moveTo>
                    <a:pt x="12890" y="0"/>
                  </a:moveTo>
                  <a:cubicBezTo>
                    <a:pt x="11007" y="0"/>
                    <a:pt x="6565" y="401"/>
                    <a:pt x="4164" y="3955"/>
                  </a:cubicBezTo>
                  <a:cubicBezTo>
                    <a:pt x="1064" y="8545"/>
                    <a:pt x="0" y="14655"/>
                    <a:pt x="0" y="14655"/>
                  </a:cubicBezTo>
                  <a:lnTo>
                    <a:pt x="942" y="18333"/>
                  </a:lnTo>
                  <a:cubicBezTo>
                    <a:pt x="942" y="18333"/>
                    <a:pt x="2734" y="20290"/>
                    <a:pt x="4243" y="20290"/>
                  </a:cubicBezTo>
                  <a:cubicBezTo>
                    <a:pt x="4671" y="20290"/>
                    <a:pt x="5075" y="20133"/>
                    <a:pt x="5411" y="19731"/>
                  </a:cubicBezTo>
                  <a:cubicBezTo>
                    <a:pt x="5411" y="19731"/>
                    <a:pt x="5927" y="20095"/>
                    <a:pt x="7265" y="21281"/>
                  </a:cubicBezTo>
                  <a:cubicBezTo>
                    <a:pt x="7659" y="21629"/>
                    <a:pt x="8117" y="21751"/>
                    <a:pt x="8564" y="21751"/>
                  </a:cubicBezTo>
                  <a:cubicBezTo>
                    <a:pt x="9599" y="21751"/>
                    <a:pt x="10578" y="21099"/>
                    <a:pt x="10578" y="21099"/>
                  </a:cubicBezTo>
                  <a:cubicBezTo>
                    <a:pt x="10578" y="21099"/>
                    <a:pt x="13557" y="22162"/>
                    <a:pt x="15259" y="24320"/>
                  </a:cubicBezTo>
                  <a:cubicBezTo>
                    <a:pt x="16931" y="26448"/>
                    <a:pt x="20943" y="27360"/>
                    <a:pt x="20943" y="27360"/>
                  </a:cubicBezTo>
                  <a:cubicBezTo>
                    <a:pt x="20943" y="27360"/>
                    <a:pt x="22827" y="24716"/>
                    <a:pt x="23952" y="21099"/>
                  </a:cubicBezTo>
                  <a:cubicBezTo>
                    <a:pt x="25928" y="14928"/>
                    <a:pt x="26627" y="5718"/>
                    <a:pt x="18633" y="642"/>
                  </a:cubicBezTo>
                  <a:cubicBezTo>
                    <a:pt x="15719" y="60"/>
                    <a:pt x="14072" y="34"/>
                    <a:pt x="13807" y="34"/>
                  </a:cubicBezTo>
                  <a:cubicBezTo>
                    <a:pt x="13782" y="34"/>
                    <a:pt x="13769" y="34"/>
                    <a:pt x="13769" y="34"/>
                  </a:cubicBezTo>
                  <a:cubicBezTo>
                    <a:pt x="13769" y="34"/>
                    <a:pt x="13438" y="0"/>
                    <a:pt x="128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1" name="Google Shape;1931;p62"/>
            <p:cNvSpPr/>
            <p:nvPr/>
          </p:nvSpPr>
          <p:spPr>
            <a:xfrm>
              <a:off x="5770330" y="2231254"/>
              <a:ext cx="704444" cy="1031860"/>
            </a:xfrm>
            <a:custGeom>
              <a:avLst/>
              <a:gdLst/>
              <a:ahLst/>
              <a:cxnLst/>
              <a:rect l="l" t="t" r="r" b="b"/>
              <a:pathLst>
                <a:path w="16627" h="24355" extrusionOk="0">
                  <a:moveTo>
                    <a:pt x="1216" y="0"/>
                  </a:moveTo>
                  <a:cubicBezTo>
                    <a:pt x="304" y="1763"/>
                    <a:pt x="0" y="3830"/>
                    <a:pt x="517" y="5897"/>
                  </a:cubicBezTo>
                  <a:lnTo>
                    <a:pt x="1338" y="9119"/>
                  </a:lnTo>
                  <a:lnTo>
                    <a:pt x="92" y="12858"/>
                  </a:lnTo>
                  <a:lnTo>
                    <a:pt x="2432" y="12858"/>
                  </a:lnTo>
                  <a:cubicBezTo>
                    <a:pt x="3770" y="15776"/>
                    <a:pt x="6718" y="17660"/>
                    <a:pt x="9879" y="17690"/>
                  </a:cubicBezTo>
                  <a:lnTo>
                    <a:pt x="9879" y="21186"/>
                  </a:lnTo>
                  <a:lnTo>
                    <a:pt x="9454" y="21125"/>
                  </a:lnTo>
                  <a:lnTo>
                    <a:pt x="9454" y="21125"/>
                  </a:lnTo>
                  <a:cubicBezTo>
                    <a:pt x="10040" y="22406"/>
                    <a:pt x="11278" y="24354"/>
                    <a:pt x="13488" y="24354"/>
                  </a:cubicBezTo>
                  <a:cubicBezTo>
                    <a:pt x="14372" y="24354"/>
                    <a:pt x="15411" y="24043"/>
                    <a:pt x="16627" y="23253"/>
                  </a:cubicBezTo>
                  <a:cubicBezTo>
                    <a:pt x="8450" y="20183"/>
                    <a:pt x="11581" y="10821"/>
                    <a:pt x="12128" y="5623"/>
                  </a:cubicBezTo>
                  <a:cubicBezTo>
                    <a:pt x="6201" y="5411"/>
                    <a:pt x="3010" y="2341"/>
                    <a:pt x="1490" y="274"/>
                  </a:cubicBezTo>
                  <a:cubicBezTo>
                    <a:pt x="1399" y="183"/>
                    <a:pt x="1307" y="91"/>
                    <a:pt x="1216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2" name="Google Shape;1932;p62"/>
            <p:cNvSpPr/>
            <p:nvPr/>
          </p:nvSpPr>
          <p:spPr>
            <a:xfrm>
              <a:off x="5828279" y="2242821"/>
              <a:ext cx="853875" cy="973605"/>
            </a:xfrm>
            <a:custGeom>
              <a:avLst/>
              <a:gdLst/>
              <a:ahLst/>
              <a:cxnLst/>
              <a:rect l="l" t="t" r="r" b="b"/>
              <a:pathLst>
                <a:path w="20154" h="22980" extrusionOk="0">
                  <a:moveTo>
                    <a:pt x="1" y="1"/>
                  </a:moveTo>
                  <a:cubicBezTo>
                    <a:pt x="1521" y="2068"/>
                    <a:pt x="4712" y="5138"/>
                    <a:pt x="10639" y="5350"/>
                  </a:cubicBezTo>
                  <a:cubicBezTo>
                    <a:pt x="10092" y="10548"/>
                    <a:pt x="6961" y="19910"/>
                    <a:pt x="15138" y="22980"/>
                  </a:cubicBezTo>
                  <a:cubicBezTo>
                    <a:pt x="15351" y="22858"/>
                    <a:pt x="15563" y="22706"/>
                    <a:pt x="15776" y="22554"/>
                  </a:cubicBezTo>
                  <a:lnTo>
                    <a:pt x="14986" y="21734"/>
                  </a:lnTo>
                  <a:lnTo>
                    <a:pt x="14986" y="15806"/>
                  </a:lnTo>
                  <a:cubicBezTo>
                    <a:pt x="18329" y="14074"/>
                    <a:pt x="20153" y="10183"/>
                    <a:pt x="19181" y="6414"/>
                  </a:cubicBezTo>
                  <a:lnTo>
                    <a:pt x="18329" y="3010"/>
                  </a:lnTo>
                  <a:cubicBezTo>
                    <a:pt x="15694" y="3750"/>
                    <a:pt x="13349" y="4055"/>
                    <a:pt x="11274" y="4055"/>
                  </a:cubicBezTo>
                  <a:cubicBezTo>
                    <a:pt x="5761" y="4055"/>
                    <a:pt x="2143" y="1900"/>
                    <a:pt x="1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3" name="Google Shape;1933;p62"/>
            <p:cNvSpPr/>
            <p:nvPr/>
          </p:nvSpPr>
          <p:spPr>
            <a:xfrm>
              <a:off x="5973815" y="2502669"/>
              <a:ext cx="47706" cy="71516"/>
            </a:xfrm>
            <a:custGeom>
              <a:avLst/>
              <a:gdLst/>
              <a:ahLst/>
              <a:cxnLst/>
              <a:rect l="l" t="t" r="r" b="b"/>
              <a:pathLst>
                <a:path w="1126" h="1688" extrusionOk="0">
                  <a:moveTo>
                    <a:pt x="394" y="1"/>
                  </a:moveTo>
                  <a:cubicBezTo>
                    <a:pt x="374" y="1"/>
                    <a:pt x="354" y="3"/>
                    <a:pt x="335" y="8"/>
                  </a:cubicBezTo>
                  <a:cubicBezTo>
                    <a:pt x="92" y="99"/>
                    <a:pt x="1" y="524"/>
                    <a:pt x="122" y="950"/>
                  </a:cubicBezTo>
                  <a:cubicBezTo>
                    <a:pt x="233" y="1395"/>
                    <a:pt x="497" y="1687"/>
                    <a:pt x="728" y="1687"/>
                  </a:cubicBezTo>
                  <a:cubicBezTo>
                    <a:pt x="749" y="1687"/>
                    <a:pt x="770" y="1685"/>
                    <a:pt x="791" y="1679"/>
                  </a:cubicBezTo>
                  <a:cubicBezTo>
                    <a:pt x="1034" y="1619"/>
                    <a:pt x="1125" y="1193"/>
                    <a:pt x="1004" y="737"/>
                  </a:cubicBezTo>
                  <a:cubicBezTo>
                    <a:pt x="892" y="317"/>
                    <a:pt x="625" y="1"/>
                    <a:pt x="3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4" name="Google Shape;1934;p62"/>
            <p:cNvSpPr/>
            <p:nvPr/>
          </p:nvSpPr>
          <p:spPr>
            <a:xfrm>
              <a:off x="5953624" y="2576970"/>
              <a:ext cx="267105" cy="240994"/>
            </a:xfrm>
            <a:custGeom>
              <a:avLst/>
              <a:gdLst/>
              <a:ahLst/>
              <a:cxnLst/>
              <a:rect l="l" t="t" r="r" b="b"/>
              <a:pathLst>
                <a:path w="4257" h="3841" extrusionOk="0">
                  <a:moveTo>
                    <a:pt x="2141" y="1"/>
                  </a:moveTo>
                  <a:cubicBezTo>
                    <a:pt x="1977" y="1"/>
                    <a:pt x="1809" y="22"/>
                    <a:pt x="1642" y="66"/>
                  </a:cubicBezTo>
                  <a:cubicBezTo>
                    <a:pt x="609" y="340"/>
                    <a:pt x="1" y="1404"/>
                    <a:pt x="274" y="2407"/>
                  </a:cubicBezTo>
                  <a:cubicBezTo>
                    <a:pt x="504" y="3273"/>
                    <a:pt x="1266" y="3840"/>
                    <a:pt x="2116" y="3840"/>
                  </a:cubicBezTo>
                  <a:cubicBezTo>
                    <a:pt x="2280" y="3840"/>
                    <a:pt x="2447" y="3819"/>
                    <a:pt x="2615" y="3775"/>
                  </a:cubicBezTo>
                  <a:cubicBezTo>
                    <a:pt x="3648" y="3501"/>
                    <a:pt x="4256" y="2468"/>
                    <a:pt x="3983" y="1434"/>
                  </a:cubicBezTo>
                  <a:cubicBezTo>
                    <a:pt x="3753" y="568"/>
                    <a:pt x="2990" y="1"/>
                    <a:pt x="2141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5" name="Google Shape;1935;p62"/>
            <p:cNvSpPr/>
            <p:nvPr/>
          </p:nvSpPr>
          <p:spPr>
            <a:xfrm>
              <a:off x="5879799" y="2729003"/>
              <a:ext cx="108207" cy="137186"/>
            </a:xfrm>
            <a:custGeom>
              <a:avLst/>
              <a:gdLst/>
              <a:ahLst/>
              <a:cxnLst/>
              <a:rect l="l" t="t" r="r" b="b"/>
              <a:pathLst>
                <a:path w="2554" h="3238" extrusionOk="0">
                  <a:moveTo>
                    <a:pt x="2387" y="0"/>
                  </a:moveTo>
                  <a:cubicBezTo>
                    <a:pt x="2318" y="0"/>
                    <a:pt x="2250" y="46"/>
                    <a:pt x="2250" y="137"/>
                  </a:cubicBezTo>
                  <a:cubicBezTo>
                    <a:pt x="2280" y="806"/>
                    <a:pt x="2250" y="1565"/>
                    <a:pt x="1885" y="2143"/>
                  </a:cubicBezTo>
                  <a:cubicBezTo>
                    <a:pt x="1672" y="2508"/>
                    <a:pt x="1308" y="2751"/>
                    <a:pt x="882" y="2872"/>
                  </a:cubicBezTo>
                  <a:cubicBezTo>
                    <a:pt x="669" y="2933"/>
                    <a:pt x="426" y="2933"/>
                    <a:pt x="183" y="2933"/>
                  </a:cubicBezTo>
                  <a:cubicBezTo>
                    <a:pt x="1" y="2964"/>
                    <a:pt x="1" y="3237"/>
                    <a:pt x="183" y="3237"/>
                  </a:cubicBezTo>
                  <a:cubicBezTo>
                    <a:pt x="669" y="3207"/>
                    <a:pt x="1125" y="3146"/>
                    <a:pt x="1551" y="2903"/>
                  </a:cubicBezTo>
                  <a:cubicBezTo>
                    <a:pt x="2007" y="2629"/>
                    <a:pt x="2311" y="2113"/>
                    <a:pt x="2432" y="1565"/>
                  </a:cubicBezTo>
                  <a:cubicBezTo>
                    <a:pt x="2554" y="1110"/>
                    <a:pt x="2554" y="623"/>
                    <a:pt x="2524" y="137"/>
                  </a:cubicBezTo>
                  <a:cubicBezTo>
                    <a:pt x="2524" y="46"/>
                    <a:pt x="2455" y="0"/>
                    <a:pt x="23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6" name="Google Shape;1936;p62"/>
            <p:cNvSpPr/>
            <p:nvPr/>
          </p:nvSpPr>
          <p:spPr>
            <a:xfrm>
              <a:off x="5816712" y="2014325"/>
              <a:ext cx="788163" cy="400373"/>
            </a:xfrm>
            <a:custGeom>
              <a:avLst/>
              <a:gdLst/>
              <a:ahLst/>
              <a:cxnLst/>
              <a:rect l="l" t="t" r="r" b="b"/>
              <a:pathLst>
                <a:path w="18603" h="9450" extrusionOk="0">
                  <a:moveTo>
                    <a:pt x="10002" y="0"/>
                  </a:moveTo>
                  <a:cubicBezTo>
                    <a:pt x="9329" y="0"/>
                    <a:pt x="8645" y="83"/>
                    <a:pt x="7964" y="257"/>
                  </a:cubicBezTo>
                  <a:lnTo>
                    <a:pt x="5259" y="956"/>
                  </a:lnTo>
                  <a:cubicBezTo>
                    <a:pt x="2888" y="1564"/>
                    <a:pt x="1064" y="3145"/>
                    <a:pt x="0" y="5151"/>
                  </a:cubicBezTo>
                  <a:cubicBezTo>
                    <a:pt x="2078" y="7095"/>
                    <a:pt x="5783" y="9449"/>
                    <a:pt x="11548" y="9449"/>
                  </a:cubicBezTo>
                  <a:cubicBezTo>
                    <a:pt x="13625" y="9449"/>
                    <a:pt x="15970" y="9144"/>
                    <a:pt x="18602" y="8403"/>
                  </a:cubicBezTo>
                  <a:lnTo>
                    <a:pt x="18025" y="6214"/>
                  </a:lnTo>
                  <a:cubicBezTo>
                    <a:pt x="17074" y="2488"/>
                    <a:pt x="13689" y="0"/>
                    <a:pt x="100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7" name="Google Shape;1937;p62"/>
            <p:cNvSpPr/>
            <p:nvPr/>
          </p:nvSpPr>
          <p:spPr>
            <a:xfrm>
              <a:off x="5669904" y="2014876"/>
              <a:ext cx="209931" cy="217684"/>
            </a:xfrm>
            <a:custGeom>
              <a:avLst/>
              <a:gdLst/>
              <a:ahLst/>
              <a:cxnLst/>
              <a:rect l="l" t="t" r="r" b="b"/>
              <a:pathLst>
                <a:path w="4955" h="5138" extrusionOk="0">
                  <a:moveTo>
                    <a:pt x="3747" y="0"/>
                  </a:moveTo>
                  <a:cubicBezTo>
                    <a:pt x="2686" y="0"/>
                    <a:pt x="3465" y="4256"/>
                    <a:pt x="3465" y="4256"/>
                  </a:cubicBezTo>
                  <a:cubicBezTo>
                    <a:pt x="3465" y="4256"/>
                    <a:pt x="2109" y="488"/>
                    <a:pt x="1177" y="488"/>
                  </a:cubicBezTo>
                  <a:cubicBezTo>
                    <a:pt x="1084" y="488"/>
                    <a:pt x="995" y="526"/>
                    <a:pt x="912" y="609"/>
                  </a:cubicBezTo>
                  <a:cubicBezTo>
                    <a:pt x="0" y="1521"/>
                    <a:pt x="3465" y="5138"/>
                    <a:pt x="3465" y="5138"/>
                  </a:cubicBezTo>
                  <a:cubicBezTo>
                    <a:pt x="4955" y="4864"/>
                    <a:pt x="4833" y="31"/>
                    <a:pt x="3769" y="1"/>
                  </a:cubicBezTo>
                  <a:cubicBezTo>
                    <a:pt x="3762" y="0"/>
                    <a:pt x="3754" y="0"/>
                    <a:pt x="374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8" name="Google Shape;1938;p62"/>
            <p:cNvSpPr/>
            <p:nvPr/>
          </p:nvSpPr>
          <p:spPr>
            <a:xfrm>
              <a:off x="6078163" y="3109561"/>
              <a:ext cx="404440" cy="221709"/>
            </a:xfrm>
            <a:custGeom>
              <a:avLst/>
              <a:gdLst/>
              <a:ahLst/>
              <a:cxnLst/>
              <a:rect l="l" t="t" r="r" b="b"/>
              <a:pathLst>
                <a:path w="9546" h="5233" extrusionOk="0">
                  <a:moveTo>
                    <a:pt x="2463" y="0"/>
                  </a:moveTo>
                  <a:lnTo>
                    <a:pt x="1" y="61"/>
                  </a:lnTo>
                  <a:cubicBezTo>
                    <a:pt x="214" y="1763"/>
                    <a:pt x="1278" y="4620"/>
                    <a:pt x="3405" y="5137"/>
                  </a:cubicBezTo>
                  <a:cubicBezTo>
                    <a:pt x="3664" y="5203"/>
                    <a:pt x="3933" y="5233"/>
                    <a:pt x="4206" y="5233"/>
                  </a:cubicBezTo>
                  <a:cubicBezTo>
                    <a:pt x="6082" y="5233"/>
                    <a:pt x="8219" y="3808"/>
                    <a:pt x="9545" y="2614"/>
                  </a:cubicBezTo>
                  <a:lnTo>
                    <a:pt x="7782" y="1003"/>
                  </a:lnTo>
                  <a:cubicBezTo>
                    <a:pt x="6704" y="1809"/>
                    <a:pt x="5823" y="2114"/>
                    <a:pt x="5105" y="2114"/>
                  </a:cubicBezTo>
                  <a:cubicBezTo>
                    <a:pt x="3656" y="2114"/>
                    <a:pt x="2869" y="874"/>
                    <a:pt x="2463" y="0"/>
                  </a:cubicBez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9" name="Google Shape;1939;p62"/>
            <p:cNvSpPr/>
            <p:nvPr/>
          </p:nvSpPr>
          <p:spPr>
            <a:xfrm>
              <a:off x="5272012" y="3816062"/>
              <a:ext cx="659365" cy="902301"/>
            </a:xfrm>
            <a:custGeom>
              <a:avLst/>
              <a:gdLst/>
              <a:ahLst/>
              <a:cxnLst/>
              <a:rect l="l" t="t" r="r" b="b"/>
              <a:pathLst>
                <a:path w="15563" h="21297" extrusionOk="0">
                  <a:moveTo>
                    <a:pt x="7241" y="1"/>
                  </a:moveTo>
                  <a:cubicBezTo>
                    <a:pt x="6442" y="1"/>
                    <a:pt x="5641" y="166"/>
                    <a:pt x="4864" y="559"/>
                  </a:cubicBezTo>
                  <a:cubicBezTo>
                    <a:pt x="0" y="3021"/>
                    <a:pt x="6748" y="19952"/>
                    <a:pt x="6748" y="19952"/>
                  </a:cubicBezTo>
                  <a:cubicBezTo>
                    <a:pt x="6748" y="19952"/>
                    <a:pt x="9083" y="21297"/>
                    <a:pt x="10274" y="21297"/>
                  </a:cubicBezTo>
                  <a:cubicBezTo>
                    <a:pt x="10387" y="21297"/>
                    <a:pt x="10489" y="21285"/>
                    <a:pt x="10578" y="21259"/>
                  </a:cubicBezTo>
                  <a:cubicBezTo>
                    <a:pt x="11611" y="20924"/>
                    <a:pt x="12645" y="16456"/>
                    <a:pt x="12645" y="16456"/>
                  </a:cubicBezTo>
                  <a:lnTo>
                    <a:pt x="15563" y="4572"/>
                  </a:lnTo>
                  <a:cubicBezTo>
                    <a:pt x="15563" y="4572"/>
                    <a:pt x="11443" y="1"/>
                    <a:pt x="7241" y="1"/>
                  </a:cubicBezTo>
                  <a:close/>
                </a:path>
              </a:pathLst>
            </a:custGeom>
            <a:solidFill>
              <a:srgbClr val="6584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0" name="Google Shape;1940;p62"/>
            <p:cNvSpPr/>
            <p:nvPr/>
          </p:nvSpPr>
          <p:spPr>
            <a:xfrm>
              <a:off x="5658754" y="4036676"/>
              <a:ext cx="212854" cy="465831"/>
            </a:xfrm>
            <a:custGeom>
              <a:avLst/>
              <a:gdLst/>
              <a:ahLst/>
              <a:cxnLst/>
              <a:rect l="l" t="t" r="r" b="b"/>
              <a:pathLst>
                <a:path w="5024" h="10995" extrusionOk="0">
                  <a:moveTo>
                    <a:pt x="211" y="0"/>
                  </a:moveTo>
                  <a:cubicBezTo>
                    <a:pt x="73" y="0"/>
                    <a:pt x="1" y="248"/>
                    <a:pt x="173" y="276"/>
                  </a:cubicBezTo>
                  <a:cubicBezTo>
                    <a:pt x="872" y="489"/>
                    <a:pt x="1389" y="1127"/>
                    <a:pt x="1784" y="1705"/>
                  </a:cubicBezTo>
                  <a:cubicBezTo>
                    <a:pt x="2331" y="2556"/>
                    <a:pt x="2696" y="3468"/>
                    <a:pt x="3061" y="4380"/>
                  </a:cubicBezTo>
                  <a:cubicBezTo>
                    <a:pt x="3669" y="6112"/>
                    <a:pt x="4155" y="7875"/>
                    <a:pt x="4520" y="9699"/>
                  </a:cubicBezTo>
                  <a:cubicBezTo>
                    <a:pt x="4611" y="10094"/>
                    <a:pt x="4672" y="10489"/>
                    <a:pt x="4733" y="10884"/>
                  </a:cubicBezTo>
                  <a:cubicBezTo>
                    <a:pt x="4745" y="10961"/>
                    <a:pt x="4801" y="10995"/>
                    <a:pt x="4859" y="10995"/>
                  </a:cubicBezTo>
                  <a:cubicBezTo>
                    <a:pt x="4939" y="10995"/>
                    <a:pt x="5024" y="10930"/>
                    <a:pt x="5006" y="10824"/>
                  </a:cubicBezTo>
                  <a:cubicBezTo>
                    <a:pt x="4824" y="9638"/>
                    <a:pt x="4550" y="8453"/>
                    <a:pt x="4246" y="7267"/>
                  </a:cubicBezTo>
                  <a:cubicBezTo>
                    <a:pt x="3730" y="5322"/>
                    <a:pt x="3152" y="3286"/>
                    <a:pt x="2027" y="1583"/>
                  </a:cubicBezTo>
                  <a:cubicBezTo>
                    <a:pt x="1602" y="915"/>
                    <a:pt x="1024" y="246"/>
                    <a:pt x="234" y="3"/>
                  </a:cubicBezTo>
                  <a:cubicBezTo>
                    <a:pt x="226" y="1"/>
                    <a:pt x="218" y="0"/>
                    <a:pt x="211" y="0"/>
                  </a:cubicBezTo>
                  <a:close/>
                </a:path>
              </a:pathLst>
            </a:custGeom>
            <a:solidFill>
              <a:srgbClr val="4063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1" name="Google Shape;1941;p62"/>
            <p:cNvSpPr/>
            <p:nvPr/>
          </p:nvSpPr>
          <p:spPr>
            <a:xfrm>
              <a:off x="4357651" y="3315600"/>
              <a:ext cx="408253" cy="225395"/>
            </a:xfrm>
            <a:custGeom>
              <a:avLst/>
              <a:gdLst/>
              <a:ahLst/>
              <a:cxnLst/>
              <a:rect l="l" t="t" r="r" b="b"/>
              <a:pathLst>
                <a:path w="9636" h="5320" extrusionOk="0">
                  <a:moveTo>
                    <a:pt x="0" y="0"/>
                  </a:moveTo>
                  <a:lnTo>
                    <a:pt x="2280" y="1003"/>
                  </a:lnTo>
                  <a:lnTo>
                    <a:pt x="9636" y="5320"/>
                  </a:lnTo>
                  <a:lnTo>
                    <a:pt x="8450" y="3465"/>
                  </a:lnTo>
                  <a:lnTo>
                    <a:pt x="2493" y="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2" name="Google Shape;1942;p62"/>
            <p:cNvSpPr/>
            <p:nvPr/>
          </p:nvSpPr>
          <p:spPr>
            <a:xfrm>
              <a:off x="5863604" y="2025370"/>
              <a:ext cx="1008813" cy="1252850"/>
            </a:xfrm>
            <a:custGeom>
              <a:avLst/>
              <a:gdLst/>
              <a:ahLst/>
              <a:cxnLst/>
              <a:rect l="l" t="t" r="r" b="b"/>
              <a:pathLst>
                <a:path w="23811" h="28469" extrusionOk="0">
                  <a:moveTo>
                    <a:pt x="9591" y="0"/>
                  </a:moveTo>
                  <a:cubicBezTo>
                    <a:pt x="0" y="0"/>
                    <a:pt x="15520" y="8689"/>
                    <a:pt x="15520" y="8689"/>
                  </a:cubicBezTo>
                  <a:cubicBezTo>
                    <a:pt x="15520" y="8689"/>
                    <a:pt x="4213" y="21030"/>
                    <a:pt x="14942" y="27777"/>
                  </a:cubicBezTo>
                  <a:cubicBezTo>
                    <a:pt x="15694" y="28251"/>
                    <a:pt x="16371" y="28468"/>
                    <a:pt x="16974" y="28468"/>
                  </a:cubicBezTo>
                  <a:cubicBezTo>
                    <a:pt x="23811" y="28468"/>
                    <a:pt x="21179" y="529"/>
                    <a:pt x="10565" y="26"/>
                  </a:cubicBezTo>
                  <a:cubicBezTo>
                    <a:pt x="10215" y="9"/>
                    <a:pt x="9891" y="0"/>
                    <a:pt x="95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3" name="Google Shape;1943;p62"/>
            <p:cNvSpPr/>
            <p:nvPr/>
          </p:nvSpPr>
          <p:spPr>
            <a:xfrm>
              <a:off x="5349250" y="4966588"/>
              <a:ext cx="507436" cy="255984"/>
            </a:xfrm>
            <a:custGeom>
              <a:avLst/>
              <a:gdLst/>
              <a:ahLst/>
              <a:cxnLst/>
              <a:rect l="l" t="t" r="r" b="b"/>
              <a:pathLst>
                <a:path w="11977" h="6042" extrusionOk="0">
                  <a:moveTo>
                    <a:pt x="11977" y="0"/>
                  </a:moveTo>
                  <a:lnTo>
                    <a:pt x="11977" y="0"/>
                  </a:lnTo>
                  <a:cubicBezTo>
                    <a:pt x="9697" y="61"/>
                    <a:pt x="7782" y="2493"/>
                    <a:pt x="5047" y="3982"/>
                  </a:cubicBezTo>
                  <a:cubicBezTo>
                    <a:pt x="4357" y="4353"/>
                    <a:pt x="3685" y="4497"/>
                    <a:pt x="3057" y="4497"/>
                  </a:cubicBezTo>
                  <a:cubicBezTo>
                    <a:pt x="1831" y="4497"/>
                    <a:pt x="776" y="3948"/>
                    <a:pt x="92" y="3466"/>
                  </a:cubicBezTo>
                  <a:cubicBezTo>
                    <a:pt x="1" y="3891"/>
                    <a:pt x="1" y="4286"/>
                    <a:pt x="92" y="4681"/>
                  </a:cubicBezTo>
                  <a:cubicBezTo>
                    <a:pt x="1082" y="5654"/>
                    <a:pt x="2390" y="6041"/>
                    <a:pt x="3505" y="6041"/>
                  </a:cubicBezTo>
                  <a:cubicBezTo>
                    <a:pt x="4341" y="6041"/>
                    <a:pt x="5068" y="5823"/>
                    <a:pt x="5472" y="5472"/>
                  </a:cubicBezTo>
                  <a:cubicBezTo>
                    <a:pt x="6414" y="4621"/>
                    <a:pt x="10123" y="1611"/>
                    <a:pt x="11825" y="1429"/>
                  </a:cubicBezTo>
                  <a:cubicBezTo>
                    <a:pt x="11886" y="943"/>
                    <a:pt x="11947" y="456"/>
                    <a:pt x="11977" y="0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4" name="Google Shape;1944;p62"/>
            <p:cNvSpPr/>
            <p:nvPr/>
          </p:nvSpPr>
          <p:spPr>
            <a:xfrm>
              <a:off x="5353148" y="4996204"/>
              <a:ext cx="234419" cy="160912"/>
            </a:xfrm>
            <a:custGeom>
              <a:avLst/>
              <a:gdLst/>
              <a:ahLst/>
              <a:cxnLst/>
              <a:rect l="l" t="t" r="r" b="b"/>
              <a:pathLst>
                <a:path w="5533" h="3798" extrusionOk="0">
                  <a:moveTo>
                    <a:pt x="2189" y="1"/>
                  </a:moveTo>
                  <a:cubicBezTo>
                    <a:pt x="1034" y="700"/>
                    <a:pt x="243" y="1703"/>
                    <a:pt x="0" y="2767"/>
                  </a:cubicBezTo>
                  <a:cubicBezTo>
                    <a:pt x="684" y="3249"/>
                    <a:pt x="1739" y="3798"/>
                    <a:pt x="2965" y="3798"/>
                  </a:cubicBezTo>
                  <a:cubicBezTo>
                    <a:pt x="3593" y="3798"/>
                    <a:pt x="4265" y="3654"/>
                    <a:pt x="4955" y="3283"/>
                  </a:cubicBezTo>
                  <a:cubicBezTo>
                    <a:pt x="5137" y="3162"/>
                    <a:pt x="5319" y="3070"/>
                    <a:pt x="5532" y="2949"/>
                  </a:cubicBezTo>
                  <a:cubicBezTo>
                    <a:pt x="5015" y="1095"/>
                    <a:pt x="3283" y="335"/>
                    <a:pt x="2189" y="1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5" name="Google Shape;1945;p62"/>
            <p:cNvSpPr/>
            <p:nvPr/>
          </p:nvSpPr>
          <p:spPr>
            <a:xfrm>
              <a:off x="5131644" y="4885452"/>
              <a:ext cx="529297" cy="61857"/>
            </a:xfrm>
            <a:custGeom>
              <a:avLst/>
              <a:gdLst/>
              <a:ahLst/>
              <a:cxnLst/>
              <a:rect l="l" t="t" r="r" b="b"/>
              <a:pathLst>
                <a:path w="12493" h="1460" extrusionOk="0">
                  <a:moveTo>
                    <a:pt x="12493" y="1"/>
                  </a:moveTo>
                  <a:lnTo>
                    <a:pt x="4772" y="152"/>
                  </a:lnTo>
                  <a:lnTo>
                    <a:pt x="152" y="244"/>
                  </a:lnTo>
                  <a:cubicBezTo>
                    <a:pt x="0" y="912"/>
                    <a:pt x="152" y="1459"/>
                    <a:pt x="152" y="1459"/>
                  </a:cubicBezTo>
                  <a:lnTo>
                    <a:pt x="12310" y="1459"/>
                  </a:lnTo>
                  <a:lnTo>
                    <a:pt x="12493" y="1"/>
                  </a:ln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6" name="Google Shape;1946;p62"/>
            <p:cNvSpPr/>
            <p:nvPr/>
          </p:nvSpPr>
          <p:spPr>
            <a:xfrm>
              <a:off x="5138084" y="4772115"/>
              <a:ext cx="199636" cy="123671"/>
            </a:xfrm>
            <a:custGeom>
              <a:avLst/>
              <a:gdLst/>
              <a:ahLst/>
              <a:cxnLst/>
              <a:rect l="l" t="t" r="r" b="b"/>
              <a:pathLst>
                <a:path w="4712" h="2919" extrusionOk="0">
                  <a:moveTo>
                    <a:pt x="4195" y="1"/>
                  </a:moveTo>
                  <a:cubicBezTo>
                    <a:pt x="3344" y="396"/>
                    <a:pt x="2523" y="761"/>
                    <a:pt x="1915" y="943"/>
                  </a:cubicBezTo>
                  <a:cubicBezTo>
                    <a:pt x="638" y="1399"/>
                    <a:pt x="152" y="2220"/>
                    <a:pt x="0" y="2919"/>
                  </a:cubicBezTo>
                  <a:lnTo>
                    <a:pt x="4620" y="2827"/>
                  </a:lnTo>
                  <a:cubicBezTo>
                    <a:pt x="4711" y="1733"/>
                    <a:pt x="4468" y="700"/>
                    <a:pt x="4195" y="1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7" name="Google Shape;1947;p62"/>
            <p:cNvSpPr/>
            <p:nvPr/>
          </p:nvSpPr>
          <p:spPr>
            <a:xfrm>
              <a:off x="6289336" y="2373401"/>
              <a:ext cx="330297" cy="223912"/>
            </a:xfrm>
            <a:custGeom>
              <a:avLst/>
              <a:gdLst/>
              <a:ahLst/>
              <a:cxnLst/>
              <a:rect l="l" t="t" r="r" b="b"/>
              <a:pathLst>
                <a:path w="7796" h="5285" extrusionOk="0">
                  <a:moveTo>
                    <a:pt x="4245" y="0"/>
                  </a:moveTo>
                  <a:cubicBezTo>
                    <a:pt x="2436" y="0"/>
                    <a:pt x="1216" y="2481"/>
                    <a:pt x="1216" y="2481"/>
                  </a:cubicBezTo>
                  <a:cubicBezTo>
                    <a:pt x="1216" y="2481"/>
                    <a:pt x="1" y="4791"/>
                    <a:pt x="2554" y="5247"/>
                  </a:cubicBezTo>
                  <a:cubicBezTo>
                    <a:pt x="2697" y="5273"/>
                    <a:pt x="2840" y="5285"/>
                    <a:pt x="2984" y="5285"/>
                  </a:cubicBezTo>
                  <a:cubicBezTo>
                    <a:pt x="5407" y="5285"/>
                    <a:pt x="7796" y="1819"/>
                    <a:pt x="5472" y="384"/>
                  </a:cubicBezTo>
                  <a:cubicBezTo>
                    <a:pt x="5040" y="112"/>
                    <a:pt x="4629" y="0"/>
                    <a:pt x="4245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8" name="Google Shape;1948;p62"/>
            <p:cNvSpPr/>
            <p:nvPr/>
          </p:nvSpPr>
          <p:spPr>
            <a:xfrm>
              <a:off x="6384623" y="2406110"/>
              <a:ext cx="153328" cy="156336"/>
            </a:xfrm>
            <a:custGeom>
              <a:avLst/>
              <a:gdLst/>
              <a:ahLst/>
              <a:cxnLst/>
              <a:rect l="l" t="t" r="r" b="b"/>
              <a:pathLst>
                <a:path w="3619" h="3690" extrusionOk="0">
                  <a:moveTo>
                    <a:pt x="2306" y="1"/>
                  </a:moveTo>
                  <a:cubicBezTo>
                    <a:pt x="2288" y="1"/>
                    <a:pt x="2270" y="3"/>
                    <a:pt x="2250" y="7"/>
                  </a:cubicBezTo>
                  <a:cubicBezTo>
                    <a:pt x="578" y="341"/>
                    <a:pt x="1" y="2013"/>
                    <a:pt x="244" y="3533"/>
                  </a:cubicBezTo>
                  <a:cubicBezTo>
                    <a:pt x="268" y="3643"/>
                    <a:pt x="347" y="3689"/>
                    <a:pt x="428" y="3689"/>
                  </a:cubicBezTo>
                  <a:cubicBezTo>
                    <a:pt x="549" y="3689"/>
                    <a:pt x="675" y="3587"/>
                    <a:pt x="639" y="3442"/>
                  </a:cubicBezTo>
                  <a:cubicBezTo>
                    <a:pt x="578" y="3107"/>
                    <a:pt x="578" y="2803"/>
                    <a:pt x="609" y="2469"/>
                  </a:cubicBezTo>
                  <a:lnTo>
                    <a:pt x="639" y="2469"/>
                  </a:lnTo>
                  <a:cubicBezTo>
                    <a:pt x="1145" y="2110"/>
                    <a:pt x="1784" y="1840"/>
                    <a:pt x="2411" y="1840"/>
                  </a:cubicBezTo>
                  <a:cubicBezTo>
                    <a:pt x="2688" y="1840"/>
                    <a:pt x="2962" y="1892"/>
                    <a:pt x="3223" y="2013"/>
                  </a:cubicBezTo>
                  <a:cubicBezTo>
                    <a:pt x="3257" y="2030"/>
                    <a:pt x="3290" y="2038"/>
                    <a:pt x="3321" y="2038"/>
                  </a:cubicBezTo>
                  <a:cubicBezTo>
                    <a:pt x="3509" y="2038"/>
                    <a:pt x="3618" y="1757"/>
                    <a:pt x="3436" y="1679"/>
                  </a:cubicBezTo>
                  <a:cubicBezTo>
                    <a:pt x="3094" y="1514"/>
                    <a:pt x="2734" y="1440"/>
                    <a:pt x="2374" y="1440"/>
                  </a:cubicBezTo>
                  <a:cubicBezTo>
                    <a:pt x="1804" y="1440"/>
                    <a:pt x="1233" y="1624"/>
                    <a:pt x="730" y="1922"/>
                  </a:cubicBezTo>
                  <a:cubicBezTo>
                    <a:pt x="943" y="1162"/>
                    <a:pt x="1490" y="554"/>
                    <a:pt x="2372" y="402"/>
                  </a:cubicBezTo>
                  <a:cubicBezTo>
                    <a:pt x="2598" y="346"/>
                    <a:pt x="2535" y="1"/>
                    <a:pt x="23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9" name="Google Shape;1949;p62"/>
            <p:cNvSpPr/>
            <p:nvPr/>
          </p:nvSpPr>
          <p:spPr>
            <a:xfrm>
              <a:off x="5444580" y="4773429"/>
              <a:ext cx="421133" cy="347710"/>
            </a:xfrm>
            <a:custGeom>
              <a:avLst/>
              <a:gdLst/>
              <a:ahLst/>
              <a:cxnLst/>
              <a:rect l="l" t="t" r="r" b="b"/>
              <a:pathLst>
                <a:path w="9940" h="8207" extrusionOk="0">
                  <a:moveTo>
                    <a:pt x="5502" y="0"/>
                  </a:moveTo>
                  <a:cubicBezTo>
                    <a:pt x="5502" y="0"/>
                    <a:pt x="2341" y="4134"/>
                    <a:pt x="487" y="5015"/>
                  </a:cubicBezTo>
                  <a:cubicBezTo>
                    <a:pt x="335" y="5076"/>
                    <a:pt x="183" y="5167"/>
                    <a:pt x="0" y="5259"/>
                  </a:cubicBezTo>
                  <a:cubicBezTo>
                    <a:pt x="1125" y="5593"/>
                    <a:pt x="2857" y="6353"/>
                    <a:pt x="3374" y="8207"/>
                  </a:cubicBezTo>
                  <a:cubicBezTo>
                    <a:pt x="5806" y="6718"/>
                    <a:pt x="7599" y="4620"/>
                    <a:pt x="9727" y="4559"/>
                  </a:cubicBezTo>
                  <a:cubicBezTo>
                    <a:pt x="9940" y="2584"/>
                    <a:pt x="9940" y="1155"/>
                    <a:pt x="9940" y="1155"/>
                  </a:cubicBezTo>
                  <a:lnTo>
                    <a:pt x="55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0" name="Google Shape;1950;p62"/>
            <p:cNvSpPr/>
            <p:nvPr/>
          </p:nvSpPr>
          <p:spPr>
            <a:xfrm>
              <a:off x="4674443" y="3441436"/>
              <a:ext cx="168750" cy="155192"/>
            </a:xfrm>
            <a:custGeom>
              <a:avLst/>
              <a:gdLst/>
              <a:ahLst/>
              <a:cxnLst/>
              <a:rect l="l" t="t" r="r" b="b"/>
              <a:pathLst>
                <a:path w="3983" h="3663" extrusionOk="0">
                  <a:moveTo>
                    <a:pt x="2227" y="1"/>
                  </a:moveTo>
                  <a:cubicBezTo>
                    <a:pt x="2153" y="1"/>
                    <a:pt x="2079" y="3"/>
                    <a:pt x="2007" y="9"/>
                  </a:cubicBezTo>
                  <a:cubicBezTo>
                    <a:pt x="1460" y="70"/>
                    <a:pt x="882" y="252"/>
                    <a:pt x="487" y="617"/>
                  </a:cubicBezTo>
                  <a:cubicBezTo>
                    <a:pt x="1" y="1134"/>
                    <a:pt x="213" y="1772"/>
                    <a:pt x="305" y="2380"/>
                  </a:cubicBezTo>
                  <a:cubicBezTo>
                    <a:pt x="365" y="2623"/>
                    <a:pt x="396" y="2866"/>
                    <a:pt x="517" y="3049"/>
                  </a:cubicBezTo>
                  <a:cubicBezTo>
                    <a:pt x="639" y="3292"/>
                    <a:pt x="852" y="3474"/>
                    <a:pt x="1095" y="3596"/>
                  </a:cubicBezTo>
                  <a:cubicBezTo>
                    <a:pt x="1311" y="3639"/>
                    <a:pt x="1537" y="3662"/>
                    <a:pt x="1764" y="3662"/>
                  </a:cubicBezTo>
                  <a:cubicBezTo>
                    <a:pt x="2652" y="3662"/>
                    <a:pt x="3546" y="3306"/>
                    <a:pt x="3861" y="2410"/>
                  </a:cubicBezTo>
                  <a:cubicBezTo>
                    <a:pt x="3952" y="2198"/>
                    <a:pt x="3982" y="1954"/>
                    <a:pt x="3982" y="1711"/>
                  </a:cubicBezTo>
                  <a:cubicBezTo>
                    <a:pt x="3982" y="1103"/>
                    <a:pt x="3709" y="465"/>
                    <a:pt x="3223" y="100"/>
                  </a:cubicBezTo>
                  <a:cubicBezTo>
                    <a:pt x="2900" y="51"/>
                    <a:pt x="2557" y="1"/>
                    <a:pt x="2227" y="1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1" name="Google Shape;1951;p62"/>
            <p:cNvSpPr/>
            <p:nvPr/>
          </p:nvSpPr>
          <p:spPr>
            <a:xfrm>
              <a:off x="5481865" y="4945658"/>
              <a:ext cx="145659" cy="84438"/>
            </a:xfrm>
            <a:custGeom>
              <a:avLst/>
              <a:gdLst/>
              <a:ahLst/>
              <a:cxnLst/>
              <a:rect l="l" t="t" r="r" b="b"/>
              <a:pathLst>
                <a:path w="3438" h="1993" extrusionOk="0">
                  <a:moveTo>
                    <a:pt x="915" y="0"/>
                  </a:moveTo>
                  <a:cubicBezTo>
                    <a:pt x="736" y="0"/>
                    <a:pt x="553" y="31"/>
                    <a:pt x="366" y="99"/>
                  </a:cubicBezTo>
                  <a:cubicBezTo>
                    <a:pt x="275" y="130"/>
                    <a:pt x="215" y="160"/>
                    <a:pt x="123" y="221"/>
                  </a:cubicBezTo>
                  <a:cubicBezTo>
                    <a:pt x="0" y="319"/>
                    <a:pt x="76" y="497"/>
                    <a:pt x="190" y="497"/>
                  </a:cubicBezTo>
                  <a:cubicBezTo>
                    <a:pt x="217" y="497"/>
                    <a:pt x="246" y="487"/>
                    <a:pt x="275" y="464"/>
                  </a:cubicBezTo>
                  <a:lnTo>
                    <a:pt x="306" y="464"/>
                  </a:lnTo>
                  <a:cubicBezTo>
                    <a:pt x="336" y="434"/>
                    <a:pt x="336" y="434"/>
                    <a:pt x="366" y="434"/>
                  </a:cubicBezTo>
                  <a:cubicBezTo>
                    <a:pt x="366" y="403"/>
                    <a:pt x="427" y="403"/>
                    <a:pt x="397" y="403"/>
                  </a:cubicBezTo>
                  <a:cubicBezTo>
                    <a:pt x="518" y="373"/>
                    <a:pt x="640" y="312"/>
                    <a:pt x="762" y="312"/>
                  </a:cubicBezTo>
                  <a:cubicBezTo>
                    <a:pt x="795" y="310"/>
                    <a:pt x="827" y="309"/>
                    <a:pt x="860" y="309"/>
                  </a:cubicBezTo>
                  <a:cubicBezTo>
                    <a:pt x="1336" y="309"/>
                    <a:pt x="1760" y="514"/>
                    <a:pt x="2129" y="798"/>
                  </a:cubicBezTo>
                  <a:cubicBezTo>
                    <a:pt x="2525" y="1102"/>
                    <a:pt x="2829" y="1528"/>
                    <a:pt x="3102" y="1923"/>
                  </a:cubicBezTo>
                  <a:cubicBezTo>
                    <a:pt x="3142" y="1972"/>
                    <a:pt x="3194" y="1993"/>
                    <a:pt x="3243" y="1993"/>
                  </a:cubicBezTo>
                  <a:cubicBezTo>
                    <a:pt x="3346" y="1993"/>
                    <a:pt x="3437" y="1904"/>
                    <a:pt x="3376" y="1801"/>
                  </a:cubicBezTo>
                  <a:cubicBezTo>
                    <a:pt x="2833" y="1000"/>
                    <a:pt x="1938" y="0"/>
                    <a:pt x="9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2" name="Google Shape;1952;p62"/>
            <p:cNvSpPr/>
            <p:nvPr/>
          </p:nvSpPr>
          <p:spPr>
            <a:xfrm>
              <a:off x="5546265" y="4888969"/>
              <a:ext cx="145617" cy="84481"/>
            </a:xfrm>
            <a:custGeom>
              <a:avLst/>
              <a:gdLst/>
              <a:ahLst/>
              <a:cxnLst/>
              <a:rect l="l" t="t" r="r" b="b"/>
              <a:pathLst>
                <a:path w="3437" h="1994" extrusionOk="0">
                  <a:moveTo>
                    <a:pt x="915" y="1"/>
                  </a:moveTo>
                  <a:cubicBezTo>
                    <a:pt x="736" y="1"/>
                    <a:pt x="552" y="32"/>
                    <a:pt x="366" y="100"/>
                  </a:cubicBezTo>
                  <a:cubicBezTo>
                    <a:pt x="275" y="130"/>
                    <a:pt x="214" y="161"/>
                    <a:pt x="123" y="221"/>
                  </a:cubicBezTo>
                  <a:cubicBezTo>
                    <a:pt x="0" y="320"/>
                    <a:pt x="76" y="498"/>
                    <a:pt x="190" y="498"/>
                  </a:cubicBezTo>
                  <a:cubicBezTo>
                    <a:pt x="217" y="498"/>
                    <a:pt x="246" y="488"/>
                    <a:pt x="275" y="465"/>
                  </a:cubicBezTo>
                  <a:lnTo>
                    <a:pt x="305" y="465"/>
                  </a:lnTo>
                  <a:cubicBezTo>
                    <a:pt x="336" y="434"/>
                    <a:pt x="336" y="434"/>
                    <a:pt x="366" y="434"/>
                  </a:cubicBezTo>
                  <a:cubicBezTo>
                    <a:pt x="366" y="404"/>
                    <a:pt x="427" y="404"/>
                    <a:pt x="397" y="404"/>
                  </a:cubicBezTo>
                  <a:cubicBezTo>
                    <a:pt x="518" y="343"/>
                    <a:pt x="640" y="313"/>
                    <a:pt x="761" y="313"/>
                  </a:cubicBezTo>
                  <a:cubicBezTo>
                    <a:pt x="815" y="306"/>
                    <a:pt x="869" y="303"/>
                    <a:pt x="921" y="303"/>
                  </a:cubicBezTo>
                  <a:cubicBezTo>
                    <a:pt x="1373" y="303"/>
                    <a:pt x="1775" y="527"/>
                    <a:pt x="2129" y="799"/>
                  </a:cubicBezTo>
                  <a:cubicBezTo>
                    <a:pt x="2524" y="1103"/>
                    <a:pt x="2828" y="1528"/>
                    <a:pt x="3102" y="1924"/>
                  </a:cubicBezTo>
                  <a:cubicBezTo>
                    <a:pt x="3141" y="1973"/>
                    <a:pt x="3194" y="1993"/>
                    <a:pt x="3243" y="1993"/>
                  </a:cubicBezTo>
                  <a:cubicBezTo>
                    <a:pt x="3346" y="1993"/>
                    <a:pt x="3437" y="1905"/>
                    <a:pt x="3375" y="1802"/>
                  </a:cubicBezTo>
                  <a:cubicBezTo>
                    <a:pt x="2832" y="1000"/>
                    <a:pt x="1938" y="1"/>
                    <a:pt x="9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3" name="Google Shape;1953;p62"/>
            <p:cNvSpPr/>
            <p:nvPr/>
          </p:nvSpPr>
          <p:spPr>
            <a:xfrm>
              <a:off x="5618292" y="4816857"/>
              <a:ext cx="145321" cy="84481"/>
            </a:xfrm>
            <a:custGeom>
              <a:avLst/>
              <a:gdLst/>
              <a:ahLst/>
              <a:cxnLst/>
              <a:rect l="l" t="t" r="r" b="b"/>
              <a:pathLst>
                <a:path w="3430" h="1994" extrusionOk="0">
                  <a:moveTo>
                    <a:pt x="917" y="1"/>
                  </a:moveTo>
                  <a:cubicBezTo>
                    <a:pt x="738" y="1"/>
                    <a:pt x="555" y="32"/>
                    <a:pt x="368" y="100"/>
                  </a:cubicBezTo>
                  <a:cubicBezTo>
                    <a:pt x="277" y="130"/>
                    <a:pt x="186" y="161"/>
                    <a:pt x="125" y="221"/>
                  </a:cubicBezTo>
                  <a:cubicBezTo>
                    <a:pt x="0" y="296"/>
                    <a:pt x="81" y="495"/>
                    <a:pt x="198" y="495"/>
                  </a:cubicBezTo>
                  <a:cubicBezTo>
                    <a:pt x="224" y="495"/>
                    <a:pt x="250" y="486"/>
                    <a:pt x="277" y="464"/>
                  </a:cubicBezTo>
                  <a:cubicBezTo>
                    <a:pt x="277" y="464"/>
                    <a:pt x="308" y="464"/>
                    <a:pt x="308" y="434"/>
                  </a:cubicBezTo>
                  <a:lnTo>
                    <a:pt x="368" y="434"/>
                  </a:lnTo>
                  <a:cubicBezTo>
                    <a:pt x="368" y="404"/>
                    <a:pt x="399" y="404"/>
                    <a:pt x="399" y="404"/>
                  </a:cubicBezTo>
                  <a:cubicBezTo>
                    <a:pt x="520" y="343"/>
                    <a:pt x="642" y="312"/>
                    <a:pt x="764" y="312"/>
                  </a:cubicBezTo>
                  <a:cubicBezTo>
                    <a:pt x="823" y="306"/>
                    <a:pt x="881" y="302"/>
                    <a:pt x="939" y="302"/>
                  </a:cubicBezTo>
                  <a:cubicBezTo>
                    <a:pt x="1384" y="302"/>
                    <a:pt x="1782" y="503"/>
                    <a:pt x="2131" y="799"/>
                  </a:cubicBezTo>
                  <a:cubicBezTo>
                    <a:pt x="2527" y="1103"/>
                    <a:pt x="2830" y="1498"/>
                    <a:pt x="3104" y="1923"/>
                  </a:cubicBezTo>
                  <a:cubicBezTo>
                    <a:pt x="3144" y="1973"/>
                    <a:pt x="3196" y="1993"/>
                    <a:pt x="3244" y="1993"/>
                  </a:cubicBezTo>
                  <a:cubicBezTo>
                    <a:pt x="3345" y="1993"/>
                    <a:pt x="3429" y="1905"/>
                    <a:pt x="3347" y="1802"/>
                  </a:cubicBezTo>
                  <a:cubicBezTo>
                    <a:pt x="2830" y="1000"/>
                    <a:pt x="1939" y="1"/>
                    <a:pt x="9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4" name="Google Shape;1954;p62"/>
            <p:cNvSpPr/>
            <p:nvPr/>
          </p:nvSpPr>
          <p:spPr>
            <a:xfrm>
              <a:off x="5341454" y="4742923"/>
              <a:ext cx="73550" cy="108461"/>
            </a:xfrm>
            <a:custGeom>
              <a:avLst/>
              <a:gdLst/>
              <a:ahLst/>
              <a:cxnLst/>
              <a:rect l="l" t="t" r="r" b="b"/>
              <a:pathLst>
                <a:path w="1736" h="2560" extrusionOk="0">
                  <a:moveTo>
                    <a:pt x="207" y="1"/>
                  </a:moveTo>
                  <a:cubicBezTo>
                    <a:pt x="85" y="1"/>
                    <a:pt x="0" y="187"/>
                    <a:pt x="155" y="264"/>
                  </a:cubicBezTo>
                  <a:cubicBezTo>
                    <a:pt x="641" y="477"/>
                    <a:pt x="1036" y="963"/>
                    <a:pt x="1249" y="1480"/>
                  </a:cubicBezTo>
                  <a:cubicBezTo>
                    <a:pt x="1370" y="1754"/>
                    <a:pt x="1431" y="2088"/>
                    <a:pt x="1462" y="2422"/>
                  </a:cubicBezTo>
                  <a:cubicBezTo>
                    <a:pt x="1462" y="2513"/>
                    <a:pt x="1530" y="2559"/>
                    <a:pt x="1598" y="2559"/>
                  </a:cubicBezTo>
                  <a:cubicBezTo>
                    <a:pt x="1667" y="2559"/>
                    <a:pt x="1735" y="2513"/>
                    <a:pt x="1735" y="2422"/>
                  </a:cubicBezTo>
                  <a:cubicBezTo>
                    <a:pt x="1705" y="1480"/>
                    <a:pt x="1249" y="599"/>
                    <a:pt x="459" y="112"/>
                  </a:cubicBezTo>
                  <a:cubicBezTo>
                    <a:pt x="398" y="82"/>
                    <a:pt x="337" y="51"/>
                    <a:pt x="276" y="21"/>
                  </a:cubicBezTo>
                  <a:cubicBezTo>
                    <a:pt x="253" y="7"/>
                    <a:pt x="230" y="1"/>
                    <a:pt x="2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5" name="Google Shape;1955;p62"/>
            <p:cNvSpPr/>
            <p:nvPr/>
          </p:nvSpPr>
          <p:spPr>
            <a:xfrm>
              <a:off x="5400220" y="4718900"/>
              <a:ext cx="74016" cy="107995"/>
            </a:xfrm>
            <a:custGeom>
              <a:avLst/>
              <a:gdLst/>
              <a:ahLst/>
              <a:cxnLst/>
              <a:rect l="l" t="t" r="r" b="b"/>
              <a:pathLst>
                <a:path w="1747" h="2549" extrusionOk="0">
                  <a:moveTo>
                    <a:pt x="230" y="1"/>
                  </a:moveTo>
                  <a:cubicBezTo>
                    <a:pt x="82" y="1"/>
                    <a:pt x="0" y="200"/>
                    <a:pt x="135" y="254"/>
                  </a:cubicBezTo>
                  <a:cubicBezTo>
                    <a:pt x="652" y="466"/>
                    <a:pt x="1047" y="953"/>
                    <a:pt x="1260" y="1469"/>
                  </a:cubicBezTo>
                  <a:cubicBezTo>
                    <a:pt x="1382" y="1773"/>
                    <a:pt x="1442" y="2077"/>
                    <a:pt x="1442" y="2412"/>
                  </a:cubicBezTo>
                  <a:cubicBezTo>
                    <a:pt x="1458" y="2503"/>
                    <a:pt x="1534" y="2549"/>
                    <a:pt x="1606" y="2549"/>
                  </a:cubicBezTo>
                  <a:cubicBezTo>
                    <a:pt x="1678" y="2549"/>
                    <a:pt x="1746" y="2503"/>
                    <a:pt x="1746" y="2412"/>
                  </a:cubicBezTo>
                  <a:cubicBezTo>
                    <a:pt x="1686" y="1469"/>
                    <a:pt x="1260" y="588"/>
                    <a:pt x="470" y="102"/>
                  </a:cubicBezTo>
                  <a:cubicBezTo>
                    <a:pt x="409" y="71"/>
                    <a:pt x="348" y="41"/>
                    <a:pt x="287" y="10"/>
                  </a:cubicBezTo>
                  <a:cubicBezTo>
                    <a:pt x="267" y="4"/>
                    <a:pt x="248" y="1"/>
                    <a:pt x="2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6" name="Google Shape;1956;p62"/>
            <p:cNvSpPr/>
            <p:nvPr/>
          </p:nvSpPr>
          <p:spPr>
            <a:xfrm>
              <a:off x="5464748" y="4688013"/>
              <a:ext cx="74524" cy="107952"/>
            </a:xfrm>
            <a:custGeom>
              <a:avLst/>
              <a:gdLst/>
              <a:ahLst/>
              <a:cxnLst/>
              <a:rect l="l" t="t" r="r" b="b"/>
              <a:pathLst>
                <a:path w="1759" h="2548" extrusionOk="0">
                  <a:moveTo>
                    <a:pt x="256" y="0"/>
                  </a:moveTo>
                  <a:cubicBezTo>
                    <a:pt x="103" y="0"/>
                    <a:pt x="0" y="199"/>
                    <a:pt x="163" y="253"/>
                  </a:cubicBezTo>
                  <a:cubicBezTo>
                    <a:pt x="649" y="466"/>
                    <a:pt x="1074" y="983"/>
                    <a:pt x="1287" y="1469"/>
                  </a:cubicBezTo>
                  <a:cubicBezTo>
                    <a:pt x="1409" y="1773"/>
                    <a:pt x="1470" y="2077"/>
                    <a:pt x="1470" y="2411"/>
                  </a:cubicBezTo>
                  <a:cubicBezTo>
                    <a:pt x="1470" y="2502"/>
                    <a:pt x="1546" y="2548"/>
                    <a:pt x="1618" y="2548"/>
                  </a:cubicBezTo>
                  <a:cubicBezTo>
                    <a:pt x="1690" y="2548"/>
                    <a:pt x="1758" y="2502"/>
                    <a:pt x="1743" y="2411"/>
                  </a:cubicBezTo>
                  <a:cubicBezTo>
                    <a:pt x="1713" y="1499"/>
                    <a:pt x="1287" y="618"/>
                    <a:pt x="467" y="101"/>
                  </a:cubicBezTo>
                  <a:cubicBezTo>
                    <a:pt x="406" y="71"/>
                    <a:pt x="375" y="40"/>
                    <a:pt x="315" y="10"/>
                  </a:cubicBezTo>
                  <a:cubicBezTo>
                    <a:pt x="295" y="3"/>
                    <a:pt x="275" y="0"/>
                    <a:pt x="2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7" name="Google Shape;1957;p62"/>
            <p:cNvSpPr/>
            <p:nvPr/>
          </p:nvSpPr>
          <p:spPr>
            <a:xfrm>
              <a:off x="5935175" y="2414118"/>
              <a:ext cx="126255" cy="45121"/>
            </a:xfrm>
            <a:custGeom>
              <a:avLst/>
              <a:gdLst/>
              <a:ahLst/>
              <a:cxnLst/>
              <a:rect l="l" t="t" r="r" b="b"/>
              <a:pathLst>
                <a:path w="2980" h="1065" extrusionOk="0">
                  <a:moveTo>
                    <a:pt x="1671" y="0"/>
                  </a:moveTo>
                  <a:cubicBezTo>
                    <a:pt x="1571" y="0"/>
                    <a:pt x="1470" y="11"/>
                    <a:pt x="1369" y="31"/>
                  </a:cubicBezTo>
                  <a:cubicBezTo>
                    <a:pt x="1065" y="61"/>
                    <a:pt x="761" y="183"/>
                    <a:pt x="548" y="365"/>
                  </a:cubicBezTo>
                  <a:cubicBezTo>
                    <a:pt x="305" y="548"/>
                    <a:pt x="92" y="791"/>
                    <a:pt x="1" y="1064"/>
                  </a:cubicBezTo>
                  <a:cubicBezTo>
                    <a:pt x="457" y="730"/>
                    <a:pt x="913" y="456"/>
                    <a:pt x="1429" y="396"/>
                  </a:cubicBezTo>
                  <a:cubicBezTo>
                    <a:pt x="1570" y="378"/>
                    <a:pt x="1710" y="360"/>
                    <a:pt x="1856" y="360"/>
                  </a:cubicBezTo>
                  <a:cubicBezTo>
                    <a:pt x="1963" y="360"/>
                    <a:pt x="2074" y="370"/>
                    <a:pt x="2189" y="396"/>
                  </a:cubicBezTo>
                  <a:cubicBezTo>
                    <a:pt x="2432" y="426"/>
                    <a:pt x="2706" y="517"/>
                    <a:pt x="2979" y="578"/>
                  </a:cubicBezTo>
                  <a:cubicBezTo>
                    <a:pt x="2797" y="365"/>
                    <a:pt x="2554" y="213"/>
                    <a:pt x="2250" y="122"/>
                  </a:cubicBezTo>
                  <a:cubicBezTo>
                    <a:pt x="2068" y="41"/>
                    <a:pt x="1872" y="0"/>
                    <a:pt x="16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8" name="Google Shape;1958;p62"/>
            <p:cNvSpPr/>
            <p:nvPr/>
          </p:nvSpPr>
          <p:spPr>
            <a:xfrm>
              <a:off x="6029185" y="3581762"/>
              <a:ext cx="377198" cy="414863"/>
            </a:xfrm>
            <a:custGeom>
              <a:avLst/>
              <a:gdLst/>
              <a:ahLst/>
              <a:cxnLst/>
              <a:rect l="l" t="t" r="r" b="b"/>
              <a:pathLst>
                <a:path w="8903" h="9792" extrusionOk="0">
                  <a:moveTo>
                    <a:pt x="8719" y="0"/>
                  </a:moveTo>
                  <a:cubicBezTo>
                    <a:pt x="8659" y="0"/>
                    <a:pt x="8597" y="30"/>
                    <a:pt x="8574" y="101"/>
                  </a:cubicBezTo>
                  <a:cubicBezTo>
                    <a:pt x="7716" y="2172"/>
                    <a:pt x="7203" y="4733"/>
                    <a:pt x="7737" y="6970"/>
                  </a:cubicBezTo>
                  <a:lnTo>
                    <a:pt x="7737" y="6970"/>
                  </a:lnTo>
                  <a:cubicBezTo>
                    <a:pt x="5079" y="6980"/>
                    <a:pt x="2237" y="7917"/>
                    <a:pt x="124" y="9554"/>
                  </a:cubicBezTo>
                  <a:cubicBezTo>
                    <a:pt x="0" y="9653"/>
                    <a:pt x="117" y="9792"/>
                    <a:pt x="247" y="9792"/>
                  </a:cubicBezTo>
                  <a:cubicBezTo>
                    <a:pt x="277" y="9792"/>
                    <a:pt x="308" y="9784"/>
                    <a:pt x="336" y="9767"/>
                  </a:cubicBezTo>
                  <a:cubicBezTo>
                    <a:pt x="2312" y="8211"/>
                    <a:pt x="5201" y="7244"/>
                    <a:pt x="7785" y="7244"/>
                  </a:cubicBezTo>
                  <a:cubicBezTo>
                    <a:pt x="7825" y="7244"/>
                    <a:pt x="7865" y="7244"/>
                    <a:pt x="7905" y="7244"/>
                  </a:cubicBezTo>
                  <a:cubicBezTo>
                    <a:pt x="7996" y="7244"/>
                    <a:pt x="8057" y="7153"/>
                    <a:pt x="8057" y="7062"/>
                  </a:cubicBezTo>
                  <a:cubicBezTo>
                    <a:pt x="7449" y="4843"/>
                    <a:pt x="7966" y="2259"/>
                    <a:pt x="8847" y="162"/>
                  </a:cubicBezTo>
                  <a:cubicBezTo>
                    <a:pt x="8902" y="70"/>
                    <a:pt x="8812" y="0"/>
                    <a:pt x="8719" y="0"/>
                  </a:cubicBez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9" name="Google Shape;1959;p62"/>
            <p:cNvSpPr/>
            <p:nvPr/>
          </p:nvSpPr>
          <p:spPr>
            <a:xfrm>
              <a:off x="6232428" y="4075825"/>
              <a:ext cx="312079" cy="92827"/>
            </a:xfrm>
            <a:custGeom>
              <a:avLst/>
              <a:gdLst/>
              <a:ahLst/>
              <a:cxnLst/>
              <a:rect l="l" t="t" r="r" b="b"/>
              <a:pathLst>
                <a:path w="7366" h="2191" extrusionOk="0">
                  <a:moveTo>
                    <a:pt x="184" y="1"/>
                  </a:moveTo>
                  <a:cubicBezTo>
                    <a:pt x="68" y="1"/>
                    <a:pt x="0" y="187"/>
                    <a:pt x="129" y="264"/>
                  </a:cubicBezTo>
                  <a:cubicBezTo>
                    <a:pt x="1479" y="1250"/>
                    <a:pt x="3328" y="2191"/>
                    <a:pt x="5090" y="2191"/>
                  </a:cubicBezTo>
                  <a:cubicBezTo>
                    <a:pt x="5827" y="2191"/>
                    <a:pt x="6548" y="2026"/>
                    <a:pt x="7211" y="1632"/>
                  </a:cubicBezTo>
                  <a:cubicBezTo>
                    <a:pt x="7366" y="1529"/>
                    <a:pt x="7280" y="1338"/>
                    <a:pt x="7158" y="1338"/>
                  </a:cubicBezTo>
                  <a:cubicBezTo>
                    <a:pt x="7136" y="1338"/>
                    <a:pt x="7113" y="1345"/>
                    <a:pt x="7090" y="1358"/>
                  </a:cubicBezTo>
                  <a:cubicBezTo>
                    <a:pt x="6450" y="1740"/>
                    <a:pt x="5759" y="1899"/>
                    <a:pt x="5054" y="1899"/>
                  </a:cubicBezTo>
                  <a:cubicBezTo>
                    <a:pt x="3347" y="1899"/>
                    <a:pt x="1563" y="968"/>
                    <a:pt x="251" y="21"/>
                  </a:cubicBezTo>
                  <a:cubicBezTo>
                    <a:pt x="227" y="7"/>
                    <a:pt x="205" y="1"/>
                    <a:pt x="184" y="1"/>
                  </a:cubicBez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0" name="Google Shape;1960;p62"/>
            <p:cNvSpPr/>
            <p:nvPr/>
          </p:nvSpPr>
          <p:spPr>
            <a:xfrm>
              <a:off x="6360212" y="3184215"/>
              <a:ext cx="45121" cy="94056"/>
            </a:xfrm>
            <a:custGeom>
              <a:avLst/>
              <a:gdLst/>
              <a:ahLst/>
              <a:cxnLst/>
              <a:rect l="l" t="t" r="r" b="b"/>
              <a:pathLst>
                <a:path w="1065" h="2220" fill="none" extrusionOk="0">
                  <a:moveTo>
                    <a:pt x="1" y="1"/>
                  </a:moveTo>
                  <a:lnTo>
                    <a:pt x="1064" y="2220"/>
                  </a:lnTo>
                </a:path>
              </a:pathLst>
            </a:custGeom>
            <a:noFill/>
            <a:ln w="98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1" name="Google Shape;1961;p62"/>
            <p:cNvSpPr/>
            <p:nvPr/>
          </p:nvSpPr>
          <p:spPr>
            <a:xfrm>
              <a:off x="6310005" y="3197095"/>
              <a:ext cx="21904" cy="118544"/>
            </a:xfrm>
            <a:custGeom>
              <a:avLst/>
              <a:gdLst/>
              <a:ahLst/>
              <a:cxnLst/>
              <a:rect l="l" t="t" r="r" b="b"/>
              <a:pathLst>
                <a:path w="517" h="2798" fill="none" extrusionOk="0">
                  <a:moveTo>
                    <a:pt x="517" y="2797"/>
                  </a:moveTo>
                  <a:lnTo>
                    <a:pt x="0" y="1"/>
                  </a:lnTo>
                </a:path>
              </a:pathLst>
            </a:custGeom>
            <a:noFill/>
            <a:ln w="98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2" name="Google Shape;1962;p62"/>
            <p:cNvSpPr/>
            <p:nvPr/>
          </p:nvSpPr>
          <p:spPr>
            <a:xfrm>
              <a:off x="6236580" y="3194553"/>
              <a:ext cx="30971" cy="136550"/>
            </a:xfrm>
            <a:custGeom>
              <a:avLst/>
              <a:gdLst/>
              <a:ahLst/>
              <a:cxnLst/>
              <a:rect l="l" t="t" r="r" b="b"/>
              <a:pathLst>
                <a:path w="731" h="3223" fill="none" extrusionOk="0">
                  <a:moveTo>
                    <a:pt x="1" y="3222"/>
                  </a:moveTo>
                  <a:lnTo>
                    <a:pt x="730" y="0"/>
                  </a:lnTo>
                </a:path>
              </a:pathLst>
            </a:custGeom>
            <a:noFill/>
            <a:ln w="98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3" name="Google Shape;1963;p62"/>
            <p:cNvSpPr/>
            <p:nvPr/>
          </p:nvSpPr>
          <p:spPr>
            <a:xfrm>
              <a:off x="6150317" y="3173919"/>
              <a:ext cx="78592" cy="108249"/>
            </a:xfrm>
            <a:custGeom>
              <a:avLst/>
              <a:gdLst/>
              <a:ahLst/>
              <a:cxnLst/>
              <a:rect l="l" t="t" r="r" b="b"/>
              <a:pathLst>
                <a:path w="1855" h="2555" fill="none" extrusionOk="0">
                  <a:moveTo>
                    <a:pt x="0" y="2554"/>
                  </a:moveTo>
                  <a:cubicBezTo>
                    <a:pt x="274" y="2189"/>
                    <a:pt x="1854" y="1"/>
                    <a:pt x="1854" y="1"/>
                  </a:cubicBezTo>
                </a:path>
              </a:pathLst>
            </a:custGeom>
            <a:noFill/>
            <a:ln w="98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4" name="Google Shape;1964;p62"/>
            <p:cNvSpPr/>
            <p:nvPr/>
          </p:nvSpPr>
          <p:spPr>
            <a:xfrm>
              <a:off x="6100068" y="3141719"/>
              <a:ext cx="100496" cy="52875"/>
            </a:xfrm>
            <a:custGeom>
              <a:avLst/>
              <a:gdLst/>
              <a:ahLst/>
              <a:cxnLst/>
              <a:rect l="l" t="t" r="r" b="b"/>
              <a:pathLst>
                <a:path w="2372" h="1248" fill="none" extrusionOk="0">
                  <a:moveTo>
                    <a:pt x="1" y="1247"/>
                  </a:moveTo>
                  <a:lnTo>
                    <a:pt x="2372" y="1"/>
                  </a:lnTo>
                </a:path>
              </a:pathLst>
            </a:custGeom>
            <a:noFill/>
            <a:ln w="98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5" name="Google Shape;1965;p62"/>
            <p:cNvSpPr/>
            <p:nvPr/>
          </p:nvSpPr>
          <p:spPr>
            <a:xfrm>
              <a:off x="5767812" y="3428810"/>
              <a:ext cx="105792" cy="462823"/>
            </a:xfrm>
            <a:custGeom>
              <a:avLst/>
              <a:gdLst/>
              <a:ahLst/>
              <a:cxnLst/>
              <a:rect l="l" t="t" r="r" b="b"/>
              <a:pathLst>
                <a:path w="2497" h="10924" extrusionOk="0">
                  <a:moveTo>
                    <a:pt x="2296" y="1"/>
                  </a:moveTo>
                  <a:cubicBezTo>
                    <a:pt x="2256" y="1"/>
                    <a:pt x="2216" y="19"/>
                    <a:pt x="2189" y="64"/>
                  </a:cubicBezTo>
                  <a:cubicBezTo>
                    <a:pt x="943" y="2435"/>
                    <a:pt x="61" y="5049"/>
                    <a:pt x="1" y="7724"/>
                  </a:cubicBezTo>
                  <a:cubicBezTo>
                    <a:pt x="1" y="8453"/>
                    <a:pt x="61" y="9183"/>
                    <a:pt x="183" y="9882"/>
                  </a:cubicBezTo>
                  <a:cubicBezTo>
                    <a:pt x="274" y="10186"/>
                    <a:pt x="365" y="10490"/>
                    <a:pt x="426" y="10824"/>
                  </a:cubicBezTo>
                  <a:cubicBezTo>
                    <a:pt x="438" y="10894"/>
                    <a:pt x="485" y="10923"/>
                    <a:pt x="537" y="10923"/>
                  </a:cubicBezTo>
                  <a:cubicBezTo>
                    <a:pt x="621" y="10923"/>
                    <a:pt x="718" y="10845"/>
                    <a:pt x="700" y="10733"/>
                  </a:cubicBezTo>
                  <a:cubicBezTo>
                    <a:pt x="669" y="10459"/>
                    <a:pt x="548" y="10186"/>
                    <a:pt x="487" y="9912"/>
                  </a:cubicBezTo>
                  <a:cubicBezTo>
                    <a:pt x="365" y="9243"/>
                    <a:pt x="305" y="8514"/>
                    <a:pt x="305" y="7815"/>
                  </a:cubicBezTo>
                  <a:cubicBezTo>
                    <a:pt x="305" y="5140"/>
                    <a:pt x="1216" y="2556"/>
                    <a:pt x="2432" y="216"/>
                  </a:cubicBezTo>
                  <a:cubicBezTo>
                    <a:pt x="2497" y="108"/>
                    <a:pt x="2394" y="1"/>
                    <a:pt x="2296" y="1"/>
                  </a:cubicBez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6" name="Google Shape;1966;p62"/>
            <p:cNvSpPr/>
            <p:nvPr/>
          </p:nvSpPr>
          <p:spPr>
            <a:xfrm>
              <a:off x="5621004" y="3990833"/>
              <a:ext cx="870567" cy="855739"/>
            </a:xfrm>
            <a:custGeom>
              <a:avLst/>
              <a:gdLst/>
              <a:ahLst/>
              <a:cxnLst/>
              <a:rect l="l" t="t" r="r" b="b"/>
              <a:pathLst>
                <a:path w="20548" h="20198" extrusionOk="0">
                  <a:moveTo>
                    <a:pt x="9220" y="0"/>
                  </a:moveTo>
                  <a:cubicBezTo>
                    <a:pt x="8150" y="0"/>
                    <a:pt x="7095" y="341"/>
                    <a:pt x="6171" y="1237"/>
                  </a:cubicBezTo>
                  <a:cubicBezTo>
                    <a:pt x="2280" y="5006"/>
                    <a:pt x="0" y="15188"/>
                    <a:pt x="1004" y="18866"/>
                  </a:cubicBezTo>
                  <a:cubicBezTo>
                    <a:pt x="2744" y="19958"/>
                    <a:pt x="4034" y="20198"/>
                    <a:pt x="4831" y="20198"/>
                  </a:cubicBezTo>
                  <a:cubicBezTo>
                    <a:pt x="5454" y="20198"/>
                    <a:pt x="5776" y="20052"/>
                    <a:pt x="5776" y="20052"/>
                  </a:cubicBezTo>
                  <a:lnTo>
                    <a:pt x="11034" y="11936"/>
                  </a:lnTo>
                  <a:cubicBezTo>
                    <a:pt x="11034" y="11936"/>
                    <a:pt x="12230" y="12342"/>
                    <a:pt x="13782" y="12342"/>
                  </a:cubicBezTo>
                  <a:cubicBezTo>
                    <a:pt x="16281" y="12342"/>
                    <a:pt x="19704" y="11290"/>
                    <a:pt x="20548" y="5796"/>
                  </a:cubicBezTo>
                  <a:cubicBezTo>
                    <a:pt x="17326" y="4033"/>
                    <a:pt x="16262" y="3516"/>
                    <a:pt x="16262" y="3516"/>
                  </a:cubicBezTo>
                  <a:cubicBezTo>
                    <a:pt x="16262" y="3516"/>
                    <a:pt x="12658" y="0"/>
                    <a:pt x="9220" y="0"/>
                  </a:cubicBezTo>
                  <a:close/>
                </a:path>
              </a:pathLst>
            </a:custGeom>
            <a:solidFill>
              <a:srgbClr val="7891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7" name="Google Shape;1967;p62"/>
            <p:cNvSpPr/>
            <p:nvPr/>
          </p:nvSpPr>
          <p:spPr>
            <a:xfrm>
              <a:off x="5856913" y="4345206"/>
              <a:ext cx="274118" cy="500445"/>
            </a:xfrm>
            <a:custGeom>
              <a:avLst/>
              <a:gdLst/>
              <a:ahLst/>
              <a:cxnLst/>
              <a:rect l="l" t="t" r="r" b="b"/>
              <a:pathLst>
                <a:path w="6470" h="11812" extrusionOk="0">
                  <a:moveTo>
                    <a:pt x="6329" y="1"/>
                  </a:moveTo>
                  <a:cubicBezTo>
                    <a:pt x="6256" y="1"/>
                    <a:pt x="6180" y="46"/>
                    <a:pt x="6165" y="137"/>
                  </a:cubicBezTo>
                  <a:cubicBezTo>
                    <a:pt x="6165" y="928"/>
                    <a:pt x="5861" y="1748"/>
                    <a:pt x="5557" y="2447"/>
                  </a:cubicBezTo>
                  <a:cubicBezTo>
                    <a:pt x="5132" y="3481"/>
                    <a:pt x="4615" y="4454"/>
                    <a:pt x="4068" y="5426"/>
                  </a:cubicBezTo>
                  <a:cubicBezTo>
                    <a:pt x="3065" y="7189"/>
                    <a:pt x="1971" y="8891"/>
                    <a:pt x="816" y="10563"/>
                  </a:cubicBezTo>
                  <a:cubicBezTo>
                    <a:pt x="572" y="10897"/>
                    <a:pt x="329" y="11262"/>
                    <a:pt x="86" y="11596"/>
                  </a:cubicBezTo>
                  <a:cubicBezTo>
                    <a:pt x="0" y="11704"/>
                    <a:pt x="97" y="11811"/>
                    <a:pt x="203" y="11811"/>
                  </a:cubicBezTo>
                  <a:cubicBezTo>
                    <a:pt x="248" y="11811"/>
                    <a:pt x="294" y="11793"/>
                    <a:pt x="329" y="11748"/>
                  </a:cubicBezTo>
                  <a:cubicBezTo>
                    <a:pt x="1059" y="10745"/>
                    <a:pt x="1758" y="9682"/>
                    <a:pt x="2427" y="8648"/>
                  </a:cubicBezTo>
                  <a:cubicBezTo>
                    <a:pt x="3642" y="6764"/>
                    <a:pt x="4858" y="4818"/>
                    <a:pt x="5740" y="2751"/>
                  </a:cubicBezTo>
                  <a:cubicBezTo>
                    <a:pt x="6104" y="1931"/>
                    <a:pt x="6439" y="1019"/>
                    <a:pt x="6469" y="137"/>
                  </a:cubicBezTo>
                  <a:cubicBezTo>
                    <a:pt x="6469" y="46"/>
                    <a:pt x="6401" y="1"/>
                    <a:pt x="6329" y="1"/>
                  </a:cubicBezTo>
                  <a:close/>
                </a:path>
              </a:pathLst>
            </a:custGeom>
            <a:solidFill>
              <a:srgbClr val="4063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8" name="Google Shape;1968;p62"/>
            <p:cNvSpPr/>
            <p:nvPr/>
          </p:nvSpPr>
          <p:spPr>
            <a:xfrm>
              <a:off x="5270699" y="3681329"/>
              <a:ext cx="390247" cy="163581"/>
            </a:xfrm>
            <a:custGeom>
              <a:avLst/>
              <a:gdLst/>
              <a:ahLst/>
              <a:cxnLst/>
              <a:rect l="l" t="t" r="r" b="b"/>
              <a:pathLst>
                <a:path w="9211" h="3861" extrusionOk="0">
                  <a:moveTo>
                    <a:pt x="943" y="1"/>
                  </a:moveTo>
                  <a:lnTo>
                    <a:pt x="1" y="913"/>
                  </a:lnTo>
                  <a:lnTo>
                    <a:pt x="822" y="1703"/>
                  </a:lnTo>
                  <a:cubicBezTo>
                    <a:pt x="822" y="1703"/>
                    <a:pt x="1500" y="600"/>
                    <a:pt x="2021" y="600"/>
                  </a:cubicBezTo>
                  <a:cubicBezTo>
                    <a:pt x="2197" y="600"/>
                    <a:pt x="2355" y="726"/>
                    <a:pt x="2463" y="1064"/>
                  </a:cubicBezTo>
                  <a:cubicBezTo>
                    <a:pt x="2768" y="2099"/>
                    <a:pt x="3656" y="3860"/>
                    <a:pt x="5800" y="3860"/>
                  </a:cubicBezTo>
                  <a:cubicBezTo>
                    <a:pt x="6428" y="3860"/>
                    <a:pt x="7164" y="3709"/>
                    <a:pt x="8025" y="3344"/>
                  </a:cubicBezTo>
                  <a:cubicBezTo>
                    <a:pt x="9211" y="1916"/>
                    <a:pt x="7630" y="821"/>
                    <a:pt x="7630" y="821"/>
                  </a:cubicBezTo>
                  <a:lnTo>
                    <a:pt x="3983" y="1"/>
                  </a:ln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9" name="Google Shape;1969;p62"/>
            <p:cNvSpPr/>
            <p:nvPr/>
          </p:nvSpPr>
          <p:spPr>
            <a:xfrm>
              <a:off x="4736259" y="3405677"/>
              <a:ext cx="822946" cy="370970"/>
            </a:xfrm>
            <a:custGeom>
              <a:avLst/>
              <a:gdLst/>
              <a:ahLst/>
              <a:cxnLst/>
              <a:rect l="l" t="t" r="r" b="b"/>
              <a:pathLst>
                <a:path w="19424" h="8756" extrusionOk="0">
                  <a:moveTo>
                    <a:pt x="7341" y="1"/>
                  </a:moveTo>
                  <a:cubicBezTo>
                    <a:pt x="7117" y="1"/>
                    <a:pt x="7204" y="640"/>
                    <a:pt x="7204" y="640"/>
                  </a:cubicBezTo>
                  <a:lnTo>
                    <a:pt x="7752" y="1491"/>
                  </a:lnTo>
                  <a:lnTo>
                    <a:pt x="7752" y="2890"/>
                  </a:lnTo>
                  <a:lnTo>
                    <a:pt x="7843" y="4257"/>
                  </a:lnTo>
                  <a:lnTo>
                    <a:pt x="1277" y="2069"/>
                  </a:lnTo>
                  <a:lnTo>
                    <a:pt x="183" y="2221"/>
                  </a:lnTo>
                  <a:lnTo>
                    <a:pt x="1" y="2950"/>
                  </a:lnTo>
                  <a:lnTo>
                    <a:pt x="1794" y="3558"/>
                  </a:lnTo>
                  <a:lnTo>
                    <a:pt x="6414" y="5291"/>
                  </a:lnTo>
                  <a:lnTo>
                    <a:pt x="17661" y="8756"/>
                  </a:lnTo>
                  <a:lnTo>
                    <a:pt x="19423" y="7601"/>
                  </a:lnTo>
                  <a:lnTo>
                    <a:pt x="10092" y="4774"/>
                  </a:lnTo>
                  <a:lnTo>
                    <a:pt x="8846" y="2130"/>
                  </a:lnTo>
                  <a:cubicBezTo>
                    <a:pt x="8846" y="2130"/>
                    <a:pt x="7600" y="63"/>
                    <a:pt x="7356" y="2"/>
                  </a:cubicBezTo>
                  <a:cubicBezTo>
                    <a:pt x="7351" y="1"/>
                    <a:pt x="7346" y="1"/>
                    <a:pt x="7341" y="1"/>
                  </a:cubicBez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0" name="Google Shape;1970;p62"/>
            <p:cNvSpPr/>
            <p:nvPr/>
          </p:nvSpPr>
          <p:spPr>
            <a:xfrm>
              <a:off x="5201171" y="3673999"/>
              <a:ext cx="164937" cy="107190"/>
            </a:xfrm>
            <a:custGeom>
              <a:avLst/>
              <a:gdLst/>
              <a:ahLst/>
              <a:cxnLst/>
              <a:rect l="l" t="t" r="r" b="b"/>
              <a:pathLst>
                <a:path w="3893" h="2530" extrusionOk="0">
                  <a:moveTo>
                    <a:pt x="2930" y="1"/>
                  </a:moveTo>
                  <a:cubicBezTo>
                    <a:pt x="2101" y="1"/>
                    <a:pt x="760" y="903"/>
                    <a:pt x="760" y="903"/>
                  </a:cubicBezTo>
                  <a:cubicBezTo>
                    <a:pt x="760" y="903"/>
                    <a:pt x="0" y="2028"/>
                    <a:pt x="1216" y="2484"/>
                  </a:cubicBezTo>
                  <a:cubicBezTo>
                    <a:pt x="1303" y="2515"/>
                    <a:pt x="1391" y="2529"/>
                    <a:pt x="1480" y="2529"/>
                  </a:cubicBezTo>
                  <a:cubicBezTo>
                    <a:pt x="2615" y="2529"/>
                    <a:pt x="3892" y="191"/>
                    <a:pt x="3131" y="22"/>
                  </a:cubicBezTo>
                  <a:cubicBezTo>
                    <a:pt x="3069" y="7"/>
                    <a:pt x="3002" y="1"/>
                    <a:pt x="2930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1" name="Google Shape;1971;p62"/>
            <p:cNvSpPr/>
            <p:nvPr/>
          </p:nvSpPr>
          <p:spPr>
            <a:xfrm>
              <a:off x="5265572" y="3706284"/>
              <a:ext cx="166335" cy="117485"/>
            </a:xfrm>
            <a:custGeom>
              <a:avLst/>
              <a:gdLst/>
              <a:ahLst/>
              <a:cxnLst/>
              <a:rect l="l" t="t" r="r" b="b"/>
              <a:pathLst>
                <a:path w="3926" h="2773" extrusionOk="0">
                  <a:moveTo>
                    <a:pt x="3009" y="1"/>
                  </a:moveTo>
                  <a:cubicBezTo>
                    <a:pt x="2154" y="1"/>
                    <a:pt x="760" y="1053"/>
                    <a:pt x="760" y="1053"/>
                  </a:cubicBezTo>
                  <a:cubicBezTo>
                    <a:pt x="760" y="1053"/>
                    <a:pt x="0" y="2269"/>
                    <a:pt x="1186" y="2725"/>
                  </a:cubicBezTo>
                  <a:cubicBezTo>
                    <a:pt x="1271" y="2757"/>
                    <a:pt x="1358" y="2773"/>
                    <a:pt x="1446" y="2773"/>
                  </a:cubicBezTo>
                  <a:cubicBezTo>
                    <a:pt x="2589" y="2773"/>
                    <a:pt x="3926" y="217"/>
                    <a:pt x="3192" y="20"/>
                  </a:cubicBezTo>
                  <a:cubicBezTo>
                    <a:pt x="3135" y="7"/>
                    <a:pt x="3073" y="1"/>
                    <a:pt x="3009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2" name="Google Shape;1972;p62"/>
            <p:cNvSpPr/>
            <p:nvPr/>
          </p:nvSpPr>
          <p:spPr>
            <a:xfrm>
              <a:off x="4743970" y="3493295"/>
              <a:ext cx="302673" cy="97911"/>
            </a:xfrm>
            <a:custGeom>
              <a:avLst/>
              <a:gdLst/>
              <a:ahLst/>
              <a:cxnLst/>
              <a:rect l="l" t="t" r="r" b="b"/>
              <a:pathLst>
                <a:path w="7144" h="2311" extrusionOk="0">
                  <a:moveTo>
                    <a:pt x="1095" y="1"/>
                  </a:moveTo>
                  <a:lnTo>
                    <a:pt x="1" y="153"/>
                  </a:lnTo>
                  <a:cubicBezTo>
                    <a:pt x="1" y="153"/>
                    <a:pt x="3709" y="1429"/>
                    <a:pt x="4196" y="1460"/>
                  </a:cubicBezTo>
                  <a:cubicBezTo>
                    <a:pt x="4682" y="1490"/>
                    <a:pt x="7144" y="2311"/>
                    <a:pt x="7144" y="2311"/>
                  </a:cubicBezTo>
                  <a:lnTo>
                    <a:pt x="4256" y="1034"/>
                  </a:lnTo>
                  <a:lnTo>
                    <a:pt x="1095" y="1"/>
                  </a:lnTo>
                  <a:close/>
                </a:path>
              </a:pathLst>
            </a:custGeom>
            <a:solidFill>
              <a:srgbClr val="9247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3" name="Google Shape;1973;p62"/>
            <p:cNvSpPr/>
            <p:nvPr/>
          </p:nvSpPr>
          <p:spPr>
            <a:xfrm>
              <a:off x="5047924" y="3407032"/>
              <a:ext cx="115917" cy="200949"/>
            </a:xfrm>
            <a:custGeom>
              <a:avLst/>
              <a:gdLst/>
              <a:ahLst/>
              <a:cxnLst/>
              <a:rect l="l" t="t" r="r" b="b"/>
              <a:pathLst>
                <a:path w="2736" h="4743" extrusionOk="0">
                  <a:moveTo>
                    <a:pt x="0" y="0"/>
                  </a:moveTo>
                  <a:lnTo>
                    <a:pt x="821" y="1459"/>
                  </a:lnTo>
                  <a:lnTo>
                    <a:pt x="943" y="4408"/>
                  </a:lnTo>
                  <a:lnTo>
                    <a:pt x="1155" y="2128"/>
                  </a:lnTo>
                  <a:lnTo>
                    <a:pt x="2736" y="4742"/>
                  </a:lnTo>
                  <a:lnTo>
                    <a:pt x="1490" y="2128"/>
                  </a:lnTo>
                  <a:cubicBezTo>
                    <a:pt x="1490" y="2098"/>
                    <a:pt x="335" y="152"/>
                    <a:pt x="0" y="0"/>
                  </a:cubicBezTo>
                  <a:close/>
                </a:path>
              </a:pathLst>
            </a:custGeom>
            <a:solidFill>
              <a:srgbClr val="9247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4" name="Google Shape;1974;p62"/>
            <p:cNvSpPr/>
            <p:nvPr/>
          </p:nvSpPr>
          <p:spPr>
            <a:xfrm>
              <a:off x="4615211" y="3429827"/>
              <a:ext cx="195780" cy="163962"/>
            </a:xfrm>
            <a:custGeom>
              <a:avLst/>
              <a:gdLst/>
              <a:ahLst/>
              <a:cxnLst/>
              <a:rect l="l" t="t" r="r" b="b"/>
              <a:pathLst>
                <a:path w="4621" h="3870" extrusionOk="0">
                  <a:moveTo>
                    <a:pt x="2671" y="0"/>
                  </a:moveTo>
                  <a:cubicBezTo>
                    <a:pt x="1636" y="0"/>
                    <a:pt x="681" y="192"/>
                    <a:pt x="396" y="830"/>
                  </a:cubicBezTo>
                  <a:cubicBezTo>
                    <a:pt x="0" y="1742"/>
                    <a:pt x="730" y="3444"/>
                    <a:pt x="2341" y="3839"/>
                  </a:cubicBezTo>
                  <a:cubicBezTo>
                    <a:pt x="2402" y="3839"/>
                    <a:pt x="2432" y="3870"/>
                    <a:pt x="2493" y="3870"/>
                  </a:cubicBezTo>
                  <a:cubicBezTo>
                    <a:pt x="2250" y="3748"/>
                    <a:pt x="2037" y="3566"/>
                    <a:pt x="1915" y="3323"/>
                  </a:cubicBezTo>
                  <a:cubicBezTo>
                    <a:pt x="1794" y="3140"/>
                    <a:pt x="1763" y="2897"/>
                    <a:pt x="1733" y="2654"/>
                  </a:cubicBezTo>
                  <a:cubicBezTo>
                    <a:pt x="1611" y="2046"/>
                    <a:pt x="1399" y="1408"/>
                    <a:pt x="1915" y="891"/>
                  </a:cubicBezTo>
                  <a:cubicBezTo>
                    <a:pt x="2280" y="526"/>
                    <a:pt x="2858" y="344"/>
                    <a:pt x="3405" y="283"/>
                  </a:cubicBezTo>
                  <a:cubicBezTo>
                    <a:pt x="3477" y="277"/>
                    <a:pt x="3551" y="275"/>
                    <a:pt x="3625" y="275"/>
                  </a:cubicBezTo>
                  <a:cubicBezTo>
                    <a:pt x="3955" y="275"/>
                    <a:pt x="4298" y="325"/>
                    <a:pt x="4621" y="374"/>
                  </a:cubicBezTo>
                  <a:cubicBezTo>
                    <a:pt x="4408" y="222"/>
                    <a:pt x="4165" y="101"/>
                    <a:pt x="3861" y="70"/>
                  </a:cubicBezTo>
                  <a:cubicBezTo>
                    <a:pt x="3474" y="28"/>
                    <a:pt x="3067" y="0"/>
                    <a:pt x="2671" y="0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5" name="Google Shape;1975;p62"/>
            <p:cNvSpPr/>
            <p:nvPr/>
          </p:nvSpPr>
          <p:spPr>
            <a:xfrm>
              <a:off x="5313194" y="3564729"/>
              <a:ext cx="314367" cy="215862"/>
            </a:xfrm>
            <a:custGeom>
              <a:avLst/>
              <a:gdLst/>
              <a:ahLst/>
              <a:cxnLst/>
              <a:rect l="l" t="t" r="r" b="b"/>
              <a:pathLst>
                <a:path w="7420" h="5095" extrusionOk="0">
                  <a:moveTo>
                    <a:pt x="642" y="1"/>
                  </a:moveTo>
                  <a:cubicBezTo>
                    <a:pt x="607" y="1"/>
                    <a:pt x="576" y="6"/>
                    <a:pt x="548" y="17"/>
                  </a:cubicBezTo>
                  <a:cubicBezTo>
                    <a:pt x="1" y="230"/>
                    <a:pt x="548" y="2813"/>
                    <a:pt x="2159" y="2874"/>
                  </a:cubicBezTo>
                  <a:cubicBezTo>
                    <a:pt x="2622" y="4371"/>
                    <a:pt x="3587" y="5095"/>
                    <a:pt x="4685" y="5095"/>
                  </a:cubicBezTo>
                  <a:cubicBezTo>
                    <a:pt x="5461" y="5095"/>
                    <a:pt x="6303" y="4734"/>
                    <a:pt x="7083" y="4029"/>
                  </a:cubicBezTo>
                  <a:cubicBezTo>
                    <a:pt x="7083" y="4029"/>
                    <a:pt x="7419" y="1676"/>
                    <a:pt x="4434" y="1676"/>
                  </a:cubicBezTo>
                  <a:cubicBezTo>
                    <a:pt x="4310" y="1676"/>
                    <a:pt x="4180" y="1680"/>
                    <a:pt x="4044" y="1689"/>
                  </a:cubicBezTo>
                  <a:cubicBezTo>
                    <a:pt x="4017" y="1691"/>
                    <a:pt x="3991" y="1692"/>
                    <a:pt x="3964" y="1692"/>
                  </a:cubicBezTo>
                  <a:cubicBezTo>
                    <a:pt x="2869" y="1692"/>
                    <a:pt x="1262" y="1"/>
                    <a:pt x="642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6" name="Google Shape;1976;p62"/>
            <p:cNvSpPr/>
            <p:nvPr/>
          </p:nvSpPr>
          <p:spPr>
            <a:xfrm>
              <a:off x="5322219" y="3556044"/>
              <a:ext cx="186756" cy="205186"/>
            </a:xfrm>
            <a:custGeom>
              <a:avLst/>
              <a:gdLst/>
              <a:ahLst/>
              <a:cxnLst/>
              <a:rect l="l" t="t" r="r" b="b"/>
              <a:pathLst>
                <a:path w="4408" h="4843" extrusionOk="0">
                  <a:moveTo>
                    <a:pt x="382" y="1"/>
                  </a:moveTo>
                  <a:cubicBezTo>
                    <a:pt x="359" y="1"/>
                    <a:pt x="334" y="3"/>
                    <a:pt x="305" y="9"/>
                  </a:cubicBezTo>
                  <a:cubicBezTo>
                    <a:pt x="213" y="9"/>
                    <a:pt x="153" y="100"/>
                    <a:pt x="153" y="131"/>
                  </a:cubicBezTo>
                  <a:cubicBezTo>
                    <a:pt x="122" y="161"/>
                    <a:pt x="92" y="222"/>
                    <a:pt x="92" y="252"/>
                  </a:cubicBezTo>
                  <a:cubicBezTo>
                    <a:pt x="61" y="313"/>
                    <a:pt x="61" y="374"/>
                    <a:pt x="31" y="465"/>
                  </a:cubicBezTo>
                  <a:cubicBezTo>
                    <a:pt x="1" y="617"/>
                    <a:pt x="1" y="739"/>
                    <a:pt x="1" y="891"/>
                  </a:cubicBezTo>
                  <a:cubicBezTo>
                    <a:pt x="1" y="1438"/>
                    <a:pt x="122" y="2015"/>
                    <a:pt x="426" y="2502"/>
                  </a:cubicBezTo>
                  <a:cubicBezTo>
                    <a:pt x="739" y="2957"/>
                    <a:pt x="1293" y="3226"/>
                    <a:pt x="1836" y="3258"/>
                  </a:cubicBezTo>
                  <a:lnTo>
                    <a:pt x="1836" y="3258"/>
                  </a:lnTo>
                  <a:cubicBezTo>
                    <a:pt x="1938" y="3478"/>
                    <a:pt x="2021" y="3716"/>
                    <a:pt x="2128" y="3930"/>
                  </a:cubicBezTo>
                  <a:cubicBezTo>
                    <a:pt x="2220" y="4204"/>
                    <a:pt x="2402" y="4508"/>
                    <a:pt x="2706" y="4660"/>
                  </a:cubicBezTo>
                  <a:cubicBezTo>
                    <a:pt x="2979" y="4842"/>
                    <a:pt x="3283" y="4842"/>
                    <a:pt x="3557" y="4842"/>
                  </a:cubicBezTo>
                  <a:cubicBezTo>
                    <a:pt x="3861" y="4842"/>
                    <a:pt x="4134" y="4781"/>
                    <a:pt x="4408" y="4721"/>
                  </a:cubicBezTo>
                  <a:cubicBezTo>
                    <a:pt x="4226" y="4721"/>
                    <a:pt x="4043" y="4734"/>
                    <a:pt x="3852" y="4734"/>
                  </a:cubicBezTo>
                  <a:cubicBezTo>
                    <a:pt x="3756" y="4734"/>
                    <a:pt x="3658" y="4731"/>
                    <a:pt x="3557" y="4721"/>
                  </a:cubicBezTo>
                  <a:cubicBezTo>
                    <a:pt x="3283" y="4660"/>
                    <a:pt x="3010" y="4629"/>
                    <a:pt x="2797" y="4477"/>
                  </a:cubicBezTo>
                  <a:cubicBezTo>
                    <a:pt x="2615" y="4325"/>
                    <a:pt x="2493" y="4082"/>
                    <a:pt x="2402" y="3839"/>
                  </a:cubicBezTo>
                  <a:cubicBezTo>
                    <a:pt x="2311" y="3566"/>
                    <a:pt x="2220" y="3292"/>
                    <a:pt x="2098" y="3018"/>
                  </a:cubicBezTo>
                  <a:lnTo>
                    <a:pt x="2068" y="2927"/>
                  </a:lnTo>
                  <a:lnTo>
                    <a:pt x="1946" y="2927"/>
                  </a:lnTo>
                  <a:cubicBezTo>
                    <a:pt x="1460" y="2897"/>
                    <a:pt x="1004" y="2684"/>
                    <a:pt x="761" y="2259"/>
                  </a:cubicBezTo>
                  <a:cubicBezTo>
                    <a:pt x="487" y="1894"/>
                    <a:pt x="365" y="1377"/>
                    <a:pt x="335" y="891"/>
                  </a:cubicBezTo>
                  <a:cubicBezTo>
                    <a:pt x="335" y="739"/>
                    <a:pt x="335" y="617"/>
                    <a:pt x="335" y="496"/>
                  </a:cubicBezTo>
                  <a:cubicBezTo>
                    <a:pt x="365" y="435"/>
                    <a:pt x="365" y="404"/>
                    <a:pt x="365" y="344"/>
                  </a:cubicBezTo>
                  <a:cubicBezTo>
                    <a:pt x="391" y="319"/>
                    <a:pt x="395" y="293"/>
                    <a:pt x="396" y="285"/>
                  </a:cubicBezTo>
                  <a:lnTo>
                    <a:pt x="396" y="285"/>
                  </a:lnTo>
                  <a:cubicBezTo>
                    <a:pt x="419" y="289"/>
                    <a:pt x="453" y="296"/>
                    <a:pt x="487" y="313"/>
                  </a:cubicBezTo>
                  <a:cubicBezTo>
                    <a:pt x="548" y="313"/>
                    <a:pt x="578" y="344"/>
                    <a:pt x="639" y="374"/>
                  </a:cubicBezTo>
                  <a:cubicBezTo>
                    <a:pt x="761" y="435"/>
                    <a:pt x="882" y="496"/>
                    <a:pt x="973" y="587"/>
                  </a:cubicBezTo>
                  <a:cubicBezTo>
                    <a:pt x="1429" y="860"/>
                    <a:pt x="1885" y="1134"/>
                    <a:pt x="2311" y="1438"/>
                  </a:cubicBezTo>
                  <a:cubicBezTo>
                    <a:pt x="1946" y="1073"/>
                    <a:pt x="1551" y="708"/>
                    <a:pt x="1095" y="374"/>
                  </a:cubicBezTo>
                  <a:cubicBezTo>
                    <a:pt x="1004" y="313"/>
                    <a:pt x="882" y="222"/>
                    <a:pt x="761" y="161"/>
                  </a:cubicBezTo>
                  <a:cubicBezTo>
                    <a:pt x="700" y="131"/>
                    <a:pt x="639" y="100"/>
                    <a:pt x="578" y="70"/>
                  </a:cubicBezTo>
                  <a:cubicBezTo>
                    <a:pt x="529" y="45"/>
                    <a:pt x="480" y="1"/>
                    <a:pt x="382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7" name="Google Shape;1977;p62"/>
            <p:cNvSpPr/>
            <p:nvPr/>
          </p:nvSpPr>
          <p:spPr>
            <a:xfrm>
              <a:off x="5358275" y="3726833"/>
              <a:ext cx="164937" cy="108418"/>
            </a:xfrm>
            <a:custGeom>
              <a:avLst/>
              <a:gdLst/>
              <a:ahLst/>
              <a:cxnLst/>
              <a:rect l="l" t="t" r="r" b="b"/>
              <a:pathLst>
                <a:path w="3893" h="2559" extrusionOk="0">
                  <a:moveTo>
                    <a:pt x="2936" y="0"/>
                  </a:moveTo>
                  <a:cubicBezTo>
                    <a:pt x="2107" y="0"/>
                    <a:pt x="761" y="933"/>
                    <a:pt x="761" y="933"/>
                  </a:cubicBezTo>
                  <a:cubicBezTo>
                    <a:pt x="761" y="933"/>
                    <a:pt x="1" y="2088"/>
                    <a:pt x="1186" y="2513"/>
                  </a:cubicBezTo>
                  <a:cubicBezTo>
                    <a:pt x="1272" y="2544"/>
                    <a:pt x="1361" y="2559"/>
                    <a:pt x="1450" y="2559"/>
                  </a:cubicBezTo>
                  <a:cubicBezTo>
                    <a:pt x="2589" y="2559"/>
                    <a:pt x="3893" y="218"/>
                    <a:pt x="3132" y="21"/>
                  </a:cubicBezTo>
                  <a:cubicBezTo>
                    <a:pt x="3071" y="7"/>
                    <a:pt x="3005" y="0"/>
                    <a:pt x="2936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8" name="Google Shape;1978;p62"/>
            <p:cNvSpPr/>
            <p:nvPr/>
          </p:nvSpPr>
          <p:spPr>
            <a:xfrm>
              <a:off x="5233372" y="3665186"/>
              <a:ext cx="118502" cy="99903"/>
            </a:xfrm>
            <a:custGeom>
              <a:avLst/>
              <a:gdLst/>
              <a:ahLst/>
              <a:cxnLst/>
              <a:rect l="l" t="t" r="r" b="b"/>
              <a:pathLst>
                <a:path w="2797" h="2358" extrusionOk="0">
                  <a:moveTo>
                    <a:pt x="2120" y="1"/>
                  </a:moveTo>
                  <a:cubicBezTo>
                    <a:pt x="1953" y="1"/>
                    <a:pt x="1807" y="39"/>
                    <a:pt x="1672" y="78"/>
                  </a:cubicBezTo>
                  <a:cubicBezTo>
                    <a:pt x="1459" y="169"/>
                    <a:pt x="1247" y="260"/>
                    <a:pt x="1064" y="351"/>
                  </a:cubicBezTo>
                  <a:cubicBezTo>
                    <a:pt x="669" y="564"/>
                    <a:pt x="304" y="838"/>
                    <a:pt x="0" y="1111"/>
                  </a:cubicBezTo>
                  <a:cubicBezTo>
                    <a:pt x="396" y="959"/>
                    <a:pt x="791" y="777"/>
                    <a:pt x="1186" y="625"/>
                  </a:cubicBezTo>
                  <a:cubicBezTo>
                    <a:pt x="1368" y="534"/>
                    <a:pt x="1581" y="473"/>
                    <a:pt x="1763" y="412"/>
                  </a:cubicBezTo>
                  <a:cubicBezTo>
                    <a:pt x="1914" y="391"/>
                    <a:pt x="2049" y="369"/>
                    <a:pt x="2158" y="369"/>
                  </a:cubicBezTo>
                  <a:cubicBezTo>
                    <a:pt x="2204" y="369"/>
                    <a:pt x="2244" y="373"/>
                    <a:pt x="2280" y="382"/>
                  </a:cubicBezTo>
                  <a:cubicBezTo>
                    <a:pt x="2523" y="412"/>
                    <a:pt x="2402" y="898"/>
                    <a:pt x="2219" y="1263"/>
                  </a:cubicBezTo>
                  <a:cubicBezTo>
                    <a:pt x="2006" y="1628"/>
                    <a:pt x="1794" y="1993"/>
                    <a:pt x="1551" y="2357"/>
                  </a:cubicBezTo>
                  <a:cubicBezTo>
                    <a:pt x="1915" y="2084"/>
                    <a:pt x="2219" y="1780"/>
                    <a:pt x="2462" y="1415"/>
                  </a:cubicBezTo>
                  <a:cubicBezTo>
                    <a:pt x="2584" y="1233"/>
                    <a:pt x="2706" y="1020"/>
                    <a:pt x="2766" y="777"/>
                  </a:cubicBezTo>
                  <a:cubicBezTo>
                    <a:pt x="2797" y="655"/>
                    <a:pt x="2797" y="503"/>
                    <a:pt x="2766" y="351"/>
                  </a:cubicBezTo>
                  <a:cubicBezTo>
                    <a:pt x="2736" y="290"/>
                    <a:pt x="2675" y="230"/>
                    <a:pt x="2614" y="169"/>
                  </a:cubicBezTo>
                  <a:cubicBezTo>
                    <a:pt x="2554" y="108"/>
                    <a:pt x="2493" y="47"/>
                    <a:pt x="2432" y="47"/>
                  </a:cubicBezTo>
                  <a:cubicBezTo>
                    <a:pt x="2320" y="14"/>
                    <a:pt x="2217" y="1"/>
                    <a:pt x="2120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9" name="Google Shape;1979;p62"/>
            <p:cNvSpPr/>
            <p:nvPr/>
          </p:nvSpPr>
          <p:spPr>
            <a:xfrm>
              <a:off x="5333828" y="3698064"/>
              <a:ext cx="81176" cy="118544"/>
            </a:xfrm>
            <a:custGeom>
              <a:avLst/>
              <a:gdLst/>
              <a:ahLst/>
              <a:cxnLst/>
              <a:rect l="l" t="t" r="r" b="b"/>
              <a:pathLst>
                <a:path w="1916" h="2798" extrusionOk="0">
                  <a:moveTo>
                    <a:pt x="1398" y="1"/>
                  </a:moveTo>
                  <a:cubicBezTo>
                    <a:pt x="1277" y="1"/>
                    <a:pt x="1155" y="1"/>
                    <a:pt x="1034" y="62"/>
                  </a:cubicBezTo>
                  <a:cubicBezTo>
                    <a:pt x="639" y="183"/>
                    <a:pt x="304" y="426"/>
                    <a:pt x="0" y="700"/>
                  </a:cubicBezTo>
                  <a:cubicBezTo>
                    <a:pt x="395" y="548"/>
                    <a:pt x="760" y="396"/>
                    <a:pt x="1125" y="335"/>
                  </a:cubicBezTo>
                  <a:lnTo>
                    <a:pt x="1368" y="335"/>
                  </a:lnTo>
                  <a:cubicBezTo>
                    <a:pt x="1429" y="335"/>
                    <a:pt x="1490" y="366"/>
                    <a:pt x="1490" y="396"/>
                  </a:cubicBezTo>
                  <a:cubicBezTo>
                    <a:pt x="1520" y="457"/>
                    <a:pt x="1490" y="669"/>
                    <a:pt x="1459" y="821"/>
                  </a:cubicBezTo>
                  <a:cubicBezTo>
                    <a:pt x="1398" y="1186"/>
                    <a:pt x="1246" y="1551"/>
                    <a:pt x="1064" y="1885"/>
                  </a:cubicBezTo>
                  <a:cubicBezTo>
                    <a:pt x="882" y="2220"/>
                    <a:pt x="639" y="2524"/>
                    <a:pt x="335" y="2797"/>
                  </a:cubicBezTo>
                  <a:cubicBezTo>
                    <a:pt x="730" y="2676"/>
                    <a:pt x="1064" y="2372"/>
                    <a:pt x="1307" y="2037"/>
                  </a:cubicBezTo>
                  <a:cubicBezTo>
                    <a:pt x="1550" y="1703"/>
                    <a:pt x="1733" y="1338"/>
                    <a:pt x="1824" y="913"/>
                  </a:cubicBezTo>
                  <a:cubicBezTo>
                    <a:pt x="1854" y="700"/>
                    <a:pt x="1915" y="487"/>
                    <a:pt x="1794" y="214"/>
                  </a:cubicBezTo>
                  <a:cubicBezTo>
                    <a:pt x="1672" y="31"/>
                    <a:pt x="1520" y="1"/>
                    <a:pt x="1398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0" name="Google Shape;1980;p62"/>
            <p:cNvSpPr/>
            <p:nvPr/>
          </p:nvSpPr>
          <p:spPr>
            <a:xfrm>
              <a:off x="5399500" y="3723486"/>
              <a:ext cx="104351" cy="108546"/>
            </a:xfrm>
            <a:custGeom>
              <a:avLst/>
              <a:gdLst/>
              <a:ahLst/>
              <a:cxnLst/>
              <a:rect l="l" t="t" r="r" b="b"/>
              <a:pathLst>
                <a:path w="2463" h="2562" extrusionOk="0">
                  <a:moveTo>
                    <a:pt x="1649" y="1"/>
                  </a:moveTo>
                  <a:cubicBezTo>
                    <a:pt x="1442" y="1"/>
                    <a:pt x="1268" y="50"/>
                    <a:pt x="1095" y="100"/>
                  </a:cubicBezTo>
                  <a:cubicBezTo>
                    <a:pt x="669" y="282"/>
                    <a:pt x="304" y="525"/>
                    <a:pt x="0" y="829"/>
                  </a:cubicBezTo>
                  <a:cubicBezTo>
                    <a:pt x="396" y="647"/>
                    <a:pt x="791" y="495"/>
                    <a:pt x="1186" y="404"/>
                  </a:cubicBezTo>
                  <a:cubicBezTo>
                    <a:pt x="1304" y="364"/>
                    <a:pt x="1429" y="344"/>
                    <a:pt x="1546" y="344"/>
                  </a:cubicBezTo>
                  <a:cubicBezTo>
                    <a:pt x="1788" y="344"/>
                    <a:pt x="1996" y="432"/>
                    <a:pt x="2037" y="617"/>
                  </a:cubicBezTo>
                  <a:cubicBezTo>
                    <a:pt x="2067" y="769"/>
                    <a:pt x="2037" y="981"/>
                    <a:pt x="1976" y="1133"/>
                  </a:cubicBezTo>
                  <a:cubicBezTo>
                    <a:pt x="1915" y="1346"/>
                    <a:pt x="1824" y="1528"/>
                    <a:pt x="1703" y="1680"/>
                  </a:cubicBezTo>
                  <a:cubicBezTo>
                    <a:pt x="1611" y="1863"/>
                    <a:pt x="1490" y="2045"/>
                    <a:pt x="1368" y="2197"/>
                  </a:cubicBezTo>
                  <a:cubicBezTo>
                    <a:pt x="1216" y="2349"/>
                    <a:pt x="1064" y="2501"/>
                    <a:pt x="851" y="2562"/>
                  </a:cubicBezTo>
                  <a:cubicBezTo>
                    <a:pt x="1095" y="2562"/>
                    <a:pt x="1307" y="2440"/>
                    <a:pt x="1490" y="2319"/>
                  </a:cubicBezTo>
                  <a:cubicBezTo>
                    <a:pt x="1672" y="2197"/>
                    <a:pt x="1824" y="2045"/>
                    <a:pt x="1946" y="1863"/>
                  </a:cubicBezTo>
                  <a:cubicBezTo>
                    <a:pt x="2098" y="1680"/>
                    <a:pt x="2219" y="1498"/>
                    <a:pt x="2310" y="1285"/>
                  </a:cubicBezTo>
                  <a:cubicBezTo>
                    <a:pt x="2402" y="1073"/>
                    <a:pt x="2462" y="829"/>
                    <a:pt x="2402" y="556"/>
                  </a:cubicBezTo>
                  <a:cubicBezTo>
                    <a:pt x="2371" y="465"/>
                    <a:pt x="2341" y="404"/>
                    <a:pt x="2310" y="343"/>
                  </a:cubicBezTo>
                  <a:cubicBezTo>
                    <a:pt x="2280" y="282"/>
                    <a:pt x="2219" y="221"/>
                    <a:pt x="2159" y="191"/>
                  </a:cubicBezTo>
                  <a:cubicBezTo>
                    <a:pt x="2067" y="100"/>
                    <a:pt x="1915" y="39"/>
                    <a:pt x="1794" y="9"/>
                  </a:cubicBezTo>
                  <a:cubicBezTo>
                    <a:pt x="1744" y="3"/>
                    <a:pt x="1695" y="1"/>
                    <a:pt x="1649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1" name="Google Shape;1981;p62"/>
            <p:cNvSpPr/>
            <p:nvPr/>
          </p:nvSpPr>
          <p:spPr>
            <a:xfrm>
              <a:off x="5587532" y="3578287"/>
              <a:ext cx="184638" cy="280515"/>
            </a:xfrm>
            <a:custGeom>
              <a:avLst/>
              <a:gdLst/>
              <a:ahLst/>
              <a:cxnLst/>
              <a:rect l="l" t="t" r="r" b="b"/>
              <a:pathLst>
                <a:path w="4358" h="6621" extrusionOk="0">
                  <a:moveTo>
                    <a:pt x="1550" y="1"/>
                  </a:moveTo>
                  <a:lnTo>
                    <a:pt x="0" y="1673"/>
                  </a:lnTo>
                  <a:cubicBezTo>
                    <a:pt x="0" y="1673"/>
                    <a:pt x="1550" y="5229"/>
                    <a:pt x="0" y="6384"/>
                  </a:cubicBezTo>
                  <a:cubicBezTo>
                    <a:pt x="0" y="6384"/>
                    <a:pt x="1207" y="6620"/>
                    <a:pt x="2332" y="6620"/>
                  </a:cubicBezTo>
                  <a:cubicBezTo>
                    <a:pt x="3380" y="6620"/>
                    <a:pt x="4357" y="6416"/>
                    <a:pt x="4225" y="5624"/>
                  </a:cubicBezTo>
                  <a:cubicBezTo>
                    <a:pt x="3952" y="3983"/>
                    <a:pt x="1550" y="1"/>
                    <a:pt x="15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2" name="Google Shape;1982;p62"/>
            <p:cNvSpPr/>
            <p:nvPr/>
          </p:nvSpPr>
          <p:spPr>
            <a:xfrm>
              <a:off x="5551477" y="3636884"/>
              <a:ext cx="157141" cy="217218"/>
            </a:xfrm>
            <a:custGeom>
              <a:avLst/>
              <a:gdLst/>
              <a:ahLst/>
              <a:cxnLst/>
              <a:rect l="l" t="t" r="r" b="b"/>
              <a:pathLst>
                <a:path w="3709" h="5127" extrusionOk="0">
                  <a:moveTo>
                    <a:pt x="829" y="1"/>
                  </a:moveTo>
                  <a:cubicBezTo>
                    <a:pt x="387" y="1"/>
                    <a:pt x="91" y="168"/>
                    <a:pt x="91" y="168"/>
                  </a:cubicBezTo>
                  <a:cubicBezTo>
                    <a:pt x="2645" y="2478"/>
                    <a:pt x="0" y="4910"/>
                    <a:pt x="0" y="4910"/>
                  </a:cubicBezTo>
                  <a:cubicBezTo>
                    <a:pt x="0" y="4910"/>
                    <a:pt x="378" y="5126"/>
                    <a:pt x="964" y="5126"/>
                  </a:cubicBezTo>
                  <a:cubicBezTo>
                    <a:pt x="1256" y="5126"/>
                    <a:pt x="1601" y="5072"/>
                    <a:pt x="1976" y="4910"/>
                  </a:cubicBezTo>
                  <a:cubicBezTo>
                    <a:pt x="3252" y="4484"/>
                    <a:pt x="3708" y="2661"/>
                    <a:pt x="2736" y="1232"/>
                  </a:cubicBezTo>
                  <a:cubicBezTo>
                    <a:pt x="2063" y="231"/>
                    <a:pt x="1346" y="1"/>
                    <a:pt x="829" y="1"/>
                  </a:cubicBez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3" name="Google Shape;1983;p62"/>
            <p:cNvSpPr/>
            <p:nvPr/>
          </p:nvSpPr>
          <p:spPr>
            <a:xfrm>
              <a:off x="5579143" y="3810257"/>
              <a:ext cx="206669" cy="55290"/>
            </a:xfrm>
            <a:custGeom>
              <a:avLst/>
              <a:gdLst/>
              <a:ahLst/>
              <a:cxnLst/>
              <a:rect l="l" t="t" r="r" b="b"/>
              <a:pathLst>
                <a:path w="4878" h="1305" extrusionOk="0">
                  <a:moveTo>
                    <a:pt x="4683" y="1"/>
                  </a:moveTo>
                  <a:cubicBezTo>
                    <a:pt x="4646" y="1"/>
                    <a:pt x="4607" y="18"/>
                    <a:pt x="4575" y="58"/>
                  </a:cubicBezTo>
                  <a:cubicBezTo>
                    <a:pt x="3980" y="795"/>
                    <a:pt x="3014" y="1003"/>
                    <a:pt x="2098" y="1003"/>
                  </a:cubicBezTo>
                  <a:cubicBezTo>
                    <a:pt x="2032" y="1003"/>
                    <a:pt x="1966" y="1002"/>
                    <a:pt x="1900" y="1000"/>
                  </a:cubicBezTo>
                  <a:cubicBezTo>
                    <a:pt x="1353" y="1000"/>
                    <a:pt x="776" y="909"/>
                    <a:pt x="229" y="787"/>
                  </a:cubicBezTo>
                  <a:cubicBezTo>
                    <a:pt x="211" y="781"/>
                    <a:pt x="194" y="779"/>
                    <a:pt x="178" y="779"/>
                  </a:cubicBezTo>
                  <a:cubicBezTo>
                    <a:pt x="36" y="779"/>
                    <a:pt x="0" y="1006"/>
                    <a:pt x="137" y="1061"/>
                  </a:cubicBezTo>
                  <a:cubicBezTo>
                    <a:pt x="745" y="1213"/>
                    <a:pt x="1384" y="1274"/>
                    <a:pt x="2022" y="1304"/>
                  </a:cubicBezTo>
                  <a:cubicBezTo>
                    <a:pt x="3025" y="1304"/>
                    <a:pt x="4119" y="1091"/>
                    <a:pt x="4788" y="240"/>
                  </a:cubicBezTo>
                  <a:cubicBezTo>
                    <a:pt x="4877" y="129"/>
                    <a:pt x="4786" y="1"/>
                    <a:pt x="4683" y="1"/>
                  </a:cubicBez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4" name="Google Shape;1984;p62"/>
            <p:cNvSpPr/>
            <p:nvPr/>
          </p:nvSpPr>
          <p:spPr>
            <a:xfrm>
              <a:off x="6288100" y="4299109"/>
              <a:ext cx="136423" cy="207770"/>
            </a:xfrm>
            <a:custGeom>
              <a:avLst/>
              <a:gdLst/>
              <a:ahLst/>
              <a:cxnLst/>
              <a:rect l="l" t="t" r="r" b="b"/>
              <a:pathLst>
                <a:path w="3220" h="4904" extrusionOk="0">
                  <a:moveTo>
                    <a:pt x="559" y="0"/>
                  </a:moveTo>
                  <a:cubicBezTo>
                    <a:pt x="545" y="0"/>
                    <a:pt x="531" y="3"/>
                    <a:pt x="517" y="10"/>
                  </a:cubicBezTo>
                  <a:cubicBezTo>
                    <a:pt x="0" y="253"/>
                    <a:pt x="1763" y="4903"/>
                    <a:pt x="1763" y="4903"/>
                  </a:cubicBezTo>
                  <a:cubicBezTo>
                    <a:pt x="1769" y="4903"/>
                    <a:pt x="1775" y="4903"/>
                    <a:pt x="1781" y="4903"/>
                  </a:cubicBezTo>
                  <a:cubicBezTo>
                    <a:pt x="2951" y="4903"/>
                    <a:pt x="3219" y="1802"/>
                    <a:pt x="2614" y="1681"/>
                  </a:cubicBezTo>
                  <a:cubicBezTo>
                    <a:pt x="2601" y="1679"/>
                    <a:pt x="2588" y="1677"/>
                    <a:pt x="2576" y="1677"/>
                  </a:cubicBezTo>
                  <a:cubicBezTo>
                    <a:pt x="2012" y="1677"/>
                    <a:pt x="2128" y="4295"/>
                    <a:pt x="2128" y="4295"/>
                  </a:cubicBezTo>
                  <a:cubicBezTo>
                    <a:pt x="2128" y="4295"/>
                    <a:pt x="1090" y="0"/>
                    <a:pt x="5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5" name="Google Shape;1985;p62"/>
            <p:cNvSpPr/>
            <p:nvPr/>
          </p:nvSpPr>
          <p:spPr>
            <a:xfrm>
              <a:off x="2252050" y="4177129"/>
              <a:ext cx="1737279" cy="454646"/>
            </a:xfrm>
            <a:custGeom>
              <a:avLst/>
              <a:gdLst/>
              <a:ahLst/>
              <a:cxnLst/>
              <a:rect l="l" t="t" r="r" b="b"/>
              <a:pathLst>
                <a:path w="41005" h="10731" extrusionOk="0">
                  <a:moveTo>
                    <a:pt x="37102" y="1"/>
                  </a:moveTo>
                  <a:cubicBezTo>
                    <a:pt x="37096" y="1"/>
                    <a:pt x="37089" y="1"/>
                    <a:pt x="37083" y="1"/>
                  </a:cubicBezTo>
                  <a:cubicBezTo>
                    <a:pt x="35837" y="31"/>
                    <a:pt x="36202" y="2858"/>
                    <a:pt x="36475" y="4226"/>
                  </a:cubicBezTo>
                  <a:cubicBezTo>
                    <a:pt x="32706" y="3314"/>
                    <a:pt x="26961" y="2737"/>
                    <a:pt x="20487" y="2737"/>
                  </a:cubicBezTo>
                  <a:cubicBezTo>
                    <a:pt x="9180" y="2737"/>
                    <a:pt x="0" y="4530"/>
                    <a:pt x="0" y="6718"/>
                  </a:cubicBezTo>
                  <a:cubicBezTo>
                    <a:pt x="0" y="8937"/>
                    <a:pt x="9180" y="10731"/>
                    <a:pt x="20487" y="10731"/>
                  </a:cubicBezTo>
                  <a:cubicBezTo>
                    <a:pt x="31825" y="10731"/>
                    <a:pt x="41004" y="8937"/>
                    <a:pt x="41004" y="6718"/>
                  </a:cubicBezTo>
                  <a:cubicBezTo>
                    <a:pt x="41004" y="5989"/>
                    <a:pt x="40001" y="5320"/>
                    <a:pt x="38238" y="4743"/>
                  </a:cubicBezTo>
                  <a:cubicBezTo>
                    <a:pt x="38633" y="4256"/>
                    <a:pt x="38664" y="3527"/>
                    <a:pt x="38390" y="3466"/>
                  </a:cubicBezTo>
                  <a:cubicBezTo>
                    <a:pt x="38366" y="3460"/>
                    <a:pt x="38342" y="3457"/>
                    <a:pt x="38318" y="3457"/>
                  </a:cubicBezTo>
                  <a:cubicBezTo>
                    <a:pt x="37967" y="3457"/>
                    <a:pt x="37554" y="4041"/>
                    <a:pt x="37326" y="4439"/>
                  </a:cubicBezTo>
                  <a:lnTo>
                    <a:pt x="37235" y="4439"/>
                  </a:lnTo>
                  <a:cubicBezTo>
                    <a:pt x="37568" y="3259"/>
                    <a:pt x="38443" y="1"/>
                    <a:pt x="371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6" name="Google Shape;1986;p62"/>
            <p:cNvSpPr/>
            <p:nvPr/>
          </p:nvSpPr>
          <p:spPr>
            <a:xfrm>
              <a:off x="2635826" y="3983969"/>
              <a:ext cx="820362" cy="637504"/>
            </a:xfrm>
            <a:custGeom>
              <a:avLst/>
              <a:gdLst/>
              <a:ahLst/>
              <a:cxnLst/>
              <a:rect l="l" t="t" r="r" b="b"/>
              <a:pathLst>
                <a:path w="19363" h="15047" extrusionOk="0">
                  <a:moveTo>
                    <a:pt x="3161" y="1"/>
                  </a:moveTo>
                  <a:cubicBezTo>
                    <a:pt x="3161" y="1"/>
                    <a:pt x="0" y="8359"/>
                    <a:pt x="3161" y="11460"/>
                  </a:cubicBezTo>
                  <a:cubicBezTo>
                    <a:pt x="6292" y="14590"/>
                    <a:pt x="14469" y="15046"/>
                    <a:pt x="14469" y="15046"/>
                  </a:cubicBezTo>
                  <a:lnTo>
                    <a:pt x="19362" y="3344"/>
                  </a:lnTo>
                  <a:lnTo>
                    <a:pt x="3161" y="1"/>
                  </a:lnTo>
                  <a:close/>
                </a:path>
              </a:pathLst>
            </a:custGeom>
            <a:solidFill>
              <a:srgbClr val="4063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7" name="Google Shape;1987;p62"/>
            <p:cNvSpPr/>
            <p:nvPr/>
          </p:nvSpPr>
          <p:spPr>
            <a:xfrm>
              <a:off x="3238819" y="3217855"/>
              <a:ext cx="588273" cy="761005"/>
            </a:xfrm>
            <a:custGeom>
              <a:avLst/>
              <a:gdLst/>
              <a:ahLst/>
              <a:cxnLst/>
              <a:rect l="l" t="t" r="r" b="b"/>
              <a:pathLst>
                <a:path w="13885" h="17962" extrusionOk="0">
                  <a:moveTo>
                    <a:pt x="3890" y="0"/>
                  </a:moveTo>
                  <a:cubicBezTo>
                    <a:pt x="1" y="0"/>
                    <a:pt x="7532" y="11152"/>
                    <a:pt x="7532" y="11152"/>
                  </a:cubicBezTo>
                  <a:cubicBezTo>
                    <a:pt x="7532" y="11152"/>
                    <a:pt x="4310" y="13310"/>
                    <a:pt x="3094" y="16411"/>
                  </a:cubicBezTo>
                  <a:cubicBezTo>
                    <a:pt x="3571" y="16242"/>
                    <a:pt x="4598" y="15925"/>
                    <a:pt x="5763" y="15925"/>
                  </a:cubicBezTo>
                  <a:cubicBezTo>
                    <a:pt x="7123" y="15925"/>
                    <a:pt x="8670" y="16357"/>
                    <a:pt x="9750" y="17961"/>
                  </a:cubicBezTo>
                  <a:cubicBezTo>
                    <a:pt x="11361" y="16988"/>
                    <a:pt x="12820" y="15864"/>
                    <a:pt x="13185" y="14557"/>
                  </a:cubicBezTo>
                  <a:cubicBezTo>
                    <a:pt x="13884" y="12277"/>
                    <a:pt x="8960" y="696"/>
                    <a:pt x="4249" y="28"/>
                  </a:cubicBezTo>
                  <a:cubicBezTo>
                    <a:pt x="4120" y="9"/>
                    <a:pt x="4000" y="0"/>
                    <a:pt x="3890" y="0"/>
                  </a:cubicBezTo>
                  <a:close/>
                </a:path>
              </a:pathLst>
            </a:custGeom>
            <a:solidFill>
              <a:srgbClr val="89E2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8" name="Google Shape;1988;p62"/>
            <p:cNvSpPr/>
            <p:nvPr/>
          </p:nvSpPr>
          <p:spPr>
            <a:xfrm>
              <a:off x="2397587" y="3221584"/>
              <a:ext cx="1402407" cy="1058594"/>
            </a:xfrm>
            <a:custGeom>
              <a:avLst/>
              <a:gdLst/>
              <a:ahLst/>
              <a:cxnLst/>
              <a:rect l="l" t="t" r="r" b="b"/>
              <a:pathLst>
                <a:path w="33101" h="24986" extrusionOk="0">
                  <a:moveTo>
                    <a:pt x="14225" y="0"/>
                  </a:moveTo>
                  <a:cubicBezTo>
                    <a:pt x="11125" y="456"/>
                    <a:pt x="4529" y="1976"/>
                    <a:pt x="2584" y="6961"/>
                  </a:cubicBezTo>
                  <a:cubicBezTo>
                    <a:pt x="0" y="13526"/>
                    <a:pt x="6657" y="14286"/>
                    <a:pt x="6657" y="14286"/>
                  </a:cubicBezTo>
                  <a:lnTo>
                    <a:pt x="11125" y="20183"/>
                  </a:lnTo>
                  <a:cubicBezTo>
                    <a:pt x="12675" y="22220"/>
                    <a:pt x="14985" y="23557"/>
                    <a:pt x="17508" y="23891"/>
                  </a:cubicBezTo>
                  <a:lnTo>
                    <a:pt x="25958" y="24986"/>
                  </a:lnTo>
                  <a:lnTo>
                    <a:pt x="28724" y="23709"/>
                  </a:lnTo>
                  <a:cubicBezTo>
                    <a:pt x="28724" y="23709"/>
                    <a:pt x="27660" y="20973"/>
                    <a:pt x="28906" y="18268"/>
                  </a:cubicBezTo>
                  <a:cubicBezTo>
                    <a:pt x="32675" y="16475"/>
                    <a:pt x="32675" y="15593"/>
                    <a:pt x="33101" y="13800"/>
                  </a:cubicBezTo>
                  <a:cubicBezTo>
                    <a:pt x="32979" y="11794"/>
                    <a:pt x="32736" y="2797"/>
                    <a:pt x="24925" y="213"/>
                  </a:cubicBezTo>
                  <a:cubicBezTo>
                    <a:pt x="24347" y="2310"/>
                    <a:pt x="21855" y="5320"/>
                    <a:pt x="18663" y="5380"/>
                  </a:cubicBezTo>
                  <a:cubicBezTo>
                    <a:pt x="18653" y="5381"/>
                    <a:pt x="18643" y="5381"/>
                    <a:pt x="18633" y="5381"/>
                  </a:cubicBezTo>
                  <a:cubicBezTo>
                    <a:pt x="16159" y="5381"/>
                    <a:pt x="14740" y="1696"/>
                    <a:pt x="142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9" name="Google Shape;1989;p62"/>
            <p:cNvSpPr/>
            <p:nvPr/>
          </p:nvSpPr>
          <p:spPr>
            <a:xfrm>
              <a:off x="3000283" y="3199340"/>
              <a:ext cx="453332" cy="250222"/>
            </a:xfrm>
            <a:custGeom>
              <a:avLst/>
              <a:gdLst/>
              <a:ahLst/>
              <a:cxnLst/>
              <a:rect l="l" t="t" r="r" b="b"/>
              <a:pathLst>
                <a:path w="10700" h="5906" extrusionOk="0">
                  <a:moveTo>
                    <a:pt x="5671" y="0"/>
                  </a:moveTo>
                  <a:cubicBezTo>
                    <a:pt x="4440" y="0"/>
                    <a:pt x="3091" y="108"/>
                    <a:pt x="1611" y="343"/>
                  </a:cubicBezTo>
                  <a:cubicBezTo>
                    <a:pt x="1611" y="343"/>
                    <a:pt x="973" y="373"/>
                    <a:pt x="0" y="525"/>
                  </a:cubicBezTo>
                  <a:cubicBezTo>
                    <a:pt x="517" y="2228"/>
                    <a:pt x="1946" y="5905"/>
                    <a:pt x="4438" y="5905"/>
                  </a:cubicBezTo>
                  <a:cubicBezTo>
                    <a:pt x="8268" y="5905"/>
                    <a:pt x="10122" y="2835"/>
                    <a:pt x="10700" y="738"/>
                  </a:cubicBezTo>
                  <a:cubicBezTo>
                    <a:pt x="9282" y="272"/>
                    <a:pt x="7625" y="0"/>
                    <a:pt x="567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0" name="Google Shape;1990;p62"/>
            <p:cNvSpPr/>
            <p:nvPr/>
          </p:nvSpPr>
          <p:spPr>
            <a:xfrm>
              <a:off x="2411738" y="3807206"/>
              <a:ext cx="493242" cy="814896"/>
            </a:xfrm>
            <a:custGeom>
              <a:avLst/>
              <a:gdLst/>
              <a:ahLst/>
              <a:cxnLst/>
              <a:rect l="l" t="t" r="r" b="b"/>
              <a:pathLst>
                <a:path w="11642" h="19234" extrusionOk="0">
                  <a:moveTo>
                    <a:pt x="5355" y="0"/>
                  </a:moveTo>
                  <a:cubicBezTo>
                    <a:pt x="5011" y="0"/>
                    <a:pt x="4644" y="31"/>
                    <a:pt x="4256" y="100"/>
                  </a:cubicBezTo>
                  <a:cubicBezTo>
                    <a:pt x="1429" y="586"/>
                    <a:pt x="0" y="11194"/>
                    <a:pt x="4590" y="18641"/>
                  </a:cubicBezTo>
                  <a:cubicBezTo>
                    <a:pt x="5507" y="18911"/>
                    <a:pt x="6854" y="19234"/>
                    <a:pt x="8173" y="19234"/>
                  </a:cubicBezTo>
                  <a:cubicBezTo>
                    <a:pt x="9522" y="19234"/>
                    <a:pt x="10843" y="18896"/>
                    <a:pt x="11642" y="17820"/>
                  </a:cubicBezTo>
                  <a:cubicBezTo>
                    <a:pt x="10335" y="12288"/>
                    <a:pt x="11642" y="3777"/>
                    <a:pt x="9210" y="1650"/>
                  </a:cubicBezTo>
                  <a:cubicBezTo>
                    <a:pt x="9210" y="1650"/>
                    <a:pt x="7891" y="0"/>
                    <a:pt x="5355" y="0"/>
                  </a:cubicBezTo>
                  <a:close/>
                </a:path>
              </a:pathLst>
            </a:custGeom>
            <a:solidFill>
              <a:srgbClr val="6584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1" name="Google Shape;1991;p62"/>
            <p:cNvSpPr/>
            <p:nvPr/>
          </p:nvSpPr>
          <p:spPr>
            <a:xfrm>
              <a:off x="2606211" y="4562220"/>
              <a:ext cx="325848" cy="181121"/>
            </a:xfrm>
            <a:custGeom>
              <a:avLst/>
              <a:gdLst/>
              <a:ahLst/>
              <a:cxnLst/>
              <a:rect l="l" t="t" r="r" b="b"/>
              <a:pathLst>
                <a:path w="7691" h="4275" extrusionOk="0">
                  <a:moveTo>
                    <a:pt x="7052" y="0"/>
                  </a:moveTo>
                  <a:cubicBezTo>
                    <a:pt x="6253" y="1076"/>
                    <a:pt x="4932" y="1414"/>
                    <a:pt x="3583" y="1414"/>
                  </a:cubicBezTo>
                  <a:cubicBezTo>
                    <a:pt x="2264" y="1414"/>
                    <a:pt x="917" y="1091"/>
                    <a:pt x="0" y="821"/>
                  </a:cubicBezTo>
                  <a:lnTo>
                    <a:pt x="0" y="821"/>
                  </a:lnTo>
                  <a:cubicBezTo>
                    <a:pt x="669" y="1915"/>
                    <a:pt x="1490" y="2949"/>
                    <a:pt x="2432" y="3860"/>
                  </a:cubicBezTo>
                  <a:cubicBezTo>
                    <a:pt x="2462" y="3921"/>
                    <a:pt x="2493" y="3952"/>
                    <a:pt x="2493" y="3982"/>
                  </a:cubicBezTo>
                  <a:cubicBezTo>
                    <a:pt x="3072" y="4133"/>
                    <a:pt x="3823" y="4274"/>
                    <a:pt x="4585" y="4274"/>
                  </a:cubicBezTo>
                  <a:cubicBezTo>
                    <a:pt x="5823" y="4274"/>
                    <a:pt x="7088" y="3901"/>
                    <a:pt x="7690" y="2584"/>
                  </a:cubicBezTo>
                  <a:cubicBezTo>
                    <a:pt x="7477" y="2341"/>
                    <a:pt x="7325" y="2128"/>
                    <a:pt x="7265" y="1946"/>
                  </a:cubicBezTo>
                  <a:cubicBezTo>
                    <a:pt x="7174" y="1611"/>
                    <a:pt x="7113" y="942"/>
                    <a:pt x="7052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2" name="Google Shape;1992;p62"/>
            <p:cNvSpPr/>
            <p:nvPr/>
          </p:nvSpPr>
          <p:spPr>
            <a:xfrm>
              <a:off x="3214033" y="3993630"/>
              <a:ext cx="516460" cy="688345"/>
            </a:xfrm>
            <a:custGeom>
              <a:avLst/>
              <a:gdLst/>
              <a:ahLst/>
              <a:cxnLst/>
              <a:rect l="l" t="t" r="r" b="b"/>
              <a:pathLst>
                <a:path w="12190" h="16247" extrusionOk="0">
                  <a:moveTo>
                    <a:pt x="6488" y="1"/>
                  </a:moveTo>
                  <a:cubicBezTo>
                    <a:pt x="2147" y="1"/>
                    <a:pt x="878" y="7592"/>
                    <a:pt x="518" y="8922"/>
                  </a:cubicBezTo>
                  <a:cubicBezTo>
                    <a:pt x="457" y="9834"/>
                    <a:pt x="244" y="10593"/>
                    <a:pt x="1" y="11232"/>
                  </a:cubicBezTo>
                  <a:cubicBezTo>
                    <a:pt x="852" y="12812"/>
                    <a:pt x="2737" y="15791"/>
                    <a:pt x="4925" y="16247"/>
                  </a:cubicBezTo>
                  <a:cubicBezTo>
                    <a:pt x="10883" y="10958"/>
                    <a:pt x="12190" y="1627"/>
                    <a:pt x="7843" y="229"/>
                  </a:cubicBezTo>
                  <a:cubicBezTo>
                    <a:pt x="7361" y="72"/>
                    <a:pt x="6910" y="1"/>
                    <a:pt x="6488" y="1"/>
                  </a:cubicBezTo>
                  <a:close/>
                </a:path>
              </a:pathLst>
            </a:custGeom>
            <a:solidFill>
              <a:srgbClr val="6584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3" name="Google Shape;1993;p62"/>
            <p:cNvSpPr/>
            <p:nvPr/>
          </p:nvSpPr>
          <p:spPr>
            <a:xfrm>
              <a:off x="3170266" y="4469474"/>
              <a:ext cx="252426" cy="280769"/>
            </a:xfrm>
            <a:custGeom>
              <a:avLst/>
              <a:gdLst/>
              <a:ahLst/>
              <a:cxnLst/>
              <a:rect l="l" t="t" r="r" b="b"/>
              <a:pathLst>
                <a:path w="5958" h="6627" extrusionOk="0">
                  <a:moveTo>
                    <a:pt x="1034" y="1"/>
                  </a:moveTo>
                  <a:cubicBezTo>
                    <a:pt x="730" y="821"/>
                    <a:pt x="335" y="1429"/>
                    <a:pt x="0" y="1824"/>
                  </a:cubicBezTo>
                  <a:cubicBezTo>
                    <a:pt x="548" y="3040"/>
                    <a:pt x="1794" y="5442"/>
                    <a:pt x="3800" y="6627"/>
                  </a:cubicBezTo>
                  <a:cubicBezTo>
                    <a:pt x="4560" y="6141"/>
                    <a:pt x="5289" y="5624"/>
                    <a:pt x="5958" y="5016"/>
                  </a:cubicBezTo>
                  <a:cubicBezTo>
                    <a:pt x="3770" y="4560"/>
                    <a:pt x="1885" y="1581"/>
                    <a:pt x="1034" y="1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4" name="Google Shape;1994;p62"/>
            <p:cNvSpPr/>
            <p:nvPr/>
          </p:nvSpPr>
          <p:spPr>
            <a:xfrm>
              <a:off x="2814834" y="3455799"/>
              <a:ext cx="219379" cy="36690"/>
            </a:xfrm>
            <a:custGeom>
              <a:avLst/>
              <a:gdLst/>
              <a:ahLst/>
              <a:cxnLst/>
              <a:rect l="l" t="t" r="r" b="b"/>
              <a:pathLst>
                <a:path w="5178" h="866" extrusionOk="0">
                  <a:moveTo>
                    <a:pt x="1649" y="1"/>
                  </a:moveTo>
                  <a:cubicBezTo>
                    <a:pt x="1156" y="1"/>
                    <a:pt x="664" y="32"/>
                    <a:pt x="183" y="96"/>
                  </a:cubicBezTo>
                  <a:cubicBezTo>
                    <a:pt x="9" y="96"/>
                    <a:pt x="1" y="371"/>
                    <a:pt x="158" y="371"/>
                  </a:cubicBezTo>
                  <a:cubicBezTo>
                    <a:pt x="166" y="371"/>
                    <a:pt x="174" y="371"/>
                    <a:pt x="183" y="369"/>
                  </a:cubicBezTo>
                  <a:cubicBezTo>
                    <a:pt x="648" y="308"/>
                    <a:pt x="1114" y="276"/>
                    <a:pt x="1577" y="276"/>
                  </a:cubicBezTo>
                  <a:cubicBezTo>
                    <a:pt x="2264" y="276"/>
                    <a:pt x="2946" y="346"/>
                    <a:pt x="3617" y="491"/>
                  </a:cubicBezTo>
                  <a:cubicBezTo>
                    <a:pt x="4012" y="552"/>
                    <a:pt x="4560" y="704"/>
                    <a:pt x="4864" y="855"/>
                  </a:cubicBezTo>
                  <a:cubicBezTo>
                    <a:pt x="4884" y="862"/>
                    <a:pt x="4903" y="865"/>
                    <a:pt x="4922" y="865"/>
                  </a:cubicBezTo>
                  <a:cubicBezTo>
                    <a:pt x="5075" y="865"/>
                    <a:pt x="5178" y="666"/>
                    <a:pt x="5016" y="612"/>
                  </a:cubicBezTo>
                  <a:cubicBezTo>
                    <a:pt x="4590" y="400"/>
                    <a:pt x="4134" y="308"/>
                    <a:pt x="3709" y="187"/>
                  </a:cubicBezTo>
                  <a:cubicBezTo>
                    <a:pt x="3035" y="63"/>
                    <a:pt x="2340" y="1"/>
                    <a:pt x="164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5" name="Google Shape;1995;p62"/>
            <p:cNvSpPr/>
            <p:nvPr/>
          </p:nvSpPr>
          <p:spPr>
            <a:xfrm>
              <a:off x="2582145" y="3727426"/>
              <a:ext cx="457993" cy="95962"/>
            </a:xfrm>
            <a:custGeom>
              <a:avLst/>
              <a:gdLst/>
              <a:ahLst/>
              <a:cxnLst/>
              <a:rect l="l" t="t" r="r" b="b"/>
              <a:pathLst>
                <a:path w="10810" h="2265" extrusionOk="0">
                  <a:moveTo>
                    <a:pt x="10577" y="1"/>
                  </a:moveTo>
                  <a:cubicBezTo>
                    <a:pt x="10544" y="1"/>
                    <a:pt x="10509" y="12"/>
                    <a:pt x="10477" y="37"/>
                  </a:cubicBezTo>
                  <a:cubicBezTo>
                    <a:pt x="9778" y="676"/>
                    <a:pt x="8805" y="1101"/>
                    <a:pt x="7893" y="1405"/>
                  </a:cubicBezTo>
                  <a:cubicBezTo>
                    <a:pt x="6700" y="1803"/>
                    <a:pt x="5457" y="1979"/>
                    <a:pt x="4208" y="1979"/>
                  </a:cubicBezTo>
                  <a:cubicBezTo>
                    <a:pt x="2881" y="1979"/>
                    <a:pt x="1548" y="1780"/>
                    <a:pt x="264" y="1435"/>
                  </a:cubicBezTo>
                  <a:cubicBezTo>
                    <a:pt x="255" y="1434"/>
                    <a:pt x="245" y="1433"/>
                    <a:pt x="236" y="1433"/>
                  </a:cubicBezTo>
                  <a:cubicBezTo>
                    <a:pt x="73" y="1433"/>
                    <a:pt x="0" y="1680"/>
                    <a:pt x="173" y="1709"/>
                  </a:cubicBezTo>
                  <a:cubicBezTo>
                    <a:pt x="1500" y="2057"/>
                    <a:pt x="2877" y="2265"/>
                    <a:pt x="4247" y="2265"/>
                  </a:cubicBezTo>
                  <a:cubicBezTo>
                    <a:pt x="5513" y="2265"/>
                    <a:pt x="6773" y="2087"/>
                    <a:pt x="7985" y="1679"/>
                  </a:cubicBezTo>
                  <a:cubicBezTo>
                    <a:pt x="8927" y="1344"/>
                    <a:pt x="9930" y="919"/>
                    <a:pt x="10690" y="250"/>
                  </a:cubicBezTo>
                  <a:cubicBezTo>
                    <a:pt x="10810" y="154"/>
                    <a:pt x="10702" y="1"/>
                    <a:pt x="10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6" name="Google Shape;1996;p62"/>
            <p:cNvSpPr/>
            <p:nvPr/>
          </p:nvSpPr>
          <p:spPr>
            <a:xfrm>
              <a:off x="3625264" y="3343691"/>
              <a:ext cx="188959" cy="641698"/>
            </a:xfrm>
            <a:custGeom>
              <a:avLst/>
              <a:gdLst/>
              <a:ahLst/>
              <a:cxnLst/>
              <a:rect l="l" t="t" r="r" b="b"/>
              <a:pathLst>
                <a:path w="4460" h="15146" extrusionOk="0">
                  <a:moveTo>
                    <a:pt x="454" y="0"/>
                  </a:moveTo>
                  <a:cubicBezTo>
                    <a:pt x="342" y="0"/>
                    <a:pt x="229" y="153"/>
                    <a:pt x="325" y="249"/>
                  </a:cubicBezTo>
                  <a:cubicBezTo>
                    <a:pt x="1268" y="1070"/>
                    <a:pt x="1876" y="2255"/>
                    <a:pt x="2332" y="3380"/>
                  </a:cubicBezTo>
                  <a:cubicBezTo>
                    <a:pt x="2879" y="4687"/>
                    <a:pt x="3274" y="6085"/>
                    <a:pt x="3547" y="7453"/>
                  </a:cubicBezTo>
                  <a:cubicBezTo>
                    <a:pt x="3791" y="8699"/>
                    <a:pt x="4003" y="9976"/>
                    <a:pt x="3943" y="11252"/>
                  </a:cubicBezTo>
                  <a:cubicBezTo>
                    <a:pt x="3882" y="12468"/>
                    <a:pt x="3091" y="13410"/>
                    <a:pt x="2088" y="14018"/>
                  </a:cubicBezTo>
                  <a:cubicBezTo>
                    <a:pt x="1481" y="14383"/>
                    <a:pt x="842" y="14687"/>
                    <a:pt x="174" y="14839"/>
                  </a:cubicBezTo>
                  <a:cubicBezTo>
                    <a:pt x="1" y="14897"/>
                    <a:pt x="46" y="15145"/>
                    <a:pt x="207" y="15145"/>
                  </a:cubicBezTo>
                  <a:cubicBezTo>
                    <a:pt x="216" y="15145"/>
                    <a:pt x="225" y="15145"/>
                    <a:pt x="234" y="15143"/>
                  </a:cubicBezTo>
                  <a:cubicBezTo>
                    <a:pt x="1815" y="14748"/>
                    <a:pt x="3608" y="13684"/>
                    <a:pt x="4095" y="12012"/>
                  </a:cubicBezTo>
                  <a:cubicBezTo>
                    <a:pt x="4459" y="10857"/>
                    <a:pt x="4186" y="9429"/>
                    <a:pt x="3973" y="8243"/>
                  </a:cubicBezTo>
                  <a:cubicBezTo>
                    <a:pt x="3730" y="6723"/>
                    <a:pt x="3335" y="5204"/>
                    <a:pt x="2788" y="3775"/>
                  </a:cubicBezTo>
                  <a:cubicBezTo>
                    <a:pt x="2271" y="2438"/>
                    <a:pt x="1633" y="1009"/>
                    <a:pt x="538" y="36"/>
                  </a:cubicBezTo>
                  <a:cubicBezTo>
                    <a:pt x="513" y="11"/>
                    <a:pt x="483" y="0"/>
                    <a:pt x="4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7" name="Google Shape;1997;p62"/>
            <p:cNvSpPr/>
            <p:nvPr/>
          </p:nvSpPr>
          <p:spPr>
            <a:xfrm>
              <a:off x="3389186" y="3698996"/>
              <a:ext cx="156378" cy="280515"/>
            </a:xfrm>
            <a:custGeom>
              <a:avLst/>
              <a:gdLst/>
              <a:ahLst/>
              <a:cxnLst/>
              <a:rect l="l" t="t" r="r" b="b"/>
              <a:pathLst>
                <a:path w="3691" h="6621" extrusionOk="0">
                  <a:moveTo>
                    <a:pt x="3516" y="0"/>
                  </a:moveTo>
                  <a:cubicBezTo>
                    <a:pt x="3501" y="0"/>
                    <a:pt x="3484" y="3"/>
                    <a:pt x="3466" y="9"/>
                  </a:cubicBezTo>
                  <a:cubicBezTo>
                    <a:pt x="2128" y="404"/>
                    <a:pt x="1095" y="1347"/>
                    <a:pt x="578" y="2623"/>
                  </a:cubicBezTo>
                  <a:cubicBezTo>
                    <a:pt x="153" y="3626"/>
                    <a:pt x="1" y="4720"/>
                    <a:pt x="1" y="5784"/>
                  </a:cubicBezTo>
                  <a:cubicBezTo>
                    <a:pt x="1" y="5997"/>
                    <a:pt x="1" y="6240"/>
                    <a:pt x="31" y="6483"/>
                  </a:cubicBezTo>
                  <a:cubicBezTo>
                    <a:pt x="46" y="6575"/>
                    <a:pt x="122" y="6620"/>
                    <a:pt x="191" y="6620"/>
                  </a:cubicBezTo>
                  <a:cubicBezTo>
                    <a:pt x="259" y="6620"/>
                    <a:pt x="320" y="6575"/>
                    <a:pt x="305" y="6483"/>
                  </a:cubicBezTo>
                  <a:cubicBezTo>
                    <a:pt x="122" y="4812"/>
                    <a:pt x="457" y="2806"/>
                    <a:pt x="1581" y="1529"/>
                  </a:cubicBezTo>
                  <a:cubicBezTo>
                    <a:pt x="2098" y="921"/>
                    <a:pt x="2767" y="496"/>
                    <a:pt x="3527" y="283"/>
                  </a:cubicBezTo>
                  <a:cubicBezTo>
                    <a:pt x="3691" y="228"/>
                    <a:pt x="3658" y="0"/>
                    <a:pt x="351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8" name="Google Shape;1998;p62"/>
            <p:cNvSpPr/>
            <p:nvPr/>
          </p:nvSpPr>
          <p:spPr>
            <a:xfrm>
              <a:off x="3461297" y="3480924"/>
              <a:ext cx="48002" cy="244588"/>
            </a:xfrm>
            <a:custGeom>
              <a:avLst/>
              <a:gdLst/>
              <a:ahLst/>
              <a:cxnLst/>
              <a:rect l="l" t="t" r="r" b="b"/>
              <a:pathLst>
                <a:path w="1133" h="5773" extrusionOk="0">
                  <a:moveTo>
                    <a:pt x="544" y="0"/>
                  </a:moveTo>
                  <a:cubicBezTo>
                    <a:pt x="484" y="0"/>
                    <a:pt x="421" y="34"/>
                    <a:pt x="396" y="111"/>
                  </a:cubicBezTo>
                  <a:cubicBezTo>
                    <a:pt x="1" y="1205"/>
                    <a:pt x="153" y="2451"/>
                    <a:pt x="335" y="3576"/>
                  </a:cubicBezTo>
                  <a:cubicBezTo>
                    <a:pt x="457" y="4275"/>
                    <a:pt x="609" y="4974"/>
                    <a:pt x="822" y="5673"/>
                  </a:cubicBezTo>
                  <a:cubicBezTo>
                    <a:pt x="845" y="5743"/>
                    <a:pt x="899" y="5772"/>
                    <a:pt x="954" y="5772"/>
                  </a:cubicBezTo>
                  <a:cubicBezTo>
                    <a:pt x="1043" y="5772"/>
                    <a:pt x="1133" y="5694"/>
                    <a:pt x="1095" y="5582"/>
                  </a:cubicBezTo>
                  <a:cubicBezTo>
                    <a:pt x="913" y="4943"/>
                    <a:pt x="761" y="4275"/>
                    <a:pt x="639" y="3636"/>
                  </a:cubicBezTo>
                  <a:cubicBezTo>
                    <a:pt x="457" y="2512"/>
                    <a:pt x="274" y="1266"/>
                    <a:pt x="670" y="171"/>
                  </a:cubicBezTo>
                  <a:cubicBezTo>
                    <a:pt x="705" y="65"/>
                    <a:pt x="627" y="0"/>
                    <a:pt x="5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9" name="Google Shape;1999;p62"/>
            <p:cNvSpPr/>
            <p:nvPr/>
          </p:nvSpPr>
          <p:spPr>
            <a:xfrm>
              <a:off x="3293898" y="3338776"/>
              <a:ext cx="56688" cy="55417"/>
            </a:xfrm>
            <a:custGeom>
              <a:avLst/>
              <a:gdLst/>
              <a:ahLst/>
              <a:cxnLst/>
              <a:rect l="l" t="t" r="r" b="b"/>
              <a:pathLst>
                <a:path w="1338" h="1308" fill="none" extrusionOk="0">
                  <a:moveTo>
                    <a:pt x="1338" y="1307"/>
                  </a:moveTo>
                  <a:lnTo>
                    <a:pt x="0" y="0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0" name="Google Shape;2000;p62"/>
            <p:cNvSpPr/>
            <p:nvPr/>
          </p:nvSpPr>
          <p:spPr>
            <a:xfrm>
              <a:off x="3322243" y="3288527"/>
              <a:ext cx="79863" cy="58001"/>
            </a:xfrm>
            <a:custGeom>
              <a:avLst/>
              <a:gdLst/>
              <a:ahLst/>
              <a:cxnLst/>
              <a:rect l="l" t="t" r="r" b="b"/>
              <a:pathLst>
                <a:path w="1885" h="1369" fill="none" extrusionOk="0">
                  <a:moveTo>
                    <a:pt x="0" y="1"/>
                  </a:moveTo>
                  <a:lnTo>
                    <a:pt x="1885" y="1369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1" name="Google Shape;2001;p62"/>
            <p:cNvSpPr/>
            <p:nvPr/>
          </p:nvSpPr>
          <p:spPr>
            <a:xfrm>
              <a:off x="3356985" y="3246031"/>
              <a:ext cx="78592" cy="33555"/>
            </a:xfrm>
            <a:custGeom>
              <a:avLst/>
              <a:gdLst/>
              <a:ahLst/>
              <a:cxnLst/>
              <a:rect l="l" t="t" r="r" b="b"/>
              <a:pathLst>
                <a:path w="1855" h="792" fill="none" extrusionOk="0">
                  <a:moveTo>
                    <a:pt x="1" y="1"/>
                  </a:moveTo>
                  <a:lnTo>
                    <a:pt x="1855" y="791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2" name="Google Shape;2002;p62"/>
            <p:cNvSpPr/>
            <p:nvPr/>
          </p:nvSpPr>
          <p:spPr>
            <a:xfrm>
              <a:off x="3248818" y="3376103"/>
              <a:ext cx="32242" cy="58001"/>
            </a:xfrm>
            <a:custGeom>
              <a:avLst/>
              <a:gdLst/>
              <a:ahLst/>
              <a:cxnLst/>
              <a:rect l="l" t="t" r="r" b="b"/>
              <a:pathLst>
                <a:path w="761" h="1369" fill="none" extrusionOk="0">
                  <a:moveTo>
                    <a:pt x="760" y="1369"/>
                  </a:moveTo>
                  <a:lnTo>
                    <a:pt x="1" y="1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3" name="Google Shape;2003;p62"/>
            <p:cNvSpPr/>
            <p:nvPr/>
          </p:nvSpPr>
          <p:spPr>
            <a:xfrm>
              <a:off x="3007994" y="3257640"/>
              <a:ext cx="100496" cy="5211"/>
            </a:xfrm>
            <a:custGeom>
              <a:avLst/>
              <a:gdLst/>
              <a:ahLst/>
              <a:cxnLst/>
              <a:rect l="l" t="t" r="r" b="b"/>
              <a:pathLst>
                <a:path w="2372" h="123" fill="none" extrusionOk="0">
                  <a:moveTo>
                    <a:pt x="1" y="122"/>
                  </a:moveTo>
                  <a:cubicBezTo>
                    <a:pt x="31" y="92"/>
                    <a:pt x="2371" y="0"/>
                    <a:pt x="2371" y="0"/>
                  </a:cubicBez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4" name="Google Shape;2004;p62"/>
            <p:cNvSpPr/>
            <p:nvPr/>
          </p:nvSpPr>
          <p:spPr>
            <a:xfrm>
              <a:off x="3037609" y="3300136"/>
              <a:ext cx="82447" cy="16778"/>
            </a:xfrm>
            <a:custGeom>
              <a:avLst/>
              <a:gdLst/>
              <a:ahLst/>
              <a:cxnLst/>
              <a:rect l="l" t="t" r="r" b="b"/>
              <a:pathLst>
                <a:path w="1946" h="396" fill="none" extrusionOk="0">
                  <a:moveTo>
                    <a:pt x="1" y="396"/>
                  </a:moveTo>
                  <a:lnTo>
                    <a:pt x="1946" y="1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5" name="Google Shape;2005;p62"/>
            <p:cNvSpPr/>
            <p:nvPr/>
          </p:nvSpPr>
          <p:spPr>
            <a:xfrm>
              <a:off x="3072394" y="3341361"/>
              <a:ext cx="60543" cy="34784"/>
            </a:xfrm>
            <a:custGeom>
              <a:avLst/>
              <a:gdLst/>
              <a:ahLst/>
              <a:cxnLst/>
              <a:rect l="l" t="t" r="r" b="b"/>
              <a:pathLst>
                <a:path w="1429" h="821" fill="none" extrusionOk="0">
                  <a:moveTo>
                    <a:pt x="0" y="821"/>
                  </a:moveTo>
                  <a:lnTo>
                    <a:pt x="1429" y="0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6" name="Google Shape;2006;p62"/>
            <p:cNvSpPr/>
            <p:nvPr/>
          </p:nvSpPr>
          <p:spPr>
            <a:xfrm>
              <a:off x="3120059" y="3376103"/>
              <a:ext cx="45079" cy="48977"/>
            </a:xfrm>
            <a:custGeom>
              <a:avLst/>
              <a:gdLst/>
              <a:ahLst/>
              <a:cxnLst/>
              <a:rect l="l" t="t" r="r" b="b"/>
              <a:pathLst>
                <a:path w="1064" h="1156" fill="none" extrusionOk="0">
                  <a:moveTo>
                    <a:pt x="0" y="1156"/>
                  </a:moveTo>
                  <a:lnTo>
                    <a:pt x="1064" y="1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7" name="Google Shape;2007;p62"/>
            <p:cNvSpPr/>
            <p:nvPr/>
          </p:nvSpPr>
          <p:spPr>
            <a:xfrm>
              <a:off x="3205051" y="3386441"/>
              <a:ext cx="42" cy="63128"/>
            </a:xfrm>
            <a:custGeom>
              <a:avLst/>
              <a:gdLst/>
              <a:ahLst/>
              <a:cxnLst/>
              <a:rect l="l" t="t" r="r" b="b"/>
              <a:pathLst>
                <a:path w="1" h="1490" fill="none" extrusionOk="0">
                  <a:moveTo>
                    <a:pt x="0" y="1489"/>
                  </a:moveTo>
                  <a:lnTo>
                    <a:pt x="0" y="0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8" name="Google Shape;2008;p62"/>
            <p:cNvSpPr/>
            <p:nvPr/>
          </p:nvSpPr>
          <p:spPr>
            <a:xfrm>
              <a:off x="2893386" y="4024728"/>
              <a:ext cx="106936" cy="158878"/>
            </a:xfrm>
            <a:custGeom>
              <a:avLst/>
              <a:gdLst/>
              <a:ahLst/>
              <a:cxnLst/>
              <a:rect l="l" t="t" r="r" b="b"/>
              <a:pathLst>
                <a:path w="2524" h="3750" extrusionOk="0">
                  <a:moveTo>
                    <a:pt x="993" y="1"/>
                  </a:moveTo>
                  <a:cubicBezTo>
                    <a:pt x="966" y="1"/>
                    <a:pt x="939" y="4"/>
                    <a:pt x="912" y="11"/>
                  </a:cubicBezTo>
                  <a:cubicBezTo>
                    <a:pt x="0" y="254"/>
                    <a:pt x="2523" y="3750"/>
                    <a:pt x="2523" y="3750"/>
                  </a:cubicBezTo>
                  <a:cubicBezTo>
                    <a:pt x="2523" y="3750"/>
                    <a:pt x="1865" y="1"/>
                    <a:pt x="993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9" name="Google Shape;2009;p62"/>
            <p:cNvSpPr/>
            <p:nvPr/>
          </p:nvSpPr>
          <p:spPr>
            <a:xfrm>
              <a:off x="3064683" y="4090866"/>
              <a:ext cx="64399" cy="131382"/>
            </a:xfrm>
            <a:custGeom>
              <a:avLst/>
              <a:gdLst/>
              <a:ahLst/>
              <a:cxnLst/>
              <a:rect l="l" t="t" r="r" b="b"/>
              <a:pathLst>
                <a:path w="1520" h="3101" extrusionOk="0">
                  <a:moveTo>
                    <a:pt x="760" y="0"/>
                  </a:moveTo>
                  <a:cubicBezTo>
                    <a:pt x="0" y="0"/>
                    <a:pt x="426" y="3101"/>
                    <a:pt x="426" y="3101"/>
                  </a:cubicBezTo>
                  <a:cubicBezTo>
                    <a:pt x="426" y="3101"/>
                    <a:pt x="1520" y="0"/>
                    <a:pt x="76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0" name="Google Shape;2010;p62"/>
            <p:cNvSpPr/>
            <p:nvPr/>
          </p:nvSpPr>
          <p:spPr>
            <a:xfrm>
              <a:off x="3205051" y="4103534"/>
              <a:ext cx="119773" cy="138033"/>
            </a:xfrm>
            <a:custGeom>
              <a:avLst/>
              <a:gdLst/>
              <a:ahLst/>
              <a:cxnLst/>
              <a:rect l="l" t="t" r="r" b="b"/>
              <a:pathLst>
                <a:path w="2827" h="3258" extrusionOk="0">
                  <a:moveTo>
                    <a:pt x="2113" y="0"/>
                  </a:moveTo>
                  <a:cubicBezTo>
                    <a:pt x="1425" y="0"/>
                    <a:pt x="0" y="3258"/>
                    <a:pt x="0" y="3258"/>
                  </a:cubicBezTo>
                  <a:cubicBezTo>
                    <a:pt x="0" y="3258"/>
                    <a:pt x="2827" y="157"/>
                    <a:pt x="2158" y="5"/>
                  </a:cubicBezTo>
                  <a:cubicBezTo>
                    <a:pt x="2144" y="2"/>
                    <a:pt x="2129" y="0"/>
                    <a:pt x="21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1" name="Google Shape;2011;p62"/>
            <p:cNvSpPr/>
            <p:nvPr/>
          </p:nvSpPr>
          <p:spPr>
            <a:xfrm>
              <a:off x="3353130" y="3407710"/>
              <a:ext cx="262763" cy="312926"/>
            </a:xfrm>
            <a:custGeom>
              <a:avLst/>
              <a:gdLst/>
              <a:ahLst/>
              <a:cxnLst/>
              <a:rect l="l" t="t" r="r" b="b"/>
              <a:pathLst>
                <a:path w="6202" h="7386" extrusionOk="0">
                  <a:moveTo>
                    <a:pt x="2076" y="0"/>
                  </a:moveTo>
                  <a:cubicBezTo>
                    <a:pt x="1210" y="0"/>
                    <a:pt x="470" y="103"/>
                    <a:pt x="213" y="349"/>
                  </a:cubicBezTo>
                  <a:cubicBezTo>
                    <a:pt x="1" y="3571"/>
                    <a:pt x="487" y="7036"/>
                    <a:pt x="973" y="7097"/>
                  </a:cubicBezTo>
                  <a:cubicBezTo>
                    <a:pt x="1301" y="7138"/>
                    <a:pt x="2440" y="7385"/>
                    <a:pt x="3456" y="7385"/>
                  </a:cubicBezTo>
                  <a:cubicBezTo>
                    <a:pt x="3950" y="7385"/>
                    <a:pt x="4414" y="7327"/>
                    <a:pt x="4742" y="7158"/>
                  </a:cubicBezTo>
                  <a:cubicBezTo>
                    <a:pt x="5745" y="6641"/>
                    <a:pt x="6201" y="1443"/>
                    <a:pt x="5897" y="805"/>
                  </a:cubicBezTo>
                  <a:cubicBezTo>
                    <a:pt x="5700" y="352"/>
                    <a:pt x="3674" y="0"/>
                    <a:pt x="2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2" name="Google Shape;2012;p62"/>
            <p:cNvSpPr/>
            <p:nvPr/>
          </p:nvSpPr>
          <p:spPr>
            <a:xfrm>
              <a:off x="3271443" y="3493889"/>
              <a:ext cx="121637" cy="132314"/>
            </a:xfrm>
            <a:custGeom>
              <a:avLst/>
              <a:gdLst/>
              <a:ahLst/>
              <a:cxnLst/>
              <a:rect l="l" t="t" r="r" b="b"/>
              <a:pathLst>
                <a:path w="2871" h="3123" extrusionOk="0">
                  <a:moveTo>
                    <a:pt x="2434" y="827"/>
                  </a:moveTo>
                  <a:cubicBezTo>
                    <a:pt x="2570" y="827"/>
                    <a:pt x="2658" y="838"/>
                    <a:pt x="2658" y="838"/>
                  </a:cubicBezTo>
                  <a:lnTo>
                    <a:pt x="2567" y="2175"/>
                  </a:lnTo>
                  <a:cubicBezTo>
                    <a:pt x="2567" y="2175"/>
                    <a:pt x="2344" y="2206"/>
                    <a:pt x="2070" y="2206"/>
                  </a:cubicBezTo>
                  <a:cubicBezTo>
                    <a:pt x="1575" y="2206"/>
                    <a:pt x="912" y="2105"/>
                    <a:pt x="1108" y="1537"/>
                  </a:cubicBezTo>
                  <a:cubicBezTo>
                    <a:pt x="1310" y="910"/>
                    <a:pt x="2056" y="827"/>
                    <a:pt x="2434" y="827"/>
                  </a:cubicBezTo>
                  <a:close/>
                  <a:moveTo>
                    <a:pt x="2194" y="1"/>
                  </a:moveTo>
                  <a:cubicBezTo>
                    <a:pt x="1403" y="1"/>
                    <a:pt x="0" y="165"/>
                    <a:pt x="44" y="1476"/>
                  </a:cubicBezTo>
                  <a:cubicBezTo>
                    <a:pt x="95" y="2996"/>
                    <a:pt x="2024" y="3123"/>
                    <a:pt x="2666" y="3123"/>
                  </a:cubicBezTo>
                  <a:cubicBezTo>
                    <a:pt x="2794" y="3123"/>
                    <a:pt x="2871" y="3118"/>
                    <a:pt x="2871" y="3118"/>
                  </a:cubicBezTo>
                  <a:cubicBezTo>
                    <a:pt x="2871" y="3118"/>
                    <a:pt x="2871" y="2236"/>
                    <a:pt x="2719" y="17"/>
                  </a:cubicBezTo>
                  <a:cubicBezTo>
                    <a:pt x="2719" y="19"/>
                    <a:pt x="2714" y="19"/>
                    <a:pt x="2706" y="19"/>
                  </a:cubicBezTo>
                  <a:cubicBezTo>
                    <a:pt x="2654" y="19"/>
                    <a:pt x="2458" y="1"/>
                    <a:pt x="21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3" name="Google Shape;2013;p62"/>
            <p:cNvSpPr/>
            <p:nvPr/>
          </p:nvSpPr>
          <p:spPr>
            <a:xfrm>
              <a:off x="3360883" y="3411651"/>
              <a:ext cx="238275" cy="40503"/>
            </a:xfrm>
            <a:custGeom>
              <a:avLst/>
              <a:gdLst/>
              <a:ahLst/>
              <a:cxnLst/>
              <a:rect l="l" t="t" r="r" b="b"/>
              <a:pathLst>
                <a:path w="5624" h="956" extrusionOk="0">
                  <a:moveTo>
                    <a:pt x="1811" y="1"/>
                  </a:moveTo>
                  <a:cubicBezTo>
                    <a:pt x="772" y="1"/>
                    <a:pt x="30" y="139"/>
                    <a:pt x="30" y="347"/>
                  </a:cubicBezTo>
                  <a:cubicBezTo>
                    <a:pt x="0" y="439"/>
                    <a:pt x="182" y="560"/>
                    <a:pt x="456" y="651"/>
                  </a:cubicBezTo>
                  <a:cubicBezTo>
                    <a:pt x="800" y="570"/>
                    <a:pt x="1294" y="530"/>
                    <a:pt x="1872" y="530"/>
                  </a:cubicBezTo>
                  <a:cubicBezTo>
                    <a:pt x="2161" y="530"/>
                    <a:pt x="2472" y="540"/>
                    <a:pt x="2796" y="560"/>
                  </a:cubicBezTo>
                  <a:cubicBezTo>
                    <a:pt x="3769" y="621"/>
                    <a:pt x="4620" y="773"/>
                    <a:pt x="5137" y="955"/>
                  </a:cubicBezTo>
                  <a:cubicBezTo>
                    <a:pt x="5410" y="894"/>
                    <a:pt x="5593" y="803"/>
                    <a:pt x="5593" y="712"/>
                  </a:cubicBezTo>
                  <a:cubicBezTo>
                    <a:pt x="5623" y="439"/>
                    <a:pt x="4377" y="135"/>
                    <a:pt x="2857" y="43"/>
                  </a:cubicBezTo>
                  <a:cubicBezTo>
                    <a:pt x="2488" y="14"/>
                    <a:pt x="2135" y="1"/>
                    <a:pt x="1811" y="1"/>
                  </a:cubicBezTo>
                  <a:close/>
                </a:path>
              </a:pathLst>
            </a:custGeom>
            <a:solidFill>
              <a:srgbClr val="ACB4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4" name="Google Shape;2014;p62"/>
            <p:cNvSpPr/>
            <p:nvPr/>
          </p:nvSpPr>
          <p:spPr>
            <a:xfrm>
              <a:off x="3380161" y="3434403"/>
              <a:ext cx="198365" cy="21650"/>
            </a:xfrm>
            <a:custGeom>
              <a:avLst/>
              <a:gdLst/>
              <a:ahLst/>
              <a:cxnLst/>
              <a:rect l="l" t="t" r="r" b="b"/>
              <a:pathLst>
                <a:path w="4682" h="511" extrusionOk="0">
                  <a:moveTo>
                    <a:pt x="1260" y="0"/>
                  </a:moveTo>
                  <a:cubicBezTo>
                    <a:pt x="749" y="0"/>
                    <a:pt x="314" y="41"/>
                    <a:pt x="1" y="114"/>
                  </a:cubicBezTo>
                  <a:cubicBezTo>
                    <a:pt x="487" y="266"/>
                    <a:pt x="1338" y="418"/>
                    <a:pt x="2311" y="479"/>
                  </a:cubicBezTo>
                  <a:cubicBezTo>
                    <a:pt x="2656" y="501"/>
                    <a:pt x="2989" y="511"/>
                    <a:pt x="3298" y="511"/>
                  </a:cubicBezTo>
                  <a:cubicBezTo>
                    <a:pt x="3862" y="511"/>
                    <a:pt x="4348" y="477"/>
                    <a:pt x="4682" y="418"/>
                  </a:cubicBezTo>
                  <a:cubicBezTo>
                    <a:pt x="4165" y="236"/>
                    <a:pt x="3314" y="114"/>
                    <a:pt x="2341" y="53"/>
                  </a:cubicBezTo>
                  <a:cubicBezTo>
                    <a:pt x="1958" y="18"/>
                    <a:pt x="1593" y="0"/>
                    <a:pt x="1260" y="0"/>
                  </a:cubicBezTo>
                  <a:close/>
                </a:path>
              </a:pathLst>
            </a:custGeom>
            <a:solidFill>
              <a:srgbClr val="A75B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5" name="Google Shape;2015;p62"/>
            <p:cNvSpPr/>
            <p:nvPr/>
          </p:nvSpPr>
          <p:spPr>
            <a:xfrm>
              <a:off x="3381475" y="3258657"/>
              <a:ext cx="105622" cy="195992"/>
            </a:xfrm>
            <a:custGeom>
              <a:avLst/>
              <a:gdLst/>
              <a:ahLst/>
              <a:cxnLst/>
              <a:rect l="l" t="t" r="r" b="b"/>
              <a:pathLst>
                <a:path w="2493" h="4626" extrusionOk="0">
                  <a:moveTo>
                    <a:pt x="833" y="1"/>
                  </a:moveTo>
                  <a:cubicBezTo>
                    <a:pt x="772" y="1"/>
                    <a:pt x="725" y="11"/>
                    <a:pt x="699" y="37"/>
                  </a:cubicBezTo>
                  <a:cubicBezTo>
                    <a:pt x="669" y="68"/>
                    <a:pt x="699" y="128"/>
                    <a:pt x="699" y="159"/>
                  </a:cubicBezTo>
                  <a:cubicBezTo>
                    <a:pt x="791" y="341"/>
                    <a:pt x="1064" y="463"/>
                    <a:pt x="1216" y="645"/>
                  </a:cubicBezTo>
                  <a:cubicBezTo>
                    <a:pt x="1399" y="858"/>
                    <a:pt x="1338" y="1162"/>
                    <a:pt x="1186" y="1375"/>
                  </a:cubicBezTo>
                  <a:cubicBezTo>
                    <a:pt x="821" y="1831"/>
                    <a:pt x="0" y="2104"/>
                    <a:pt x="456" y="2742"/>
                  </a:cubicBezTo>
                  <a:cubicBezTo>
                    <a:pt x="730" y="3138"/>
                    <a:pt x="1399" y="3350"/>
                    <a:pt x="1490" y="3806"/>
                  </a:cubicBezTo>
                  <a:cubicBezTo>
                    <a:pt x="1520" y="4019"/>
                    <a:pt x="1399" y="4232"/>
                    <a:pt x="1186" y="4353"/>
                  </a:cubicBezTo>
                  <a:cubicBezTo>
                    <a:pt x="1155" y="4384"/>
                    <a:pt x="1125" y="4414"/>
                    <a:pt x="1125" y="4445"/>
                  </a:cubicBezTo>
                  <a:cubicBezTo>
                    <a:pt x="1167" y="4572"/>
                    <a:pt x="1476" y="4625"/>
                    <a:pt x="1710" y="4625"/>
                  </a:cubicBezTo>
                  <a:cubicBezTo>
                    <a:pt x="1812" y="4625"/>
                    <a:pt x="1900" y="4615"/>
                    <a:pt x="1946" y="4597"/>
                  </a:cubicBezTo>
                  <a:cubicBezTo>
                    <a:pt x="2219" y="4505"/>
                    <a:pt x="2402" y="4171"/>
                    <a:pt x="2402" y="3958"/>
                  </a:cubicBezTo>
                  <a:cubicBezTo>
                    <a:pt x="2402" y="3654"/>
                    <a:pt x="2128" y="3411"/>
                    <a:pt x="1854" y="3138"/>
                  </a:cubicBezTo>
                  <a:cubicBezTo>
                    <a:pt x="1581" y="2894"/>
                    <a:pt x="1338" y="2621"/>
                    <a:pt x="1399" y="2317"/>
                  </a:cubicBezTo>
                  <a:cubicBezTo>
                    <a:pt x="1490" y="1831"/>
                    <a:pt x="2341" y="1587"/>
                    <a:pt x="2432" y="1101"/>
                  </a:cubicBezTo>
                  <a:cubicBezTo>
                    <a:pt x="2493" y="797"/>
                    <a:pt x="2250" y="493"/>
                    <a:pt x="1885" y="311"/>
                  </a:cubicBezTo>
                  <a:cubicBezTo>
                    <a:pt x="1759" y="260"/>
                    <a:pt x="1130" y="1"/>
                    <a:pt x="833" y="1"/>
                  </a:cubicBezTo>
                  <a:close/>
                </a:path>
              </a:pathLst>
            </a:custGeom>
            <a:solidFill>
              <a:srgbClr val="FFC7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6" name="Google Shape;2016;p62"/>
            <p:cNvSpPr/>
            <p:nvPr/>
          </p:nvSpPr>
          <p:spPr>
            <a:xfrm>
              <a:off x="3372408" y="3451986"/>
              <a:ext cx="127569" cy="34911"/>
            </a:xfrm>
            <a:custGeom>
              <a:avLst/>
              <a:gdLst/>
              <a:ahLst/>
              <a:cxnLst/>
              <a:rect l="l" t="t" r="r" b="b"/>
              <a:pathLst>
                <a:path w="3011" h="824" extrusionOk="0">
                  <a:moveTo>
                    <a:pt x="163" y="0"/>
                  </a:moveTo>
                  <a:cubicBezTo>
                    <a:pt x="56" y="0"/>
                    <a:pt x="0" y="178"/>
                    <a:pt x="123" y="277"/>
                  </a:cubicBezTo>
                  <a:cubicBezTo>
                    <a:pt x="579" y="611"/>
                    <a:pt x="1187" y="702"/>
                    <a:pt x="1734" y="763"/>
                  </a:cubicBezTo>
                  <a:cubicBezTo>
                    <a:pt x="2099" y="794"/>
                    <a:pt x="2464" y="824"/>
                    <a:pt x="2798" y="824"/>
                  </a:cubicBezTo>
                  <a:cubicBezTo>
                    <a:pt x="3011" y="824"/>
                    <a:pt x="3011" y="520"/>
                    <a:pt x="2828" y="520"/>
                  </a:cubicBezTo>
                  <a:cubicBezTo>
                    <a:pt x="2722" y="529"/>
                    <a:pt x="2617" y="533"/>
                    <a:pt x="2515" y="533"/>
                  </a:cubicBezTo>
                  <a:cubicBezTo>
                    <a:pt x="2268" y="533"/>
                    <a:pt x="2031" y="511"/>
                    <a:pt x="1795" y="490"/>
                  </a:cubicBezTo>
                  <a:cubicBezTo>
                    <a:pt x="1278" y="429"/>
                    <a:pt x="670" y="338"/>
                    <a:pt x="245" y="34"/>
                  </a:cubicBezTo>
                  <a:cubicBezTo>
                    <a:pt x="216" y="10"/>
                    <a:pt x="188" y="0"/>
                    <a:pt x="1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7" name="Google Shape;2017;p62"/>
            <p:cNvSpPr/>
            <p:nvPr/>
          </p:nvSpPr>
          <p:spPr>
            <a:xfrm>
              <a:off x="3282289" y="3497193"/>
              <a:ext cx="85032" cy="43935"/>
            </a:xfrm>
            <a:custGeom>
              <a:avLst/>
              <a:gdLst/>
              <a:ahLst/>
              <a:cxnLst/>
              <a:rect l="l" t="t" r="r" b="b"/>
              <a:pathLst>
                <a:path w="2007" h="1037" extrusionOk="0">
                  <a:moveTo>
                    <a:pt x="1794" y="0"/>
                  </a:moveTo>
                  <a:cubicBezTo>
                    <a:pt x="1642" y="0"/>
                    <a:pt x="1460" y="30"/>
                    <a:pt x="1308" y="61"/>
                  </a:cubicBezTo>
                  <a:cubicBezTo>
                    <a:pt x="974" y="122"/>
                    <a:pt x="670" y="213"/>
                    <a:pt x="396" y="395"/>
                  </a:cubicBezTo>
                  <a:cubicBezTo>
                    <a:pt x="244" y="517"/>
                    <a:pt x="122" y="638"/>
                    <a:pt x="31" y="821"/>
                  </a:cubicBezTo>
                  <a:cubicBezTo>
                    <a:pt x="1" y="882"/>
                    <a:pt x="31" y="973"/>
                    <a:pt x="92" y="1003"/>
                  </a:cubicBezTo>
                  <a:cubicBezTo>
                    <a:pt x="115" y="1026"/>
                    <a:pt x="143" y="1036"/>
                    <a:pt x="170" y="1036"/>
                  </a:cubicBezTo>
                  <a:cubicBezTo>
                    <a:pt x="214" y="1036"/>
                    <a:pt x="256" y="1010"/>
                    <a:pt x="274" y="973"/>
                  </a:cubicBezTo>
                  <a:cubicBezTo>
                    <a:pt x="396" y="699"/>
                    <a:pt x="639" y="547"/>
                    <a:pt x="913" y="456"/>
                  </a:cubicBezTo>
                  <a:cubicBezTo>
                    <a:pt x="1034" y="426"/>
                    <a:pt x="1186" y="365"/>
                    <a:pt x="1338" y="334"/>
                  </a:cubicBezTo>
                  <a:lnTo>
                    <a:pt x="1521" y="304"/>
                  </a:lnTo>
                  <a:lnTo>
                    <a:pt x="1642" y="304"/>
                  </a:lnTo>
                  <a:cubicBezTo>
                    <a:pt x="1703" y="304"/>
                    <a:pt x="1764" y="274"/>
                    <a:pt x="1794" y="274"/>
                  </a:cubicBezTo>
                  <a:cubicBezTo>
                    <a:pt x="2007" y="274"/>
                    <a:pt x="2007" y="0"/>
                    <a:pt x="17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8" name="Google Shape;2018;p62"/>
            <p:cNvSpPr/>
            <p:nvPr/>
          </p:nvSpPr>
          <p:spPr>
            <a:xfrm>
              <a:off x="2725945" y="4580227"/>
              <a:ext cx="374825" cy="356777"/>
            </a:xfrm>
            <a:custGeom>
              <a:avLst/>
              <a:gdLst/>
              <a:ahLst/>
              <a:cxnLst/>
              <a:rect l="l" t="t" r="r" b="b"/>
              <a:pathLst>
                <a:path w="8847" h="8421" extrusionOk="0">
                  <a:moveTo>
                    <a:pt x="8846" y="1"/>
                  </a:moveTo>
                  <a:lnTo>
                    <a:pt x="8846" y="1"/>
                  </a:lnTo>
                  <a:cubicBezTo>
                    <a:pt x="8299" y="62"/>
                    <a:pt x="7630" y="244"/>
                    <a:pt x="7235" y="669"/>
                  </a:cubicBezTo>
                  <a:cubicBezTo>
                    <a:pt x="6506" y="1521"/>
                    <a:pt x="3922" y="3283"/>
                    <a:pt x="3922" y="3283"/>
                  </a:cubicBezTo>
                  <a:cubicBezTo>
                    <a:pt x="3922" y="3283"/>
                    <a:pt x="1" y="7083"/>
                    <a:pt x="1551" y="8238"/>
                  </a:cubicBezTo>
                  <a:cubicBezTo>
                    <a:pt x="1703" y="8360"/>
                    <a:pt x="2007" y="8420"/>
                    <a:pt x="2372" y="8420"/>
                  </a:cubicBezTo>
                  <a:cubicBezTo>
                    <a:pt x="1916" y="6141"/>
                    <a:pt x="7053" y="1490"/>
                    <a:pt x="8846" y="1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9" name="Google Shape;2019;p62"/>
            <p:cNvSpPr/>
            <p:nvPr/>
          </p:nvSpPr>
          <p:spPr>
            <a:xfrm>
              <a:off x="2817419" y="4766989"/>
              <a:ext cx="197051" cy="170021"/>
            </a:xfrm>
            <a:custGeom>
              <a:avLst/>
              <a:gdLst/>
              <a:ahLst/>
              <a:cxnLst/>
              <a:rect l="l" t="t" r="r" b="b"/>
              <a:pathLst>
                <a:path w="4651" h="4013" extrusionOk="0">
                  <a:moveTo>
                    <a:pt x="2189" y="0"/>
                  </a:moveTo>
                  <a:cubicBezTo>
                    <a:pt x="942" y="1489"/>
                    <a:pt x="0" y="2979"/>
                    <a:pt x="213" y="4012"/>
                  </a:cubicBezTo>
                  <a:cubicBezTo>
                    <a:pt x="1246" y="4012"/>
                    <a:pt x="2948" y="3526"/>
                    <a:pt x="4651" y="2888"/>
                  </a:cubicBezTo>
                  <a:cubicBezTo>
                    <a:pt x="4286" y="1459"/>
                    <a:pt x="2827" y="395"/>
                    <a:pt x="2189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0" name="Google Shape;2020;p62"/>
            <p:cNvSpPr/>
            <p:nvPr/>
          </p:nvSpPr>
          <p:spPr>
            <a:xfrm>
              <a:off x="2910122" y="4546755"/>
              <a:ext cx="421133" cy="342584"/>
            </a:xfrm>
            <a:custGeom>
              <a:avLst/>
              <a:gdLst/>
              <a:ahLst/>
              <a:cxnLst/>
              <a:rect l="l" t="t" r="r" b="b"/>
              <a:pathLst>
                <a:path w="9940" h="8086" extrusionOk="0">
                  <a:moveTo>
                    <a:pt x="6140" y="0"/>
                  </a:moveTo>
                  <a:cubicBezTo>
                    <a:pt x="5776" y="517"/>
                    <a:pt x="5472" y="730"/>
                    <a:pt x="5472" y="730"/>
                  </a:cubicBezTo>
                  <a:cubicBezTo>
                    <a:pt x="5472" y="730"/>
                    <a:pt x="5046" y="730"/>
                    <a:pt x="4499" y="791"/>
                  </a:cubicBezTo>
                  <a:cubicBezTo>
                    <a:pt x="3496" y="1611"/>
                    <a:pt x="1520" y="3374"/>
                    <a:pt x="1" y="5198"/>
                  </a:cubicBezTo>
                  <a:cubicBezTo>
                    <a:pt x="639" y="5593"/>
                    <a:pt x="2098" y="6657"/>
                    <a:pt x="2463" y="8086"/>
                  </a:cubicBezTo>
                  <a:cubicBezTo>
                    <a:pt x="5229" y="7083"/>
                    <a:pt x="7964" y="5776"/>
                    <a:pt x="7964" y="5776"/>
                  </a:cubicBezTo>
                  <a:cubicBezTo>
                    <a:pt x="8663" y="5502"/>
                    <a:pt x="9302" y="5168"/>
                    <a:pt x="9940" y="4803"/>
                  </a:cubicBezTo>
                  <a:cubicBezTo>
                    <a:pt x="7934" y="3618"/>
                    <a:pt x="6688" y="1216"/>
                    <a:pt x="6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1" name="Google Shape;2021;p62"/>
            <p:cNvSpPr/>
            <p:nvPr/>
          </p:nvSpPr>
          <p:spPr>
            <a:xfrm>
              <a:off x="2732385" y="4763091"/>
              <a:ext cx="492014" cy="226836"/>
            </a:xfrm>
            <a:custGeom>
              <a:avLst/>
              <a:gdLst/>
              <a:ahLst/>
              <a:cxnLst/>
              <a:rect l="l" t="t" r="r" b="b"/>
              <a:pathLst>
                <a:path w="11613" h="5354" extrusionOk="0">
                  <a:moveTo>
                    <a:pt x="1" y="1"/>
                  </a:moveTo>
                  <a:lnTo>
                    <a:pt x="1" y="1"/>
                  </a:lnTo>
                  <a:cubicBezTo>
                    <a:pt x="2123" y="2958"/>
                    <a:pt x="6677" y="5353"/>
                    <a:pt x="9437" y="5353"/>
                  </a:cubicBezTo>
                  <a:cubicBezTo>
                    <a:pt x="10195" y="5353"/>
                    <a:pt x="10817" y="5173"/>
                    <a:pt x="11217" y="4773"/>
                  </a:cubicBezTo>
                  <a:cubicBezTo>
                    <a:pt x="11612" y="4378"/>
                    <a:pt x="11582" y="3922"/>
                    <a:pt x="11278" y="3375"/>
                  </a:cubicBezTo>
                  <a:lnTo>
                    <a:pt x="11278" y="3375"/>
                  </a:lnTo>
                  <a:cubicBezTo>
                    <a:pt x="10714" y="4076"/>
                    <a:pt x="9925" y="4357"/>
                    <a:pt x="9020" y="4357"/>
                  </a:cubicBezTo>
                  <a:cubicBezTo>
                    <a:pt x="5922" y="4357"/>
                    <a:pt x="1459" y="1059"/>
                    <a:pt x="1" y="1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2" name="Google Shape;2022;p62"/>
            <p:cNvSpPr/>
            <p:nvPr/>
          </p:nvSpPr>
          <p:spPr>
            <a:xfrm>
              <a:off x="2711794" y="4671659"/>
              <a:ext cx="391518" cy="238317"/>
            </a:xfrm>
            <a:custGeom>
              <a:avLst/>
              <a:gdLst/>
              <a:ahLst/>
              <a:cxnLst/>
              <a:rect l="l" t="t" r="r" b="b"/>
              <a:pathLst>
                <a:path w="9241" h="5625" extrusionOk="0">
                  <a:moveTo>
                    <a:pt x="5198" y="1"/>
                  </a:moveTo>
                  <a:cubicBezTo>
                    <a:pt x="4596" y="1318"/>
                    <a:pt x="3331" y="1691"/>
                    <a:pt x="2093" y="1691"/>
                  </a:cubicBezTo>
                  <a:cubicBezTo>
                    <a:pt x="1331" y="1691"/>
                    <a:pt x="580" y="1550"/>
                    <a:pt x="1" y="1399"/>
                  </a:cubicBezTo>
                  <a:lnTo>
                    <a:pt x="1" y="1399"/>
                  </a:lnTo>
                  <a:cubicBezTo>
                    <a:pt x="153" y="1673"/>
                    <a:pt x="305" y="1916"/>
                    <a:pt x="487" y="2159"/>
                  </a:cubicBezTo>
                  <a:cubicBezTo>
                    <a:pt x="1460" y="2858"/>
                    <a:pt x="3770" y="4560"/>
                    <a:pt x="6110" y="5624"/>
                  </a:cubicBezTo>
                  <a:cubicBezTo>
                    <a:pt x="7417" y="4074"/>
                    <a:pt x="8542" y="3405"/>
                    <a:pt x="9241" y="3132"/>
                  </a:cubicBezTo>
                  <a:cubicBezTo>
                    <a:pt x="7721" y="2007"/>
                    <a:pt x="5989" y="882"/>
                    <a:pt x="51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3" name="Google Shape;2023;p62"/>
            <p:cNvSpPr/>
            <p:nvPr/>
          </p:nvSpPr>
          <p:spPr>
            <a:xfrm>
              <a:off x="2970667" y="4804316"/>
              <a:ext cx="239546" cy="144177"/>
            </a:xfrm>
            <a:custGeom>
              <a:avLst/>
              <a:gdLst/>
              <a:ahLst/>
              <a:cxnLst/>
              <a:rect l="l" t="t" r="r" b="b"/>
              <a:pathLst>
                <a:path w="5654" h="3403" extrusionOk="0">
                  <a:moveTo>
                    <a:pt x="3131" y="1"/>
                  </a:moveTo>
                  <a:cubicBezTo>
                    <a:pt x="2432" y="274"/>
                    <a:pt x="1307" y="943"/>
                    <a:pt x="0" y="2493"/>
                  </a:cubicBezTo>
                  <a:cubicBezTo>
                    <a:pt x="1173" y="3031"/>
                    <a:pt x="2363" y="3402"/>
                    <a:pt x="3402" y="3402"/>
                  </a:cubicBezTo>
                  <a:cubicBezTo>
                    <a:pt x="4303" y="3402"/>
                    <a:pt x="5089" y="3123"/>
                    <a:pt x="5654" y="2432"/>
                  </a:cubicBezTo>
                  <a:cubicBezTo>
                    <a:pt x="5228" y="1672"/>
                    <a:pt x="4225" y="821"/>
                    <a:pt x="3131" y="1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4" name="Google Shape;2024;p62"/>
            <p:cNvSpPr/>
            <p:nvPr/>
          </p:nvSpPr>
          <p:spPr>
            <a:xfrm>
              <a:off x="3133109" y="4079596"/>
              <a:ext cx="216201" cy="494641"/>
            </a:xfrm>
            <a:custGeom>
              <a:avLst/>
              <a:gdLst/>
              <a:ahLst/>
              <a:cxnLst/>
              <a:rect l="l" t="t" r="r" b="b"/>
              <a:pathLst>
                <a:path w="5103" h="11675" extrusionOk="0">
                  <a:moveTo>
                    <a:pt x="4924" y="1"/>
                  </a:moveTo>
                  <a:cubicBezTo>
                    <a:pt x="4892" y="1"/>
                    <a:pt x="4859" y="16"/>
                    <a:pt x="4829" y="54"/>
                  </a:cubicBezTo>
                  <a:cubicBezTo>
                    <a:pt x="3461" y="1452"/>
                    <a:pt x="3248" y="3488"/>
                    <a:pt x="2823" y="5282"/>
                  </a:cubicBezTo>
                  <a:cubicBezTo>
                    <a:pt x="2488" y="6680"/>
                    <a:pt x="1972" y="8017"/>
                    <a:pt x="1364" y="9294"/>
                  </a:cubicBezTo>
                  <a:cubicBezTo>
                    <a:pt x="1121" y="9780"/>
                    <a:pt x="877" y="10267"/>
                    <a:pt x="604" y="10723"/>
                  </a:cubicBezTo>
                  <a:cubicBezTo>
                    <a:pt x="482" y="10966"/>
                    <a:pt x="330" y="11270"/>
                    <a:pt x="118" y="11452"/>
                  </a:cubicBezTo>
                  <a:cubicBezTo>
                    <a:pt x="1" y="11545"/>
                    <a:pt x="99" y="11674"/>
                    <a:pt x="206" y="11674"/>
                  </a:cubicBezTo>
                  <a:cubicBezTo>
                    <a:pt x="238" y="11674"/>
                    <a:pt x="272" y="11663"/>
                    <a:pt x="300" y="11634"/>
                  </a:cubicBezTo>
                  <a:cubicBezTo>
                    <a:pt x="482" y="11482"/>
                    <a:pt x="634" y="11239"/>
                    <a:pt x="756" y="11057"/>
                  </a:cubicBezTo>
                  <a:cubicBezTo>
                    <a:pt x="1029" y="10601"/>
                    <a:pt x="1242" y="10145"/>
                    <a:pt x="1485" y="9689"/>
                  </a:cubicBezTo>
                  <a:cubicBezTo>
                    <a:pt x="2063" y="8473"/>
                    <a:pt x="2580" y="7227"/>
                    <a:pt x="2944" y="5890"/>
                  </a:cubicBezTo>
                  <a:cubicBezTo>
                    <a:pt x="3491" y="4005"/>
                    <a:pt x="3552" y="1756"/>
                    <a:pt x="5011" y="236"/>
                  </a:cubicBezTo>
                  <a:cubicBezTo>
                    <a:pt x="5103" y="144"/>
                    <a:pt x="5022" y="1"/>
                    <a:pt x="4924" y="1"/>
                  </a:cubicBezTo>
                  <a:close/>
                </a:path>
              </a:pathLst>
            </a:custGeom>
            <a:solidFill>
              <a:srgbClr val="4063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5" name="Google Shape;2025;p62"/>
            <p:cNvSpPr/>
            <p:nvPr/>
          </p:nvSpPr>
          <p:spPr>
            <a:xfrm>
              <a:off x="2930713" y="4757964"/>
              <a:ext cx="122400" cy="87277"/>
            </a:xfrm>
            <a:custGeom>
              <a:avLst/>
              <a:gdLst/>
              <a:ahLst/>
              <a:cxnLst/>
              <a:rect l="l" t="t" r="r" b="b"/>
              <a:pathLst>
                <a:path w="2889" h="2060" extrusionOk="0">
                  <a:moveTo>
                    <a:pt x="2706" y="0"/>
                  </a:moveTo>
                  <a:cubicBezTo>
                    <a:pt x="1612" y="0"/>
                    <a:pt x="730" y="699"/>
                    <a:pt x="183" y="1611"/>
                  </a:cubicBezTo>
                  <a:cubicBezTo>
                    <a:pt x="153" y="1672"/>
                    <a:pt x="92" y="1763"/>
                    <a:pt x="62" y="1854"/>
                  </a:cubicBezTo>
                  <a:cubicBezTo>
                    <a:pt x="0" y="1957"/>
                    <a:pt x="91" y="2059"/>
                    <a:pt x="184" y="2059"/>
                  </a:cubicBezTo>
                  <a:cubicBezTo>
                    <a:pt x="229" y="2059"/>
                    <a:pt x="275" y="2035"/>
                    <a:pt x="305" y="1976"/>
                  </a:cubicBezTo>
                  <a:cubicBezTo>
                    <a:pt x="609" y="1368"/>
                    <a:pt x="1125" y="791"/>
                    <a:pt x="1764" y="487"/>
                  </a:cubicBezTo>
                  <a:cubicBezTo>
                    <a:pt x="2037" y="335"/>
                    <a:pt x="2372" y="274"/>
                    <a:pt x="2706" y="274"/>
                  </a:cubicBezTo>
                  <a:cubicBezTo>
                    <a:pt x="2888" y="274"/>
                    <a:pt x="2888" y="0"/>
                    <a:pt x="27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6" name="Google Shape;2026;p62"/>
            <p:cNvSpPr/>
            <p:nvPr/>
          </p:nvSpPr>
          <p:spPr>
            <a:xfrm>
              <a:off x="2870973" y="4706443"/>
              <a:ext cx="121595" cy="87701"/>
            </a:xfrm>
            <a:custGeom>
              <a:avLst/>
              <a:gdLst/>
              <a:ahLst/>
              <a:cxnLst/>
              <a:rect l="l" t="t" r="r" b="b"/>
              <a:pathLst>
                <a:path w="2870" h="2070" extrusionOk="0">
                  <a:moveTo>
                    <a:pt x="2687" y="1"/>
                  </a:moveTo>
                  <a:cubicBezTo>
                    <a:pt x="1624" y="1"/>
                    <a:pt x="712" y="700"/>
                    <a:pt x="165" y="1611"/>
                  </a:cubicBezTo>
                  <a:cubicBezTo>
                    <a:pt x="134" y="1703"/>
                    <a:pt x="73" y="1763"/>
                    <a:pt x="43" y="1855"/>
                  </a:cubicBezTo>
                  <a:cubicBezTo>
                    <a:pt x="0" y="1962"/>
                    <a:pt x="109" y="2070"/>
                    <a:pt x="198" y="2070"/>
                  </a:cubicBezTo>
                  <a:cubicBezTo>
                    <a:pt x="235" y="2070"/>
                    <a:pt x="268" y="2051"/>
                    <a:pt x="286" y="2007"/>
                  </a:cubicBezTo>
                  <a:cubicBezTo>
                    <a:pt x="590" y="1368"/>
                    <a:pt x="1107" y="791"/>
                    <a:pt x="1745" y="487"/>
                  </a:cubicBezTo>
                  <a:cubicBezTo>
                    <a:pt x="2049" y="335"/>
                    <a:pt x="2384" y="274"/>
                    <a:pt x="2687" y="274"/>
                  </a:cubicBezTo>
                  <a:cubicBezTo>
                    <a:pt x="2870" y="274"/>
                    <a:pt x="2870" y="1"/>
                    <a:pt x="2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7" name="Google Shape;2027;p62"/>
            <p:cNvSpPr/>
            <p:nvPr/>
          </p:nvSpPr>
          <p:spPr>
            <a:xfrm>
              <a:off x="3091714" y="4665896"/>
              <a:ext cx="121976" cy="144982"/>
            </a:xfrm>
            <a:custGeom>
              <a:avLst/>
              <a:gdLst/>
              <a:ahLst/>
              <a:cxnLst/>
              <a:rect l="l" t="t" r="r" b="b"/>
              <a:pathLst>
                <a:path w="2879" h="3422" extrusionOk="0">
                  <a:moveTo>
                    <a:pt x="240" y="0"/>
                  </a:moveTo>
                  <a:cubicBezTo>
                    <a:pt x="167" y="0"/>
                    <a:pt x="91" y="46"/>
                    <a:pt x="91" y="137"/>
                  </a:cubicBezTo>
                  <a:cubicBezTo>
                    <a:pt x="0" y="958"/>
                    <a:pt x="243" y="1717"/>
                    <a:pt x="791" y="2325"/>
                  </a:cubicBezTo>
                  <a:cubicBezTo>
                    <a:pt x="1186" y="2751"/>
                    <a:pt x="1733" y="3055"/>
                    <a:pt x="2280" y="3298"/>
                  </a:cubicBezTo>
                  <a:cubicBezTo>
                    <a:pt x="2402" y="3328"/>
                    <a:pt x="2523" y="3389"/>
                    <a:pt x="2645" y="3420"/>
                  </a:cubicBezTo>
                  <a:cubicBezTo>
                    <a:pt x="2653" y="3421"/>
                    <a:pt x="2661" y="3422"/>
                    <a:pt x="2668" y="3422"/>
                  </a:cubicBezTo>
                  <a:cubicBezTo>
                    <a:pt x="2806" y="3422"/>
                    <a:pt x="2878" y="3175"/>
                    <a:pt x="2706" y="3146"/>
                  </a:cubicBezTo>
                  <a:cubicBezTo>
                    <a:pt x="1824" y="2903"/>
                    <a:pt x="943" y="2295"/>
                    <a:pt x="547" y="1444"/>
                  </a:cubicBezTo>
                  <a:cubicBezTo>
                    <a:pt x="365" y="1049"/>
                    <a:pt x="304" y="593"/>
                    <a:pt x="365" y="137"/>
                  </a:cubicBezTo>
                  <a:cubicBezTo>
                    <a:pt x="380" y="46"/>
                    <a:pt x="312" y="0"/>
                    <a:pt x="2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8" name="Google Shape;2028;p62"/>
            <p:cNvSpPr/>
            <p:nvPr/>
          </p:nvSpPr>
          <p:spPr>
            <a:xfrm>
              <a:off x="2701625" y="3819027"/>
              <a:ext cx="231199" cy="852434"/>
            </a:xfrm>
            <a:custGeom>
              <a:avLst/>
              <a:gdLst/>
              <a:ahLst/>
              <a:cxnLst/>
              <a:rect l="l" t="t" r="r" b="b"/>
              <a:pathLst>
                <a:path w="5457" h="20120" extrusionOk="0">
                  <a:moveTo>
                    <a:pt x="153" y="1"/>
                  </a:moveTo>
                  <a:cubicBezTo>
                    <a:pt x="1" y="1"/>
                    <a:pt x="36" y="248"/>
                    <a:pt x="180" y="277"/>
                  </a:cubicBezTo>
                  <a:cubicBezTo>
                    <a:pt x="1639" y="459"/>
                    <a:pt x="2551" y="1796"/>
                    <a:pt x="3098" y="3043"/>
                  </a:cubicBezTo>
                  <a:cubicBezTo>
                    <a:pt x="3584" y="4167"/>
                    <a:pt x="3888" y="5444"/>
                    <a:pt x="3858" y="6690"/>
                  </a:cubicBezTo>
                  <a:cubicBezTo>
                    <a:pt x="3827" y="10337"/>
                    <a:pt x="4162" y="13955"/>
                    <a:pt x="4739" y="17541"/>
                  </a:cubicBezTo>
                  <a:cubicBezTo>
                    <a:pt x="4861" y="18362"/>
                    <a:pt x="5013" y="19213"/>
                    <a:pt x="5165" y="20034"/>
                  </a:cubicBezTo>
                  <a:cubicBezTo>
                    <a:pt x="5177" y="20093"/>
                    <a:pt x="5225" y="20120"/>
                    <a:pt x="5279" y="20120"/>
                  </a:cubicBezTo>
                  <a:cubicBezTo>
                    <a:pt x="5362" y="20120"/>
                    <a:pt x="5457" y="20054"/>
                    <a:pt x="5438" y="19942"/>
                  </a:cubicBezTo>
                  <a:cubicBezTo>
                    <a:pt x="4922" y="17450"/>
                    <a:pt x="4587" y="14927"/>
                    <a:pt x="4374" y="12404"/>
                  </a:cubicBezTo>
                  <a:cubicBezTo>
                    <a:pt x="4192" y="10429"/>
                    <a:pt x="4192" y="8453"/>
                    <a:pt x="4162" y="6477"/>
                  </a:cubicBezTo>
                  <a:cubicBezTo>
                    <a:pt x="4131" y="5201"/>
                    <a:pt x="3797" y="3863"/>
                    <a:pt x="3250" y="2708"/>
                  </a:cubicBezTo>
                  <a:cubicBezTo>
                    <a:pt x="2672" y="1401"/>
                    <a:pt x="1700" y="185"/>
                    <a:pt x="180" y="3"/>
                  </a:cubicBezTo>
                  <a:cubicBezTo>
                    <a:pt x="170" y="1"/>
                    <a:pt x="161" y="1"/>
                    <a:pt x="153" y="1"/>
                  </a:cubicBezTo>
                  <a:close/>
                </a:path>
              </a:pathLst>
            </a:custGeom>
            <a:solidFill>
              <a:srgbClr val="4063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9" name="Google Shape;2029;p62"/>
            <p:cNvSpPr/>
            <p:nvPr/>
          </p:nvSpPr>
          <p:spPr>
            <a:xfrm>
              <a:off x="2939738" y="3464908"/>
              <a:ext cx="180316" cy="267974"/>
            </a:xfrm>
            <a:custGeom>
              <a:avLst/>
              <a:gdLst/>
              <a:ahLst/>
              <a:cxnLst/>
              <a:rect l="l" t="t" r="r" b="b"/>
              <a:pathLst>
                <a:path w="4256" h="6325" extrusionOk="0">
                  <a:moveTo>
                    <a:pt x="3716" y="1"/>
                  </a:moveTo>
                  <a:cubicBezTo>
                    <a:pt x="3696" y="1"/>
                    <a:pt x="1429" y="397"/>
                    <a:pt x="1429" y="397"/>
                  </a:cubicBezTo>
                  <a:cubicBezTo>
                    <a:pt x="1429" y="397"/>
                    <a:pt x="1" y="3224"/>
                    <a:pt x="2159" y="6324"/>
                  </a:cubicBezTo>
                  <a:cubicBezTo>
                    <a:pt x="3891" y="5656"/>
                    <a:pt x="4256" y="5656"/>
                    <a:pt x="4256" y="5656"/>
                  </a:cubicBezTo>
                  <a:cubicBezTo>
                    <a:pt x="4256" y="5656"/>
                    <a:pt x="3587" y="63"/>
                    <a:pt x="3709" y="2"/>
                  </a:cubicBezTo>
                  <a:cubicBezTo>
                    <a:pt x="3714" y="1"/>
                    <a:pt x="3716" y="1"/>
                    <a:pt x="371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0" name="Google Shape;2030;p62"/>
            <p:cNvSpPr/>
            <p:nvPr/>
          </p:nvSpPr>
          <p:spPr>
            <a:xfrm>
              <a:off x="3013163" y="3677473"/>
              <a:ext cx="95327" cy="41266"/>
            </a:xfrm>
            <a:custGeom>
              <a:avLst/>
              <a:gdLst/>
              <a:ahLst/>
              <a:cxnLst/>
              <a:rect l="l" t="t" r="r" b="b"/>
              <a:pathLst>
                <a:path w="2250" h="974" fill="none" extrusionOk="0">
                  <a:moveTo>
                    <a:pt x="2249" y="0"/>
                  </a:moveTo>
                  <a:lnTo>
                    <a:pt x="0" y="973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1" name="Google Shape;2031;p62"/>
            <p:cNvSpPr/>
            <p:nvPr/>
          </p:nvSpPr>
          <p:spPr>
            <a:xfrm>
              <a:off x="2988674" y="3637561"/>
              <a:ext cx="108207" cy="18049"/>
            </a:xfrm>
            <a:custGeom>
              <a:avLst/>
              <a:gdLst/>
              <a:ahLst/>
              <a:cxnLst/>
              <a:rect l="l" t="t" r="r" b="b"/>
              <a:pathLst>
                <a:path w="2554" h="426" fill="none" extrusionOk="0">
                  <a:moveTo>
                    <a:pt x="2554" y="0"/>
                  </a:moveTo>
                  <a:lnTo>
                    <a:pt x="1" y="426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2" name="Google Shape;2032;p62"/>
            <p:cNvSpPr/>
            <p:nvPr/>
          </p:nvSpPr>
          <p:spPr>
            <a:xfrm>
              <a:off x="2974522" y="3582185"/>
              <a:ext cx="113375" cy="3898"/>
            </a:xfrm>
            <a:custGeom>
              <a:avLst/>
              <a:gdLst/>
              <a:ahLst/>
              <a:cxnLst/>
              <a:rect l="l" t="t" r="r" b="b"/>
              <a:pathLst>
                <a:path w="2676" h="92" fill="none" extrusionOk="0">
                  <a:moveTo>
                    <a:pt x="2675" y="0"/>
                  </a:moveTo>
                  <a:lnTo>
                    <a:pt x="0" y="91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3" name="Google Shape;2033;p62"/>
            <p:cNvSpPr/>
            <p:nvPr/>
          </p:nvSpPr>
          <p:spPr>
            <a:xfrm>
              <a:off x="2974522" y="3507489"/>
              <a:ext cx="113375" cy="11609"/>
            </a:xfrm>
            <a:custGeom>
              <a:avLst/>
              <a:gdLst/>
              <a:ahLst/>
              <a:cxnLst/>
              <a:rect l="l" t="t" r="r" b="b"/>
              <a:pathLst>
                <a:path w="2676" h="274" fill="none" extrusionOk="0">
                  <a:moveTo>
                    <a:pt x="2675" y="274"/>
                  </a:moveTo>
                  <a:lnTo>
                    <a:pt x="0" y="0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4" name="Google Shape;2034;p62"/>
            <p:cNvSpPr/>
            <p:nvPr/>
          </p:nvSpPr>
          <p:spPr>
            <a:xfrm>
              <a:off x="3047905" y="3434276"/>
              <a:ext cx="372241" cy="270262"/>
            </a:xfrm>
            <a:custGeom>
              <a:avLst/>
              <a:gdLst/>
              <a:ahLst/>
              <a:cxnLst/>
              <a:rect l="l" t="t" r="r" b="b"/>
              <a:pathLst>
                <a:path w="8786" h="6379" extrusionOk="0">
                  <a:moveTo>
                    <a:pt x="4822" y="0"/>
                  </a:moveTo>
                  <a:cubicBezTo>
                    <a:pt x="3056" y="0"/>
                    <a:pt x="822" y="847"/>
                    <a:pt x="822" y="847"/>
                  </a:cubicBezTo>
                  <a:cubicBezTo>
                    <a:pt x="1" y="2974"/>
                    <a:pt x="1338" y="6379"/>
                    <a:pt x="1338" y="6379"/>
                  </a:cubicBezTo>
                  <a:cubicBezTo>
                    <a:pt x="1338" y="6379"/>
                    <a:pt x="3223" y="6288"/>
                    <a:pt x="3952" y="6136"/>
                  </a:cubicBezTo>
                  <a:cubicBezTo>
                    <a:pt x="4088" y="6102"/>
                    <a:pt x="4281" y="6089"/>
                    <a:pt x="4505" y="6089"/>
                  </a:cubicBezTo>
                  <a:cubicBezTo>
                    <a:pt x="5202" y="6089"/>
                    <a:pt x="6212" y="6213"/>
                    <a:pt x="6825" y="6213"/>
                  </a:cubicBezTo>
                  <a:cubicBezTo>
                    <a:pt x="7072" y="6213"/>
                    <a:pt x="7255" y="6193"/>
                    <a:pt x="7326" y="6136"/>
                  </a:cubicBezTo>
                  <a:cubicBezTo>
                    <a:pt x="7630" y="5862"/>
                    <a:pt x="6901" y="4981"/>
                    <a:pt x="6901" y="4981"/>
                  </a:cubicBezTo>
                  <a:lnTo>
                    <a:pt x="6901" y="4981"/>
                  </a:lnTo>
                  <a:cubicBezTo>
                    <a:pt x="6901" y="4981"/>
                    <a:pt x="6963" y="4985"/>
                    <a:pt x="7055" y="4985"/>
                  </a:cubicBezTo>
                  <a:cubicBezTo>
                    <a:pt x="7308" y="4985"/>
                    <a:pt x="7782" y="4952"/>
                    <a:pt x="7782" y="4707"/>
                  </a:cubicBezTo>
                  <a:cubicBezTo>
                    <a:pt x="7813" y="4373"/>
                    <a:pt x="6901" y="3674"/>
                    <a:pt x="6901" y="3674"/>
                  </a:cubicBezTo>
                  <a:lnTo>
                    <a:pt x="6901" y="3674"/>
                  </a:lnTo>
                  <a:cubicBezTo>
                    <a:pt x="6901" y="3674"/>
                    <a:pt x="7482" y="3849"/>
                    <a:pt x="7959" y="3849"/>
                  </a:cubicBezTo>
                  <a:cubicBezTo>
                    <a:pt x="8198" y="3849"/>
                    <a:pt x="8410" y="3805"/>
                    <a:pt x="8512" y="3674"/>
                  </a:cubicBezTo>
                  <a:cubicBezTo>
                    <a:pt x="8785" y="3309"/>
                    <a:pt x="7873" y="1394"/>
                    <a:pt x="6354" y="360"/>
                  </a:cubicBezTo>
                  <a:cubicBezTo>
                    <a:pt x="5968" y="98"/>
                    <a:pt x="5422" y="0"/>
                    <a:pt x="4822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5" name="Google Shape;2035;p62"/>
            <p:cNvSpPr/>
            <p:nvPr/>
          </p:nvSpPr>
          <p:spPr>
            <a:xfrm>
              <a:off x="3221787" y="3631757"/>
              <a:ext cx="118502" cy="13558"/>
            </a:xfrm>
            <a:custGeom>
              <a:avLst/>
              <a:gdLst/>
              <a:ahLst/>
              <a:cxnLst/>
              <a:rect l="l" t="t" r="r" b="b"/>
              <a:pathLst>
                <a:path w="2797" h="320" extrusionOk="0">
                  <a:moveTo>
                    <a:pt x="1429" y="1"/>
                  </a:moveTo>
                  <a:cubicBezTo>
                    <a:pt x="714" y="1"/>
                    <a:pt x="113" y="198"/>
                    <a:pt x="0" y="198"/>
                  </a:cubicBezTo>
                  <a:lnTo>
                    <a:pt x="2797" y="320"/>
                  </a:lnTo>
                  <a:cubicBezTo>
                    <a:pt x="2356" y="76"/>
                    <a:pt x="1870" y="1"/>
                    <a:pt x="1429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6" name="Google Shape;2036;p62"/>
            <p:cNvSpPr/>
            <p:nvPr/>
          </p:nvSpPr>
          <p:spPr>
            <a:xfrm>
              <a:off x="3264282" y="3534224"/>
              <a:ext cx="76007" cy="55713"/>
            </a:xfrm>
            <a:custGeom>
              <a:avLst/>
              <a:gdLst/>
              <a:ahLst/>
              <a:cxnLst/>
              <a:rect l="l" t="t" r="r" b="b"/>
              <a:pathLst>
                <a:path w="1794" h="1315" extrusionOk="0">
                  <a:moveTo>
                    <a:pt x="74" y="0"/>
                  </a:moveTo>
                  <a:cubicBezTo>
                    <a:pt x="25" y="0"/>
                    <a:pt x="0" y="8"/>
                    <a:pt x="0" y="8"/>
                  </a:cubicBezTo>
                  <a:lnTo>
                    <a:pt x="1794" y="1315"/>
                  </a:lnTo>
                  <a:cubicBezTo>
                    <a:pt x="866" y="118"/>
                    <a:pt x="271" y="0"/>
                    <a:pt x="74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7" name="Google Shape;2037;p62"/>
            <p:cNvSpPr/>
            <p:nvPr/>
          </p:nvSpPr>
          <p:spPr>
            <a:xfrm>
              <a:off x="3092985" y="2934408"/>
              <a:ext cx="12922" cy="23217"/>
            </a:xfrm>
            <a:custGeom>
              <a:avLst/>
              <a:gdLst/>
              <a:ahLst/>
              <a:cxnLst/>
              <a:rect l="l" t="t" r="r" b="b"/>
              <a:pathLst>
                <a:path w="305" h="548" extrusionOk="0">
                  <a:moveTo>
                    <a:pt x="305" y="0"/>
                  </a:moveTo>
                  <a:cubicBezTo>
                    <a:pt x="213" y="183"/>
                    <a:pt x="92" y="395"/>
                    <a:pt x="1" y="547"/>
                  </a:cubicBezTo>
                  <a:cubicBezTo>
                    <a:pt x="92" y="395"/>
                    <a:pt x="213" y="183"/>
                    <a:pt x="305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8" name="Google Shape;2038;p62"/>
            <p:cNvSpPr/>
            <p:nvPr/>
          </p:nvSpPr>
          <p:spPr>
            <a:xfrm>
              <a:off x="2656418" y="2295273"/>
              <a:ext cx="324577" cy="175063"/>
            </a:xfrm>
            <a:custGeom>
              <a:avLst/>
              <a:gdLst/>
              <a:ahLst/>
              <a:cxnLst/>
              <a:rect l="l" t="t" r="r" b="b"/>
              <a:pathLst>
                <a:path w="7661" h="4132" extrusionOk="0">
                  <a:moveTo>
                    <a:pt x="2046" y="0"/>
                  </a:moveTo>
                  <a:cubicBezTo>
                    <a:pt x="1581" y="0"/>
                    <a:pt x="1235" y="64"/>
                    <a:pt x="1095" y="222"/>
                  </a:cubicBezTo>
                  <a:cubicBezTo>
                    <a:pt x="396" y="982"/>
                    <a:pt x="1" y="3808"/>
                    <a:pt x="3800" y="4112"/>
                  </a:cubicBezTo>
                  <a:cubicBezTo>
                    <a:pt x="3964" y="4125"/>
                    <a:pt x="4120" y="4132"/>
                    <a:pt x="4271" y="4132"/>
                  </a:cubicBezTo>
                  <a:cubicBezTo>
                    <a:pt x="7632" y="4132"/>
                    <a:pt x="7660" y="1012"/>
                    <a:pt x="7660" y="1012"/>
                  </a:cubicBezTo>
                  <a:cubicBezTo>
                    <a:pt x="7660" y="1012"/>
                    <a:pt x="3906" y="0"/>
                    <a:pt x="20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9" name="Google Shape;2039;p62"/>
            <p:cNvSpPr/>
            <p:nvPr/>
          </p:nvSpPr>
          <p:spPr>
            <a:xfrm>
              <a:off x="3497353" y="2335566"/>
              <a:ext cx="436639" cy="552133"/>
            </a:xfrm>
            <a:custGeom>
              <a:avLst/>
              <a:gdLst/>
              <a:ahLst/>
              <a:cxnLst/>
              <a:rect l="l" t="t" r="r" b="b"/>
              <a:pathLst>
                <a:path w="10306" h="13032" extrusionOk="0">
                  <a:moveTo>
                    <a:pt x="2402" y="0"/>
                  </a:moveTo>
                  <a:lnTo>
                    <a:pt x="1" y="10365"/>
                  </a:lnTo>
                  <a:cubicBezTo>
                    <a:pt x="1" y="10365"/>
                    <a:pt x="3327" y="13032"/>
                    <a:pt x="4071" y="13032"/>
                  </a:cubicBezTo>
                  <a:cubicBezTo>
                    <a:pt x="4110" y="13032"/>
                    <a:pt x="4141" y="13024"/>
                    <a:pt x="4165" y="13010"/>
                  </a:cubicBezTo>
                  <a:cubicBezTo>
                    <a:pt x="6566" y="11459"/>
                    <a:pt x="5016" y="9089"/>
                    <a:pt x="5016" y="9089"/>
                  </a:cubicBezTo>
                  <a:lnTo>
                    <a:pt x="5016" y="9089"/>
                  </a:lnTo>
                  <a:cubicBezTo>
                    <a:pt x="5016" y="9089"/>
                    <a:pt x="5390" y="9144"/>
                    <a:pt x="5894" y="9144"/>
                  </a:cubicBezTo>
                  <a:cubicBezTo>
                    <a:pt x="6627" y="9144"/>
                    <a:pt x="7637" y="9027"/>
                    <a:pt x="8177" y="8450"/>
                  </a:cubicBezTo>
                  <a:cubicBezTo>
                    <a:pt x="10305" y="6201"/>
                    <a:pt x="2402" y="0"/>
                    <a:pt x="2402" y="0"/>
                  </a:cubicBez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0" name="Google Shape;2040;p62"/>
            <p:cNvSpPr/>
            <p:nvPr/>
          </p:nvSpPr>
          <p:spPr>
            <a:xfrm>
              <a:off x="3243691" y="2631767"/>
              <a:ext cx="9024" cy="1313"/>
            </a:xfrm>
            <a:custGeom>
              <a:avLst/>
              <a:gdLst/>
              <a:ahLst/>
              <a:cxnLst/>
              <a:rect l="l" t="t" r="r" b="b"/>
              <a:pathLst>
                <a:path w="213" h="31" extrusionOk="0">
                  <a:moveTo>
                    <a:pt x="213" y="0"/>
                  </a:moveTo>
                  <a:cubicBezTo>
                    <a:pt x="152" y="0"/>
                    <a:pt x="91" y="31"/>
                    <a:pt x="0" y="31"/>
                  </a:cubicBezTo>
                  <a:cubicBezTo>
                    <a:pt x="91" y="31"/>
                    <a:pt x="152" y="0"/>
                    <a:pt x="213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1" name="Google Shape;2041;p62"/>
            <p:cNvSpPr/>
            <p:nvPr/>
          </p:nvSpPr>
          <p:spPr>
            <a:xfrm>
              <a:off x="3214033" y="2635622"/>
              <a:ext cx="7796" cy="1313"/>
            </a:xfrm>
            <a:custGeom>
              <a:avLst/>
              <a:gdLst/>
              <a:ahLst/>
              <a:cxnLst/>
              <a:rect l="l" t="t" r="r" b="b"/>
              <a:pathLst>
                <a:path w="184" h="31" extrusionOk="0">
                  <a:moveTo>
                    <a:pt x="183" y="0"/>
                  </a:moveTo>
                  <a:cubicBezTo>
                    <a:pt x="122" y="0"/>
                    <a:pt x="62" y="0"/>
                    <a:pt x="1" y="31"/>
                  </a:cubicBezTo>
                  <a:cubicBezTo>
                    <a:pt x="62" y="0"/>
                    <a:pt x="122" y="0"/>
                    <a:pt x="183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2" name="Google Shape;2042;p62"/>
            <p:cNvSpPr/>
            <p:nvPr/>
          </p:nvSpPr>
          <p:spPr>
            <a:xfrm>
              <a:off x="3582387" y="2367766"/>
              <a:ext cx="1313" cy="1313"/>
            </a:xfrm>
            <a:custGeom>
              <a:avLst/>
              <a:gdLst/>
              <a:ahLst/>
              <a:cxnLst/>
              <a:rect l="l" t="t" r="r" b="b"/>
              <a:pathLst>
                <a:path w="31" h="31" extrusionOk="0">
                  <a:moveTo>
                    <a:pt x="0" y="31"/>
                  </a:moveTo>
                  <a:cubicBezTo>
                    <a:pt x="0" y="31"/>
                    <a:pt x="0" y="0"/>
                    <a:pt x="30" y="0"/>
                  </a:cubicBezTo>
                  <a:cubicBezTo>
                    <a:pt x="0" y="0"/>
                    <a:pt x="0" y="31"/>
                    <a:pt x="0" y="3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3" name="Google Shape;2043;p62"/>
            <p:cNvSpPr/>
            <p:nvPr/>
          </p:nvSpPr>
          <p:spPr>
            <a:xfrm>
              <a:off x="3273307" y="2624013"/>
              <a:ext cx="14193" cy="3940"/>
            </a:xfrm>
            <a:custGeom>
              <a:avLst/>
              <a:gdLst/>
              <a:ahLst/>
              <a:cxnLst/>
              <a:rect l="l" t="t" r="r" b="b"/>
              <a:pathLst>
                <a:path w="335" h="93" extrusionOk="0">
                  <a:moveTo>
                    <a:pt x="334" y="1"/>
                  </a:moveTo>
                  <a:lnTo>
                    <a:pt x="334" y="1"/>
                  </a:lnTo>
                  <a:cubicBezTo>
                    <a:pt x="213" y="31"/>
                    <a:pt x="122" y="62"/>
                    <a:pt x="0" y="92"/>
                  </a:cubicBezTo>
                  <a:cubicBezTo>
                    <a:pt x="122" y="62"/>
                    <a:pt x="243" y="31"/>
                    <a:pt x="334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4" name="Google Shape;2044;p62"/>
            <p:cNvSpPr/>
            <p:nvPr/>
          </p:nvSpPr>
          <p:spPr>
            <a:xfrm>
              <a:off x="3530867" y="2438565"/>
              <a:ext cx="1313" cy="1356"/>
            </a:xfrm>
            <a:custGeom>
              <a:avLst/>
              <a:gdLst/>
              <a:ahLst/>
              <a:cxnLst/>
              <a:rect l="l" t="t" r="r" b="b"/>
              <a:pathLst>
                <a:path w="31" h="32" extrusionOk="0">
                  <a:moveTo>
                    <a:pt x="31" y="1"/>
                  </a:moveTo>
                  <a:cubicBezTo>
                    <a:pt x="31" y="1"/>
                    <a:pt x="0" y="31"/>
                    <a:pt x="0" y="31"/>
                  </a:cubicBezTo>
                  <a:cubicBezTo>
                    <a:pt x="0" y="31"/>
                    <a:pt x="31" y="1"/>
                    <a:pt x="31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5" name="Google Shape;2045;p62"/>
            <p:cNvSpPr/>
            <p:nvPr/>
          </p:nvSpPr>
          <p:spPr>
            <a:xfrm>
              <a:off x="2996760" y="2333357"/>
              <a:ext cx="710927" cy="1038343"/>
            </a:xfrm>
            <a:custGeom>
              <a:avLst/>
              <a:gdLst/>
              <a:ahLst/>
              <a:cxnLst/>
              <a:rect l="l" t="t" r="r" b="b"/>
              <a:pathLst>
                <a:path w="16780" h="24508" extrusionOk="0">
                  <a:moveTo>
                    <a:pt x="14165" y="0"/>
                  </a:moveTo>
                  <a:lnTo>
                    <a:pt x="13679" y="882"/>
                  </a:lnTo>
                  <a:cubicBezTo>
                    <a:pt x="13527" y="1155"/>
                    <a:pt x="13132" y="1702"/>
                    <a:pt x="12585" y="2432"/>
                  </a:cubicBezTo>
                  <a:cubicBezTo>
                    <a:pt x="12585" y="2432"/>
                    <a:pt x="12554" y="2462"/>
                    <a:pt x="12554" y="2462"/>
                  </a:cubicBezTo>
                  <a:cubicBezTo>
                    <a:pt x="12524" y="2523"/>
                    <a:pt x="12463" y="2584"/>
                    <a:pt x="12433" y="2645"/>
                  </a:cubicBezTo>
                  <a:cubicBezTo>
                    <a:pt x="11004" y="4438"/>
                    <a:pt x="9150" y="6049"/>
                    <a:pt x="6992" y="6748"/>
                  </a:cubicBezTo>
                  <a:cubicBezTo>
                    <a:pt x="6931" y="6748"/>
                    <a:pt x="6870" y="6778"/>
                    <a:pt x="6809" y="6809"/>
                  </a:cubicBezTo>
                  <a:cubicBezTo>
                    <a:pt x="6718" y="6839"/>
                    <a:pt x="6597" y="6870"/>
                    <a:pt x="6475" y="6900"/>
                  </a:cubicBezTo>
                  <a:cubicBezTo>
                    <a:pt x="6323" y="6930"/>
                    <a:pt x="6171" y="6961"/>
                    <a:pt x="5989" y="6991"/>
                  </a:cubicBezTo>
                  <a:cubicBezTo>
                    <a:pt x="5928" y="6991"/>
                    <a:pt x="5867" y="7022"/>
                    <a:pt x="5776" y="7022"/>
                  </a:cubicBezTo>
                  <a:cubicBezTo>
                    <a:pt x="5624" y="7052"/>
                    <a:pt x="5442" y="7082"/>
                    <a:pt x="5259" y="7082"/>
                  </a:cubicBezTo>
                  <a:cubicBezTo>
                    <a:pt x="5198" y="7082"/>
                    <a:pt x="5138" y="7082"/>
                    <a:pt x="5077" y="7113"/>
                  </a:cubicBezTo>
                  <a:lnTo>
                    <a:pt x="4378" y="7113"/>
                  </a:lnTo>
                  <a:cubicBezTo>
                    <a:pt x="4317" y="7508"/>
                    <a:pt x="4226" y="7964"/>
                    <a:pt x="4165" y="8420"/>
                  </a:cubicBezTo>
                  <a:cubicBezTo>
                    <a:pt x="4104" y="8785"/>
                    <a:pt x="4013" y="9149"/>
                    <a:pt x="3952" y="9514"/>
                  </a:cubicBezTo>
                  <a:cubicBezTo>
                    <a:pt x="3891" y="9879"/>
                    <a:pt x="3800" y="10274"/>
                    <a:pt x="3709" y="10639"/>
                  </a:cubicBezTo>
                  <a:lnTo>
                    <a:pt x="3618" y="11003"/>
                  </a:lnTo>
                  <a:cubicBezTo>
                    <a:pt x="3557" y="11277"/>
                    <a:pt x="3496" y="11520"/>
                    <a:pt x="3436" y="11763"/>
                  </a:cubicBezTo>
                  <a:cubicBezTo>
                    <a:pt x="3314" y="12128"/>
                    <a:pt x="3192" y="12493"/>
                    <a:pt x="3071" y="12827"/>
                  </a:cubicBezTo>
                  <a:cubicBezTo>
                    <a:pt x="2980" y="13070"/>
                    <a:pt x="2919" y="13283"/>
                    <a:pt x="2828" y="13496"/>
                  </a:cubicBezTo>
                  <a:cubicBezTo>
                    <a:pt x="2736" y="13739"/>
                    <a:pt x="2615" y="13921"/>
                    <a:pt x="2524" y="14134"/>
                  </a:cubicBezTo>
                  <a:cubicBezTo>
                    <a:pt x="2432" y="14317"/>
                    <a:pt x="2311" y="14529"/>
                    <a:pt x="2220" y="14681"/>
                  </a:cubicBezTo>
                  <a:cubicBezTo>
                    <a:pt x="1642" y="15563"/>
                    <a:pt x="913" y="16140"/>
                    <a:pt x="1" y="16171"/>
                  </a:cubicBezTo>
                  <a:cubicBezTo>
                    <a:pt x="1" y="16171"/>
                    <a:pt x="4226" y="17174"/>
                    <a:pt x="3405" y="24408"/>
                  </a:cubicBezTo>
                  <a:cubicBezTo>
                    <a:pt x="3557" y="24469"/>
                    <a:pt x="3739" y="24499"/>
                    <a:pt x="3922" y="24499"/>
                  </a:cubicBezTo>
                  <a:cubicBezTo>
                    <a:pt x="4018" y="24505"/>
                    <a:pt x="4113" y="24508"/>
                    <a:pt x="4207" y="24508"/>
                  </a:cubicBezTo>
                  <a:cubicBezTo>
                    <a:pt x="6589" y="24508"/>
                    <a:pt x="8025" y="22670"/>
                    <a:pt x="8785" y="20213"/>
                  </a:cubicBezTo>
                  <a:cubicBezTo>
                    <a:pt x="11582" y="19575"/>
                    <a:pt x="13861" y="17417"/>
                    <a:pt x="14560" y="14560"/>
                  </a:cubicBezTo>
                  <a:lnTo>
                    <a:pt x="16779" y="14560"/>
                  </a:lnTo>
                  <a:lnTo>
                    <a:pt x="15016" y="11399"/>
                  </a:lnTo>
                  <a:lnTo>
                    <a:pt x="15655" y="5471"/>
                  </a:lnTo>
                  <a:cubicBezTo>
                    <a:pt x="15867" y="3496"/>
                    <a:pt x="15229" y="1490"/>
                    <a:pt x="14165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6" name="Google Shape;2046;p62"/>
            <p:cNvSpPr/>
            <p:nvPr/>
          </p:nvSpPr>
          <p:spPr>
            <a:xfrm>
              <a:off x="2832841" y="2300781"/>
              <a:ext cx="767572" cy="1068890"/>
            </a:xfrm>
            <a:custGeom>
              <a:avLst/>
              <a:gdLst/>
              <a:ahLst/>
              <a:cxnLst/>
              <a:rect l="l" t="t" r="r" b="b"/>
              <a:pathLst>
                <a:path w="18117" h="25229" extrusionOk="0">
                  <a:moveTo>
                    <a:pt x="17387" y="1"/>
                  </a:moveTo>
                  <a:cubicBezTo>
                    <a:pt x="16764" y="950"/>
                    <a:pt x="13711" y="5602"/>
                    <a:pt x="12067" y="5602"/>
                  </a:cubicBezTo>
                  <a:cubicBezTo>
                    <a:pt x="12026" y="5602"/>
                    <a:pt x="11985" y="5599"/>
                    <a:pt x="11946" y="5593"/>
                  </a:cubicBezTo>
                  <a:cubicBezTo>
                    <a:pt x="10153" y="5320"/>
                    <a:pt x="10882" y="3740"/>
                    <a:pt x="10882" y="3739"/>
                  </a:cubicBezTo>
                  <a:lnTo>
                    <a:pt x="10882" y="3739"/>
                  </a:lnTo>
                  <a:cubicBezTo>
                    <a:pt x="10882" y="3740"/>
                    <a:pt x="9344" y="6205"/>
                    <a:pt x="7942" y="6205"/>
                  </a:cubicBezTo>
                  <a:cubicBezTo>
                    <a:pt x="7909" y="6205"/>
                    <a:pt x="7876" y="6204"/>
                    <a:pt x="7843" y="6201"/>
                  </a:cubicBezTo>
                  <a:cubicBezTo>
                    <a:pt x="7357" y="6140"/>
                    <a:pt x="7113" y="5928"/>
                    <a:pt x="7022" y="5654"/>
                  </a:cubicBezTo>
                  <a:cubicBezTo>
                    <a:pt x="6615" y="8243"/>
                    <a:pt x="5178" y="14171"/>
                    <a:pt x="634" y="14171"/>
                  </a:cubicBezTo>
                  <a:cubicBezTo>
                    <a:pt x="429" y="14171"/>
                    <a:pt x="218" y="14159"/>
                    <a:pt x="1" y="14135"/>
                  </a:cubicBezTo>
                  <a:lnTo>
                    <a:pt x="1" y="14135"/>
                  </a:lnTo>
                  <a:cubicBezTo>
                    <a:pt x="366" y="16901"/>
                    <a:pt x="2220" y="19271"/>
                    <a:pt x="4803" y="20274"/>
                  </a:cubicBezTo>
                  <a:cubicBezTo>
                    <a:pt x="4986" y="21825"/>
                    <a:pt x="5533" y="24651"/>
                    <a:pt x="7326" y="25229"/>
                  </a:cubicBezTo>
                  <a:cubicBezTo>
                    <a:pt x="8147" y="17995"/>
                    <a:pt x="3952" y="16992"/>
                    <a:pt x="3952" y="16992"/>
                  </a:cubicBezTo>
                  <a:cubicBezTo>
                    <a:pt x="4864" y="16961"/>
                    <a:pt x="5563" y="16384"/>
                    <a:pt x="6141" y="15502"/>
                  </a:cubicBezTo>
                  <a:cubicBezTo>
                    <a:pt x="6232" y="15350"/>
                    <a:pt x="6353" y="15138"/>
                    <a:pt x="6445" y="14955"/>
                  </a:cubicBezTo>
                  <a:cubicBezTo>
                    <a:pt x="6566" y="14742"/>
                    <a:pt x="6657" y="14530"/>
                    <a:pt x="6749" y="14317"/>
                  </a:cubicBezTo>
                  <a:cubicBezTo>
                    <a:pt x="6840" y="14104"/>
                    <a:pt x="6931" y="13891"/>
                    <a:pt x="6992" y="13648"/>
                  </a:cubicBezTo>
                  <a:cubicBezTo>
                    <a:pt x="7113" y="13314"/>
                    <a:pt x="7235" y="12949"/>
                    <a:pt x="7357" y="12584"/>
                  </a:cubicBezTo>
                  <a:cubicBezTo>
                    <a:pt x="7417" y="12341"/>
                    <a:pt x="7478" y="12098"/>
                    <a:pt x="7539" y="11824"/>
                  </a:cubicBezTo>
                  <a:lnTo>
                    <a:pt x="7630" y="11460"/>
                  </a:lnTo>
                  <a:cubicBezTo>
                    <a:pt x="7721" y="11095"/>
                    <a:pt x="7812" y="10700"/>
                    <a:pt x="7873" y="10335"/>
                  </a:cubicBezTo>
                  <a:cubicBezTo>
                    <a:pt x="7964" y="9970"/>
                    <a:pt x="8025" y="9606"/>
                    <a:pt x="8086" y="9241"/>
                  </a:cubicBezTo>
                  <a:cubicBezTo>
                    <a:pt x="8177" y="8785"/>
                    <a:pt x="8238" y="8329"/>
                    <a:pt x="8329" y="7903"/>
                  </a:cubicBezTo>
                  <a:cubicBezTo>
                    <a:pt x="8436" y="7919"/>
                    <a:pt x="8542" y="7926"/>
                    <a:pt x="8652" y="7926"/>
                  </a:cubicBezTo>
                  <a:cubicBezTo>
                    <a:pt x="8762" y="7926"/>
                    <a:pt x="8876" y="7919"/>
                    <a:pt x="8998" y="7903"/>
                  </a:cubicBezTo>
                  <a:lnTo>
                    <a:pt x="9180" y="7903"/>
                  </a:lnTo>
                  <a:cubicBezTo>
                    <a:pt x="9363" y="7903"/>
                    <a:pt x="9545" y="7873"/>
                    <a:pt x="9697" y="7843"/>
                  </a:cubicBezTo>
                  <a:cubicBezTo>
                    <a:pt x="9788" y="7843"/>
                    <a:pt x="9849" y="7812"/>
                    <a:pt x="9910" y="7812"/>
                  </a:cubicBezTo>
                  <a:cubicBezTo>
                    <a:pt x="10092" y="7782"/>
                    <a:pt x="10244" y="7751"/>
                    <a:pt x="10396" y="7691"/>
                  </a:cubicBezTo>
                  <a:cubicBezTo>
                    <a:pt x="10518" y="7660"/>
                    <a:pt x="10639" y="7630"/>
                    <a:pt x="10730" y="7599"/>
                  </a:cubicBezTo>
                  <a:cubicBezTo>
                    <a:pt x="10791" y="7599"/>
                    <a:pt x="10852" y="7569"/>
                    <a:pt x="10913" y="7539"/>
                  </a:cubicBezTo>
                  <a:cubicBezTo>
                    <a:pt x="13314" y="6779"/>
                    <a:pt x="15199" y="4894"/>
                    <a:pt x="16354" y="3435"/>
                  </a:cubicBezTo>
                  <a:cubicBezTo>
                    <a:pt x="16384" y="3405"/>
                    <a:pt x="16445" y="3344"/>
                    <a:pt x="16475" y="3283"/>
                  </a:cubicBezTo>
                  <a:cubicBezTo>
                    <a:pt x="16506" y="3253"/>
                    <a:pt x="16506" y="3253"/>
                    <a:pt x="16506" y="3253"/>
                  </a:cubicBezTo>
                  <a:cubicBezTo>
                    <a:pt x="16962" y="2645"/>
                    <a:pt x="17387" y="2007"/>
                    <a:pt x="17721" y="1399"/>
                  </a:cubicBezTo>
                  <a:cubicBezTo>
                    <a:pt x="17782" y="1308"/>
                    <a:pt x="17843" y="1216"/>
                    <a:pt x="17934" y="1125"/>
                  </a:cubicBezTo>
                  <a:cubicBezTo>
                    <a:pt x="17995" y="1034"/>
                    <a:pt x="18056" y="973"/>
                    <a:pt x="18117" y="882"/>
                  </a:cubicBezTo>
                  <a:cubicBezTo>
                    <a:pt x="17904" y="578"/>
                    <a:pt x="17661" y="274"/>
                    <a:pt x="17387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7" name="Google Shape;2047;p62"/>
            <p:cNvSpPr/>
            <p:nvPr/>
          </p:nvSpPr>
          <p:spPr>
            <a:xfrm>
              <a:off x="3295169" y="2446318"/>
              <a:ext cx="230564" cy="175190"/>
            </a:xfrm>
            <a:custGeom>
              <a:avLst/>
              <a:gdLst/>
              <a:ahLst/>
              <a:cxnLst/>
              <a:rect l="l" t="t" r="r" b="b"/>
              <a:pathLst>
                <a:path w="5442" h="4135" extrusionOk="0">
                  <a:moveTo>
                    <a:pt x="5442" y="0"/>
                  </a:moveTo>
                  <a:cubicBezTo>
                    <a:pt x="4256" y="1459"/>
                    <a:pt x="2402" y="3344"/>
                    <a:pt x="1" y="4134"/>
                  </a:cubicBezTo>
                  <a:cubicBezTo>
                    <a:pt x="2159" y="3435"/>
                    <a:pt x="4013" y="1824"/>
                    <a:pt x="5442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8" name="Google Shape;2048;p62"/>
            <p:cNvSpPr/>
            <p:nvPr/>
          </p:nvSpPr>
          <p:spPr>
            <a:xfrm>
              <a:off x="3581074" y="2369037"/>
              <a:ext cx="42" cy="1313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31"/>
                  </a:moveTo>
                  <a:cubicBezTo>
                    <a:pt x="1" y="31"/>
                    <a:pt x="1" y="31"/>
                    <a:pt x="1" y="1"/>
                  </a:cubicBezTo>
                  <a:cubicBezTo>
                    <a:pt x="1" y="1"/>
                    <a:pt x="1" y="31"/>
                    <a:pt x="1" y="3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9" name="Google Shape;2049;p62"/>
            <p:cNvSpPr/>
            <p:nvPr/>
          </p:nvSpPr>
          <p:spPr>
            <a:xfrm>
              <a:off x="3175435" y="2635665"/>
              <a:ext cx="9024" cy="56645"/>
            </a:xfrm>
            <a:custGeom>
              <a:avLst/>
              <a:gdLst/>
              <a:ahLst/>
              <a:cxnLst/>
              <a:rect l="l" t="t" r="r" b="b"/>
              <a:pathLst>
                <a:path w="213" h="1337" extrusionOk="0">
                  <a:moveTo>
                    <a:pt x="213" y="0"/>
                  </a:moveTo>
                  <a:cubicBezTo>
                    <a:pt x="152" y="426"/>
                    <a:pt x="61" y="881"/>
                    <a:pt x="0" y="1337"/>
                  </a:cubicBezTo>
                  <a:cubicBezTo>
                    <a:pt x="91" y="881"/>
                    <a:pt x="152" y="426"/>
                    <a:pt x="213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0" name="Google Shape;2050;p62"/>
            <p:cNvSpPr/>
            <p:nvPr/>
          </p:nvSpPr>
          <p:spPr>
            <a:xfrm>
              <a:off x="3578489" y="2370308"/>
              <a:ext cx="2627" cy="2627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1" y="62"/>
                  </a:moveTo>
                  <a:cubicBezTo>
                    <a:pt x="31" y="31"/>
                    <a:pt x="31" y="31"/>
                    <a:pt x="62" y="1"/>
                  </a:cubicBezTo>
                  <a:cubicBezTo>
                    <a:pt x="31" y="31"/>
                    <a:pt x="31" y="31"/>
                    <a:pt x="1" y="62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1" name="Google Shape;2051;p62"/>
            <p:cNvSpPr/>
            <p:nvPr/>
          </p:nvSpPr>
          <p:spPr>
            <a:xfrm>
              <a:off x="3578489" y="2372893"/>
              <a:ext cx="42" cy="1356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31"/>
                  </a:moveTo>
                  <a:lnTo>
                    <a:pt x="1" y="3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3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2" name="Google Shape;2052;p62"/>
            <p:cNvSpPr/>
            <p:nvPr/>
          </p:nvSpPr>
          <p:spPr>
            <a:xfrm>
              <a:off x="3166411" y="2692270"/>
              <a:ext cx="9067" cy="46435"/>
            </a:xfrm>
            <a:custGeom>
              <a:avLst/>
              <a:gdLst/>
              <a:ahLst/>
              <a:cxnLst/>
              <a:rect l="l" t="t" r="r" b="b"/>
              <a:pathLst>
                <a:path w="214" h="1096" extrusionOk="0">
                  <a:moveTo>
                    <a:pt x="213" y="1"/>
                  </a:moveTo>
                  <a:cubicBezTo>
                    <a:pt x="152" y="366"/>
                    <a:pt x="61" y="730"/>
                    <a:pt x="0" y="1095"/>
                  </a:cubicBezTo>
                  <a:cubicBezTo>
                    <a:pt x="61" y="730"/>
                    <a:pt x="152" y="366"/>
                    <a:pt x="213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3" name="Google Shape;2053;p62"/>
            <p:cNvSpPr/>
            <p:nvPr/>
          </p:nvSpPr>
          <p:spPr>
            <a:xfrm>
              <a:off x="3156115" y="2738663"/>
              <a:ext cx="10338" cy="47663"/>
            </a:xfrm>
            <a:custGeom>
              <a:avLst/>
              <a:gdLst/>
              <a:ahLst/>
              <a:cxnLst/>
              <a:rect l="l" t="t" r="r" b="b"/>
              <a:pathLst>
                <a:path w="244" h="1125" extrusionOk="0">
                  <a:moveTo>
                    <a:pt x="243" y="0"/>
                  </a:moveTo>
                  <a:cubicBezTo>
                    <a:pt x="152" y="365"/>
                    <a:pt x="91" y="760"/>
                    <a:pt x="0" y="1125"/>
                  </a:cubicBezTo>
                  <a:cubicBezTo>
                    <a:pt x="91" y="760"/>
                    <a:pt x="182" y="365"/>
                    <a:pt x="243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4" name="Google Shape;2054;p62"/>
            <p:cNvSpPr/>
            <p:nvPr/>
          </p:nvSpPr>
          <p:spPr>
            <a:xfrm>
              <a:off x="3144506" y="2801751"/>
              <a:ext cx="7753" cy="32242"/>
            </a:xfrm>
            <a:custGeom>
              <a:avLst/>
              <a:gdLst/>
              <a:ahLst/>
              <a:cxnLst/>
              <a:rect l="l" t="t" r="r" b="b"/>
              <a:pathLst>
                <a:path w="183" h="761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22" y="244"/>
                    <a:pt x="61" y="517"/>
                    <a:pt x="1" y="760"/>
                  </a:cubicBezTo>
                  <a:cubicBezTo>
                    <a:pt x="61" y="517"/>
                    <a:pt x="122" y="274"/>
                    <a:pt x="183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5" name="Google Shape;2055;p62"/>
            <p:cNvSpPr/>
            <p:nvPr/>
          </p:nvSpPr>
          <p:spPr>
            <a:xfrm>
              <a:off x="3118746" y="2879032"/>
              <a:ext cx="10338" cy="28344"/>
            </a:xfrm>
            <a:custGeom>
              <a:avLst/>
              <a:gdLst/>
              <a:ahLst/>
              <a:cxnLst/>
              <a:rect l="l" t="t" r="r" b="b"/>
              <a:pathLst>
                <a:path w="244" h="669" extrusionOk="0">
                  <a:moveTo>
                    <a:pt x="244" y="0"/>
                  </a:moveTo>
                  <a:cubicBezTo>
                    <a:pt x="183" y="243"/>
                    <a:pt x="92" y="456"/>
                    <a:pt x="1" y="669"/>
                  </a:cubicBezTo>
                  <a:cubicBezTo>
                    <a:pt x="92" y="456"/>
                    <a:pt x="183" y="243"/>
                    <a:pt x="244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6" name="Google Shape;2056;p62"/>
            <p:cNvSpPr/>
            <p:nvPr/>
          </p:nvSpPr>
          <p:spPr>
            <a:xfrm>
              <a:off x="3416259" y="2693498"/>
              <a:ext cx="51519" cy="81303"/>
            </a:xfrm>
            <a:custGeom>
              <a:avLst/>
              <a:gdLst/>
              <a:ahLst/>
              <a:cxnLst/>
              <a:rect l="l" t="t" r="r" b="b"/>
              <a:pathLst>
                <a:path w="1216" h="1919" extrusionOk="0">
                  <a:moveTo>
                    <a:pt x="728" y="0"/>
                  </a:moveTo>
                  <a:cubicBezTo>
                    <a:pt x="463" y="0"/>
                    <a:pt x="179" y="358"/>
                    <a:pt x="91" y="884"/>
                  </a:cubicBezTo>
                  <a:cubicBezTo>
                    <a:pt x="0" y="1400"/>
                    <a:pt x="152" y="1856"/>
                    <a:pt x="426" y="1917"/>
                  </a:cubicBezTo>
                  <a:cubicBezTo>
                    <a:pt x="436" y="1918"/>
                    <a:pt x="447" y="1919"/>
                    <a:pt x="458" y="1919"/>
                  </a:cubicBezTo>
                  <a:cubicBezTo>
                    <a:pt x="722" y="1919"/>
                    <a:pt x="1007" y="1563"/>
                    <a:pt x="1094" y="1066"/>
                  </a:cubicBezTo>
                  <a:cubicBezTo>
                    <a:pt x="1216" y="519"/>
                    <a:pt x="1064" y="63"/>
                    <a:pt x="760" y="2"/>
                  </a:cubicBezTo>
                  <a:cubicBezTo>
                    <a:pt x="749" y="1"/>
                    <a:pt x="739" y="0"/>
                    <a:pt x="7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7" name="Google Shape;2057;p62"/>
            <p:cNvSpPr/>
            <p:nvPr/>
          </p:nvSpPr>
          <p:spPr>
            <a:xfrm>
              <a:off x="3198611" y="2754382"/>
              <a:ext cx="280769" cy="264797"/>
            </a:xfrm>
            <a:custGeom>
              <a:avLst/>
              <a:gdLst/>
              <a:ahLst/>
              <a:cxnLst/>
              <a:rect l="l" t="t" r="r" b="b"/>
              <a:pathLst>
                <a:path w="6627" h="6250" extrusionOk="0">
                  <a:moveTo>
                    <a:pt x="3311" y="0"/>
                  </a:moveTo>
                  <a:cubicBezTo>
                    <a:pt x="3182" y="0"/>
                    <a:pt x="3050" y="8"/>
                    <a:pt x="2918" y="24"/>
                  </a:cubicBezTo>
                  <a:cubicBezTo>
                    <a:pt x="1216" y="237"/>
                    <a:pt x="0" y="1787"/>
                    <a:pt x="213" y="3520"/>
                  </a:cubicBezTo>
                  <a:cubicBezTo>
                    <a:pt x="409" y="5092"/>
                    <a:pt x="1747" y="6249"/>
                    <a:pt x="3291" y="6249"/>
                  </a:cubicBezTo>
                  <a:cubicBezTo>
                    <a:pt x="3419" y="6249"/>
                    <a:pt x="3548" y="6241"/>
                    <a:pt x="3678" y="6225"/>
                  </a:cubicBezTo>
                  <a:cubicBezTo>
                    <a:pt x="5411" y="6012"/>
                    <a:pt x="6626" y="4462"/>
                    <a:pt x="6414" y="2760"/>
                  </a:cubicBezTo>
                  <a:cubicBezTo>
                    <a:pt x="6217" y="1160"/>
                    <a:pt x="4880" y="0"/>
                    <a:pt x="3311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8" name="Google Shape;2058;p62"/>
            <p:cNvSpPr/>
            <p:nvPr/>
          </p:nvSpPr>
          <p:spPr>
            <a:xfrm>
              <a:off x="3476508" y="2917248"/>
              <a:ext cx="118798" cy="132483"/>
            </a:xfrm>
            <a:custGeom>
              <a:avLst/>
              <a:gdLst/>
              <a:ahLst/>
              <a:cxnLst/>
              <a:rect l="l" t="t" r="r" b="b"/>
              <a:pathLst>
                <a:path w="2804" h="3127" extrusionOk="0">
                  <a:moveTo>
                    <a:pt x="173" y="0"/>
                  </a:moveTo>
                  <a:cubicBezTo>
                    <a:pt x="86" y="0"/>
                    <a:pt x="0" y="70"/>
                    <a:pt x="37" y="162"/>
                  </a:cubicBezTo>
                  <a:cubicBezTo>
                    <a:pt x="98" y="527"/>
                    <a:pt x="219" y="892"/>
                    <a:pt x="371" y="1256"/>
                  </a:cubicBezTo>
                  <a:cubicBezTo>
                    <a:pt x="615" y="1864"/>
                    <a:pt x="979" y="2472"/>
                    <a:pt x="1557" y="2837"/>
                  </a:cubicBezTo>
                  <a:cubicBezTo>
                    <a:pt x="1808" y="3013"/>
                    <a:pt x="2121" y="3126"/>
                    <a:pt x="2428" y="3126"/>
                  </a:cubicBezTo>
                  <a:cubicBezTo>
                    <a:pt x="2493" y="3126"/>
                    <a:pt x="2557" y="3121"/>
                    <a:pt x="2621" y="3110"/>
                  </a:cubicBezTo>
                  <a:cubicBezTo>
                    <a:pt x="2803" y="3080"/>
                    <a:pt x="2803" y="2806"/>
                    <a:pt x="2621" y="2806"/>
                  </a:cubicBezTo>
                  <a:cubicBezTo>
                    <a:pt x="2550" y="2817"/>
                    <a:pt x="2481" y="2821"/>
                    <a:pt x="2414" y="2821"/>
                  </a:cubicBezTo>
                  <a:cubicBezTo>
                    <a:pt x="1274" y="2821"/>
                    <a:pt x="689" y="1413"/>
                    <a:pt x="402" y="466"/>
                  </a:cubicBezTo>
                  <a:cubicBezTo>
                    <a:pt x="371" y="344"/>
                    <a:pt x="311" y="223"/>
                    <a:pt x="311" y="101"/>
                  </a:cubicBezTo>
                  <a:cubicBezTo>
                    <a:pt x="287" y="29"/>
                    <a:pt x="230" y="0"/>
                    <a:pt x="1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9" name="Google Shape;2059;p62"/>
            <p:cNvSpPr/>
            <p:nvPr/>
          </p:nvSpPr>
          <p:spPr>
            <a:xfrm>
              <a:off x="2860250" y="2188125"/>
              <a:ext cx="629441" cy="386052"/>
            </a:xfrm>
            <a:custGeom>
              <a:avLst/>
              <a:gdLst/>
              <a:ahLst/>
              <a:cxnLst/>
              <a:rect l="l" t="t" r="r" b="b"/>
              <a:pathLst>
                <a:path w="14773" h="8954" extrusionOk="0">
                  <a:moveTo>
                    <a:pt x="7796" y="0"/>
                  </a:moveTo>
                  <a:cubicBezTo>
                    <a:pt x="5025" y="0"/>
                    <a:pt x="2537" y="1490"/>
                    <a:pt x="1155" y="3784"/>
                  </a:cubicBezTo>
                  <a:lnTo>
                    <a:pt x="487" y="3997"/>
                  </a:lnTo>
                  <a:cubicBezTo>
                    <a:pt x="183" y="4362"/>
                    <a:pt x="31" y="4878"/>
                    <a:pt x="0" y="5365"/>
                  </a:cubicBezTo>
                  <a:cubicBezTo>
                    <a:pt x="0" y="5486"/>
                    <a:pt x="0" y="5608"/>
                    <a:pt x="91" y="5730"/>
                  </a:cubicBezTo>
                  <a:cubicBezTo>
                    <a:pt x="213" y="5973"/>
                    <a:pt x="487" y="6033"/>
                    <a:pt x="760" y="6033"/>
                  </a:cubicBezTo>
                  <a:cubicBezTo>
                    <a:pt x="866" y="6042"/>
                    <a:pt x="972" y="6045"/>
                    <a:pt x="1078" y="6045"/>
                  </a:cubicBezTo>
                  <a:cubicBezTo>
                    <a:pt x="1367" y="6045"/>
                    <a:pt x="1656" y="6017"/>
                    <a:pt x="1946" y="5973"/>
                  </a:cubicBezTo>
                  <a:lnTo>
                    <a:pt x="1946" y="5973"/>
                  </a:lnTo>
                  <a:cubicBezTo>
                    <a:pt x="1520" y="6277"/>
                    <a:pt x="1095" y="6672"/>
                    <a:pt x="912" y="7189"/>
                  </a:cubicBezTo>
                  <a:cubicBezTo>
                    <a:pt x="730" y="7705"/>
                    <a:pt x="791" y="8313"/>
                    <a:pt x="1216" y="8678"/>
                  </a:cubicBezTo>
                  <a:cubicBezTo>
                    <a:pt x="1429" y="8830"/>
                    <a:pt x="1702" y="8921"/>
                    <a:pt x="1976" y="8951"/>
                  </a:cubicBezTo>
                  <a:cubicBezTo>
                    <a:pt x="2006" y="8953"/>
                    <a:pt x="2035" y="8953"/>
                    <a:pt x="2064" y="8953"/>
                  </a:cubicBezTo>
                  <a:cubicBezTo>
                    <a:pt x="2731" y="8953"/>
                    <a:pt x="3367" y="8628"/>
                    <a:pt x="3891" y="8192"/>
                  </a:cubicBezTo>
                  <a:cubicBezTo>
                    <a:pt x="4468" y="7766"/>
                    <a:pt x="4924" y="7219"/>
                    <a:pt x="5532" y="6824"/>
                  </a:cubicBezTo>
                  <a:cubicBezTo>
                    <a:pt x="6687" y="6064"/>
                    <a:pt x="8146" y="5912"/>
                    <a:pt x="9484" y="5517"/>
                  </a:cubicBezTo>
                  <a:cubicBezTo>
                    <a:pt x="10760" y="5152"/>
                    <a:pt x="11946" y="4575"/>
                    <a:pt x="12979" y="3815"/>
                  </a:cubicBezTo>
                  <a:cubicBezTo>
                    <a:pt x="13466" y="3450"/>
                    <a:pt x="13891" y="3085"/>
                    <a:pt x="14225" y="2599"/>
                  </a:cubicBezTo>
                  <a:cubicBezTo>
                    <a:pt x="14499" y="2204"/>
                    <a:pt x="14651" y="1748"/>
                    <a:pt x="14773" y="1292"/>
                  </a:cubicBezTo>
                  <a:cubicBezTo>
                    <a:pt x="13952" y="836"/>
                    <a:pt x="13010" y="532"/>
                    <a:pt x="12037" y="441"/>
                  </a:cubicBezTo>
                  <a:lnTo>
                    <a:pt x="8633" y="46"/>
                  </a:lnTo>
                  <a:cubicBezTo>
                    <a:pt x="8351" y="15"/>
                    <a:pt x="8072" y="0"/>
                    <a:pt x="7796" y="0"/>
                  </a:cubicBez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0" name="Google Shape;2060;p62"/>
            <p:cNvSpPr/>
            <p:nvPr/>
          </p:nvSpPr>
          <p:spPr>
            <a:xfrm>
              <a:off x="2588077" y="2245029"/>
              <a:ext cx="981443" cy="659704"/>
            </a:xfrm>
            <a:custGeom>
              <a:avLst/>
              <a:gdLst/>
              <a:ahLst/>
              <a:cxnLst/>
              <a:rect l="l" t="t" r="r" b="b"/>
              <a:pathLst>
                <a:path w="23165" h="15571" extrusionOk="0">
                  <a:moveTo>
                    <a:pt x="21280" y="1"/>
                  </a:moveTo>
                  <a:cubicBezTo>
                    <a:pt x="21158" y="457"/>
                    <a:pt x="21006" y="913"/>
                    <a:pt x="20732" y="1308"/>
                  </a:cubicBezTo>
                  <a:cubicBezTo>
                    <a:pt x="20398" y="1794"/>
                    <a:pt x="19973" y="2159"/>
                    <a:pt x="19486" y="2493"/>
                  </a:cubicBezTo>
                  <a:cubicBezTo>
                    <a:pt x="18453" y="3284"/>
                    <a:pt x="17267" y="3861"/>
                    <a:pt x="15991" y="4226"/>
                  </a:cubicBezTo>
                  <a:cubicBezTo>
                    <a:pt x="14653" y="4591"/>
                    <a:pt x="13194" y="4773"/>
                    <a:pt x="12039" y="5533"/>
                  </a:cubicBezTo>
                  <a:cubicBezTo>
                    <a:pt x="11462" y="5928"/>
                    <a:pt x="10975" y="6475"/>
                    <a:pt x="10398" y="6901"/>
                  </a:cubicBezTo>
                  <a:cubicBezTo>
                    <a:pt x="9874" y="7337"/>
                    <a:pt x="9238" y="7662"/>
                    <a:pt x="8571" y="7662"/>
                  </a:cubicBezTo>
                  <a:cubicBezTo>
                    <a:pt x="8542" y="7662"/>
                    <a:pt x="8513" y="7662"/>
                    <a:pt x="8483" y="7660"/>
                  </a:cubicBezTo>
                  <a:cubicBezTo>
                    <a:pt x="8209" y="7630"/>
                    <a:pt x="7936" y="7539"/>
                    <a:pt x="7723" y="7387"/>
                  </a:cubicBezTo>
                  <a:cubicBezTo>
                    <a:pt x="7298" y="7022"/>
                    <a:pt x="7237" y="6384"/>
                    <a:pt x="7419" y="5898"/>
                  </a:cubicBezTo>
                  <a:cubicBezTo>
                    <a:pt x="7602" y="5381"/>
                    <a:pt x="8027" y="4986"/>
                    <a:pt x="8453" y="4682"/>
                  </a:cubicBezTo>
                  <a:lnTo>
                    <a:pt x="8453" y="4682"/>
                  </a:lnTo>
                  <a:cubicBezTo>
                    <a:pt x="8163" y="4726"/>
                    <a:pt x="7874" y="4754"/>
                    <a:pt x="7585" y="4754"/>
                  </a:cubicBezTo>
                  <a:cubicBezTo>
                    <a:pt x="7479" y="4754"/>
                    <a:pt x="7373" y="4751"/>
                    <a:pt x="7267" y="4742"/>
                  </a:cubicBezTo>
                  <a:cubicBezTo>
                    <a:pt x="6994" y="4742"/>
                    <a:pt x="6720" y="4682"/>
                    <a:pt x="6568" y="4439"/>
                  </a:cubicBezTo>
                  <a:cubicBezTo>
                    <a:pt x="6507" y="4317"/>
                    <a:pt x="6507" y="4195"/>
                    <a:pt x="6507" y="4074"/>
                  </a:cubicBezTo>
                  <a:cubicBezTo>
                    <a:pt x="6538" y="3587"/>
                    <a:pt x="6690" y="3071"/>
                    <a:pt x="6994" y="2706"/>
                  </a:cubicBezTo>
                  <a:lnTo>
                    <a:pt x="6994" y="2706"/>
                  </a:lnTo>
                  <a:cubicBezTo>
                    <a:pt x="5322" y="3253"/>
                    <a:pt x="3711" y="3952"/>
                    <a:pt x="2252" y="4955"/>
                  </a:cubicBezTo>
                  <a:cubicBezTo>
                    <a:pt x="1918" y="5168"/>
                    <a:pt x="1644" y="5411"/>
                    <a:pt x="1462" y="5776"/>
                  </a:cubicBezTo>
                  <a:cubicBezTo>
                    <a:pt x="1066" y="6505"/>
                    <a:pt x="1644" y="7508"/>
                    <a:pt x="2434" y="7752"/>
                  </a:cubicBezTo>
                  <a:cubicBezTo>
                    <a:pt x="2530" y="7784"/>
                    <a:pt x="2745" y="7824"/>
                    <a:pt x="2948" y="7824"/>
                  </a:cubicBezTo>
                  <a:cubicBezTo>
                    <a:pt x="3112" y="7824"/>
                    <a:pt x="3269" y="7798"/>
                    <a:pt x="3351" y="7720"/>
                  </a:cubicBezTo>
                  <a:lnTo>
                    <a:pt x="3351" y="7720"/>
                  </a:lnTo>
                  <a:cubicBezTo>
                    <a:pt x="3039" y="8079"/>
                    <a:pt x="1" y="11668"/>
                    <a:pt x="1674" y="13284"/>
                  </a:cubicBezTo>
                  <a:cubicBezTo>
                    <a:pt x="2495" y="14074"/>
                    <a:pt x="4106" y="14104"/>
                    <a:pt x="4136" y="14104"/>
                  </a:cubicBezTo>
                  <a:cubicBezTo>
                    <a:pt x="4106" y="14104"/>
                    <a:pt x="4258" y="14621"/>
                    <a:pt x="4258" y="14651"/>
                  </a:cubicBezTo>
                  <a:cubicBezTo>
                    <a:pt x="4471" y="15168"/>
                    <a:pt x="4896" y="15411"/>
                    <a:pt x="5413" y="15503"/>
                  </a:cubicBezTo>
                  <a:cubicBezTo>
                    <a:pt x="5699" y="15548"/>
                    <a:pt x="5981" y="15571"/>
                    <a:pt x="6259" y="15571"/>
                  </a:cubicBezTo>
                  <a:cubicBezTo>
                    <a:pt x="8370" y="15571"/>
                    <a:pt x="10201" y="14290"/>
                    <a:pt x="11249" y="12463"/>
                  </a:cubicBezTo>
                  <a:cubicBezTo>
                    <a:pt x="12039" y="11034"/>
                    <a:pt x="12526" y="9423"/>
                    <a:pt x="12769" y="7812"/>
                  </a:cubicBezTo>
                  <a:cubicBezTo>
                    <a:pt x="12799" y="7600"/>
                    <a:pt x="12830" y="7357"/>
                    <a:pt x="12830" y="7144"/>
                  </a:cubicBezTo>
                  <a:cubicBezTo>
                    <a:pt x="12921" y="7387"/>
                    <a:pt x="13134" y="7508"/>
                    <a:pt x="13620" y="7569"/>
                  </a:cubicBezTo>
                  <a:cubicBezTo>
                    <a:pt x="13653" y="7572"/>
                    <a:pt x="13686" y="7573"/>
                    <a:pt x="13719" y="7573"/>
                  </a:cubicBezTo>
                  <a:cubicBezTo>
                    <a:pt x="15120" y="7573"/>
                    <a:pt x="16628" y="5108"/>
                    <a:pt x="16629" y="5107"/>
                  </a:cubicBezTo>
                  <a:lnTo>
                    <a:pt x="16629" y="5107"/>
                  </a:lnTo>
                  <a:cubicBezTo>
                    <a:pt x="16629" y="5108"/>
                    <a:pt x="15900" y="6688"/>
                    <a:pt x="17723" y="6961"/>
                  </a:cubicBezTo>
                  <a:cubicBezTo>
                    <a:pt x="17763" y="6967"/>
                    <a:pt x="17803" y="6970"/>
                    <a:pt x="17844" y="6970"/>
                  </a:cubicBezTo>
                  <a:cubicBezTo>
                    <a:pt x="19489" y="6970"/>
                    <a:pt x="22541" y="2347"/>
                    <a:pt x="23164" y="1369"/>
                  </a:cubicBezTo>
                  <a:cubicBezTo>
                    <a:pt x="22617" y="821"/>
                    <a:pt x="21979" y="366"/>
                    <a:pt x="21280" y="1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1" name="Google Shape;2061;p62"/>
            <p:cNvSpPr/>
            <p:nvPr/>
          </p:nvSpPr>
          <p:spPr>
            <a:xfrm>
              <a:off x="2887243" y="2576560"/>
              <a:ext cx="241834" cy="203406"/>
            </a:xfrm>
            <a:custGeom>
              <a:avLst/>
              <a:gdLst/>
              <a:ahLst/>
              <a:cxnLst/>
              <a:rect l="l" t="t" r="r" b="b"/>
              <a:pathLst>
                <a:path w="5708" h="4801" extrusionOk="0">
                  <a:moveTo>
                    <a:pt x="2735" y="0"/>
                  </a:moveTo>
                  <a:cubicBezTo>
                    <a:pt x="2425" y="0"/>
                    <a:pt x="2123" y="52"/>
                    <a:pt x="1848" y="179"/>
                  </a:cubicBezTo>
                  <a:cubicBezTo>
                    <a:pt x="315" y="840"/>
                    <a:pt x="0" y="4800"/>
                    <a:pt x="4314" y="4800"/>
                  </a:cubicBezTo>
                  <a:cubicBezTo>
                    <a:pt x="4363" y="4800"/>
                    <a:pt x="4412" y="4800"/>
                    <a:pt x="4462" y="4799"/>
                  </a:cubicBezTo>
                  <a:lnTo>
                    <a:pt x="5343" y="3036"/>
                  </a:lnTo>
                  <a:lnTo>
                    <a:pt x="5708" y="1060"/>
                  </a:lnTo>
                  <a:cubicBezTo>
                    <a:pt x="5708" y="1060"/>
                    <a:pt x="4138" y="0"/>
                    <a:pt x="2735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2" name="Google Shape;2062;p62"/>
            <p:cNvSpPr/>
            <p:nvPr/>
          </p:nvSpPr>
          <p:spPr>
            <a:xfrm>
              <a:off x="2950796" y="2609523"/>
              <a:ext cx="106893" cy="122315"/>
            </a:xfrm>
            <a:custGeom>
              <a:avLst/>
              <a:gdLst/>
              <a:ahLst/>
              <a:cxnLst/>
              <a:rect l="l" t="t" r="r" b="b"/>
              <a:pathLst>
                <a:path w="2523" h="2887" extrusionOk="0">
                  <a:moveTo>
                    <a:pt x="475" y="1"/>
                  </a:moveTo>
                  <a:cubicBezTo>
                    <a:pt x="298" y="1"/>
                    <a:pt x="215" y="260"/>
                    <a:pt x="408" y="343"/>
                  </a:cubicBezTo>
                  <a:cubicBezTo>
                    <a:pt x="925" y="525"/>
                    <a:pt x="1320" y="890"/>
                    <a:pt x="1624" y="1376"/>
                  </a:cubicBezTo>
                  <a:cubicBezTo>
                    <a:pt x="1273" y="1166"/>
                    <a:pt x="904" y="991"/>
                    <a:pt x="531" y="991"/>
                  </a:cubicBezTo>
                  <a:cubicBezTo>
                    <a:pt x="420" y="991"/>
                    <a:pt x="308" y="1007"/>
                    <a:pt x="196" y="1042"/>
                  </a:cubicBezTo>
                  <a:cubicBezTo>
                    <a:pt x="0" y="1098"/>
                    <a:pt x="35" y="1384"/>
                    <a:pt x="207" y="1384"/>
                  </a:cubicBezTo>
                  <a:cubicBezTo>
                    <a:pt x="222" y="1384"/>
                    <a:pt x="239" y="1381"/>
                    <a:pt x="256" y="1376"/>
                  </a:cubicBezTo>
                  <a:cubicBezTo>
                    <a:pt x="347" y="1349"/>
                    <a:pt x="440" y="1337"/>
                    <a:pt x="532" y="1337"/>
                  </a:cubicBezTo>
                  <a:cubicBezTo>
                    <a:pt x="1059" y="1337"/>
                    <a:pt x="1597" y="1735"/>
                    <a:pt x="1959" y="2045"/>
                  </a:cubicBezTo>
                  <a:cubicBezTo>
                    <a:pt x="2050" y="2288"/>
                    <a:pt x="2110" y="2501"/>
                    <a:pt x="2171" y="2744"/>
                  </a:cubicBezTo>
                  <a:cubicBezTo>
                    <a:pt x="2185" y="2840"/>
                    <a:pt x="2260" y="2886"/>
                    <a:pt x="2336" y="2886"/>
                  </a:cubicBezTo>
                  <a:cubicBezTo>
                    <a:pt x="2429" y="2886"/>
                    <a:pt x="2522" y="2817"/>
                    <a:pt x="2506" y="2683"/>
                  </a:cubicBezTo>
                  <a:cubicBezTo>
                    <a:pt x="2293" y="1619"/>
                    <a:pt x="1655" y="404"/>
                    <a:pt x="530" y="9"/>
                  </a:cubicBezTo>
                  <a:cubicBezTo>
                    <a:pt x="511" y="3"/>
                    <a:pt x="492" y="1"/>
                    <a:pt x="4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3" name="Google Shape;2063;p62"/>
            <p:cNvSpPr/>
            <p:nvPr/>
          </p:nvSpPr>
          <p:spPr>
            <a:xfrm>
              <a:off x="2912706" y="2085717"/>
              <a:ext cx="797187" cy="347752"/>
            </a:xfrm>
            <a:custGeom>
              <a:avLst/>
              <a:gdLst/>
              <a:ahLst/>
              <a:cxnLst/>
              <a:rect l="l" t="t" r="r" b="b"/>
              <a:pathLst>
                <a:path w="18816" h="8208" extrusionOk="0">
                  <a:moveTo>
                    <a:pt x="9605" y="1"/>
                  </a:moveTo>
                  <a:cubicBezTo>
                    <a:pt x="9423" y="1"/>
                    <a:pt x="9271" y="152"/>
                    <a:pt x="9241" y="335"/>
                  </a:cubicBezTo>
                  <a:cubicBezTo>
                    <a:pt x="8653" y="299"/>
                    <a:pt x="8107" y="285"/>
                    <a:pt x="7634" y="285"/>
                  </a:cubicBezTo>
                  <a:cubicBezTo>
                    <a:pt x="7299" y="285"/>
                    <a:pt x="7000" y="292"/>
                    <a:pt x="6748" y="304"/>
                  </a:cubicBezTo>
                  <a:cubicBezTo>
                    <a:pt x="4104" y="487"/>
                    <a:pt x="851" y="3526"/>
                    <a:pt x="0" y="6201"/>
                  </a:cubicBezTo>
                  <a:cubicBezTo>
                    <a:pt x="0" y="6201"/>
                    <a:pt x="1875" y="6090"/>
                    <a:pt x="4491" y="6090"/>
                  </a:cubicBezTo>
                  <a:cubicBezTo>
                    <a:pt x="8996" y="6090"/>
                    <a:pt x="15700" y="6419"/>
                    <a:pt x="18815" y="8207"/>
                  </a:cubicBezTo>
                  <a:cubicBezTo>
                    <a:pt x="17235" y="4317"/>
                    <a:pt x="15593" y="2250"/>
                    <a:pt x="13253" y="1216"/>
                  </a:cubicBezTo>
                  <a:cubicBezTo>
                    <a:pt x="12250" y="791"/>
                    <a:pt x="11064" y="548"/>
                    <a:pt x="9970" y="396"/>
                  </a:cubicBezTo>
                  <a:cubicBezTo>
                    <a:pt x="9970" y="396"/>
                    <a:pt x="9970" y="365"/>
                    <a:pt x="9970" y="365"/>
                  </a:cubicBezTo>
                  <a:cubicBezTo>
                    <a:pt x="9970" y="152"/>
                    <a:pt x="9818" y="1"/>
                    <a:pt x="96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4" name="Google Shape;2064;p62"/>
            <p:cNvSpPr/>
            <p:nvPr/>
          </p:nvSpPr>
          <p:spPr>
            <a:xfrm>
              <a:off x="3326099" y="3933508"/>
              <a:ext cx="352540" cy="335720"/>
            </a:xfrm>
            <a:custGeom>
              <a:avLst/>
              <a:gdLst/>
              <a:ahLst/>
              <a:cxnLst/>
              <a:rect l="l" t="t" r="r" b="b"/>
              <a:pathLst>
                <a:path w="8321" h="7924" extrusionOk="0">
                  <a:moveTo>
                    <a:pt x="4352" y="1"/>
                  </a:moveTo>
                  <a:cubicBezTo>
                    <a:pt x="4166" y="1"/>
                    <a:pt x="3971" y="21"/>
                    <a:pt x="3769" y="67"/>
                  </a:cubicBezTo>
                  <a:cubicBezTo>
                    <a:pt x="2918" y="249"/>
                    <a:pt x="1824" y="827"/>
                    <a:pt x="1702" y="1313"/>
                  </a:cubicBezTo>
                  <a:cubicBezTo>
                    <a:pt x="1490" y="2347"/>
                    <a:pt x="0" y="3076"/>
                    <a:pt x="365" y="3593"/>
                  </a:cubicBezTo>
                  <a:cubicBezTo>
                    <a:pt x="421" y="3679"/>
                    <a:pt x="511" y="3717"/>
                    <a:pt x="623" y="3717"/>
                  </a:cubicBezTo>
                  <a:cubicBezTo>
                    <a:pt x="1182" y="3717"/>
                    <a:pt x="2290" y="2777"/>
                    <a:pt x="2493" y="2195"/>
                  </a:cubicBezTo>
                  <a:lnTo>
                    <a:pt x="2493" y="2195"/>
                  </a:lnTo>
                  <a:cubicBezTo>
                    <a:pt x="3101" y="3532"/>
                    <a:pt x="2037" y="5477"/>
                    <a:pt x="1551" y="6207"/>
                  </a:cubicBezTo>
                  <a:cubicBezTo>
                    <a:pt x="1311" y="6567"/>
                    <a:pt x="1514" y="6838"/>
                    <a:pt x="1885" y="6838"/>
                  </a:cubicBezTo>
                  <a:cubicBezTo>
                    <a:pt x="2265" y="6838"/>
                    <a:pt x="2821" y="6552"/>
                    <a:pt x="3253" y="5781"/>
                  </a:cubicBezTo>
                  <a:lnTo>
                    <a:pt x="3253" y="5781"/>
                  </a:lnTo>
                  <a:cubicBezTo>
                    <a:pt x="3161" y="6936"/>
                    <a:pt x="3101" y="7635"/>
                    <a:pt x="4165" y="7909"/>
                  </a:cubicBezTo>
                  <a:cubicBezTo>
                    <a:pt x="4202" y="7918"/>
                    <a:pt x="4243" y="7923"/>
                    <a:pt x="4285" y="7923"/>
                  </a:cubicBezTo>
                  <a:cubicBezTo>
                    <a:pt x="5469" y="7923"/>
                    <a:pt x="8320" y="4332"/>
                    <a:pt x="7235" y="2073"/>
                  </a:cubicBezTo>
                  <a:cubicBezTo>
                    <a:pt x="6936" y="1449"/>
                    <a:pt x="5910" y="1"/>
                    <a:pt x="4352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5" name="Google Shape;2065;p62"/>
            <p:cNvSpPr/>
            <p:nvPr/>
          </p:nvSpPr>
          <p:spPr>
            <a:xfrm>
              <a:off x="3485786" y="4143658"/>
              <a:ext cx="81176" cy="118544"/>
            </a:xfrm>
            <a:custGeom>
              <a:avLst/>
              <a:gdLst/>
              <a:ahLst/>
              <a:cxnLst/>
              <a:rect l="l" t="t" r="r" b="b"/>
              <a:pathLst>
                <a:path w="1916" h="2798" extrusionOk="0">
                  <a:moveTo>
                    <a:pt x="1885" y="1"/>
                  </a:moveTo>
                  <a:lnTo>
                    <a:pt x="0" y="2797"/>
                  </a:lnTo>
                  <a:cubicBezTo>
                    <a:pt x="0" y="2797"/>
                    <a:pt x="1915" y="1764"/>
                    <a:pt x="1885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6" name="Google Shape;2066;p62"/>
            <p:cNvSpPr/>
            <p:nvPr/>
          </p:nvSpPr>
          <p:spPr>
            <a:xfrm>
              <a:off x="3377619" y="3856397"/>
              <a:ext cx="293649" cy="144346"/>
            </a:xfrm>
            <a:custGeom>
              <a:avLst/>
              <a:gdLst/>
              <a:ahLst/>
              <a:cxnLst/>
              <a:rect l="l" t="t" r="r" b="b"/>
              <a:pathLst>
                <a:path w="6931" h="3407" extrusionOk="0">
                  <a:moveTo>
                    <a:pt x="3618" y="0"/>
                  </a:moveTo>
                  <a:cubicBezTo>
                    <a:pt x="3578" y="0"/>
                    <a:pt x="3537" y="1"/>
                    <a:pt x="3496" y="2"/>
                  </a:cubicBezTo>
                  <a:cubicBezTo>
                    <a:pt x="1003" y="124"/>
                    <a:pt x="578" y="1036"/>
                    <a:pt x="243" y="1644"/>
                  </a:cubicBezTo>
                  <a:cubicBezTo>
                    <a:pt x="0" y="2890"/>
                    <a:pt x="517" y="3042"/>
                    <a:pt x="517" y="3042"/>
                  </a:cubicBezTo>
                  <a:cubicBezTo>
                    <a:pt x="517" y="3042"/>
                    <a:pt x="1640" y="2102"/>
                    <a:pt x="3074" y="2102"/>
                  </a:cubicBezTo>
                  <a:cubicBezTo>
                    <a:pt x="3903" y="2102"/>
                    <a:pt x="4835" y="2416"/>
                    <a:pt x="5715" y="3407"/>
                  </a:cubicBezTo>
                  <a:cubicBezTo>
                    <a:pt x="6778" y="2951"/>
                    <a:pt x="6930" y="2616"/>
                    <a:pt x="6930" y="2616"/>
                  </a:cubicBezTo>
                  <a:cubicBezTo>
                    <a:pt x="6930" y="2616"/>
                    <a:pt x="6019" y="0"/>
                    <a:pt x="361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7" name="Google Shape;2067;p62"/>
            <p:cNvSpPr/>
            <p:nvPr/>
          </p:nvSpPr>
          <p:spPr>
            <a:xfrm>
              <a:off x="3602979" y="3920882"/>
              <a:ext cx="68296" cy="70838"/>
            </a:xfrm>
            <a:custGeom>
              <a:avLst/>
              <a:gdLst/>
              <a:ahLst/>
              <a:cxnLst/>
              <a:rect l="l" t="t" r="r" b="b"/>
              <a:pathLst>
                <a:path w="1612" h="1672" extrusionOk="0">
                  <a:moveTo>
                    <a:pt x="1368" y="0"/>
                  </a:moveTo>
                  <a:lnTo>
                    <a:pt x="0" y="1429"/>
                  </a:lnTo>
                  <a:lnTo>
                    <a:pt x="274" y="1672"/>
                  </a:lnTo>
                  <a:lnTo>
                    <a:pt x="1611" y="243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89E2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8" name="Google Shape;2068;p62"/>
            <p:cNvSpPr/>
            <p:nvPr/>
          </p:nvSpPr>
          <p:spPr>
            <a:xfrm>
              <a:off x="3566923" y="3843601"/>
              <a:ext cx="43808" cy="123671"/>
            </a:xfrm>
            <a:custGeom>
              <a:avLst/>
              <a:gdLst/>
              <a:ahLst/>
              <a:cxnLst/>
              <a:rect l="l" t="t" r="r" b="b"/>
              <a:pathLst>
                <a:path w="1034" h="2919" extrusionOk="0">
                  <a:moveTo>
                    <a:pt x="851" y="152"/>
                  </a:moveTo>
                  <a:cubicBezTo>
                    <a:pt x="730" y="183"/>
                    <a:pt x="669" y="0"/>
                    <a:pt x="0" y="2706"/>
                  </a:cubicBezTo>
                  <a:lnTo>
                    <a:pt x="365" y="2918"/>
                  </a:lnTo>
                  <a:cubicBezTo>
                    <a:pt x="608" y="1946"/>
                    <a:pt x="943" y="578"/>
                    <a:pt x="1034" y="426"/>
                  </a:cubicBezTo>
                  <a:lnTo>
                    <a:pt x="912" y="304"/>
                  </a:lnTo>
                  <a:lnTo>
                    <a:pt x="1034" y="183"/>
                  </a:lnTo>
                  <a:lnTo>
                    <a:pt x="851" y="152"/>
                  </a:lnTo>
                  <a:close/>
                </a:path>
              </a:pathLst>
            </a:custGeom>
            <a:solidFill>
              <a:srgbClr val="89E2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9" name="Google Shape;2069;p62"/>
            <p:cNvSpPr/>
            <p:nvPr/>
          </p:nvSpPr>
          <p:spPr>
            <a:xfrm>
              <a:off x="3514131" y="3838432"/>
              <a:ext cx="19362" cy="108249"/>
            </a:xfrm>
            <a:custGeom>
              <a:avLst/>
              <a:gdLst/>
              <a:ahLst/>
              <a:cxnLst/>
              <a:rect l="l" t="t" r="r" b="b"/>
              <a:pathLst>
                <a:path w="457" h="2555" extrusionOk="0">
                  <a:moveTo>
                    <a:pt x="365" y="1"/>
                  </a:moveTo>
                  <a:lnTo>
                    <a:pt x="0" y="31"/>
                  </a:lnTo>
                  <a:lnTo>
                    <a:pt x="91" y="2524"/>
                  </a:lnTo>
                  <a:lnTo>
                    <a:pt x="456" y="2554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89E2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0" name="Google Shape;2070;p62"/>
            <p:cNvSpPr/>
            <p:nvPr/>
          </p:nvSpPr>
          <p:spPr>
            <a:xfrm>
              <a:off x="3440706" y="3859066"/>
              <a:ext cx="42537" cy="91471"/>
            </a:xfrm>
            <a:custGeom>
              <a:avLst/>
              <a:gdLst/>
              <a:ahLst/>
              <a:cxnLst/>
              <a:rect l="l" t="t" r="r" b="b"/>
              <a:pathLst>
                <a:path w="1004" h="2159" extrusionOk="0">
                  <a:moveTo>
                    <a:pt x="335" y="0"/>
                  </a:moveTo>
                  <a:lnTo>
                    <a:pt x="1" y="122"/>
                  </a:lnTo>
                  <a:lnTo>
                    <a:pt x="639" y="2158"/>
                  </a:lnTo>
                  <a:lnTo>
                    <a:pt x="1004" y="2067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89E2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071" name="Google Shape;2071;p62"/>
            <p:cNvGrpSpPr/>
            <p:nvPr/>
          </p:nvGrpSpPr>
          <p:grpSpPr>
            <a:xfrm>
              <a:off x="3974478" y="4717611"/>
              <a:ext cx="1019998" cy="342604"/>
              <a:chOff x="3994466" y="4717544"/>
              <a:chExt cx="1019998" cy="319922"/>
            </a:xfrm>
          </p:grpSpPr>
          <p:sp>
            <p:nvSpPr>
              <p:cNvPr id="2072" name="Google Shape;2072;p62"/>
              <p:cNvSpPr/>
              <p:nvPr/>
            </p:nvSpPr>
            <p:spPr>
              <a:xfrm>
                <a:off x="4148180" y="4783682"/>
                <a:ext cx="103885" cy="121213"/>
              </a:xfrm>
              <a:custGeom>
                <a:avLst/>
                <a:gdLst/>
                <a:ahLst/>
                <a:cxnLst/>
                <a:rect l="l" t="t" r="r" b="b"/>
                <a:pathLst>
                  <a:path w="2452" h="2861" extrusionOk="0">
                    <a:moveTo>
                      <a:pt x="1798" y="0"/>
                    </a:moveTo>
                    <a:cubicBezTo>
                      <a:pt x="1793" y="0"/>
                      <a:pt x="1788" y="1"/>
                      <a:pt x="1783" y="1"/>
                    </a:cubicBezTo>
                    <a:cubicBezTo>
                      <a:pt x="1266" y="32"/>
                      <a:pt x="1996" y="2007"/>
                      <a:pt x="1996" y="2007"/>
                    </a:cubicBezTo>
                    <a:cubicBezTo>
                      <a:pt x="1996" y="2007"/>
                      <a:pt x="1433" y="882"/>
                      <a:pt x="1097" y="882"/>
                    </a:cubicBezTo>
                    <a:cubicBezTo>
                      <a:pt x="1093" y="882"/>
                      <a:pt x="1088" y="882"/>
                      <a:pt x="1084" y="883"/>
                    </a:cubicBezTo>
                    <a:cubicBezTo>
                      <a:pt x="780" y="913"/>
                      <a:pt x="1449" y="2099"/>
                      <a:pt x="1449" y="2099"/>
                    </a:cubicBezTo>
                    <a:cubicBezTo>
                      <a:pt x="1449" y="2099"/>
                      <a:pt x="996" y="1601"/>
                      <a:pt x="599" y="1601"/>
                    </a:cubicBezTo>
                    <a:cubicBezTo>
                      <a:pt x="536" y="1601"/>
                      <a:pt x="474" y="1613"/>
                      <a:pt x="415" y="1643"/>
                    </a:cubicBezTo>
                    <a:cubicBezTo>
                      <a:pt x="1" y="1836"/>
                      <a:pt x="1171" y="2860"/>
                      <a:pt x="2164" y="2860"/>
                    </a:cubicBezTo>
                    <a:cubicBezTo>
                      <a:pt x="2262" y="2860"/>
                      <a:pt x="2359" y="2850"/>
                      <a:pt x="2452" y="2828"/>
                    </a:cubicBezTo>
                    <a:cubicBezTo>
                      <a:pt x="2452" y="2828"/>
                      <a:pt x="2273" y="0"/>
                      <a:pt x="17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73" name="Google Shape;2073;p62"/>
              <p:cNvSpPr/>
              <p:nvPr/>
            </p:nvSpPr>
            <p:spPr>
              <a:xfrm>
                <a:off x="4613940" y="4717544"/>
                <a:ext cx="182900" cy="179553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4238" extrusionOk="0">
                    <a:moveTo>
                      <a:pt x="2164" y="1"/>
                    </a:moveTo>
                    <a:cubicBezTo>
                      <a:pt x="1700" y="1"/>
                      <a:pt x="1185" y="681"/>
                      <a:pt x="1185" y="681"/>
                    </a:cubicBezTo>
                    <a:lnTo>
                      <a:pt x="0" y="2839"/>
                    </a:lnTo>
                    <a:lnTo>
                      <a:pt x="1581" y="4237"/>
                    </a:lnTo>
                    <a:cubicBezTo>
                      <a:pt x="1581" y="4237"/>
                      <a:pt x="4316" y="3660"/>
                      <a:pt x="3982" y="3356"/>
                    </a:cubicBezTo>
                    <a:cubicBezTo>
                      <a:pt x="3928" y="3307"/>
                      <a:pt x="3856" y="3286"/>
                      <a:pt x="3773" y="3286"/>
                    </a:cubicBezTo>
                    <a:cubicBezTo>
                      <a:pt x="3341" y="3286"/>
                      <a:pt x="2614" y="3842"/>
                      <a:pt x="2614" y="3842"/>
                    </a:cubicBezTo>
                    <a:cubicBezTo>
                      <a:pt x="2614" y="3842"/>
                      <a:pt x="3678" y="2322"/>
                      <a:pt x="3435" y="2201"/>
                    </a:cubicBezTo>
                    <a:cubicBezTo>
                      <a:pt x="3422" y="2193"/>
                      <a:pt x="3407" y="2190"/>
                      <a:pt x="3390" y="2190"/>
                    </a:cubicBezTo>
                    <a:cubicBezTo>
                      <a:pt x="3054" y="2190"/>
                      <a:pt x="2006" y="3568"/>
                      <a:pt x="2006" y="3568"/>
                    </a:cubicBezTo>
                    <a:cubicBezTo>
                      <a:pt x="2006" y="3568"/>
                      <a:pt x="3070" y="1198"/>
                      <a:pt x="2614" y="316"/>
                    </a:cubicBezTo>
                    <a:cubicBezTo>
                      <a:pt x="2487" y="86"/>
                      <a:pt x="2329" y="1"/>
                      <a:pt x="21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74" name="Google Shape;2074;p62"/>
              <p:cNvSpPr/>
              <p:nvPr/>
            </p:nvSpPr>
            <p:spPr>
              <a:xfrm>
                <a:off x="3994466" y="4862276"/>
                <a:ext cx="1019998" cy="175190"/>
              </a:xfrm>
              <a:custGeom>
                <a:avLst/>
                <a:gdLst/>
                <a:ahLst/>
                <a:cxnLst/>
                <a:rect l="l" t="t" r="r" b="b"/>
                <a:pathLst>
                  <a:path w="24075" h="4135" extrusionOk="0">
                    <a:moveTo>
                      <a:pt x="12037" y="0"/>
                    </a:moveTo>
                    <a:cubicBezTo>
                      <a:pt x="5381" y="0"/>
                      <a:pt x="1" y="912"/>
                      <a:pt x="1" y="2067"/>
                    </a:cubicBezTo>
                    <a:cubicBezTo>
                      <a:pt x="1" y="3222"/>
                      <a:pt x="5381" y="4134"/>
                      <a:pt x="12037" y="4134"/>
                    </a:cubicBezTo>
                    <a:cubicBezTo>
                      <a:pt x="18694" y="4134"/>
                      <a:pt x="24074" y="3222"/>
                      <a:pt x="24074" y="2067"/>
                    </a:cubicBezTo>
                    <a:cubicBezTo>
                      <a:pt x="24074" y="912"/>
                      <a:pt x="18694" y="0"/>
                      <a:pt x="120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075" name="Google Shape;2075;p62"/>
            <p:cNvSpPr/>
            <p:nvPr/>
          </p:nvSpPr>
          <p:spPr>
            <a:xfrm>
              <a:off x="4633218" y="3825425"/>
              <a:ext cx="118544" cy="224632"/>
            </a:xfrm>
            <a:custGeom>
              <a:avLst/>
              <a:gdLst/>
              <a:ahLst/>
              <a:cxnLst/>
              <a:rect l="l" t="t" r="r" b="b"/>
              <a:pathLst>
                <a:path w="2798" h="5302" extrusionOk="0">
                  <a:moveTo>
                    <a:pt x="1254" y="1"/>
                  </a:moveTo>
                  <a:cubicBezTo>
                    <a:pt x="904" y="1"/>
                    <a:pt x="654" y="176"/>
                    <a:pt x="457" y="429"/>
                  </a:cubicBezTo>
                  <a:cubicBezTo>
                    <a:pt x="92" y="977"/>
                    <a:pt x="1" y="1888"/>
                    <a:pt x="183" y="2405"/>
                  </a:cubicBezTo>
                  <a:cubicBezTo>
                    <a:pt x="427" y="3104"/>
                    <a:pt x="943" y="3560"/>
                    <a:pt x="1095" y="4320"/>
                  </a:cubicBezTo>
                  <a:cubicBezTo>
                    <a:pt x="1209" y="4745"/>
                    <a:pt x="1295" y="5302"/>
                    <a:pt x="1799" y="5302"/>
                  </a:cubicBezTo>
                  <a:cubicBezTo>
                    <a:pt x="1836" y="5302"/>
                    <a:pt x="1875" y="5299"/>
                    <a:pt x="1916" y="5293"/>
                  </a:cubicBezTo>
                  <a:cubicBezTo>
                    <a:pt x="2311" y="5232"/>
                    <a:pt x="2554" y="4837"/>
                    <a:pt x="2615" y="4442"/>
                  </a:cubicBezTo>
                  <a:cubicBezTo>
                    <a:pt x="2676" y="3986"/>
                    <a:pt x="2615" y="3469"/>
                    <a:pt x="2585" y="2983"/>
                  </a:cubicBezTo>
                  <a:cubicBezTo>
                    <a:pt x="2554" y="2071"/>
                    <a:pt x="2797" y="1311"/>
                    <a:pt x="2189" y="521"/>
                  </a:cubicBezTo>
                  <a:cubicBezTo>
                    <a:pt x="1977" y="247"/>
                    <a:pt x="1673" y="4"/>
                    <a:pt x="1338" y="4"/>
                  </a:cubicBezTo>
                  <a:cubicBezTo>
                    <a:pt x="1310" y="2"/>
                    <a:pt x="1281" y="1"/>
                    <a:pt x="1254" y="1"/>
                  </a:cubicBezTo>
                  <a:close/>
                </a:path>
              </a:pathLst>
            </a:custGeom>
            <a:solidFill>
              <a:srgbClr val="FF79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6" name="Google Shape;2076;p62"/>
            <p:cNvSpPr/>
            <p:nvPr/>
          </p:nvSpPr>
          <p:spPr>
            <a:xfrm>
              <a:off x="4236604" y="4679412"/>
              <a:ext cx="476507" cy="347752"/>
            </a:xfrm>
            <a:custGeom>
              <a:avLst/>
              <a:gdLst/>
              <a:ahLst/>
              <a:cxnLst/>
              <a:rect l="l" t="t" r="r" b="b"/>
              <a:pathLst>
                <a:path w="11247" h="8208" extrusionOk="0">
                  <a:moveTo>
                    <a:pt x="10243" y="0"/>
                  </a:moveTo>
                  <a:lnTo>
                    <a:pt x="0" y="3982"/>
                  </a:lnTo>
                  <a:lnTo>
                    <a:pt x="1368" y="8207"/>
                  </a:lnTo>
                  <a:lnTo>
                    <a:pt x="11247" y="1763"/>
                  </a:lnTo>
                  <a:lnTo>
                    <a:pt x="10243" y="0"/>
                  </a:lnTo>
                  <a:close/>
                </a:path>
              </a:pathLst>
            </a:custGeom>
            <a:solidFill>
              <a:srgbClr val="7C37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7" name="Google Shape;2077;p62"/>
            <p:cNvSpPr/>
            <p:nvPr/>
          </p:nvSpPr>
          <p:spPr>
            <a:xfrm>
              <a:off x="4187668" y="4839100"/>
              <a:ext cx="168707" cy="191925"/>
            </a:xfrm>
            <a:custGeom>
              <a:avLst/>
              <a:gdLst/>
              <a:ahLst/>
              <a:cxnLst/>
              <a:rect l="l" t="t" r="r" b="b"/>
              <a:pathLst>
                <a:path w="3982" h="4530" extrusionOk="0">
                  <a:moveTo>
                    <a:pt x="2006" y="0"/>
                  </a:moveTo>
                  <a:cubicBezTo>
                    <a:pt x="912" y="0"/>
                    <a:pt x="0" y="1003"/>
                    <a:pt x="0" y="2280"/>
                  </a:cubicBezTo>
                  <a:cubicBezTo>
                    <a:pt x="0" y="3526"/>
                    <a:pt x="912" y="4529"/>
                    <a:pt x="2006" y="4529"/>
                  </a:cubicBezTo>
                  <a:cubicBezTo>
                    <a:pt x="3100" y="4529"/>
                    <a:pt x="3982" y="3526"/>
                    <a:pt x="3982" y="2280"/>
                  </a:cubicBezTo>
                  <a:cubicBezTo>
                    <a:pt x="3982" y="1034"/>
                    <a:pt x="3100" y="0"/>
                    <a:pt x="2006" y="0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8" name="Google Shape;2078;p62"/>
            <p:cNvSpPr/>
            <p:nvPr/>
          </p:nvSpPr>
          <p:spPr>
            <a:xfrm>
              <a:off x="4210843" y="4882867"/>
              <a:ext cx="118502" cy="97911"/>
            </a:xfrm>
            <a:custGeom>
              <a:avLst/>
              <a:gdLst/>
              <a:ahLst/>
              <a:cxnLst/>
              <a:rect l="l" t="t" r="r" b="b"/>
              <a:pathLst>
                <a:path w="2797" h="2311" fill="none" extrusionOk="0">
                  <a:moveTo>
                    <a:pt x="1155" y="1065"/>
                  </a:moveTo>
                  <a:cubicBezTo>
                    <a:pt x="1429" y="882"/>
                    <a:pt x="1794" y="1034"/>
                    <a:pt x="1885" y="1308"/>
                  </a:cubicBezTo>
                  <a:cubicBezTo>
                    <a:pt x="1885" y="1369"/>
                    <a:pt x="1885" y="1399"/>
                    <a:pt x="1885" y="1460"/>
                  </a:cubicBezTo>
                  <a:cubicBezTo>
                    <a:pt x="1854" y="1490"/>
                    <a:pt x="1824" y="1551"/>
                    <a:pt x="1763" y="1581"/>
                  </a:cubicBezTo>
                  <a:cubicBezTo>
                    <a:pt x="1520" y="1703"/>
                    <a:pt x="1155" y="1642"/>
                    <a:pt x="1003" y="1399"/>
                  </a:cubicBezTo>
                  <a:cubicBezTo>
                    <a:pt x="912" y="1277"/>
                    <a:pt x="882" y="1156"/>
                    <a:pt x="912" y="1034"/>
                  </a:cubicBezTo>
                  <a:cubicBezTo>
                    <a:pt x="942" y="852"/>
                    <a:pt x="1064" y="730"/>
                    <a:pt x="1246" y="669"/>
                  </a:cubicBezTo>
                  <a:cubicBezTo>
                    <a:pt x="1611" y="487"/>
                    <a:pt x="2097" y="669"/>
                    <a:pt x="2280" y="1065"/>
                  </a:cubicBezTo>
                  <a:cubicBezTo>
                    <a:pt x="2432" y="1429"/>
                    <a:pt x="2280" y="1916"/>
                    <a:pt x="1915" y="2128"/>
                  </a:cubicBezTo>
                  <a:cubicBezTo>
                    <a:pt x="1581" y="2311"/>
                    <a:pt x="1155" y="2250"/>
                    <a:pt x="821" y="2098"/>
                  </a:cubicBezTo>
                  <a:cubicBezTo>
                    <a:pt x="578" y="2007"/>
                    <a:pt x="365" y="1855"/>
                    <a:pt x="243" y="1672"/>
                  </a:cubicBezTo>
                  <a:cubicBezTo>
                    <a:pt x="0" y="1308"/>
                    <a:pt x="61" y="791"/>
                    <a:pt x="365" y="457"/>
                  </a:cubicBezTo>
                  <a:cubicBezTo>
                    <a:pt x="638" y="153"/>
                    <a:pt x="1125" y="1"/>
                    <a:pt x="1550" y="62"/>
                  </a:cubicBezTo>
                  <a:cubicBezTo>
                    <a:pt x="1915" y="122"/>
                    <a:pt x="2249" y="274"/>
                    <a:pt x="2462" y="548"/>
                  </a:cubicBezTo>
                  <a:cubicBezTo>
                    <a:pt x="2736" y="852"/>
                    <a:pt x="2797" y="1217"/>
                    <a:pt x="2736" y="1581"/>
                  </a:cubicBezTo>
                </a:path>
              </a:pathLst>
            </a:custGeom>
            <a:noFill/>
            <a:ln w="2275" cap="flat" cmpd="sng">
              <a:solidFill>
                <a:srgbClr val="FFE17B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9" name="Google Shape;2079;p62"/>
            <p:cNvSpPr/>
            <p:nvPr/>
          </p:nvSpPr>
          <p:spPr>
            <a:xfrm>
              <a:off x="4257195" y="4679412"/>
              <a:ext cx="434013" cy="347752"/>
            </a:xfrm>
            <a:custGeom>
              <a:avLst/>
              <a:gdLst/>
              <a:ahLst/>
              <a:cxnLst/>
              <a:rect l="l" t="t" r="r" b="b"/>
              <a:pathLst>
                <a:path w="10244" h="8208" extrusionOk="0">
                  <a:moveTo>
                    <a:pt x="0" y="0"/>
                  </a:moveTo>
                  <a:lnTo>
                    <a:pt x="2310" y="3769"/>
                  </a:lnTo>
                  <a:lnTo>
                    <a:pt x="8876" y="8207"/>
                  </a:lnTo>
                  <a:lnTo>
                    <a:pt x="10244" y="39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47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0" name="Google Shape;2080;p62"/>
            <p:cNvSpPr/>
            <p:nvPr/>
          </p:nvSpPr>
          <p:spPr>
            <a:xfrm>
              <a:off x="4571402" y="4839100"/>
              <a:ext cx="168750" cy="191925"/>
            </a:xfrm>
            <a:custGeom>
              <a:avLst/>
              <a:gdLst/>
              <a:ahLst/>
              <a:cxnLst/>
              <a:rect l="l" t="t" r="r" b="b"/>
              <a:pathLst>
                <a:path w="3983" h="4530" extrusionOk="0">
                  <a:moveTo>
                    <a:pt x="2007" y="0"/>
                  </a:moveTo>
                  <a:cubicBezTo>
                    <a:pt x="913" y="0"/>
                    <a:pt x="1" y="1034"/>
                    <a:pt x="1" y="2280"/>
                  </a:cubicBezTo>
                  <a:cubicBezTo>
                    <a:pt x="1" y="3526"/>
                    <a:pt x="913" y="4529"/>
                    <a:pt x="2007" y="4529"/>
                  </a:cubicBezTo>
                  <a:cubicBezTo>
                    <a:pt x="3101" y="4529"/>
                    <a:pt x="3983" y="3526"/>
                    <a:pt x="3983" y="2280"/>
                  </a:cubicBezTo>
                  <a:cubicBezTo>
                    <a:pt x="3983" y="1003"/>
                    <a:pt x="3101" y="0"/>
                    <a:pt x="2007" y="0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1" name="Google Shape;2081;p62"/>
            <p:cNvSpPr/>
            <p:nvPr/>
          </p:nvSpPr>
          <p:spPr>
            <a:xfrm>
              <a:off x="4598475" y="4882867"/>
              <a:ext cx="119815" cy="97911"/>
            </a:xfrm>
            <a:custGeom>
              <a:avLst/>
              <a:gdLst/>
              <a:ahLst/>
              <a:cxnLst/>
              <a:rect l="l" t="t" r="r" b="b"/>
              <a:pathLst>
                <a:path w="2828" h="2311" fill="none" extrusionOk="0">
                  <a:moveTo>
                    <a:pt x="1642" y="1065"/>
                  </a:moveTo>
                  <a:cubicBezTo>
                    <a:pt x="1398" y="882"/>
                    <a:pt x="1034" y="1034"/>
                    <a:pt x="943" y="1308"/>
                  </a:cubicBezTo>
                  <a:cubicBezTo>
                    <a:pt x="912" y="1369"/>
                    <a:pt x="912" y="1399"/>
                    <a:pt x="912" y="1460"/>
                  </a:cubicBezTo>
                  <a:cubicBezTo>
                    <a:pt x="943" y="1490"/>
                    <a:pt x="1003" y="1551"/>
                    <a:pt x="1034" y="1581"/>
                  </a:cubicBezTo>
                  <a:cubicBezTo>
                    <a:pt x="1277" y="1703"/>
                    <a:pt x="1642" y="1642"/>
                    <a:pt x="1824" y="1399"/>
                  </a:cubicBezTo>
                  <a:cubicBezTo>
                    <a:pt x="1885" y="1277"/>
                    <a:pt x="1915" y="1156"/>
                    <a:pt x="1885" y="1034"/>
                  </a:cubicBezTo>
                  <a:cubicBezTo>
                    <a:pt x="1854" y="852"/>
                    <a:pt x="1733" y="730"/>
                    <a:pt x="1581" y="669"/>
                  </a:cubicBezTo>
                  <a:cubicBezTo>
                    <a:pt x="1186" y="487"/>
                    <a:pt x="699" y="669"/>
                    <a:pt x="547" y="1065"/>
                  </a:cubicBezTo>
                  <a:cubicBezTo>
                    <a:pt x="365" y="1429"/>
                    <a:pt x="517" y="1916"/>
                    <a:pt x="882" y="2128"/>
                  </a:cubicBezTo>
                  <a:cubicBezTo>
                    <a:pt x="1216" y="2311"/>
                    <a:pt x="1642" y="2250"/>
                    <a:pt x="2006" y="2098"/>
                  </a:cubicBezTo>
                  <a:cubicBezTo>
                    <a:pt x="2219" y="2007"/>
                    <a:pt x="2432" y="1855"/>
                    <a:pt x="2554" y="1672"/>
                  </a:cubicBezTo>
                  <a:cubicBezTo>
                    <a:pt x="2827" y="1308"/>
                    <a:pt x="2736" y="791"/>
                    <a:pt x="2462" y="457"/>
                  </a:cubicBezTo>
                  <a:cubicBezTo>
                    <a:pt x="2158" y="153"/>
                    <a:pt x="1702" y="1"/>
                    <a:pt x="1247" y="62"/>
                  </a:cubicBezTo>
                  <a:cubicBezTo>
                    <a:pt x="912" y="122"/>
                    <a:pt x="578" y="274"/>
                    <a:pt x="335" y="548"/>
                  </a:cubicBezTo>
                  <a:cubicBezTo>
                    <a:pt x="91" y="852"/>
                    <a:pt x="0" y="1217"/>
                    <a:pt x="61" y="1581"/>
                  </a:cubicBezTo>
                </a:path>
              </a:pathLst>
            </a:custGeom>
            <a:noFill/>
            <a:ln w="2275" cap="flat" cmpd="sng">
              <a:solidFill>
                <a:srgbClr val="FFE17B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2" name="Google Shape;2082;p62"/>
            <p:cNvSpPr/>
            <p:nvPr/>
          </p:nvSpPr>
          <p:spPr>
            <a:xfrm>
              <a:off x="4152883" y="3768905"/>
              <a:ext cx="605304" cy="1088040"/>
            </a:xfrm>
            <a:custGeom>
              <a:avLst/>
              <a:gdLst/>
              <a:ahLst/>
              <a:cxnLst/>
              <a:rect l="l" t="t" r="r" b="b"/>
              <a:pathLst>
                <a:path w="14287" h="25681" extrusionOk="0">
                  <a:moveTo>
                    <a:pt x="8359" y="1"/>
                  </a:moveTo>
                  <a:cubicBezTo>
                    <a:pt x="8086" y="1"/>
                    <a:pt x="7842" y="183"/>
                    <a:pt x="7630" y="365"/>
                  </a:cubicBezTo>
                  <a:cubicBezTo>
                    <a:pt x="7022" y="912"/>
                    <a:pt x="6596" y="1642"/>
                    <a:pt x="6383" y="2432"/>
                  </a:cubicBezTo>
                  <a:cubicBezTo>
                    <a:pt x="6110" y="3344"/>
                    <a:pt x="6262" y="4226"/>
                    <a:pt x="6201" y="5168"/>
                  </a:cubicBezTo>
                  <a:cubicBezTo>
                    <a:pt x="6110" y="6080"/>
                    <a:pt x="5745" y="6961"/>
                    <a:pt x="5441" y="7812"/>
                  </a:cubicBezTo>
                  <a:cubicBezTo>
                    <a:pt x="5016" y="8998"/>
                    <a:pt x="4864" y="10305"/>
                    <a:pt x="4985" y="11551"/>
                  </a:cubicBezTo>
                  <a:cubicBezTo>
                    <a:pt x="5107" y="12675"/>
                    <a:pt x="5472" y="13800"/>
                    <a:pt x="5168" y="14864"/>
                  </a:cubicBezTo>
                  <a:cubicBezTo>
                    <a:pt x="5107" y="15077"/>
                    <a:pt x="5016" y="15290"/>
                    <a:pt x="4864" y="15441"/>
                  </a:cubicBezTo>
                  <a:cubicBezTo>
                    <a:pt x="4680" y="15625"/>
                    <a:pt x="4495" y="15701"/>
                    <a:pt x="4319" y="15701"/>
                  </a:cubicBezTo>
                  <a:cubicBezTo>
                    <a:pt x="3853" y="15701"/>
                    <a:pt x="3454" y="15167"/>
                    <a:pt x="3344" y="14682"/>
                  </a:cubicBezTo>
                  <a:cubicBezTo>
                    <a:pt x="3192" y="13983"/>
                    <a:pt x="3222" y="13253"/>
                    <a:pt x="3222" y="12524"/>
                  </a:cubicBezTo>
                  <a:cubicBezTo>
                    <a:pt x="3253" y="12040"/>
                    <a:pt x="3553" y="9423"/>
                    <a:pt x="2630" y="9423"/>
                  </a:cubicBezTo>
                  <a:cubicBezTo>
                    <a:pt x="2625" y="9423"/>
                    <a:pt x="2620" y="9423"/>
                    <a:pt x="2614" y="9423"/>
                  </a:cubicBezTo>
                  <a:cubicBezTo>
                    <a:pt x="2189" y="9454"/>
                    <a:pt x="1946" y="9849"/>
                    <a:pt x="1824" y="10213"/>
                  </a:cubicBezTo>
                  <a:cubicBezTo>
                    <a:pt x="1581" y="11004"/>
                    <a:pt x="1672" y="11855"/>
                    <a:pt x="1490" y="12675"/>
                  </a:cubicBezTo>
                  <a:cubicBezTo>
                    <a:pt x="1307" y="13375"/>
                    <a:pt x="943" y="14013"/>
                    <a:pt x="669" y="14682"/>
                  </a:cubicBezTo>
                  <a:cubicBezTo>
                    <a:pt x="0" y="16384"/>
                    <a:pt x="122" y="21490"/>
                    <a:pt x="1976" y="23344"/>
                  </a:cubicBezTo>
                  <a:cubicBezTo>
                    <a:pt x="2675" y="24043"/>
                    <a:pt x="3587" y="24834"/>
                    <a:pt x="4529" y="25138"/>
                  </a:cubicBezTo>
                  <a:cubicBezTo>
                    <a:pt x="5582" y="25504"/>
                    <a:pt x="6601" y="25681"/>
                    <a:pt x="7663" y="25681"/>
                  </a:cubicBezTo>
                  <a:cubicBezTo>
                    <a:pt x="8011" y="25681"/>
                    <a:pt x="8364" y="25662"/>
                    <a:pt x="8724" y="25624"/>
                  </a:cubicBezTo>
                  <a:lnTo>
                    <a:pt x="9058" y="25594"/>
                  </a:lnTo>
                  <a:cubicBezTo>
                    <a:pt x="10973" y="25411"/>
                    <a:pt x="13192" y="24651"/>
                    <a:pt x="13587" y="22189"/>
                  </a:cubicBezTo>
                  <a:cubicBezTo>
                    <a:pt x="14286" y="17752"/>
                    <a:pt x="13587" y="15411"/>
                    <a:pt x="11277" y="15198"/>
                  </a:cubicBezTo>
                  <a:cubicBezTo>
                    <a:pt x="9697" y="15046"/>
                    <a:pt x="10213" y="12706"/>
                    <a:pt x="10335" y="11703"/>
                  </a:cubicBezTo>
                  <a:cubicBezTo>
                    <a:pt x="10517" y="10183"/>
                    <a:pt x="10973" y="8724"/>
                    <a:pt x="11064" y="7174"/>
                  </a:cubicBezTo>
                  <a:cubicBezTo>
                    <a:pt x="11092" y="6335"/>
                    <a:pt x="10966" y="4392"/>
                    <a:pt x="9811" y="4392"/>
                  </a:cubicBezTo>
                  <a:cubicBezTo>
                    <a:pt x="9710" y="4392"/>
                    <a:pt x="9601" y="4407"/>
                    <a:pt x="9484" y="4438"/>
                  </a:cubicBezTo>
                  <a:cubicBezTo>
                    <a:pt x="8610" y="4679"/>
                    <a:pt x="9230" y="8269"/>
                    <a:pt x="8173" y="8269"/>
                  </a:cubicBezTo>
                  <a:cubicBezTo>
                    <a:pt x="8164" y="8269"/>
                    <a:pt x="8155" y="8269"/>
                    <a:pt x="8146" y="8268"/>
                  </a:cubicBezTo>
                  <a:cubicBezTo>
                    <a:pt x="7417" y="8207"/>
                    <a:pt x="8906" y="1976"/>
                    <a:pt x="8967" y="1277"/>
                  </a:cubicBezTo>
                  <a:cubicBezTo>
                    <a:pt x="8997" y="821"/>
                    <a:pt x="8997" y="1"/>
                    <a:pt x="8359" y="1"/>
                  </a:cubicBezTo>
                  <a:close/>
                </a:path>
              </a:pathLst>
            </a:custGeom>
            <a:solidFill>
              <a:srgbClr val="EF69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3" name="Google Shape;2083;p62"/>
            <p:cNvSpPr/>
            <p:nvPr/>
          </p:nvSpPr>
          <p:spPr>
            <a:xfrm>
              <a:off x="4326722" y="4593022"/>
              <a:ext cx="289794" cy="228318"/>
            </a:xfrm>
            <a:custGeom>
              <a:avLst/>
              <a:gdLst/>
              <a:ahLst/>
              <a:cxnLst/>
              <a:rect l="l" t="t" r="r" b="b"/>
              <a:pathLst>
                <a:path w="6840" h="5389" extrusionOk="0">
                  <a:moveTo>
                    <a:pt x="4057" y="1"/>
                  </a:moveTo>
                  <a:cubicBezTo>
                    <a:pt x="3812" y="1"/>
                    <a:pt x="3571" y="72"/>
                    <a:pt x="3375" y="215"/>
                  </a:cubicBezTo>
                  <a:cubicBezTo>
                    <a:pt x="2858" y="550"/>
                    <a:pt x="2676" y="1188"/>
                    <a:pt x="2311" y="1674"/>
                  </a:cubicBezTo>
                  <a:cubicBezTo>
                    <a:pt x="1946" y="2100"/>
                    <a:pt x="1399" y="2374"/>
                    <a:pt x="882" y="2617"/>
                  </a:cubicBezTo>
                  <a:cubicBezTo>
                    <a:pt x="578" y="2738"/>
                    <a:pt x="274" y="2890"/>
                    <a:pt x="122" y="3194"/>
                  </a:cubicBezTo>
                  <a:cubicBezTo>
                    <a:pt x="1" y="3468"/>
                    <a:pt x="62" y="3833"/>
                    <a:pt x="244" y="4076"/>
                  </a:cubicBezTo>
                  <a:cubicBezTo>
                    <a:pt x="891" y="5035"/>
                    <a:pt x="2127" y="5388"/>
                    <a:pt x="3304" y="5388"/>
                  </a:cubicBezTo>
                  <a:cubicBezTo>
                    <a:pt x="3731" y="5388"/>
                    <a:pt x="4150" y="5342"/>
                    <a:pt x="4530" y="5261"/>
                  </a:cubicBezTo>
                  <a:cubicBezTo>
                    <a:pt x="5320" y="5079"/>
                    <a:pt x="6840" y="4623"/>
                    <a:pt x="6779" y="3589"/>
                  </a:cubicBezTo>
                  <a:cubicBezTo>
                    <a:pt x="6749" y="2981"/>
                    <a:pt x="6141" y="2617"/>
                    <a:pt x="5806" y="2130"/>
                  </a:cubicBezTo>
                  <a:cubicBezTo>
                    <a:pt x="5442" y="1583"/>
                    <a:pt x="5411" y="823"/>
                    <a:pt x="4955" y="367"/>
                  </a:cubicBezTo>
                  <a:cubicBezTo>
                    <a:pt x="4713" y="125"/>
                    <a:pt x="4382" y="1"/>
                    <a:pt x="4057" y="1"/>
                  </a:cubicBezTo>
                  <a:close/>
                </a:path>
              </a:pathLst>
            </a:custGeom>
            <a:solidFill>
              <a:srgbClr val="FFE1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4" name="Google Shape;2084;p62"/>
            <p:cNvSpPr/>
            <p:nvPr/>
          </p:nvSpPr>
          <p:spPr>
            <a:xfrm>
              <a:off x="4621651" y="4839100"/>
              <a:ext cx="127526" cy="193111"/>
            </a:xfrm>
            <a:custGeom>
              <a:avLst/>
              <a:gdLst/>
              <a:ahLst/>
              <a:cxnLst/>
              <a:rect l="l" t="t" r="r" b="b"/>
              <a:pathLst>
                <a:path w="3010" h="4558" extrusionOk="0">
                  <a:moveTo>
                    <a:pt x="1003" y="0"/>
                  </a:moveTo>
                  <a:cubicBezTo>
                    <a:pt x="1004" y="0"/>
                    <a:pt x="3009" y="2675"/>
                    <a:pt x="0" y="4347"/>
                  </a:cubicBezTo>
                  <a:cubicBezTo>
                    <a:pt x="236" y="4496"/>
                    <a:pt x="487" y="4558"/>
                    <a:pt x="736" y="4558"/>
                  </a:cubicBezTo>
                  <a:cubicBezTo>
                    <a:pt x="1452" y="4558"/>
                    <a:pt x="2146" y="4046"/>
                    <a:pt x="2371" y="3617"/>
                  </a:cubicBezTo>
                  <a:cubicBezTo>
                    <a:pt x="2523" y="3435"/>
                    <a:pt x="2736" y="3009"/>
                    <a:pt x="2797" y="2523"/>
                  </a:cubicBezTo>
                  <a:cubicBezTo>
                    <a:pt x="2888" y="1550"/>
                    <a:pt x="2523" y="335"/>
                    <a:pt x="10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5" name="Google Shape;2085;p62"/>
            <p:cNvSpPr/>
            <p:nvPr/>
          </p:nvSpPr>
          <p:spPr>
            <a:xfrm>
              <a:off x="4172203" y="4842956"/>
              <a:ext cx="144261" cy="187434"/>
            </a:xfrm>
            <a:custGeom>
              <a:avLst/>
              <a:gdLst/>
              <a:ahLst/>
              <a:cxnLst/>
              <a:rect l="l" t="t" r="r" b="b"/>
              <a:pathLst>
                <a:path w="3405" h="4424" extrusionOk="0">
                  <a:moveTo>
                    <a:pt x="1824" y="0"/>
                  </a:moveTo>
                  <a:cubicBezTo>
                    <a:pt x="1003" y="152"/>
                    <a:pt x="0" y="1642"/>
                    <a:pt x="517" y="2949"/>
                  </a:cubicBezTo>
                  <a:cubicBezTo>
                    <a:pt x="858" y="3865"/>
                    <a:pt x="1498" y="4423"/>
                    <a:pt x="2301" y="4423"/>
                  </a:cubicBezTo>
                  <a:cubicBezTo>
                    <a:pt x="2643" y="4423"/>
                    <a:pt x="3014" y="4322"/>
                    <a:pt x="3405" y="4104"/>
                  </a:cubicBezTo>
                  <a:cubicBezTo>
                    <a:pt x="912" y="2675"/>
                    <a:pt x="1824" y="1"/>
                    <a:pt x="18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6" name="Google Shape;2086;p62"/>
            <p:cNvSpPr/>
            <p:nvPr/>
          </p:nvSpPr>
          <p:spPr>
            <a:xfrm>
              <a:off x="4517339" y="4925279"/>
              <a:ext cx="36097" cy="25124"/>
            </a:xfrm>
            <a:custGeom>
              <a:avLst/>
              <a:gdLst/>
              <a:ahLst/>
              <a:cxnLst/>
              <a:rect l="l" t="t" r="r" b="b"/>
              <a:pathLst>
                <a:path w="852" h="593" extrusionOk="0">
                  <a:moveTo>
                    <a:pt x="135" y="0"/>
                  </a:moveTo>
                  <a:cubicBezTo>
                    <a:pt x="92" y="0"/>
                    <a:pt x="50" y="26"/>
                    <a:pt x="31" y="64"/>
                  </a:cubicBezTo>
                  <a:cubicBezTo>
                    <a:pt x="0" y="124"/>
                    <a:pt x="0" y="216"/>
                    <a:pt x="61" y="246"/>
                  </a:cubicBezTo>
                  <a:cubicBezTo>
                    <a:pt x="244" y="368"/>
                    <a:pt x="395" y="459"/>
                    <a:pt x="547" y="519"/>
                  </a:cubicBezTo>
                  <a:cubicBezTo>
                    <a:pt x="578" y="550"/>
                    <a:pt x="608" y="550"/>
                    <a:pt x="639" y="580"/>
                  </a:cubicBezTo>
                  <a:cubicBezTo>
                    <a:pt x="655" y="588"/>
                    <a:pt x="673" y="592"/>
                    <a:pt x="692" y="592"/>
                  </a:cubicBezTo>
                  <a:cubicBezTo>
                    <a:pt x="744" y="592"/>
                    <a:pt x="799" y="564"/>
                    <a:pt x="821" y="519"/>
                  </a:cubicBezTo>
                  <a:cubicBezTo>
                    <a:pt x="851" y="459"/>
                    <a:pt x="851" y="368"/>
                    <a:pt x="760" y="337"/>
                  </a:cubicBezTo>
                  <a:cubicBezTo>
                    <a:pt x="608" y="246"/>
                    <a:pt x="456" y="155"/>
                    <a:pt x="274" y="64"/>
                  </a:cubicBezTo>
                  <a:cubicBezTo>
                    <a:pt x="274" y="33"/>
                    <a:pt x="244" y="33"/>
                    <a:pt x="213" y="33"/>
                  </a:cubicBezTo>
                  <a:cubicBezTo>
                    <a:pt x="190" y="10"/>
                    <a:pt x="162" y="0"/>
                    <a:pt x="135" y="0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7" name="Google Shape;2087;p62"/>
            <p:cNvSpPr/>
            <p:nvPr/>
          </p:nvSpPr>
          <p:spPr>
            <a:xfrm>
              <a:off x="4523779" y="4881469"/>
              <a:ext cx="36097" cy="25124"/>
            </a:xfrm>
            <a:custGeom>
              <a:avLst/>
              <a:gdLst/>
              <a:ahLst/>
              <a:cxnLst/>
              <a:rect l="l" t="t" r="r" b="b"/>
              <a:pathLst>
                <a:path w="852" h="593" extrusionOk="0">
                  <a:moveTo>
                    <a:pt x="135" y="1"/>
                  </a:moveTo>
                  <a:cubicBezTo>
                    <a:pt x="92" y="1"/>
                    <a:pt x="50" y="27"/>
                    <a:pt x="31" y="64"/>
                  </a:cubicBezTo>
                  <a:cubicBezTo>
                    <a:pt x="0" y="125"/>
                    <a:pt x="0" y="216"/>
                    <a:pt x="61" y="277"/>
                  </a:cubicBezTo>
                  <a:cubicBezTo>
                    <a:pt x="243" y="368"/>
                    <a:pt x="395" y="459"/>
                    <a:pt x="547" y="520"/>
                  </a:cubicBezTo>
                  <a:cubicBezTo>
                    <a:pt x="578" y="550"/>
                    <a:pt x="608" y="550"/>
                    <a:pt x="639" y="581"/>
                  </a:cubicBezTo>
                  <a:cubicBezTo>
                    <a:pt x="655" y="589"/>
                    <a:pt x="673" y="593"/>
                    <a:pt x="692" y="593"/>
                  </a:cubicBezTo>
                  <a:cubicBezTo>
                    <a:pt x="744" y="593"/>
                    <a:pt x="799" y="565"/>
                    <a:pt x="821" y="520"/>
                  </a:cubicBezTo>
                  <a:cubicBezTo>
                    <a:pt x="851" y="459"/>
                    <a:pt x="851" y="368"/>
                    <a:pt x="760" y="338"/>
                  </a:cubicBezTo>
                  <a:cubicBezTo>
                    <a:pt x="608" y="246"/>
                    <a:pt x="456" y="155"/>
                    <a:pt x="274" y="64"/>
                  </a:cubicBezTo>
                  <a:cubicBezTo>
                    <a:pt x="274" y="64"/>
                    <a:pt x="243" y="34"/>
                    <a:pt x="213" y="34"/>
                  </a:cubicBezTo>
                  <a:cubicBezTo>
                    <a:pt x="190" y="10"/>
                    <a:pt x="162" y="1"/>
                    <a:pt x="135" y="1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8" name="Google Shape;2088;p62"/>
            <p:cNvSpPr/>
            <p:nvPr/>
          </p:nvSpPr>
          <p:spPr>
            <a:xfrm>
              <a:off x="4452939" y="4868208"/>
              <a:ext cx="37411" cy="25505"/>
            </a:xfrm>
            <a:custGeom>
              <a:avLst/>
              <a:gdLst/>
              <a:ahLst/>
              <a:cxnLst/>
              <a:rect l="l" t="t" r="r" b="b"/>
              <a:pathLst>
                <a:path w="883" h="602" extrusionOk="0">
                  <a:moveTo>
                    <a:pt x="185" y="0"/>
                  </a:moveTo>
                  <a:cubicBezTo>
                    <a:pt x="124" y="0"/>
                    <a:pt x="53" y="29"/>
                    <a:pt x="31" y="73"/>
                  </a:cubicBezTo>
                  <a:cubicBezTo>
                    <a:pt x="1" y="134"/>
                    <a:pt x="31" y="225"/>
                    <a:pt x="92" y="256"/>
                  </a:cubicBezTo>
                  <a:cubicBezTo>
                    <a:pt x="244" y="347"/>
                    <a:pt x="396" y="438"/>
                    <a:pt x="578" y="529"/>
                  </a:cubicBezTo>
                  <a:cubicBezTo>
                    <a:pt x="608" y="559"/>
                    <a:pt x="608" y="559"/>
                    <a:pt x="639" y="590"/>
                  </a:cubicBezTo>
                  <a:cubicBezTo>
                    <a:pt x="655" y="598"/>
                    <a:pt x="674" y="602"/>
                    <a:pt x="693" y="602"/>
                  </a:cubicBezTo>
                  <a:cubicBezTo>
                    <a:pt x="746" y="602"/>
                    <a:pt x="807" y="574"/>
                    <a:pt x="852" y="529"/>
                  </a:cubicBezTo>
                  <a:cubicBezTo>
                    <a:pt x="882" y="468"/>
                    <a:pt x="852" y="377"/>
                    <a:pt x="791" y="347"/>
                  </a:cubicBezTo>
                  <a:cubicBezTo>
                    <a:pt x="639" y="256"/>
                    <a:pt x="457" y="164"/>
                    <a:pt x="305" y="73"/>
                  </a:cubicBezTo>
                  <a:cubicBezTo>
                    <a:pt x="274" y="43"/>
                    <a:pt x="274" y="43"/>
                    <a:pt x="244" y="12"/>
                  </a:cubicBezTo>
                  <a:cubicBezTo>
                    <a:pt x="227" y="4"/>
                    <a:pt x="207" y="0"/>
                    <a:pt x="185" y="0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9" name="Google Shape;2089;p62"/>
            <p:cNvSpPr/>
            <p:nvPr/>
          </p:nvSpPr>
          <p:spPr>
            <a:xfrm>
              <a:off x="4549540" y="4856345"/>
              <a:ext cx="36097" cy="24827"/>
            </a:xfrm>
            <a:custGeom>
              <a:avLst/>
              <a:gdLst/>
              <a:ahLst/>
              <a:cxnLst/>
              <a:rect l="l" t="t" r="r" b="b"/>
              <a:pathLst>
                <a:path w="852" h="586" extrusionOk="0">
                  <a:moveTo>
                    <a:pt x="139" y="1"/>
                  </a:moveTo>
                  <a:cubicBezTo>
                    <a:pt x="94" y="1"/>
                    <a:pt x="50" y="22"/>
                    <a:pt x="31" y="80"/>
                  </a:cubicBezTo>
                  <a:cubicBezTo>
                    <a:pt x="0" y="140"/>
                    <a:pt x="0" y="232"/>
                    <a:pt x="91" y="262"/>
                  </a:cubicBezTo>
                  <a:cubicBezTo>
                    <a:pt x="243" y="353"/>
                    <a:pt x="395" y="444"/>
                    <a:pt x="578" y="536"/>
                  </a:cubicBezTo>
                  <a:cubicBezTo>
                    <a:pt x="578" y="536"/>
                    <a:pt x="608" y="566"/>
                    <a:pt x="639" y="566"/>
                  </a:cubicBezTo>
                  <a:cubicBezTo>
                    <a:pt x="664" y="579"/>
                    <a:pt x="694" y="586"/>
                    <a:pt x="723" y="586"/>
                  </a:cubicBezTo>
                  <a:cubicBezTo>
                    <a:pt x="764" y="586"/>
                    <a:pt x="803" y="571"/>
                    <a:pt x="821" y="536"/>
                  </a:cubicBezTo>
                  <a:cubicBezTo>
                    <a:pt x="851" y="444"/>
                    <a:pt x="851" y="353"/>
                    <a:pt x="791" y="323"/>
                  </a:cubicBezTo>
                  <a:cubicBezTo>
                    <a:pt x="608" y="232"/>
                    <a:pt x="456" y="140"/>
                    <a:pt x="304" y="49"/>
                  </a:cubicBezTo>
                  <a:cubicBezTo>
                    <a:pt x="274" y="49"/>
                    <a:pt x="243" y="19"/>
                    <a:pt x="213" y="19"/>
                  </a:cubicBezTo>
                  <a:cubicBezTo>
                    <a:pt x="191" y="8"/>
                    <a:pt x="164" y="1"/>
                    <a:pt x="139" y="1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0" name="Google Shape;2090;p62"/>
            <p:cNvSpPr/>
            <p:nvPr/>
          </p:nvSpPr>
          <p:spPr>
            <a:xfrm>
              <a:off x="4385869" y="4884986"/>
              <a:ext cx="41859" cy="23260"/>
            </a:xfrm>
            <a:custGeom>
              <a:avLst/>
              <a:gdLst/>
              <a:ahLst/>
              <a:cxnLst/>
              <a:rect l="l" t="t" r="r" b="b"/>
              <a:pathLst>
                <a:path w="988" h="549" extrusionOk="0">
                  <a:moveTo>
                    <a:pt x="757" y="1"/>
                  </a:moveTo>
                  <a:cubicBezTo>
                    <a:pt x="739" y="1"/>
                    <a:pt x="721" y="4"/>
                    <a:pt x="702" y="12"/>
                  </a:cubicBezTo>
                  <a:cubicBezTo>
                    <a:pt x="520" y="103"/>
                    <a:pt x="337" y="194"/>
                    <a:pt x="155" y="315"/>
                  </a:cubicBezTo>
                  <a:cubicBezTo>
                    <a:pt x="1" y="367"/>
                    <a:pt x="86" y="548"/>
                    <a:pt x="207" y="548"/>
                  </a:cubicBezTo>
                  <a:cubicBezTo>
                    <a:pt x="229" y="548"/>
                    <a:pt x="253" y="542"/>
                    <a:pt x="277" y="528"/>
                  </a:cubicBezTo>
                  <a:cubicBezTo>
                    <a:pt x="459" y="437"/>
                    <a:pt x="641" y="346"/>
                    <a:pt x="854" y="255"/>
                  </a:cubicBezTo>
                  <a:cubicBezTo>
                    <a:pt x="988" y="175"/>
                    <a:pt x="887" y="1"/>
                    <a:pt x="757" y="1"/>
                  </a:cubicBezTo>
                  <a:close/>
                </a:path>
              </a:pathLst>
            </a:custGeom>
            <a:solidFill>
              <a:srgbClr val="9247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1" name="Google Shape;2091;p62"/>
            <p:cNvSpPr/>
            <p:nvPr/>
          </p:nvSpPr>
          <p:spPr>
            <a:xfrm>
              <a:off x="4371506" y="4931422"/>
              <a:ext cx="40842" cy="23175"/>
            </a:xfrm>
            <a:custGeom>
              <a:avLst/>
              <a:gdLst/>
              <a:ahLst/>
              <a:cxnLst/>
              <a:rect l="l" t="t" r="r" b="b"/>
              <a:pathLst>
                <a:path w="964" h="547" extrusionOk="0">
                  <a:moveTo>
                    <a:pt x="755" y="0"/>
                  </a:moveTo>
                  <a:cubicBezTo>
                    <a:pt x="740" y="0"/>
                    <a:pt x="723" y="3"/>
                    <a:pt x="707" y="10"/>
                  </a:cubicBezTo>
                  <a:cubicBezTo>
                    <a:pt x="524" y="131"/>
                    <a:pt x="312" y="223"/>
                    <a:pt x="129" y="314"/>
                  </a:cubicBezTo>
                  <a:cubicBezTo>
                    <a:pt x="1" y="365"/>
                    <a:pt x="89" y="547"/>
                    <a:pt x="212" y="547"/>
                  </a:cubicBezTo>
                  <a:cubicBezTo>
                    <a:pt x="234" y="547"/>
                    <a:pt x="258" y="541"/>
                    <a:pt x="281" y="526"/>
                  </a:cubicBezTo>
                  <a:cubicBezTo>
                    <a:pt x="464" y="435"/>
                    <a:pt x="646" y="344"/>
                    <a:pt x="828" y="253"/>
                  </a:cubicBezTo>
                  <a:cubicBezTo>
                    <a:pt x="964" y="199"/>
                    <a:pt x="882" y="0"/>
                    <a:pt x="755" y="0"/>
                  </a:cubicBezTo>
                  <a:close/>
                </a:path>
              </a:pathLst>
            </a:custGeom>
            <a:solidFill>
              <a:srgbClr val="9247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2" name="Google Shape;2092;p62"/>
            <p:cNvSpPr/>
            <p:nvPr/>
          </p:nvSpPr>
          <p:spPr>
            <a:xfrm>
              <a:off x="4342907" y="4859183"/>
              <a:ext cx="33386" cy="19108"/>
            </a:xfrm>
            <a:custGeom>
              <a:avLst/>
              <a:gdLst/>
              <a:ahLst/>
              <a:cxnLst/>
              <a:rect l="l" t="t" r="r" b="b"/>
              <a:pathLst>
                <a:path w="788" h="451" extrusionOk="0">
                  <a:moveTo>
                    <a:pt x="611" y="0"/>
                  </a:moveTo>
                  <a:cubicBezTo>
                    <a:pt x="595" y="0"/>
                    <a:pt x="578" y="4"/>
                    <a:pt x="561" y="13"/>
                  </a:cubicBezTo>
                  <a:cubicBezTo>
                    <a:pt x="409" y="104"/>
                    <a:pt x="257" y="165"/>
                    <a:pt x="105" y="256"/>
                  </a:cubicBezTo>
                  <a:cubicBezTo>
                    <a:pt x="1" y="308"/>
                    <a:pt x="76" y="450"/>
                    <a:pt x="176" y="450"/>
                  </a:cubicBezTo>
                  <a:cubicBezTo>
                    <a:pt x="193" y="450"/>
                    <a:pt x="210" y="447"/>
                    <a:pt x="227" y="438"/>
                  </a:cubicBezTo>
                  <a:cubicBezTo>
                    <a:pt x="379" y="377"/>
                    <a:pt x="531" y="286"/>
                    <a:pt x="683" y="195"/>
                  </a:cubicBezTo>
                  <a:cubicBezTo>
                    <a:pt x="787" y="143"/>
                    <a:pt x="712" y="0"/>
                    <a:pt x="611" y="0"/>
                  </a:cubicBezTo>
                  <a:close/>
                </a:path>
              </a:pathLst>
            </a:custGeom>
            <a:solidFill>
              <a:srgbClr val="9247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3" name="Google Shape;2093;p62"/>
            <p:cNvSpPr/>
            <p:nvPr/>
          </p:nvSpPr>
          <p:spPr>
            <a:xfrm>
              <a:off x="4164661" y="4419267"/>
              <a:ext cx="603695" cy="441258"/>
            </a:xfrm>
            <a:custGeom>
              <a:avLst/>
              <a:gdLst/>
              <a:ahLst/>
              <a:cxnLst/>
              <a:rect l="l" t="t" r="r" b="b"/>
              <a:pathLst>
                <a:path w="14249" h="10415" extrusionOk="0">
                  <a:moveTo>
                    <a:pt x="664" y="0"/>
                  </a:moveTo>
                  <a:cubicBezTo>
                    <a:pt x="273" y="0"/>
                    <a:pt x="26" y="540"/>
                    <a:pt x="26" y="1976"/>
                  </a:cubicBezTo>
                  <a:cubicBezTo>
                    <a:pt x="1" y="9822"/>
                    <a:pt x="5520" y="10414"/>
                    <a:pt x="7111" y="10414"/>
                  </a:cubicBezTo>
                  <a:cubicBezTo>
                    <a:pt x="7382" y="10414"/>
                    <a:pt x="7538" y="10397"/>
                    <a:pt x="7535" y="10396"/>
                  </a:cubicBezTo>
                  <a:lnTo>
                    <a:pt x="7535" y="10396"/>
                  </a:lnTo>
                  <a:cubicBezTo>
                    <a:pt x="7664" y="10405"/>
                    <a:pt x="7790" y="10410"/>
                    <a:pt x="7915" y="10410"/>
                  </a:cubicBezTo>
                  <a:cubicBezTo>
                    <a:pt x="11856" y="10410"/>
                    <a:pt x="14249" y="5900"/>
                    <a:pt x="11303" y="4073"/>
                  </a:cubicBezTo>
                  <a:cubicBezTo>
                    <a:pt x="10551" y="3610"/>
                    <a:pt x="9880" y="3437"/>
                    <a:pt x="9277" y="3437"/>
                  </a:cubicBezTo>
                  <a:cubicBezTo>
                    <a:pt x="7506" y="3437"/>
                    <a:pt x="6317" y="4927"/>
                    <a:pt x="5348" y="4927"/>
                  </a:cubicBezTo>
                  <a:cubicBezTo>
                    <a:pt x="5327" y="4927"/>
                    <a:pt x="5306" y="4926"/>
                    <a:pt x="5285" y="4924"/>
                  </a:cubicBezTo>
                  <a:cubicBezTo>
                    <a:pt x="4305" y="4856"/>
                    <a:pt x="1837" y="0"/>
                    <a:pt x="6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094" name="Google Shape;2094;p62"/>
          <p:cNvSpPr txBox="1">
            <a:spLocks noGrp="1"/>
          </p:cNvSpPr>
          <p:nvPr>
            <p:ph type="title"/>
          </p:nvPr>
        </p:nvSpPr>
        <p:spPr>
          <a:xfrm>
            <a:off x="3119556" y="734766"/>
            <a:ext cx="5510636" cy="767200"/>
          </a:xfrm>
          <a:prstGeom prst="rect">
            <a:avLst/>
          </a:prstGeom>
          <a:solidFill>
            <a:srgbClr val="FFFF00"/>
          </a:solidFill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lvl="0">
              <a:buNone/>
            </a:pPr>
            <a:r>
              <a:rPr lang="id-ID" dirty="0">
                <a:latin typeface="Century Gothic" panose="020B0502020202020204" pitchFamily="34" charset="0"/>
              </a:rPr>
              <a:t>Aksara Gedé </a:t>
            </a:r>
            <a:endParaRPr dirty="0">
              <a:latin typeface="Century Gothic" panose="020B0502020202020204" pitchFamily="34" charset="0"/>
            </a:endParaRPr>
          </a:p>
        </p:txBody>
      </p:sp>
      <p:pic>
        <p:nvPicPr>
          <p:cNvPr id="2095" name="Google Shape;2095;p62">
            <a:hlinkClick r:id="" action="ppaction://noaction"/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28133" y="6112956"/>
            <a:ext cx="425800" cy="425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136972" y="2439305"/>
            <a:ext cx="7251727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id-ID" sz="3200" b="1" dirty="0" smtClean="0">
                <a:latin typeface="Century Gothic" panose="020B0502020202020204" pitchFamily="34" charset="0"/>
              </a:rPr>
              <a:t>Ngaran jelema </a:t>
            </a:r>
            <a:r>
              <a:rPr lang="id-ID" sz="3200" dirty="0" smtClean="0">
                <a:latin typeface="Century Gothic" panose="020B0502020202020204" pitchFamily="34" charset="0"/>
              </a:rPr>
              <a:t>( nama orang ) :</a:t>
            </a:r>
            <a:endParaRPr lang="en-ID" sz="3200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88618" y="3271092"/>
            <a:ext cx="8405709" cy="255454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id-ID" sz="3200" dirty="0">
                <a:latin typeface="Century Gothic" panose="020B0502020202020204" pitchFamily="34" charset="0"/>
              </a:rPr>
              <a:t>Conto :</a:t>
            </a:r>
            <a:endParaRPr lang="en-ID" sz="3200" dirty="0">
              <a:latin typeface="Century Gothic" panose="020B0502020202020204" pitchFamily="34" charset="0"/>
            </a:endParaRPr>
          </a:p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id-ID" sz="3200" b="1" dirty="0">
                <a:latin typeface="Century Gothic" panose="020B0502020202020204" pitchFamily="34" charset="0"/>
              </a:rPr>
              <a:t>M</a:t>
            </a:r>
            <a:r>
              <a:rPr lang="id-ID" sz="3200" dirty="0">
                <a:latin typeface="Century Gothic" panose="020B0502020202020204" pitchFamily="34" charset="0"/>
              </a:rPr>
              <a:t>ida sareng </a:t>
            </a:r>
            <a:r>
              <a:rPr lang="id-ID" sz="3200" b="1" dirty="0">
                <a:latin typeface="Century Gothic" panose="020B0502020202020204" pitchFamily="34" charset="0"/>
              </a:rPr>
              <a:t>D</a:t>
            </a:r>
            <a:r>
              <a:rPr lang="id-ID" sz="3200" dirty="0">
                <a:latin typeface="Century Gothic" panose="020B0502020202020204" pitchFamily="34" charset="0"/>
              </a:rPr>
              <a:t>ami angkat ka sakola.</a:t>
            </a:r>
            <a:endParaRPr lang="en-ID" sz="3200" dirty="0">
              <a:latin typeface="Century Gothic" panose="020B0502020202020204" pitchFamily="34" charset="0"/>
            </a:endParaRPr>
          </a:p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id-ID" sz="3200" dirty="0">
                <a:latin typeface="Century Gothic" panose="020B0502020202020204" pitchFamily="34" charset="0"/>
              </a:rPr>
              <a:t>Ibu </a:t>
            </a:r>
            <a:r>
              <a:rPr lang="id-ID" sz="3200" b="1" dirty="0">
                <a:latin typeface="Century Gothic" panose="020B0502020202020204" pitchFamily="34" charset="0"/>
              </a:rPr>
              <a:t>I</a:t>
            </a:r>
            <a:r>
              <a:rPr lang="id-ID" sz="3200" dirty="0">
                <a:latin typeface="Century Gothic" panose="020B0502020202020204" pitchFamily="34" charset="0"/>
              </a:rPr>
              <a:t>da nuju balanja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  <a:endParaRPr lang="en-ID" sz="3200" dirty="0">
              <a:latin typeface="Century Gothic" panose="020B0502020202020204" pitchFamily="34" charset="0"/>
            </a:endParaRPr>
          </a:p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id-ID" sz="3200" dirty="0">
                <a:latin typeface="Century Gothic" panose="020B0502020202020204" pitchFamily="34" charset="0"/>
              </a:rPr>
              <a:t>Guru anyar bahasa sunda namina </a:t>
            </a:r>
            <a:r>
              <a:rPr lang="id-ID" sz="3200" b="1" dirty="0">
                <a:latin typeface="Century Gothic" panose="020B0502020202020204" pitchFamily="34" charset="0"/>
              </a:rPr>
              <a:t>B</a:t>
            </a:r>
            <a:r>
              <a:rPr lang="id-ID" sz="3200" dirty="0">
                <a:latin typeface="Century Gothic" panose="020B0502020202020204" pitchFamily="34" charset="0"/>
              </a:rPr>
              <a:t>u </a:t>
            </a:r>
            <a:r>
              <a:rPr lang="id-ID" sz="3200" b="1" dirty="0">
                <a:latin typeface="Century Gothic" panose="020B0502020202020204" pitchFamily="34" charset="0"/>
              </a:rPr>
              <a:t>I</a:t>
            </a:r>
            <a:r>
              <a:rPr lang="id-ID" sz="3200" dirty="0">
                <a:latin typeface="Century Gothic" panose="020B0502020202020204" pitchFamily="34" charset="0"/>
              </a:rPr>
              <a:t>ntan</a:t>
            </a:r>
            <a:endParaRPr lang="en-ID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76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4" grpId="0" animBg="1"/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1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4" name="Google Shape;1924;p62"/>
          <p:cNvGrpSpPr/>
          <p:nvPr/>
        </p:nvGrpSpPr>
        <p:grpSpPr>
          <a:xfrm>
            <a:off x="114391" y="4584878"/>
            <a:ext cx="2912144" cy="2273121"/>
            <a:chOff x="2252050" y="2014325"/>
            <a:chExt cx="4650339" cy="3208248"/>
          </a:xfrm>
        </p:grpSpPr>
        <p:sp>
          <p:nvSpPr>
            <p:cNvPr id="1925" name="Google Shape;1925;p62"/>
            <p:cNvSpPr/>
            <p:nvPr/>
          </p:nvSpPr>
          <p:spPr>
            <a:xfrm>
              <a:off x="4485139" y="3315600"/>
              <a:ext cx="292378" cy="154557"/>
            </a:xfrm>
            <a:custGeom>
              <a:avLst/>
              <a:gdLst/>
              <a:ahLst/>
              <a:cxnLst/>
              <a:rect l="l" t="t" r="r" b="b"/>
              <a:pathLst>
                <a:path w="6901" h="3648" extrusionOk="0">
                  <a:moveTo>
                    <a:pt x="0" y="0"/>
                  </a:moveTo>
                  <a:lnTo>
                    <a:pt x="2280" y="1003"/>
                  </a:lnTo>
                  <a:lnTo>
                    <a:pt x="6779" y="3648"/>
                  </a:lnTo>
                  <a:lnTo>
                    <a:pt x="6900" y="3070"/>
                  </a:lnTo>
                  <a:lnTo>
                    <a:pt x="2584" y="6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47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6" name="Google Shape;1926;p62"/>
            <p:cNvSpPr/>
            <p:nvPr/>
          </p:nvSpPr>
          <p:spPr>
            <a:xfrm>
              <a:off x="4969372" y="4115313"/>
              <a:ext cx="1933017" cy="504893"/>
            </a:xfrm>
            <a:custGeom>
              <a:avLst/>
              <a:gdLst/>
              <a:ahLst/>
              <a:cxnLst/>
              <a:rect l="l" t="t" r="r" b="b"/>
              <a:pathLst>
                <a:path w="45625" h="11917" extrusionOk="0">
                  <a:moveTo>
                    <a:pt x="41315" y="0"/>
                  </a:moveTo>
                  <a:cubicBezTo>
                    <a:pt x="41303" y="0"/>
                    <a:pt x="41290" y="0"/>
                    <a:pt x="41278" y="1"/>
                  </a:cubicBezTo>
                  <a:cubicBezTo>
                    <a:pt x="39910" y="31"/>
                    <a:pt x="40305" y="3132"/>
                    <a:pt x="40579" y="4682"/>
                  </a:cubicBezTo>
                  <a:cubicBezTo>
                    <a:pt x="36414" y="3679"/>
                    <a:pt x="30001" y="3041"/>
                    <a:pt x="22827" y="3041"/>
                  </a:cubicBezTo>
                  <a:cubicBezTo>
                    <a:pt x="17478" y="3041"/>
                    <a:pt x="12554" y="3375"/>
                    <a:pt x="8663" y="3983"/>
                  </a:cubicBezTo>
                  <a:lnTo>
                    <a:pt x="8663" y="3952"/>
                  </a:lnTo>
                  <a:cubicBezTo>
                    <a:pt x="8663" y="3952"/>
                    <a:pt x="9453" y="609"/>
                    <a:pt x="8663" y="578"/>
                  </a:cubicBezTo>
                  <a:cubicBezTo>
                    <a:pt x="8655" y="578"/>
                    <a:pt x="8648" y="577"/>
                    <a:pt x="8641" y="577"/>
                  </a:cubicBezTo>
                  <a:cubicBezTo>
                    <a:pt x="7998" y="577"/>
                    <a:pt x="8177" y="3172"/>
                    <a:pt x="8237" y="4044"/>
                  </a:cubicBezTo>
                  <a:cubicBezTo>
                    <a:pt x="8207" y="4074"/>
                    <a:pt x="8177" y="4074"/>
                    <a:pt x="8146" y="4074"/>
                  </a:cubicBezTo>
                  <a:cubicBezTo>
                    <a:pt x="7929" y="3532"/>
                    <a:pt x="7423" y="2410"/>
                    <a:pt x="6971" y="2410"/>
                  </a:cubicBezTo>
                  <a:cubicBezTo>
                    <a:pt x="6916" y="2410"/>
                    <a:pt x="6862" y="2427"/>
                    <a:pt x="6809" y="2463"/>
                  </a:cubicBezTo>
                  <a:cubicBezTo>
                    <a:pt x="6414" y="2706"/>
                    <a:pt x="6930" y="3588"/>
                    <a:pt x="7356" y="4196"/>
                  </a:cubicBezTo>
                  <a:cubicBezTo>
                    <a:pt x="2857" y="5016"/>
                    <a:pt x="0" y="6171"/>
                    <a:pt x="0" y="7478"/>
                  </a:cubicBezTo>
                  <a:cubicBezTo>
                    <a:pt x="0" y="9910"/>
                    <a:pt x="10213" y="11916"/>
                    <a:pt x="22827" y="11916"/>
                  </a:cubicBezTo>
                  <a:cubicBezTo>
                    <a:pt x="35411" y="11916"/>
                    <a:pt x="45624" y="9910"/>
                    <a:pt x="45624" y="7478"/>
                  </a:cubicBezTo>
                  <a:cubicBezTo>
                    <a:pt x="45624" y="6658"/>
                    <a:pt x="44500" y="5898"/>
                    <a:pt x="42554" y="5229"/>
                  </a:cubicBezTo>
                  <a:cubicBezTo>
                    <a:pt x="42980" y="4712"/>
                    <a:pt x="43041" y="3922"/>
                    <a:pt x="42706" y="3831"/>
                  </a:cubicBezTo>
                  <a:cubicBezTo>
                    <a:pt x="42683" y="3825"/>
                    <a:pt x="42658" y="3823"/>
                    <a:pt x="42634" y="3823"/>
                  </a:cubicBezTo>
                  <a:cubicBezTo>
                    <a:pt x="42253" y="3823"/>
                    <a:pt x="41807" y="4468"/>
                    <a:pt x="41521" y="4925"/>
                  </a:cubicBezTo>
                  <a:cubicBezTo>
                    <a:pt x="41490" y="4925"/>
                    <a:pt x="41460" y="4895"/>
                    <a:pt x="41430" y="4895"/>
                  </a:cubicBezTo>
                  <a:cubicBezTo>
                    <a:pt x="41821" y="3598"/>
                    <a:pt x="42781" y="0"/>
                    <a:pt x="413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7" name="Google Shape;1927;p62"/>
            <p:cNvSpPr/>
            <p:nvPr/>
          </p:nvSpPr>
          <p:spPr>
            <a:xfrm>
              <a:off x="6456813" y="3361825"/>
              <a:ext cx="212515" cy="799898"/>
            </a:xfrm>
            <a:custGeom>
              <a:avLst/>
              <a:gdLst/>
              <a:ahLst/>
              <a:cxnLst/>
              <a:rect l="l" t="t" r="r" b="b"/>
              <a:pathLst>
                <a:path w="5016" h="18880" extrusionOk="0">
                  <a:moveTo>
                    <a:pt x="2652" y="1"/>
                  </a:moveTo>
                  <a:cubicBezTo>
                    <a:pt x="506" y="1"/>
                    <a:pt x="0" y="18879"/>
                    <a:pt x="0" y="18879"/>
                  </a:cubicBezTo>
                  <a:cubicBezTo>
                    <a:pt x="0" y="18879"/>
                    <a:pt x="2128" y="18575"/>
                    <a:pt x="3192" y="17572"/>
                  </a:cubicBezTo>
                  <a:cubicBezTo>
                    <a:pt x="3617" y="17147"/>
                    <a:pt x="4347" y="15171"/>
                    <a:pt x="4590" y="12344"/>
                  </a:cubicBezTo>
                  <a:cubicBezTo>
                    <a:pt x="5016" y="7572"/>
                    <a:pt x="4468" y="1159"/>
                    <a:pt x="2918" y="95"/>
                  </a:cubicBezTo>
                  <a:cubicBezTo>
                    <a:pt x="2827" y="31"/>
                    <a:pt x="2738" y="1"/>
                    <a:pt x="26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8" name="Google Shape;1928;p62"/>
            <p:cNvSpPr/>
            <p:nvPr/>
          </p:nvSpPr>
          <p:spPr>
            <a:xfrm>
              <a:off x="5315779" y="4639458"/>
              <a:ext cx="376096" cy="252468"/>
            </a:xfrm>
            <a:custGeom>
              <a:avLst/>
              <a:gdLst/>
              <a:ahLst/>
              <a:cxnLst/>
              <a:rect l="l" t="t" r="r" b="b"/>
              <a:pathLst>
                <a:path w="8877" h="5959" extrusionOk="0">
                  <a:moveTo>
                    <a:pt x="6414" y="1"/>
                  </a:moveTo>
                  <a:cubicBezTo>
                    <a:pt x="6414" y="1"/>
                    <a:pt x="2827" y="1885"/>
                    <a:pt x="1" y="3132"/>
                  </a:cubicBezTo>
                  <a:cubicBezTo>
                    <a:pt x="274" y="3861"/>
                    <a:pt x="517" y="4864"/>
                    <a:pt x="426" y="5958"/>
                  </a:cubicBezTo>
                  <a:lnTo>
                    <a:pt x="8147" y="5807"/>
                  </a:lnTo>
                  <a:lnTo>
                    <a:pt x="8876" y="518"/>
                  </a:lnTo>
                  <a:lnTo>
                    <a:pt x="64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9" name="Google Shape;1929;p62"/>
            <p:cNvSpPr/>
            <p:nvPr/>
          </p:nvSpPr>
          <p:spPr>
            <a:xfrm>
              <a:off x="4916502" y="2162998"/>
              <a:ext cx="1411473" cy="1357370"/>
            </a:xfrm>
            <a:custGeom>
              <a:avLst/>
              <a:gdLst/>
              <a:ahLst/>
              <a:cxnLst/>
              <a:rect l="l" t="t" r="r" b="b"/>
              <a:pathLst>
                <a:path w="33315" h="32038" extrusionOk="0">
                  <a:moveTo>
                    <a:pt x="22372" y="0"/>
                  </a:moveTo>
                  <a:cubicBezTo>
                    <a:pt x="22372" y="1"/>
                    <a:pt x="22377" y="10"/>
                    <a:pt x="22387" y="27"/>
                  </a:cubicBezTo>
                  <a:lnTo>
                    <a:pt x="22387" y="27"/>
                  </a:lnTo>
                  <a:cubicBezTo>
                    <a:pt x="22382" y="18"/>
                    <a:pt x="22377" y="9"/>
                    <a:pt x="22372" y="0"/>
                  </a:cubicBezTo>
                  <a:close/>
                  <a:moveTo>
                    <a:pt x="22387" y="27"/>
                  </a:moveTo>
                  <a:cubicBezTo>
                    <a:pt x="22893" y="1015"/>
                    <a:pt x="19753" y="3320"/>
                    <a:pt x="19241" y="4012"/>
                  </a:cubicBezTo>
                  <a:cubicBezTo>
                    <a:pt x="18056" y="5563"/>
                    <a:pt x="17296" y="7386"/>
                    <a:pt x="16141" y="8937"/>
                  </a:cubicBezTo>
                  <a:cubicBezTo>
                    <a:pt x="13952" y="11763"/>
                    <a:pt x="10974" y="12584"/>
                    <a:pt x="7691" y="13465"/>
                  </a:cubicBezTo>
                  <a:cubicBezTo>
                    <a:pt x="6171" y="13861"/>
                    <a:pt x="4560" y="14286"/>
                    <a:pt x="3253" y="15168"/>
                  </a:cubicBezTo>
                  <a:cubicBezTo>
                    <a:pt x="1217" y="16535"/>
                    <a:pt x="1" y="19514"/>
                    <a:pt x="183" y="21915"/>
                  </a:cubicBezTo>
                  <a:cubicBezTo>
                    <a:pt x="305" y="23466"/>
                    <a:pt x="1156" y="24985"/>
                    <a:pt x="2554" y="25624"/>
                  </a:cubicBezTo>
                  <a:cubicBezTo>
                    <a:pt x="3071" y="25867"/>
                    <a:pt x="3618" y="25988"/>
                    <a:pt x="4135" y="26201"/>
                  </a:cubicBezTo>
                  <a:cubicBezTo>
                    <a:pt x="4073" y="27976"/>
                    <a:pt x="5149" y="28478"/>
                    <a:pt x="6313" y="28478"/>
                  </a:cubicBezTo>
                  <a:cubicBezTo>
                    <a:pt x="6883" y="28478"/>
                    <a:pt x="7475" y="28357"/>
                    <a:pt x="7964" y="28207"/>
                  </a:cubicBezTo>
                  <a:cubicBezTo>
                    <a:pt x="9408" y="27726"/>
                    <a:pt x="11743" y="24895"/>
                    <a:pt x="11823" y="24305"/>
                  </a:cubicBezTo>
                  <a:lnTo>
                    <a:pt x="11823" y="24305"/>
                  </a:lnTo>
                  <a:cubicBezTo>
                    <a:pt x="11294" y="29854"/>
                    <a:pt x="18542" y="32037"/>
                    <a:pt x="18542" y="32037"/>
                  </a:cubicBezTo>
                  <a:lnTo>
                    <a:pt x="31825" y="23131"/>
                  </a:lnTo>
                  <a:lnTo>
                    <a:pt x="33314" y="15320"/>
                  </a:lnTo>
                  <a:lnTo>
                    <a:pt x="26688" y="6930"/>
                  </a:lnTo>
                  <a:cubicBezTo>
                    <a:pt x="26688" y="6931"/>
                    <a:pt x="26688" y="6931"/>
                    <a:pt x="26688" y="6931"/>
                  </a:cubicBezTo>
                  <a:cubicBezTo>
                    <a:pt x="26670" y="6931"/>
                    <a:pt x="22660" y="492"/>
                    <a:pt x="22387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0" name="Google Shape;1930;p62"/>
            <p:cNvSpPr/>
            <p:nvPr/>
          </p:nvSpPr>
          <p:spPr>
            <a:xfrm>
              <a:off x="5587532" y="3109391"/>
              <a:ext cx="1128119" cy="1159217"/>
            </a:xfrm>
            <a:custGeom>
              <a:avLst/>
              <a:gdLst/>
              <a:ahLst/>
              <a:cxnLst/>
              <a:rect l="l" t="t" r="r" b="b"/>
              <a:pathLst>
                <a:path w="26627" h="27361" extrusionOk="0">
                  <a:moveTo>
                    <a:pt x="12890" y="0"/>
                  </a:moveTo>
                  <a:cubicBezTo>
                    <a:pt x="11007" y="0"/>
                    <a:pt x="6565" y="401"/>
                    <a:pt x="4164" y="3955"/>
                  </a:cubicBezTo>
                  <a:cubicBezTo>
                    <a:pt x="1064" y="8545"/>
                    <a:pt x="0" y="14655"/>
                    <a:pt x="0" y="14655"/>
                  </a:cubicBezTo>
                  <a:lnTo>
                    <a:pt x="942" y="18333"/>
                  </a:lnTo>
                  <a:cubicBezTo>
                    <a:pt x="942" y="18333"/>
                    <a:pt x="2734" y="20290"/>
                    <a:pt x="4243" y="20290"/>
                  </a:cubicBezTo>
                  <a:cubicBezTo>
                    <a:pt x="4671" y="20290"/>
                    <a:pt x="5075" y="20133"/>
                    <a:pt x="5411" y="19731"/>
                  </a:cubicBezTo>
                  <a:cubicBezTo>
                    <a:pt x="5411" y="19731"/>
                    <a:pt x="5927" y="20095"/>
                    <a:pt x="7265" y="21281"/>
                  </a:cubicBezTo>
                  <a:cubicBezTo>
                    <a:pt x="7659" y="21629"/>
                    <a:pt x="8117" y="21751"/>
                    <a:pt x="8564" y="21751"/>
                  </a:cubicBezTo>
                  <a:cubicBezTo>
                    <a:pt x="9599" y="21751"/>
                    <a:pt x="10578" y="21099"/>
                    <a:pt x="10578" y="21099"/>
                  </a:cubicBezTo>
                  <a:cubicBezTo>
                    <a:pt x="10578" y="21099"/>
                    <a:pt x="13557" y="22162"/>
                    <a:pt x="15259" y="24320"/>
                  </a:cubicBezTo>
                  <a:cubicBezTo>
                    <a:pt x="16931" y="26448"/>
                    <a:pt x="20943" y="27360"/>
                    <a:pt x="20943" y="27360"/>
                  </a:cubicBezTo>
                  <a:cubicBezTo>
                    <a:pt x="20943" y="27360"/>
                    <a:pt x="22827" y="24716"/>
                    <a:pt x="23952" y="21099"/>
                  </a:cubicBezTo>
                  <a:cubicBezTo>
                    <a:pt x="25928" y="14928"/>
                    <a:pt x="26627" y="5718"/>
                    <a:pt x="18633" y="642"/>
                  </a:cubicBezTo>
                  <a:cubicBezTo>
                    <a:pt x="15719" y="60"/>
                    <a:pt x="14072" y="34"/>
                    <a:pt x="13807" y="34"/>
                  </a:cubicBezTo>
                  <a:cubicBezTo>
                    <a:pt x="13782" y="34"/>
                    <a:pt x="13769" y="34"/>
                    <a:pt x="13769" y="34"/>
                  </a:cubicBezTo>
                  <a:cubicBezTo>
                    <a:pt x="13769" y="34"/>
                    <a:pt x="13438" y="0"/>
                    <a:pt x="128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1" name="Google Shape;1931;p62"/>
            <p:cNvSpPr/>
            <p:nvPr/>
          </p:nvSpPr>
          <p:spPr>
            <a:xfrm>
              <a:off x="5770330" y="2231254"/>
              <a:ext cx="704444" cy="1031860"/>
            </a:xfrm>
            <a:custGeom>
              <a:avLst/>
              <a:gdLst/>
              <a:ahLst/>
              <a:cxnLst/>
              <a:rect l="l" t="t" r="r" b="b"/>
              <a:pathLst>
                <a:path w="16627" h="24355" extrusionOk="0">
                  <a:moveTo>
                    <a:pt x="1216" y="0"/>
                  </a:moveTo>
                  <a:cubicBezTo>
                    <a:pt x="304" y="1763"/>
                    <a:pt x="0" y="3830"/>
                    <a:pt x="517" y="5897"/>
                  </a:cubicBezTo>
                  <a:lnTo>
                    <a:pt x="1338" y="9119"/>
                  </a:lnTo>
                  <a:lnTo>
                    <a:pt x="92" y="12858"/>
                  </a:lnTo>
                  <a:lnTo>
                    <a:pt x="2432" y="12858"/>
                  </a:lnTo>
                  <a:cubicBezTo>
                    <a:pt x="3770" y="15776"/>
                    <a:pt x="6718" y="17660"/>
                    <a:pt x="9879" y="17690"/>
                  </a:cubicBezTo>
                  <a:lnTo>
                    <a:pt x="9879" y="21186"/>
                  </a:lnTo>
                  <a:lnTo>
                    <a:pt x="9454" y="21125"/>
                  </a:lnTo>
                  <a:lnTo>
                    <a:pt x="9454" y="21125"/>
                  </a:lnTo>
                  <a:cubicBezTo>
                    <a:pt x="10040" y="22406"/>
                    <a:pt x="11278" y="24354"/>
                    <a:pt x="13488" y="24354"/>
                  </a:cubicBezTo>
                  <a:cubicBezTo>
                    <a:pt x="14372" y="24354"/>
                    <a:pt x="15411" y="24043"/>
                    <a:pt x="16627" y="23253"/>
                  </a:cubicBezTo>
                  <a:cubicBezTo>
                    <a:pt x="8450" y="20183"/>
                    <a:pt x="11581" y="10821"/>
                    <a:pt x="12128" y="5623"/>
                  </a:cubicBezTo>
                  <a:cubicBezTo>
                    <a:pt x="6201" y="5411"/>
                    <a:pt x="3010" y="2341"/>
                    <a:pt x="1490" y="274"/>
                  </a:cubicBezTo>
                  <a:cubicBezTo>
                    <a:pt x="1399" y="183"/>
                    <a:pt x="1307" y="91"/>
                    <a:pt x="1216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2" name="Google Shape;1932;p62"/>
            <p:cNvSpPr/>
            <p:nvPr/>
          </p:nvSpPr>
          <p:spPr>
            <a:xfrm>
              <a:off x="5828279" y="2242821"/>
              <a:ext cx="853875" cy="973605"/>
            </a:xfrm>
            <a:custGeom>
              <a:avLst/>
              <a:gdLst/>
              <a:ahLst/>
              <a:cxnLst/>
              <a:rect l="l" t="t" r="r" b="b"/>
              <a:pathLst>
                <a:path w="20154" h="22980" extrusionOk="0">
                  <a:moveTo>
                    <a:pt x="1" y="1"/>
                  </a:moveTo>
                  <a:cubicBezTo>
                    <a:pt x="1521" y="2068"/>
                    <a:pt x="4712" y="5138"/>
                    <a:pt x="10639" y="5350"/>
                  </a:cubicBezTo>
                  <a:cubicBezTo>
                    <a:pt x="10092" y="10548"/>
                    <a:pt x="6961" y="19910"/>
                    <a:pt x="15138" y="22980"/>
                  </a:cubicBezTo>
                  <a:cubicBezTo>
                    <a:pt x="15351" y="22858"/>
                    <a:pt x="15563" y="22706"/>
                    <a:pt x="15776" y="22554"/>
                  </a:cubicBezTo>
                  <a:lnTo>
                    <a:pt x="14986" y="21734"/>
                  </a:lnTo>
                  <a:lnTo>
                    <a:pt x="14986" y="15806"/>
                  </a:lnTo>
                  <a:cubicBezTo>
                    <a:pt x="18329" y="14074"/>
                    <a:pt x="20153" y="10183"/>
                    <a:pt x="19181" y="6414"/>
                  </a:cubicBezTo>
                  <a:lnTo>
                    <a:pt x="18329" y="3010"/>
                  </a:lnTo>
                  <a:cubicBezTo>
                    <a:pt x="15694" y="3750"/>
                    <a:pt x="13349" y="4055"/>
                    <a:pt x="11274" y="4055"/>
                  </a:cubicBezTo>
                  <a:cubicBezTo>
                    <a:pt x="5761" y="4055"/>
                    <a:pt x="2143" y="1900"/>
                    <a:pt x="1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3" name="Google Shape;1933;p62"/>
            <p:cNvSpPr/>
            <p:nvPr/>
          </p:nvSpPr>
          <p:spPr>
            <a:xfrm>
              <a:off x="5973815" y="2502669"/>
              <a:ext cx="47706" cy="71516"/>
            </a:xfrm>
            <a:custGeom>
              <a:avLst/>
              <a:gdLst/>
              <a:ahLst/>
              <a:cxnLst/>
              <a:rect l="l" t="t" r="r" b="b"/>
              <a:pathLst>
                <a:path w="1126" h="1688" extrusionOk="0">
                  <a:moveTo>
                    <a:pt x="394" y="1"/>
                  </a:moveTo>
                  <a:cubicBezTo>
                    <a:pt x="374" y="1"/>
                    <a:pt x="354" y="3"/>
                    <a:pt x="335" y="8"/>
                  </a:cubicBezTo>
                  <a:cubicBezTo>
                    <a:pt x="92" y="99"/>
                    <a:pt x="1" y="524"/>
                    <a:pt x="122" y="950"/>
                  </a:cubicBezTo>
                  <a:cubicBezTo>
                    <a:pt x="233" y="1395"/>
                    <a:pt x="497" y="1687"/>
                    <a:pt x="728" y="1687"/>
                  </a:cubicBezTo>
                  <a:cubicBezTo>
                    <a:pt x="749" y="1687"/>
                    <a:pt x="770" y="1685"/>
                    <a:pt x="791" y="1679"/>
                  </a:cubicBezTo>
                  <a:cubicBezTo>
                    <a:pt x="1034" y="1619"/>
                    <a:pt x="1125" y="1193"/>
                    <a:pt x="1004" y="737"/>
                  </a:cubicBezTo>
                  <a:cubicBezTo>
                    <a:pt x="892" y="317"/>
                    <a:pt x="625" y="1"/>
                    <a:pt x="3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4" name="Google Shape;1934;p62"/>
            <p:cNvSpPr/>
            <p:nvPr/>
          </p:nvSpPr>
          <p:spPr>
            <a:xfrm>
              <a:off x="5953624" y="2576970"/>
              <a:ext cx="267105" cy="240994"/>
            </a:xfrm>
            <a:custGeom>
              <a:avLst/>
              <a:gdLst/>
              <a:ahLst/>
              <a:cxnLst/>
              <a:rect l="l" t="t" r="r" b="b"/>
              <a:pathLst>
                <a:path w="4257" h="3841" extrusionOk="0">
                  <a:moveTo>
                    <a:pt x="2141" y="1"/>
                  </a:moveTo>
                  <a:cubicBezTo>
                    <a:pt x="1977" y="1"/>
                    <a:pt x="1809" y="22"/>
                    <a:pt x="1642" y="66"/>
                  </a:cubicBezTo>
                  <a:cubicBezTo>
                    <a:pt x="609" y="340"/>
                    <a:pt x="1" y="1404"/>
                    <a:pt x="274" y="2407"/>
                  </a:cubicBezTo>
                  <a:cubicBezTo>
                    <a:pt x="504" y="3273"/>
                    <a:pt x="1266" y="3840"/>
                    <a:pt x="2116" y="3840"/>
                  </a:cubicBezTo>
                  <a:cubicBezTo>
                    <a:pt x="2280" y="3840"/>
                    <a:pt x="2447" y="3819"/>
                    <a:pt x="2615" y="3775"/>
                  </a:cubicBezTo>
                  <a:cubicBezTo>
                    <a:pt x="3648" y="3501"/>
                    <a:pt x="4256" y="2468"/>
                    <a:pt x="3983" y="1434"/>
                  </a:cubicBezTo>
                  <a:cubicBezTo>
                    <a:pt x="3753" y="568"/>
                    <a:pt x="2990" y="1"/>
                    <a:pt x="2141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5" name="Google Shape;1935;p62"/>
            <p:cNvSpPr/>
            <p:nvPr/>
          </p:nvSpPr>
          <p:spPr>
            <a:xfrm>
              <a:off x="5879799" y="2729003"/>
              <a:ext cx="108207" cy="137186"/>
            </a:xfrm>
            <a:custGeom>
              <a:avLst/>
              <a:gdLst/>
              <a:ahLst/>
              <a:cxnLst/>
              <a:rect l="l" t="t" r="r" b="b"/>
              <a:pathLst>
                <a:path w="2554" h="3238" extrusionOk="0">
                  <a:moveTo>
                    <a:pt x="2387" y="0"/>
                  </a:moveTo>
                  <a:cubicBezTo>
                    <a:pt x="2318" y="0"/>
                    <a:pt x="2250" y="46"/>
                    <a:pt x="2250" y="137"/>
                  </a:cubicBezTo>
                  <a:cubicBezTo>
                    <a:pt x="2280" y="806"/>
                    <a:pt x="2250" y="1565"/>
                    <a:pt x="1885" y="2143"/>
                  </a:cubicBezTo>
                  <a:cubicBezTo>
                    <a:pt x="1672" y="2508"/>
                    <a:pt x="1308" y="2751"/>
                    <a:pt x="882" y="2872"/>
                  </a:cubicBezTo>
                  <a:cubicBezTo>
                    <a:pt x="669" y="2933"/>
                    <a:pt x="426" y="2933"/>
                    <a:pt x="183" y="2933"/>
                  </a:cubicBezTo>
                  <a:cubicBezTo>
                    <a:pt x="1" y="2964"/>
                    <a:pt x="1" y="3237"/>
                    <a:pt x="183" y="3237"/>
                  </a:cubicBezTo>
                  <a:cubicBezTo>
                    <a:pt x="669" y="3207"/>
                    <a:pt x="1125" y="3146"/>
                    <a:pt x="1551" y="2903"/>
                  </a:cubicBezTo>
                  <a:cubicBezTo>
                    <a:pt x="2007" y="2629"/>
                    <a:pt x="2311" y="2113"/>
                    <a:pt x="2432" y="1565"/>
                  </a:cubicBezTo>
                  <a:cubicBezTo>
                    <a:pt x="2554" y="1110"/>
                    <a:pt x="2554" y="623"/>
                    <a:pt x="2524" y="137"/>
                  </a:cubicBezTo>
                  <a:cubicBezTo>
                    <a:pt x="2524" y="46"/>
                    <a:pt x="2455" y="0"/>
                    <a:pt x="23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6" name="Google Shape;1936;p62"/>
            <p:cNvSpPr/>
            <p:nvPr/>
          </p:nvSpPr>
          <p:spPr>
            <a:xfrm>
              <a:off x="5816712" y="2014325"/>
              <a:ext cx="788163" cy="400373"/>
            </a:xfrm>
            <a:custGeom>
              <a:avLst/>
              <a:gdLst/>
              <a:ahLst/>
              <a:cxnLst/>
              <a:rect l="l" t="t" r="r" b="b"/>
              <a:pathLst>
                <a:path w="18603" h="9450" extrusionOk="0">
                  <a:moveTo>
                    <a:pt x="10002" y="0"/>
                  </a:moveTo>
                  <a:cubicBezTo>
                    <a:pt x="9329" y="0"/>
                    <a:pt x="8645" y="83"/>
                    <a:pt x="7964" y="257"/>
                  </a:cubicBezTo>
                  <a:lnTo>
                    <a:pt x="5259" y="956"/>
                  </a:lnTo>
                  <a:cubicBezTo>
                    <a:pt x="2888" y="1564"/>
                    <a:pt x="1064" y="3145"/>
                    <a:pt x="0" y="5151"/>
                  </a:cubicBezTo>
                  <a:cubicBezTo>
                    <a:pt x="2078" y="7095"/>
                    <a:pt x="5783" y="9449"/>
                    <a:pt x="11548" y="9449"/>
                  </a:cubicBezTo>
                  <a:cubicBezTo>
                    <a:pt x="13625" y="9449"/>
                    <a:pt x="15970" y="9144"/>
                    <a:pt x="18602" y="8403"/>
                  </a:cubicBezTo>
                  <a:lnTo>
                    <a:pt x="18025" y="6214"/>
                  </a:lnTo>
                  <a:cubicBezTo>
                    <a:pt x="17074" y="2488"/>
                    <a:pt x="13689" y="0"/>
                    <a:pt x="100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7" name="Google Shape;1937;p62"/>
            <p:cNvSpPr/>
            <p:nvPr/>
          </p:nvSpPr>
          <p:spPr>
            <a:xfrm>
              <a:off x="5669904" y="2014876"/>
              <a:ext cx="209931" cy="217684"/>
            </a:xfrm>
            <a:custGeom>
              <a:avLst/>
              <a:gdLst/>
              <a:ahLst/>
              <a:cxnLst/>
              <a:rect l="l" t="t" r="r" b="b"/>
              <a:pathLst>
                <a:path w="4955" h="5138" extrusionOk="0">
                  <a:moveTo>
                    <a:pt x="3747" y="0"/>
                  </a:moveTo>
                  <a:cubicBezTo>
                    <a:pt x="2686" y="0"/>
                    <a:pt x="3465" y="4256"/>
                    <a:pt x="3465" y="4256"/>
                  </a:cubicBezTo>
                  <a:cubicBezTo>
                    <a:pt x="3465" y="4256"/>
                    <a:pt x="2109" y="488"/>
                    <a:pt x="1177" y="488"/>
                  </a:cubicBezTo>
                  <a:cubicBezTo>
                    <a:pt x="1084" y="488"/>
                    <a:pt x="995" y="526"/>
                    <a:pt x="912" y="609"/>
                  </a:cubicBezTo>
                  <a:cubicBezTo>
                    <a:pt x="0" y="1521"/>
                    <a:pt x="3465" y="5138"/>
                    <a:pt x="3465" y="5138"/>
                  </a:cubicBezTo>
                  <a:cubicBezTo>
                    <a:pt x="4955" y="4864"/>
                    <a:pt x="4833" y="31"/>
                    <a:pt x="3769" y="1"/>
                  </a:cubicBezTo>
                  <a:cubicBezTo>
                    <a:pt x="3762" y="0"/>
                    <a:pt x="3754" y="0"/>
                    <a:pt x="374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8" name="Google Shape;1938;p62"/>
            <p:cNvSpPr/>
            <p:nvPr/>
          </p:nvSpPr>
          <p:spPr>
            <a:xfrm>
              <a:off x="6078163" y="3109561"/>
              <a:ext cx="404440" cy="221709"/>
            </a:xfrm>
            <a:custGeom>
              <a:avLst/>
              <a:gdLst/>
              <a:ahLst/>
              <a:cxnLst/>
              <a:rect l="l" t="t" r="r" b="b"/>
              <a:pathLst>
                <a:path w="9546" h="5233" extrusionOk="0">
                  <a:moveTo>
                    <a:pt x="2463" y="0"/>
                  </a:moveTo>
                  <a:lnTo>
                    <a:pt x="1" y="61"/>
                  </a:lnTo>
                  <a:cubicBezTo>
                    <a:pt x="214" y="1763"/>
                    <a:pt x="1278" y="4620"/>
                    <a:pt x="3405" y="5137"/>
                  </a:cubicBezTo>
                  <a:cubicBezTo>
                    <a:pt x="3664" y="5203"/>
                    <a:pt x="3933" y="5233"/>
                    <a:pt x="4206" y="5233"/>
                  </a:cubicBezTo>
                  <a:cubicBezTo>
                    <a:pt x="6082" y="5233"/>
                    <a:pt x="8219" y="3808"/>
                    <a:pt x="9545" y="2614"/>
                  </a:cubicBezTo>
                  <a:lnTo>
                    <a:pt x="7782" y="1003"/>
                  </a:lnTo>
                  <a:cubicBezTo>
                    <a:pt x="6704" y="1809"/>
                    <a:pt x="5823" y="2114"/>
                    <a:pt x="5105" y="2114"/>
                  </a:cubicBezTo>
                  <a:cubicBezTo>
                    <a:pt x="3656" y="2114"/>
                    <a:pt x="2869" y="874"/>
                    <a:pt x="2463" y="0"/>
                  </a:cubicBez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9" name="Google Shape;1939;p62"/>
            <p:cNvSpPr/>
            <p:nvPr/>
          </p:nvSpPr>
          <p:spPr>
            <a:xfrm>
              <a:off x="5272012" y="3816062"/>
              <a:ext cx="659365" cy="902301"/>
            </a:xfrm>
            <a:custGeom>
              <a:avLst/>
              <a:gdLst/>
              <a:ahLst/>
              <a:cxnLst/>
              <a:rect l="l" t="t" r="r" b="b"/>
              <a:pathLst>
                <a:path w="15563" h="21297" extrusionOk="0">
                  <a:moveTo>
                    <a:pt x="7241" y="1"/>
                  </a:moveTo>
                  <a:cubicBezTo>
                    <a:pt x="6442" y="1"/>
                    <a:pt x="5641" y="166"/>
                    <a:pt x="4864" y="559"/>
                  </a:cubicBezTo>
                  <a:cubicBezTo>
                    <a:pt x="0" y="3021"/>
                    <a:pt x="6748" y="19952"/>
                    <a:pt x="6748" y="19952"/>
                  </a:cubicBezTo>
                  <a:cubicBezTo>
                    <a:pt x="6748" y="19952"/>
                    <a:pt x="9083" y="21297"/>
                    <a:pt x="10274" y="21297"/>
                  </a:cubicBezTo>
                  <a:cubicBezTo>
                    <a:pt x="10387" y="21297"/>
                    <a:pt x="10489" y="21285"/>
                    <a:pt x="10578" y="21259"/>
                  </a:cubicBezTo>
                  <a:cubicBezTo>
                    <a:pt x="11611" y="20924"/>
                    <a:pt x="12645" y="16456"/>
                    <a:pt x="12645" y="16456"/>
                  </a:cubicBezTo>
                  <a:lnTo>
                    <a:pt x="15563" y="4572"/>
                  </a:lnTo>
                  <a:cubicBezTo>
                    <a:pt x="15563" y="4572"/>
                    <a:pt x="11443" y="1"/>
                    <a:pt x="7241" y="1"/>
                  </a:cubicBezTo>
                  <a:close/>
                </a:path>
              </a:pathLst>
            </a:custGeom>
            <a:solidFill>
              <a:srgbClr val="6584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0" name="Google Shape;1940;p62"/>
            <p:cNvSpPr/>
            <p:nvPr/>
          </p:nvSpPr>
          <p:spPr>
            <a:xfrm>
              <a:off x="5658754" y="4036676"/>
              <a:ext cx="212854" cy="465831"/>
            </a:xfrm>
            <a:custGeom>
              <a:avLst/>
              <a:gdLst/>
              <a:ahLst/>
              <a:cxnLst/>
              <a:rect l="l" t="t" r="r" b="b"/>
              <a:pathLst>
                <a:path w="5024" h="10995" extrusionOk="0">
                  <a:moveTo>
                    <a:pt x="211" y="0"/>
                  </a:moveTo>
                  <a:cubicBezTo>
                    <a:pt x="73" y="0"/>
                    <a:pt x="1" y="248"/>
                    <a:pt x="173" y="276"/>
                  </a:cubicBezTo>
                  <a:cubicBezTo>
                    <a:pt x="872" y="489"/>
                    <a:pt x="1389" y="1127"/>
                    <a:pt x="1784" y="1705"/>
                  </a:cubicBezTo>
                  <a:cubicBezTo>
                    <a:pt x="2331" y="2556"/>
                    <a:pt x="2696" y="3468"/>
                    <a:pt x="3061" y="4380"/>
                  </a:cubicBezTo>
                  <a:cubicBezTo>
                    <a:pt x="3669" y="6112"/>
                    <a:pt x="4155" y="7875"/>
                    <a:pt x="4520" y="9699"/>
                  </a:cubicBezTo>
                  <a:cubicBezTo>
                    <a:pt x="4611" y="10094"/>
                    <a:pt x="4672" y="10489"/>
                    <a:pt x="4733" y="10884"/>
                  </a:cubicBezTo>
                  <a:cubicBezTo>
                    <a:pt x="4745" y="10961"/>
                    <a:pt x="4801" y="10995"/>
                    <a:pt x="4859" y="10995"/>
                  </a:cubicBezTo>
                  <a:cubicBezTo>
                    <a:pt x="4939" y="10995"/>
                    <a:pt x="5024" y="10930"/>
                    <a:pt x="5006" y="10824"/>
                  </a:cubicBezTo>
                  <a:cubicBezTo>
                    <a:pt x="4824" y="9638"/>
                    <a:pt x="4550" y="8453"/>
                    <a:pt x="4246" y="7267"/>
                  </a:cubicBezTo>
                  <a:cubicBezTo>
                    <a:pt x="3730" y="5322"/>
                    <a:pt x="3152" y="3286"/>
                    <a:pt x="2027" y="1583"/>
                  </a:cubicBezTo>
                  <a:cubicBezTo>
                    <a:pt x="1602" y="915"/>
                    <a:pt x="1024" y="246"/>
                    <a:pt x="234" y="3"/>
                  </a:cubicBezTo>
                  <a:cubicBezTo>
                    <a:pt x="226" y="1"/>
                    <a:pt x="218" y="0"/>
                    <a:pt x="211" y="0"/>
                  </a:cubicBezTo>
                  <a:close/>
                </a:path>
              </a:pathLst>
            </a:custGeom>
            <a:solidFill>
              <a:srgbClr val="4063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1" name="Google Shape;1941;p62"/>
            <p:cNvSpPr/>
            <p:nvPr/>
          </p:nvSpPr>
          <p:spPr>
            <a:xfrm>
              <a:off x="4357651" y="3315600"/>
              <a:ext cx="408253" cy="225395"/>
            </a:xfrm>
            <a:custGeom>
              <a:avLst/>
              <a:gdLst/>
              <a:ahLst/>
              <a:cxnLst/>
              <a:rect l="l" t="t" r="r" b="b"/>
              <a:pathLst>
                <a:path w="9636" h="5320" extrusionOk="0">
                  <a:moveTo>
                    <a:pt x="0" y="0"/>
                  </a:moveTo>
                  <a:lnTo>
                    <a:pt x="2280" y="1003"/>
                  </a:lnTo>
                  <a:lnTo>
                    <a:pt x="9636" y="5320"/>
                  </a:lnTo>
                  <a:lnTo>
                    <a:pt x="8450" y="3465"/>
                  </a:lnTo>
                  <a:lnTo>
                    <a:pt x="2493" y="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2" name="Google Shape;1942;p62"/>
            <p:cNvSpPr/>
            <p:nvPr/>
          </p:nvSpPr>
          <p:spPr>
            <a:xfrm>
              <a:off x="5863604" y="2025370"/>
              <a:ext cx="1008813" cy="1252850"/>
            </a:xfrm>
            <a:custGeom>
              <a:avLst/>
              <a:gdLst/>
              <a:ahLst/>
              <a:cxnLst/>
              <a:rect l="l" t="t" r="r" b="b"/>
              <a:pathLst>
                <a:path w="23811" h="28469" extrusionOk="0">
                  <a:moveTo>
                    <a:pt x="9591" y="0"/>
                  </a:moveTo>
                  <a:cubicBezTo>
                    <a:pt x="0" y="0"/>
                    <a:pt x="15520" y="8689"/>
                    <a:pt x="15520" y="8689"/>
                  </a:cubicBezTo>
                  <a:cubicBezTo>
                    <a:pt x="15520" y="8689"/>
                    <a:pt x="4213" y="21030"/>
                    <a:pt x="14942" y="27777"/>
                  </a:cubicBezTo>
                  <a:cubicBezTo>
                    <a:pt x="15694" y="28251"/>
                    <a:pt x="16371" y="28468"/>
                    <a:pt x="16974" y="28468"/>
                  </a:cubicBezTo>
                  <a:cubicBezTo>
                    <a:pt x="23811" y="28468"/>
                    <a:pt x="21179" y="529"/>
                    <a:pt x="10565" y="26"/>
                  </a:cubicBezTo>
                  <a:cubicBezTo>
                    <a:pt x="10215" y="9"/>
                    <a:pt x="9891" y="0"/>
                    <a:pt x="95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3" name="Google Shape;1943;p62"/>
            <p:cNvSpPr/>
            <p:nvPr/>
          </p:nvSpPr>
          <p:spPr>
            <a:xfrm>
              <a:off x="5349250" y="4966588"/>
              <a:ext cx="507436" cy="255984"/>
            </a:xfrm>
            <a:custGeom>
              <a:avLst/>
              <a:gdLst/>
              <a:ahLst/>
              <a:cxnLst/>
              <a:rect l="l" t="t" r="r" b="b"/>
              <a:pathLst>
                <a:path w="11977" h="6042" extrusionOk="0">
                  <a:moveTo>
                    <a:pt x="11977" y="0"/>
                  </a:moveTo>
                  <a:lnTo>
                    <a:pt x="11977" y="0"/>
                  </a:lnTo>
                  <a:cubicBezTo>
                    <a:pt x="9697" y="61"/>
                    <a:pt x="7782" y="2493"/>
                    <a:pt x="5047" y="3982"/>
                  </a:cubicBezTo>
                  <a:cubicBezTo>
                    <a:pt x="4357" y="4353"/>
                    <a:pt x="3685" y="4497"/>
                    <a:pt x="3057" y="4497"/>
                  </a:cubicBezTo>
                  <a:cubicBezTo>
                    <a:pt x="1831" y="4497"/>
                    <a:pt x="776" y="3948"/>
                    <a:pt x="92" y="3466"/>
                  </a:cubicBezTo>
                  <a:cubicBezTo>
                    <a:pt x="1" y="3891"/>
                    <a:pt x="1" y="4286"/>
                    <a:pt x="92" y="4681"/>
                  </a:cubicBezTo>
                  <a:cubicBezTo>
                    <a:pt x="1082" y="5654"/>
                    <a:pt x="2390" y="6041"/>
                    <a:pt x="3505" y="6041"/>
                  </a:cubicBezTo>
                  <a:cubicBezTo>
                    <a:pt x="4341" y="6041"/>
                    <a:pt x="5068" y="5823"/>
                    <a:pt x="5472" y="5472"/>
                  </a:cubicBezTo>
                  <a:cubicBezTo>
                    <a:pt x="6414" y="4621"/>
                    <a:pt x="10123" y="1611"/>
                    <a:pt x="11825" y="1429"/>
                  </a:cubicBezTo>
                  <a:cubicBezTo>
                    <a:pt x="11886" y="943"/>
                    <a:pt x="11947" y="456"/>
                    <a:pt x="11977" y="0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4" name="Google Shape;1944;p62"/>
            <p:cNvSpPr/>
            <p:nvPr/>
          </p:nvSpPr>
          <p:spPr>
            <a:xfrm>
              <a:off x="5353148" y="4996204"/>
              <a:ext cx="234419" cy="160912"/>
            </a:xfrm>
            <a:custGeom>
              <a:avLst/>
              <a:gdLst/>
              <a:ahLst/>
              <a:cxnLst/>
              <a:rect l="l" t="t" r="r" b="b"/>
              <a:pathLst>
                <a:path w="5533" h="3798" extrusionOk="0">
                  <a:moveTo>
                    <a:pt x="2189" y="1"/>
                  </a:moveTo>
                  <a:cubicBezTo>
                    <a:pt x="1034" y="700"/>
                    <a:pt x="243" y="1703"/>
                    <a:pt x="0" y="2767"/>
                  </a:cubicBezTo>
                  <a:cubicBezTo>
                    <a:pt x="684" y="3249"/>
                    <a:pt x="1739" y="3798"/>
                    <a:pt x="2965" y="3798"/>
                  </a:cubicBezTo>
                  <a:cubicBezTo>
                    <a:pt x="3593" y="3798"/>
                    <a:pt x="4265" y="3654"/>
                    <a:pt x="4955" y="3283"/>
                  </a:cubicBezTo>
                  <a:cubicBezTo>
                    <a:pt x="5137" y="3162"/>
                    <a:pt x="5319" y="3070"/>
                    <a:pt x="5532" y="2949"/>
                  </a:cubicBezTo>
                  <a:cubicBezTo>
                    <a:pt x="5015" y="1095"/>
                    <a:pt x="3283" y="335"/>
                    <a:pt x="2189" y="1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5" name="Google Shape;1945;p62"/>
            <p:cNvSpPr/>
            <p:nvPr/>
          </p:nvSpPr>
          <p:spPr>
            <a:xfrm>
              <a:off x="5131644" y="4885452"/>
              <a:ext cx="529297" cy="61857"/>
            </a:xfrm>
            <a:custGeom>
              <a:avLst/>
              <a:gdLst/>
              <a:ahLst/>
              <a:cxnLst/>
              <a:rect l="l" t="t" r="r" b="b"/>
              <a:pathLst>
                <a:path w="12493" h="1460" extrusionOk="0">
                  <a:moveTo>
                    <a:pt x="12493" y="1"/>
                  </a:moveTo>
                  <a:lnTo>
                    <a:pt x="4772" y="152"/>
                  </a:lnTo>
                  <a:lnTo>
                    <a:pt x="152" y="244"/>
                  </a:lnTo>
                  <a:cubicBezTo>
                    <a:pt x="0" y="912"/>
                    <a:pt x="152" y="1459"/>
                    <a:pt x="152" y="1459"/>
                  </a:cubicBezTo>
                  <a:lnTo>
                    <a:pt x="12310" y="1459"/>
                  </a:lnTo>
                  <a:lnTo>
                    <a:pt x="12493" y="1"/>
                  </a:ln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6" name="Google Shape;1946;p62"/>
            <p:cNvSpPr/>
            <p:nvPr/>
          </p:nvSpPr>
          <p:spPr>
            <a:xfrm>
              <a:off x="5138084" y="4772115"/>
              <a:ext cx="199636" cy="123671"/>
            </a:xfrm>
            <a:custGeom>
              <a:avLst/>
              <a:gdLst/>
              <a:ahLst/>
              <a:cxnLst/>
              <a:rect l="l" t="t" r="r" b="b"/>
              <a:pathLst>
                <a:path w="4712" h="2919" extrusionOk="0">
                  <a:moveTo>
                    <a:pt x="4195" y="1"/>
                  </a:moveTo>
                  <a:cubicBezTo>
                    <a:pt x="3344" y="396"/>
                    <a:pt x="2523" y="761"/>
                    <a:pt x="1915" y="943"/>
                  </a:cubicBezTo>
                  <a:cubicBezTo>
                    <a:pt x="638" y="1399"/>
                    <a:pt x="152" y="2220"/>
                    <a:pt x="0" y="2919"/>
                  </a:cubicBezTo>
                  <a:lnTo>
                    <a:pt x="4620" y="2827"/>
                  </a:lnTo>
                  <a:cubicBezTo>
                    <a:pt x="4711" y="1733"/>
                    <a:pt x="4468" y="700"/>
                    <a:pt x="4195" y="1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7" name="Google Shape;1947;p62"/>
            <p:cNvSpPr/>
            <p:nvPr/>
          </p:nvSpPr>
          <p:spPr>
            <a:xfrm>
              <a:off x="6289336" y="2373401"/>
              <a:ext cx="330297" cy="223912"/>
            </a:xfrm>
            <a:custGeom>
              <a:avLst/>
              <a:gdLst/>
              <a:ahLst/>
              <a:cxnLst/>
              <a:rect l="l" t="t" r="r" b="b"/>
              <a:pathLst>
                <a:path w="7796" h="5285" extrusionOk="0">
                  <a:moveTo>
                    <a:pt x="4245" y="0"/>
                  </a:moveTo>
                  <a:cubicBezTo>
                    <a:pt x="2436" y="0"/>
                    <a:pt x="1216" y="2481"/>
                    <a:pt x="1216" y="2481"/>
                  </a:cubicBezTo>
                  <a:cubicBezTo>
                    <a:pt x="1216" y="2481"/>
                    <a:pt x="1" y="4791"/>
                    <a:pt x="2554" y="5247"/>
                  </a:cubicBezTo>
                  <a:cubicBezTo>
                    <a:pt x="2697" y="5273"/>
                    <a:pt x="2840" y="5285"/>
                    <a:pt x="2984" y="5285"/>
                  </a:cubicBezTo>
                  <a:cubicBezTo>
                    <a:pt x="5407" y="5285"/>
                    <a:pt x="7796" y="1819"/>
                    <a:pt x="5472" y="384"/>
                  </a:cubicBezTo>
                  <a:cubicBezTo>
                    <a:pt x="5040" y="112"/>
                    <a:pt x="4629" y="0"/>
                    <a:pt x="4245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8" name="Google Shape;1948;p62"/>
            <p:cNvSpPr/>
            <p:nvPr/>
          </p:nvSpPr>
          <p:spPr>
            <a:xfrm>
              <a:off x="6384623" y="2406110"/>
              <a:ext cx="153328" cy="156336"/>
            </a:xfrm>
            <a:custGeom>
              <a:avLst/>
              <a:gdLst/>
              <a:ahLst/>
              <a:cxnLst/>
              <a:rect l="l" t="t" r="r" b="b"/>
              <a:pathLst>
                <a:path w="3619" h="3690" extrusionOk="0">
                  <a:moveTo>
                    <a:pt x="2306" y="1"/>
                  </a:moveTo>
                  <a:cubicBezTo>
                    <a:pt x="2288" y="1"/>
                    <a:pt x="2270" y="3"/>
                    <a:pt x="2250" y="7"/>
                  </a:cubicBezTo>
                  <a:cubicBezTo>
                    <a:pt x="578" y="341"/>
                    <a:pt x="1" y="2013"/>
                    <a:pt x="244" y="3533"/>
                  </a:cubicBezTo>
                  <a:cubicBezTo>
                    <a:pt x="268" y="3643"/>
                    <a:pt x="347" y="3689"/>
                    <a:pt x="428" y="3689"/>
                  </a:cubicBezTo>
                  <a:cubicBezTo>
                    <a:pt x="549" y="3689"/>
                    <a:pt x="675" y="3587"/>
                    <a:pt x="639" y="3442"/>
                  </a:cubicBezTo>
                  <a:cubicBezTo>
                    <a:pt x="578" y="3107"/>
                    <a:pt x="578" y="2803"/>
                    <a:pt x="609" y="2469"/>
                  </a:cubicBezTo>
                  <a:lnTo>
                    <a:pt x="639" y="2469"/>
                  </a:lnTo>
                  <a:cubicBezTo>
                    <a:pt x="1145" y="2110"/>
                    <a:pt x="1784" y="1840"/>
                    <a:pt x="2411" y="1840"/>
                  </a:cubicBezTo>
                  <a:cubicBezTo>
                    <a:pt x="2688" y="1840"/>
                    <a:pt x="2962" y="1892"/>
                    <a:pt x="3223" y="2013"/>
                  </a:cubicBezTo>
                  <a:cubicBezTo>
                    <a:pt x="3257" y="2030"/>
                    <a:pt x="3290" y="2038"/>
                    <a:pt x="3321" y="2038"/>
                  </a:cubicBezTo>
                  <a:cubicBezTo>
                    <a:pt x="3509" y="2038"/>
                    <a:pt x="3618" y="1757"/>
                    <a:pt x="3436" y="1679"/>
                  </a:cubicBezTo>
                  <a:cubicBezTo>
                    <a:pt x="3094" y="1514"/>
                    <a:pt x="2734" y="1440"/>
                    <a:pt x="2374" y="1440"/>
                  </a:cubicBezTo>
                  <a:cubicBezTo>
                    <a:pt x="1804" y="1440"/>
                    <a:pt x="1233" y="1624"/>
                    <a:pt x="730" y="1922"/>
                  </a:cubicBezTo>
                  <a:cubicBezTo>
                    <a:pt x="943" y="1162"/>
                    <a:pt x="1490" y="554"/>
                    <a:pt x="2372" y="402"/>
                  </a:cubicBezTo>
                  <a:cubicBezTo>
                    <a:pt x="2598" y="346"/>
                    <a:pt x="2535" y="1"/>
                    <a:pt x="23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9" name="Google Shape;1949;p62"/>
            <p:cNvSpPr/>
            <p:nvPr/>
          </p:nvSpPr>
          <p:spPr>
            <a:xfrm>
              <a:off x="5444580" y="4773429"/>
              <a:ext cx="421133" cy="347710"/>
            </a:xfrm>
            <a:custGeom>
              <a:avLst/>
              <a:gdLst/>
              <a:ahLst/>
              <a:cxnLst/>
              <a:rect l="l" t="t" r="r" b="b"/>
              <a:pathLst>
                <a:path w="9940" h="8207" extrusionOk="0">
                  <a:moveTo>
                    <a:pt x="5502" y="0"/>
                  </a:moveTo>
                  <a:cubicBezTo>
                    <a:pt x="5502" y="0"/>
                    <a:pt x="2341" y="4134"/>
                    <a:pt x="487" y="5015"/>
                  </a:cubicBezTo>
                  <a:cubicBezTo>
                    <a:pt x="335" y="5076"/>
                    <a:pt x="183" y="5167"/>
                    <a:pt x="0" y="5259"/>
                  </a:cubicBezTo>
                  <a:cubicBezTo>
                    <a:pt x="1125" y="5593"/>
                    <a:pt x="2857" y="6353"/>
                    <a:pt x="3374" y="8207"/>
                  </a:cubicBezTo>
                  <a:cubicBezTo>
                    <a:pt x="5806" y="6718"/>
                    <a:pt x="7599" y="4620"/>
                    <a:pt x="9727" y="4559"/>
                  </a:cubicBezTo>
                  <a:cubicBezTo>
                    <a:pt x="9940" y="2584"/>
                    <a:pt x="9940" y="1155"/>
                    <a:pt x="9940" y="1155"/>
                  </a:cubicBezTo>
                  <a:lnTo>
                    <a:pt x="55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0" name="Google Shape;1950;p62"/>
            <p:cNvSpPr/>
            <p:nvPr/>
          </p:nvSpPr>
          <p:spPr>
            <a:xfrm>
              <a:off x="4674443" y="3441436"/>
              <a:ext cx="168750" cy="155192"/>
            </a:xfrm>
            <a:custGeom>
              <a:avLst/>
              <a:gdLst/>
              <a:ahLst/>
              <a:cxnLst/>
              <a:rect l="l" t="t" r="r" b="b"/>
              <a:pathLst>
                <a:path w="3983" h="3663" extrusionOk="0">
                  <a:moveTo>
                    <a:pt x="2227" y="1"/>
                  </a:moveTo>
                  <a:cubicBezTo>
                    <a:pt x="2153" y="1"/>
                    <a:pt x="2079" y="3"/>
                    <a:pt x="2007" y="9"/>
                  </a:cubicBezTo>
                  <a:cubicBezTo>
                    <a:pt x="1460" y="70"/>
                    <a:pt x="882" y="252"/>
                    <a:pt x="487" y="617"/>
                  </a:cubicBezTo>
                  <a:cubicBezTo>
                    <a:pt x="1" y="1134"/>
                    <a:pt x="213" y="1772"/>
                    <a:pt x="305" y="2380"/>
                  </a:cubicBezTo>
                  <a:cubicBezTo>
                    <a:pt x="365" y="2623"/>
                    <a:pt x="396" y="2866"/>
                    <a:pt x="517" y="3049"/>
                  </a:cubicBezTo>
                  <a:cubicBezTo>
                    <a:pt x="639" y="3292"/>
                    <a:pt x="852" y="3474"/>
                    <a:pt x="1095" y="3596"/>
                  </a:cubicBezTo>
                  <a:cubicBezTo>
                    <a:pt x="1311" y="3639"/>
                    <a:pt x="1537" y="3662"/>
                    <a:pt x="1764" y="3662"/>
                  </a:cubicBezTo>
                  <a:cubicBezTo>
                    <a:pt x="2652" y="3662"/>
                    <a:pt x="3546" y="3306"/>
                    <a:pt x="3861" y="2410"/>
                  </a:cubicBezTo>
                  <a:cubicBezTo>
                    <a:pt x="3952" y="2198"/>
                    <a:pt x="3982" y="1954"/>
                    <a:pt x="3982" y="1711"/>
                  </a:cubicBezTo>
                  <a:cubicBezTo>
                    <a:pt x="3982" y="1103"/>
                    <a:pt x="3709" y="465"/>
                    <a:pt x="3223" y="100"/>
                  </a:cubicBezTo>
                  <a:cubicBezTo>
                    <a:pt x="2900" y="51"/>
                    <a:pt x="2557" y="1"/>
                    <a:pt x="2227" y="1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1" name="Google Shape;1951;p62"/>
            <p:cNvSpPr/>
            <p:nvPr/>
          </p:nvSpPr>
          <p:spPr>
            <a:xfrm>
              <a:off x="5481865" y="4945658"/>
              <a:ext cx="145659" cy="84438"/>
            </a:xfrm>
            <a:custGeom>
              <a:avLst/>
              <a:gdLst/>
              <a:ahLst/>
              <a:cxnLst/>
              <a:rect l="l" t="t" r="r" b="b"/>
              <a:pathLst>
                <a:path w="3438" h="1993" extrusionOk="0">
                  <a:moveTo>
                    <a:pt x="915" y="0"/>
                  </a:moveTo>
                  <a:cubicBezTo>
                    <a:pt x="736" y="0"/>
                    <a:pt x="553" y="31"/>
                    <a:pt x="366" y="99"/>
                  </a:cubicBezTo>
                  <a:cubicBezTo>
                    <a:pt x="275" y="130"/>
                    <a:pt x="215" y="160"/>
                    <a:pt x="123" y="221"/>
                  </a:cubicBezTo>
                  <a:cubicBezTo>
                    <a:pt x="0" y="319"/>
                    <a:pt x="76" y="497"/>
                    <a:pt x="190" y="497"/>
                  </a:cubicBezTo>
                  <a:cubicBezTo>
                    <a:pt x="217" y="497"/>
                    <a:pt x="246" y="487"/>
                    <a:pt x="275" y="464"/>
                  </a:cubicBezTo>
                  <a:lnTo>
                    <a:pt x="306" y="464"/>
                  </a:lnTo>
                  <a:cubicBezTo>
                    <a:pt x="336" y="434"/>
                    <a:pt x="336" y="434"/>
                    <a:pt x="366" y="434"/>
                  </a:cubicBezTo>
                  <a:cubicBezTo>
                    <a:pt x="366" y="403"/>
                    <a:pt x="427" y="403"/>
                    <a:pt x="397" y="403"/>
                  </a:cubicBezTo>
                  <a:cubicBezTo>
                    <a:pt x="518" y="373"/>
                    <a:pt x="640" y="312"/>
                    <a:pt x="762" y="312"/>
                  </a:cubicBezTo>
                  <a:cubicBezTo>
                    <a:pt x="795" y="310"/>
                    <a:pt x="827" y="309"/>
                    <a:pt x="860" y="309"/>
                  </a:cubicBezTo>
                  <a:cubicBezTo>
                    <a:pt x="1336" y="309"/>
                    <a:pt x="1760" y="514"/>
                    <a:pt x="2129" y="798"/>
                  </a:cubicBezTo>
                  <a:cubicBezTo>
                    <a:pt x="2525" y="1102"/>
                    <a:pt x="2829" y="1528"/>
                    <a:pt x="3102" y="1923"/>
                  </a:cubicBezTo>
                  <a:cubicBezTo>
                    <a:pt x="3142" y="1972"/>
                    <a:pt x="3194" y="1993"/>
                    <a:pt x="3243" y="1993"/>
                  </a:cubicBezTo>
                  <a:cubicBezTo>
                    <a:pt x="3346" y="1993"/>
                    <a:pt x="3437" y="1904"/>
                    <a:pt x="3376" y="1801"/>
                  </a:cubicBezTo>
                  <a:cubicBezTo>
                    <a:pt x="2833" y="1000"/>
                    <a:pt x="1938" y="0"/>
                    <a:pt x="9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2" name="Google Shape;1952;p62"/>
            <p:cNvSpPr/>
            <p:nvPr/>
          </p:nvSpPr>
          <p:spPr>
            <a:xfrm>
              <a:off x="5546265" y="4888969"/>
              <a:ext cx="145617" cy="84481"/>
            </a:xfrm>
            <a:custGeom>
              <a:avLst/>
              <a:gdLst/>
              <a:ahLst/>
              <a:cxnLst/>
              <a:rect l="l" t="t" r="r" b="b"/>
              <a:pathLst>
                <a:path w="3437" h="1994" extrusionOk="0">
                  <a:moveTo>
                    <a:pt x="915" y="1"/>
                  </a:moveTo>
                  <a:cubicBezTo>
                    <a:pt x="736" y="1"/>
                    <a:pt x="552" y="32"/>
                    <a:pt x="366" y="100"/>
                  </a:cubicBezTo>
                  <a:cubicBezTo>
                    <a:pt x="275" y="130"/>
                    <a:pt x="214" y="161"/>
                    <a:pt x="123" y="221"/>
                  </a:cubicBezTo>
                  <a:cubicBezTo>
                    <a:pt x="0" y="320"/>
                    <a:pt x="76" y="498"/>
                    <a:pt x="190" y="498"/>
                  </a:cubicBezTo>
                  <a:cubicBezTo>
                    <a:pt x="217" y="498"/>
                    <a:pt x="246" y="488"/>
                    <a:pt x="275" y="465"/>
                  </a:cubicBezTo>
                  <a:lnTo>
                    <a:pt x="305" y="465"/>
                  </a:lnTo>
                  <a:cubicBezTo>
                    <a:pt x="336" y="434"/>
                    <a:pt x="336" y="434"/>
                    <a:pt x="366" y="434"/>
                  </a:cubicBezTo>
                  <a:cubicBezTo>
                    <a:pt x="366" y="404"/>
                    <a:pt x="427" y="404"/>
                    <a:pt x="397" y="404"/>
                  </a:cubicBezTo>
                  <a:cubicBezTo>
                    <a:pt x="518" y="343"/>
                    <a:pt x="640" y="313"/>
                    <a:pt x="761" y="313"/>
                  </a:cubicBezTo>
                  <a:cubicBezTo>
                    <a:pt x="815" y="306"/>
                    <a:pt x="869" y="303"/>
                    <a:pt x="921" y="303"/>
                  </a:cubicBezTo>
                  <a:cubicBezTo>
                    <a:pt x="1373" y="303"/>
                    <a:pt x="1775" y="527"/>
                    <a:pt x="2129" y="799"/>
                  </a:cubicBezTo>
                  <a:cubicBezTo>
                    <a:pt x="2524" y="1103"/>
                    <a:pt x="2828" y="1528"/>
                    <a:pt x="3102" y="1924"/>
                  </a:cubicBezTo>
                  <a:cubicBezTo>
                    <a:pt x="3141" y="1973"/>
                    <a:pt x="3194" y="1993"/>
                    <a:pt x="3243" y="1993"/>
                  </a:cubicBezTo>
                  <a:cubicBezTo>
                    <a:pt x="3346" y="1993"/>
                    <a:pt x="3437" y="1905"/>
                    <a:pt x="3375" y="1802"/>
                  </a:cubicBezTo>
                  <a:cubicBezTo>
                    <a:pt x="2832" y="1000"/>
                    <a:pt x="1938" y="1"/>
                    <a:pt x="9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3" name="Google Shape;1953;p62"/>
            <p:cNvSpPr/>
            <p:nvPr/>
          </p:nvSpPr>
          <p:spPr>
            <a:xfrm>
              <a:off x="5618292" y="4816857"/>
              <a:ext cx="145321" cy="84481"/>
            </a:xfrm>
            <a:custGeom>
              <a:avLst/>
              <a:gdLst/>
              <a:ahLst/>
              <a:cxnLst/>
              <a:rect l="l" t="t" r="r" b="b"/>
              <a:pathLst>
                <a:path w="3430" h="1994" extrusionOk="0">
                  <a:moveTo>
                    <a:pt x="917" y="1"/>
                  </a:moveTo>
                  <a:cubicBezTo>
                    <a:pt x="738" y="1"/>
                    <a:pt x="555" y="32"/>
                    <a:pt x="368" y="100"/>
                  </a:cubicBezTo>
                  <a:cubicBezTo>
                    <a:pt x="277" y="130"/>
                    <a:pt x="186" y="161"/>
                    <a:pt x="125" y="221"/>
                  </a:cubicBezTo>
                  <a:cubicBezTo>
                    <a:pt x="0" y="296"/>
                    <a:pt x="81" y="495"/>
                    <a:pt x="198" y="495"/>
                  </a:cubicBezTo>
                  <a:cubicBezTo>
                    <a:pt x="224" y="495"/>
                    <a:pt x="250" y="486"/>
                    <a:pt x="277" y="464"/>
                  </a:cubicBezTo>
                  <a:cubicBezTo>
                    <a:pt x="277" y="464"/>
                    <a:pt x="308" y="464"/>
                    <a:pt x="308" y="434"/>
                  </a:cubicBezTo>
                  <a:lnTo>
                    <a:pt x="368" y="434"/>
                  </a:lnTo>
                  <a:cubicBezTo>
                    <a:pt x="368" y="404"/>
                    <a:pt x="399" y="404"/>
                    <a:pt x="399" y="404"/>
                  </a:cubicBezTo>
                  <a:cubicBezTo>
                    <a:pt x="520" y="343"/>
                    <a:pt x="642" y="312"/>
                    <a:pt x="764" y="312"/>
                  </a:cubicBezTo>
                  <a:cubicBezTo>
                    <a:pt x="823" y="306"/>
                    <a:pt x="881" y="302"/>
                    <a:pt x="939" y="302"/>
                  </a:cubicBezTo>
                  <a:cubicBezTo>
                    <a:pt x="1384" y="302"/>
                    <a:pt x="1782" y="503"/>
                    <a:pt x="2131" y="799"/>
                  </a:cubicBezTo>
                  <a:cubicBezTo>
                    <a:pt x="2527" y="1103"/>
                    <a:pt x="2830" y="1498"/>
                    <a:pt x="3104" y="1923"/>
                  </a:cubicBezTo>
                  <a:cubicBezTo>
                    <a:pt x="3144" y="1973"/>
                    <a:pt x="3196" y="1993"/>
                    <a:pt x="3244" y="1993"/>
                  </a:cubicBezTo>
                  <a:cubicBezTo>
                    <a:pt x="3345" y="1993"/>
                    <a:pt x="3429" y="1905"/>
                    <a:pt x="3347" y="1802"/>
                  </a:cubicBezTo>
                  <a:cubicBezTo>
                    <a:pt x="2830" y="1000"/>
                    <a:pt x="1939" y="1"/>
                    <a:pt x="9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4" name="Google Shape;1954;p62"/>
            <p:cNvSpPr/>
            <p:nvPr/>
          </p:nvSpPr>
          <p:spPr>
            <a:xfrm>
              <a:off x="5341454" y="4742923"/>
              <a:ext cx="73550" cy="108461"/>
            </a:xfrm>
            <a:custGeom>
              <a:avLst/>
              <a:gdLst/>
              <a:ahLst/>
              <a:cxnLst/>
              <a:rect l="l" t="t" r="r" b="b"/>
              <a:pathLst>
                <a:path w="1736" h="2560" extrusionOk="0">
                  <a:moveTo>
                    <a:pt x="207" y="1"/>
                  </a:moveTo>
                  <a:cubicBezTo>
                    <a:pt x="85" y="1"/>
                    <a:pt x="0" y="187"/>
                    <a:pt x="155" y="264"/>
                  </a:cubicBezTo>
                  <a:cubicBezTo>
                    <a:pt x="641" y="477"/>
                    <a:pt x="1036" y="963"/>
                    <a:pt x="1249" y="1480"/>
                  </a:cubicBezTo>
                  <a:cubicBezTo>
                    <a:pt x="1370" y="1754"/>
                    <a:pt x="1431" y="2088"/>
                    <a:pt x="1462" y="2422"/>
                  </a:cubicBezTo>
                  <a:cubicBezTo>
                    <a:pt x="1462" y="2513"/>
                    <a:pt x="1530" y="2559"/>
                    <a:pt x="1598" y="2559"/>
                  </a:cubicBezTo>
                  <a:cubicBezTo>
                    <a:pt x="1667" y="2559"/>
                    <a:pt x="1735" y="2513"/>
                    <a:pt x="1735" y="2422"/>
                  </a:cubicBezTo>
                  <a:cubicBezTo>
                    <a:pt x="1705" y="1480"/>
                    <a:pt x="1249" y="599"/>
                    <a:pt x="459" y="112"/>
                  </a:cubicBezTo>
                  <a:cubicBezTo>
                    <a:pt x="398" y="82"/>
                    <a:pt x="337" y="51"/>
                    <a:pt x="276" y="21"/>
                  </a:cubicBezTo>
                  <a:cubicBezTo>
                    <a:pt x="253" y="7"/>
                    <a:pt x="230" y="1"/>
                    <a:pt x="2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5" name="Google Shape;1955;p62"/>
            <p:cNvSpPr/>
            <p:nvPr/>
          </p:nvSpPr>
          <p:spPr>
            <a:xfrm>
              <a:off x="5400220" y="4718900"/>
              <a:ext cx="74016" cy="107995"/>
            </a:xfrm>
            <a:custGeom>
              <a:avLst/>
              <a:gdLst/>
              <a:ahLst/>
              <a:cxnLst/>
              <a:rect l="l" t="t" r="r" b="b"/>
              <a:pathLst>
                <a:path w="1747" h="2549" extrusionOk="0">
                  <a:moveTo>
                    <a:pt x="230" y="1"/>
                  </a:moveTo>
                  <a:cubicBezTo>
                    <a:pt x="82" y="1"/>
                    <a:pt x="0" y="200"/>
                    <a:pt x="135" y="254"/>
                  </a:cubicBezTo>
                  <a:cubicBezTo>
                    <a:pt x="652" y="466"/>
                    <a:pt x="1047" y="953"/>
                    <a:pt x="1260" y="1469"/>
                  </a:cubicBezTo>
                  <a:cubicBezTo>
                    <a:pt x="1382" y="1773"/>
                    <a:pt x="1442" y="2077"/>
                    <a:pt x="1442" y="2412"/>
                  </a:cubicBezTo>
                  <a:cubicBezTo>
                    <a:pt x="1458" y="2503"/>
                    <a:pt x="1534" y="2549"/>
                    <a:pt x="1606" y="2549"/>
                  </a:cubicBezTo>
                  <a:cubicBezTo>
                    <a:pt x="1678" y="2549"/>
                    <a:pt x="1746" y="2503"/>
                    <a:pt x="1746" y="2412"/>
                  </a:cubicBezTo>
                  <a:cubicBezTo>
                    <a:pt x="1686" y="1469"/>
                    <a:pt x="1260" y="588"/>
                    <a:pt x="470" y="102"/>
                  </a:cubicBezTo>
                  <a:cubicBezTo>
                    <a:pt x="409" y="71"/>
                    <a:pt x="348" y="41"/>
                    <a:pt x="287" y="10"/>
                  </a:cubicBezTo>
                  <a:cubicBezTo>
                    <a:pt x="267" y="4"/>
                    <a:pt x="248" y="1"/>
                    <a:pt x="2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6" name="Google Shape;1956;p62"/>
            <p:cNvSpPr/>
            <p:nvPr/>
          </p:nvSpPr>
          <p:spPr>
            <a:xfrm>
              <a:off x="5464748" y="4688013"/>
              <a:ext cx="74524" cy="107952"/>
            </a:xfrm>
            <a:custGeom>
              <a:avLst/>
              <a:gdLst/>
              <a:ahLst/>
              <a:cxnLst/>
              <a:rect l="l" t="t" r="r" b="b"/>
              <a:pathLst>
                <a:path w="1759" h="2548" extrusionOk="0">
                  <a:moveTo>
                    <a:pt x="256" y="0"/>
                  </a:moveTo>
                  <a:cubicBezTo>
                    <a:pt x="103" y="0"/>
                    <a:pt x="0" y="199"/>
                    <a:pt x="163" y="253"/>
                  </a:cubicBezTo>
                  <a:cubicBezTo>
                    <a:pt x="649" y="466"/>
                    <a:pt x="1074" y="983"/>
                    <a:pt x="1287" y="1469"/>
                  </a:cubicBezTo>
                  <a:cubicBezTo>
                    <a:pt x="1409" y="1773"/>
                    <a:pt x="1470" y="2077"/>
                    <a:pt x="1470" y="2411"/>
                  </a:cubicBezTo>
                  <a:cubicBezTo>
                    <a:pt x="1470" y="2502"/>
                    <a:pt x="1546" y="2548"/>
                    <a:pt x="1618" y="2548"/>
                  </a:cubicBezTo>
                  <a:cubicBezTo>
                    <a:pt x="1690" y="2548"/>
                    <a:pt x="1758" y="2502"/>
                    <a:pt x="1743" y="2411"/>
                  </a:cubicBezTo>
                  <a:cubicBezTo>
                    <a:pt x="1713" y="1499"/>
                    <a:pt x="1287" y="618"/>
                    <a:pt x="467" y="101"/>
                  </a:cubicBezTo>
                  <a:cubicBezTo>
                    <a:pt x="406" y="71"/>
                    <a:pt x="375" y="40"/>
                    <a:pt x="315" y="10"/>
                  </a:cubicBezTo>
                  <a:cubicBezTo>
                    <a:pt x="295" y="3"/>
                    <a:pt x="275" y="0"/>
                    <a:pt x="2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7" name="Google Shape;1957;p62"/>
            <p:cNvSpPr/>
            <p:nvPr/>
          </p:nvSpPr>
          <p:spPr>
            <a:xfrm>
              <a:off x="5935175" y="2414118"/>
              <a:ext cx="126255" cy="45121"/>
            </a:xfrm>
            <a:custGeom>
              <a:avLst/>
              <a:gdLst/>
              <a:ahLst/>
              <a:cxnLst/>
              <a:rect l="l" t="t" r="r" b="b"/>
              <a:pathLst>
                <a:path w="2980" h="1065" extrusionOk="0">
                  <a:moveTo>
                    <a:pt x="1671" y="0"/>
                  </a:moveTo>
                  <a:cubicBezTo>
                    <a:pt x="1571" y="0"/>
                    <a:pt x="1470" y="11"/>
                    <a:pt x="1369" y="31"/>
                  </a:cubicBezTo>
                  <a:cubicBezTo>
                    <a:pt x="1065" y="61"/>
                    <a:pt x="761" y="183"/>
                    <a:pt x="548" y="365"/>
                  </a:cubicBezTo>
                  <a:cubicBezTo>
                    <a:pt x="305" y="548"/>
                    <a:pt x="92" y="791"/>
                    <a:pt x="1" y="1064"/>
                  </a:cubicBezTo>
                  <a:cubicBezTo>
                    <a:pt x="457" y="730"/>
                    <a:pt x="913" y="456"/>
                    <a:pt x="1429" y="396"/>
                  </a:cubicBezTo>
                  <a:cubicBezTo>
                    <a:pt x="1570" y="378"/>
                    <a:pt x="1710" y="360"/>
                    <a:pt x="1856" y="360"/>
                  </a:cubicBezTo>
                  <a:cubicBezTo>
                    <a:pt x="1963" y="360"/>
                    <a:pt x="2074" y="370"/>
                    <a:pt x="2189" y="396"/>
                  </a:cubicBezTo>
                  <a:cubicBezTo>
                    <a:pt x="2432" y="426"/>
                    <a:pt x="2706" y="517"/>
                    <a:pt x="2979" y="578"/>
                  </a:cubicBezTo>
                  <a:cubicBezTo>
                    <a:pt x="2797" y="365"/>
                    <a:pt x="2554" y="213"/>
                    <a:pt x="2250" y="122"/>
                  </a:cubicBezTo>
                  <a:cubicBezTo>
                    <a:pt x="2068" y="41"/>
                    <a:pt x="1872" y="0"/>
                    <a:pt x="16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8" name="Google Shape;1958;p62"/>
            <p:cNvSpPr/>
            <p:nvPr/>
          </p:nvSpPr>
          <p:spPr>
            <a:xfrm>
              <a:off x="6029185" y="3581762"/>
              <a:ext cx="377198" cy="414863"/>
            </a:xfrm>
            <a:custGeom>
              <a:avLst/>
              <a:gdLst/>
              <a:ahLst/>
              <a:cxnLst/>
              <a:rect l="l" t="t" r="r" b="b"/>
              <a:pathLst>
                <a:path w="8903" h="9792" extrusionOk="0">
                  <a:moveTo>
                    <a:pt x="8719" y="0"/>
                  </a:moveTo>
                  <a:cubicBezTo>
                    <a:pt x="8659" y="0"/>
                    <a:pt x="8597" y="30"/>
                    <a:pt x="8574" y="101"/>
                  </a:cubicBezTo>
                  <a:cubicBezTo>
                    <a:pt x="7716" y="2172"/>
                    <a:pt x="7203" y="4733"/>
                    <a:pt x="7737" y="6970"/>
                  </a:cubicBezTo>
                  <a:lnTo>
                    <a:pt x="7737" y="6970"/>
                  </a:lnTo>
                  <a:cubicBezTo>
                    <a:pt x="5079" y="6980"/>
                    <a:pt x="2237" y="7917"/>
                    <a:pt x="124" y="9554"/>
                  </a:cubicBezTo>
                  <a:cubicBezTo>
                    <a:pt x="0" y="9653"/>
                    <a:pt x="117" y="9792"/>
                    <a:pt x="247" y="9792"/>
                  </a:cubicBezTo>
                  <a:cubicBezTo>
                    <a:pt x="277" y="9792"/>
                    <a:pt x="308" y="9784"/>
                    <a:pt x="336" y="9767"/>
                  </a:cubicBezTo>
                  <a:cubicBezTo>
                    <a:pt x="2312" y="8211"/>
                    <a:pt x="5201" y="7244"/>
                    <a:pt x="7785" y="7244"/>
                  </a:cubicBezTo>
                  <a:cubicBezTo>
                    <a:pt x="7825" y="7244"/>
                    <a:pt x="7865" y="7244"/>
                    <a:pt x="7905" y="7244"/>
                  </a:cubicBezTo>
                  <a:cubicBezTo>
                    <a:pt x="7996" y="7244"/>
                    <a:pt x="8057" y="7153"/>
                    <a:pt x="8057" y="7062"/>
                  </a:cubicBezTo>
                  <a:cubicBezTo>
                    <a:pt x="7449" y="4843"/>
                    <a:pt x="7966" y="2259"/>
                    <a:pt x="8847" y="162"/>
                  </a:cubicBezTo>
                  <a:cubicBezTo>
                    <a:pt x="8902" y="70"/>
                    <a:pt x="8812" y="0"/>
                    <a:pt x="8719" y="0"/>
                  </a:cubicBez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9" name="Google Shape;1959;p62"/>
            <p:cNvSpPr/>
            <p:nvPr/>
          </p:nvSpPr>
          <p:spPr>
            <a:xfrm>
              <a:off x="6232428" y="4075825"/>
              <a:ext cx="312079" cy="92827"/>
            </a:xfrm>
            <a:custGeom>
              <a:avLst/>
              <a:gdLst/>
              <a:ahLst/>
              <a:cxnLst/>
              <a:rect l="l" t="t" r="r" b="b"/>
              <a:pathLst>
                <a:path w="7366" h="2191" extrusionOk="0">
                  <a:moveTo>
                    <a:pt x="184" y="1"/>
                  </a:moveTo>
                  <a:cubicBezTo>
                    <a:pt x="68" y="1"/>
                    <a:pt x="0" y="187"/>
                    <a:pt x="129" y="264"/>
                  </a:cubicBezTo>
                  <a:cubicBezTo>
                    <a:pt x="1479" y="1250"/>
                    <a:pt x="3328" y="2191"/>
                    <a:pt x="5090" y="2191"/>
                  </a:cubicBezTo>
                  <a:cubicBezTo>
                    <a:pt x="5827" y="2191"/>
                    <a:pt x="6548" y="2026"/>
                    <a:pt x="7211" y="1632"/>
                  </a:cubicBezTo>
                  <a:cubicBezTo>
                    <a:pt x="7366" y="1529"/>
                    <a:pt x="7280" y="1338"/>
                    <a:pt x="7158" y="1338"/>
                  </a:cubicBezTo>
                  <a:cubicBezTo>
                    <a:pt x="7136" y="1338"/>
                    <a:pt x="7113" y="1345"/>
                    <a:pt x="7090" y="1358"/>
                  </a:cubicBezTo>
                  <a:cubicBezTo>
                    <a:pt x="6450" y="1740"/>
                    <a:pt x="5759" y="1899"/>
                    <a:pt x="5054" y="1899"/>
                  </a:cubicBezTo>
                  <a:cubicBezTo>
                    <a:pt x="3347" y="1899"/>
                    <a:pt x="1563" y="968"/>
                    <a:pt x="251" y="21"/>
                  </a:cubicBezTo>
                  <a:cubicBezTo>
                    <a:pt x="227" y="7"/>
                    <a:pt x="205" y="1"/>
                    <a:pt x="184" y="1"/>
                  </a:cubicBez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0" name="Google Shape;1960;p62"/>
            <p:cNvSpPr/>
            <p:nvPr/>
          </p:nvSpPr>
          <p:spPr>
            <a:xfrm>
              <a:off x="6360212" y="3184215"/>
              <a:ext cx="45121" cy="94056"/>
            </a:xfrm>
            <a:custGeom>
              <a:avLst/>
              <a:gdLst/>
              <a:ahLst/>
              <a:cxnLst/>
              <a:rect l="l" t="t" r="r" b="b"/>
              <a:pathLst>
                <a:path w="1065" h="2220" fill="none" extrusionOk="0">
                  <a:moveTo>
                    <a:pt x="1" y="1"/>
                  </a:moveTo>
                  <a:lnTo>
                    <a:pt x="1064" y="2220"/>
                  </a:lnTo>
                </a:path>
              </a:pathLst>
            </a:custGeom>
            <a:noFill/>
            <a:ln w="98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1" name="Google Shape;1961;p62"/>
            <p:cNvSpPr/>
            <p:nvPr/>
          </p:nvSpPr>
          <p:spPr>
            <a:xfrm>
              <a:off x="6310005" y="3197095"/>
              <a:ext cx="21904" cy="118544"/>
            </a:xfrm>
            <a:custGeom>
              <a:avLst/>
              <a:gdLst/>
              <a:ahLst/>
              <a:cxnLst/>
              <a:rect l="l" t="t" r="r" b="b"/>
              <a:pathLst>
                <a:path w="517" h="2798" fill="none" extrusionOk="0">
                  <a:moveTo>
                    <a:pt x="517" y="2797"/>
                  </a:moveTo>
                  <a:lnTo>
                    <a:pt x="0" y="1"/>
                  </a:lnTo>
                </a:path>
              </a:pathLst>
            </a:custGeom>
            <a:noFill/>
            <a:ln w="98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2" name="Google Shape;1962;p62"/>
            <p:cNvSpPr/>
            <p:nvPr/>
          </p:nvSpPr>
          <p:spPr>
            <a:xfrm>
              <a:off x="6236580" y="3194553"/>
              <a:ext cx="30971" cy="136550"/>
            </a:xfrm>
            <a:custGeom>
              <a:avLst/>
              <a:gdLst/>
              <a:ahLst/>
              <a:cxnLst/>
              <a:rect l="l" t="t" r="r" b="b"/>
              <a:pathLst>
                <a:path w="731" h="3223" fill="none" extrusionOk="0">
                  <a:moveTo>
                    <a:pt x="1" y="3222"/>
                  </a:moveTo>
                  <a:lnTo>
                    <a:pt x="730" y="0"/>
                  </a:lnTo>
                </a:path>
              </a:pathLst>
            </a:custGeom>
            <a:noFill/>
            <a:ln w="98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3" name="Google Shape;1963;p62"/>
            <p:cNvSpPr/>
            <p:nvPr/>
          </p:nvSpPr>
          <p:spPr>
            <a:xfrm>
              <a:off x="6150317" y="3173919"/>
              <a:ext cx="78592" cy="108249"/>
            </a:xfrm>
            <a:custGeom>
              <a:avLst/>
              <a:gdLst/>
              <a:ahLst/>
              <a:cxnLst/>
              <a:rect l="l" t="t" r="r" b="b"/>
              <a:pathLst>
                <a:path w="1855" h="2555" fill="none" extrusionOk="0">
                  <a:moveTo>
                    <a:pt x="0" y="2554"/>
                  </a:moveTo>
                  <a:cubicBezTo>
                    <a:pt x="274" y="2189"/>
                    <a:pt x="1854" y="1"/>
                    <a:pt x="1854" y="1"/>
                  </a:cubicBezTo>
                </a:path>
              </a:pathLst>
            </a:custGeom>
            <a:noFill/>
            <a:ln w="98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4" name="Google Shape;1964;p62"/>
            <p:cNvSpPr/>
            <p:nvPr/>
          </p:nvSpPr>
          <p:spPr>
            <a:xfrm>
              <a:off x="6100068" y="3141719"/>
              <a:ext cx="100496" cy="52875"/>
            </a:xfrm>
            <a:custGeom>
              <a:avLst/>
              <a:gdLst/>
              <a:ahLst/>
              <a:cxnLst/>
              <a:rect l="l" t="t" r="r" b="b"/>
              <a:pathLst>
                <a:path w="2372" h="1248" fill="none" extrusionOk="0">
                  <a:moveTo>
                    <a:pt x="1" y="1247"/>
                  </a:moveTo>
                  <a:lnTo>
                    <a:pt x="2372" y="1"/>
                  </a:lnTo>
                </a:path>
              </a:pathLst>
            </a:custGeom>
            <a:noFill/>
            <a:ln w="98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5" name="Google Shape;1965;p62"/>
            <p:cNvSpPr/>
            <p:nvPr/>
          </p:nvSpPr>
          <p:spPr>
            <a:xfrm>
              <a:off x="5767812" y="3428810"/>
              <a:ext cx="105792" cy="462823"/>
            </a:xfrm>
            <a:custGeom>
              <a:avLst/>
              <a:gdLst/>
              <a:ahLst/>
              <a:cxnLst/>
              <a:rect l="l" t="t" r="r" b="b"/>
              <a:pathLst>
                <a:path w="2497" h="10924" extrusionOk="0">
                  <a:moveTo>
                    <a:pt x="2296" y="1"/>
                  </a:moveTo>
                  <a:cubicBezTo>
                    <a:pt x="2256" y="1"/>
                    <a:pt x="2216" y="19"/>
                    <a:pt x="2189" y="64"/>
                  </a:cubicBezTo>
                  <a:cubicBezTo>
                    <a:pt x="943" y="2435"/>
                    <a:pt x="61" y="5049"/>
                    <a:pt x="1" y="7724"/>
                  </a:cubicBezTo>
                  <a:cubicBezTo>
                    <a:pt x="1" y="8453"/>
                    <a:pt x="61" y="9183"/>
                    <a:pt x="183" y="9882"/>
                  </a:cubicBezTo>
                  <a:cubicBezTo>
                    <a:pt x="274" y="10186"/>
                    <a:pt x="365" y="10490"/>
                    <a:pt x="426" y="10824"/>
                  </a:cubicBezTo>
                  <a:cubicBezTo>
                    <a:pt x="438" y="10894"/>
                    <a:pt x="485" y="10923"/>
                    <a:pt x="537" y="10923"/>
                  </a:cubicBezTo>
                  <a:cubicBezTo>
                    <a:pt x="621" y="10923"/>
                    <a:pt x="718" y="10845"/>
                    <a:pt x="700" y="10733"/>
                  </a:cubicBezTo>
                  <a:cubicBezTo>
                    <a:pt x="669" y="10459"/>
                    <a:pt x="548" y="10186"/>
                    <a:pt x="487" y="9912"/>
                  </a:cubicBezTo>
                  <a:cubicBezTo>
                    <a:pt x="365" y="9243"/>
                    <a:pt x="305" y="8514"/>
                    <a:pt x="305" y="7815"/>
                  </a:cubicBezTo>
                  <a:cubicBezTo>
                    <a:pt x="305" y="5140"/>
                    <a:pt x="1216" y="2556"/>
                    <a:pt x="2432" y="216"/>
                  </a:cubicBezTo>
                  <a:cubicBezTo>
                    <a:pt x="2497" y="108"/>
                    <a:pt x="2394" y="1"/>
                    <a:pt x="2296" y="1"/>
                  </a:cubicBez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6" name="Google Shape;1966;p62"/>
            <p:cNvSpPr/>
            <p:nvPr/>
          </p:nvSpPr>
          <p:spPr>
            <a:xfrm>
              <a:off x="5621004" y="3990833"/>
              <a:ext cx="870567" cy="855739"/>
            </a:xfrm>
            <a:custGeom>
              <a:avLst/>
              <a:gdLst/>
              <a:ahLst/>
              <a:cxnLst/>
              <a:rect l="l" t="t" r="r" b="b"/>
              <a:pathLst>
                <a:path w="20548" h="20198" extrusionOk="0">
                  <a:moveTo>
                    <a:pt x="9220" y="0"/>
                  </a:moveTo>
                  <a:cubicBezTo>
                    <a:pt x="8150" y="0"/>
                    <a:pt x="7095" y="341"/>
                    <a:pt x="6171" y="1237"/>
                  </a:cubicBezTo>
                  <a:cubicBezTo>
                    <a:pt x="2280" y="5006"/>
                    <a:pt x="0" y="15188"/>
                    <a:pt x="1004" y="18866"/>
                  </a:cubicBezTo>
                  <a:cubicBezTo>
                    <a:pt x="2744" y="19958"/>
                    <a:pt x="4034" y="20198"/>
                    <a:pt x="4831" y="20198"/>
                  </a:cubicBezTo>
                  <a:cubicBezTo>
                    <a:pt x="5454" y="20198"/>
                    <a:pt x="5776" y="20052"/>
                    <a:pt x="5776" y="20052"/>
                  </a:cubicBezTo>
                  <a:lnTo>
                    <a:pt x="11034" y="11936"/>
                  </a:lnTo>
                  <a:cubicBezTo>
                    <a:pt x="11034" y="11936"/>
                    <a:pt x="12230" y="12342"/>
                    <a:pt x="13782" y="12342"/>
                  </a:cubicBezTo>
                  <a:cubicBezTo>
                    <a:pt x="16281" y="12342"/>
                    <a:pt x="19704" y="11290"/>
                    <a:pt x="20548" y="5796"/>
                  </a:cubicBezTo>
                  <a:cubicBezTo>
                    <a:pt x="17326" y="4033"/>
                    <a:pt x="16262" y="3516"/>
                    <a:pt x="16262" y="3516"/>
                  </a:cubicBezTo>
                  <a:cubicBezTo>
                    <a:pt x="16262" y="3516"/>
                    <a:pt x="12658" y="0"/>
                    <a:pt x="9220" y="0"/>
                  </a:cubicBezTo>
                  <a:close/>
                </a:path>
              </a:pathLst>
            </a:custGeom>
            <a:solidFill>
              <a:srgbClr val="7891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7" name="Google Shape;1967;p62"/>
            <p:cNvSpPr/>
            <p:nvPr/>
          </p:nvSpPr>
          <p:spPr>
            <a:xfrm>
              <a:off x="5856913" y="4345206"/>
              <a:ext cx="274118" cy="500445"/>
            </a:xfrm>
            <a:custGeom>
              <a:avLst/>
              <a:gdLst/>
              <a:ahLst/>
              <a:cxnLst/>
              <a:rect l="l" t="t" r="r" b="b"/>
              <a:pathLst>
                <a:path w="6470" h="11812" extrusionOk="0">
                  <a:moveTo>
                    <a:pt x="6329" y="1"/>
                  </a:moveTo>
                  <a:cubicBezTo>
                    <a:pt x="6256" y="1"/>
                    <a:pt x="6180" y="46"/>
                    <a:pt x="6165" y="137"/>
                  </a:cubicBezTo>
                  <a:cubicBezTo>
                    <a:pt x="6165" y="928"/>
                    <a:pt x="5861" y="1748"/>
                    <a:pt x="5557" y="2447"/>
                  </a:cubicBezTo>
                  <a:cubicBezTo>
                    <a:pt x="5132" y="3481"/>
                    <a:pt x="4615" y="4454"/>
                    <a:pt x="4068" y="5426"/>
                  </a:cubicBezTo>
                  <a:cubicBezTo>
                    <a:pt x="3065" y="7189"/>
                    <a:pt x="1971" y="8891"/>
                    <a:pt x="816" y="10563"/>
                  </a:cubicBezTo>
                  <a:cubicBezTo>
                    <a:pt x="572" y="10897"/>
                    <a:pt x="329" y="11262"/>
                    <a:pt x="86" y="11596"/>
                  </a:cubicBezTo>
                  <a:cubicBezTo>
                    <a:pt x="0" y="11704"/>
                    <a:pt x="97" y="11811"/>
                    <a:pt x="203" y="11811"/>
                  </a:cubicBezTo>
                  <a:cubicBezTo>
                    <a:pt x="248" y="11811"/>
                    <a:pt x="294" y="11793"/>
                    <a:pt x="329" y="11748"/>
                  </a:cubicBezTo>
                  <a:cubicBezTo>
                    <a:pt x="1059" y="10745"/>
                    <a:pt x="1758" y="9682"/>
                    <a:pt x="2427" y="8648"/>
                  </a:cubicBezTo>
                  <a:cubicBezTo>
                    <a:pt x="3642" y="6764"/>
                    <a:pt x="4858" y="4818"/>
                    <a:pt x="5740" y="2751"/>
                  </a:cubicBezTo>
                  <a:cubicBezTo>
                    <a:pt x="6104" y="1931"/>
                    <a:pt x="6439" y="1019"/>
                    <a:pt x="6469" y="137"/>
                  </a:cubicBezTo>
                  <a:cubicBezTo>
                    <a:pt x="6469" y="46"/>
                    <a:pt x="6401" y="1"/>
                    <a:pt x="6329" y="1"/>
                  </a:cubicBezTo>
                  <a:close/>
                </a:path>
              </a:pathLst>
            </a:custGeom>
            <a:solidFill>
              <a:srgbClr val="4063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8" name="Google Shape;1968;p62"/>
            <p:cNvSpPr/>
            <p:nvPr/>
          </p:nvSpPr>
          <p:spPr>
            <a:xfrm>
              <a:off x="5270699" y="3681329"/>
              <a:ext cx="390247" cy="163581"/>
            </a:xfrm>
            <a:custGeom>
              <a:avLst/>
              <a:gdLst/>
              <a:ahLst/>
              <a:cxnLst/>
              <a:rect l="l" t="t" r="r" b="b"/>
              <a:pathLst>
                <a:path w="9211" h="3861" extrusionOk="0">
                  <a:moveTo>
                    <a:pt x="943" y="1"/>
                  </a:moveTo>
                  <a:lnTo>
                    <a:pt x="1" y="913"/>
                  </a:lnTo>
                  <a:lnTo>
                    <a:pt x="822" y="1703"/>
                  </a:lnTo>
                  <a:cubicBezTo>
                    <a:pt x="822" y="1703"/>
                    <a:pt x="1500" y="600"/>
                    <a:pt x="2021" y="600"/>
                  </a:cubicBezTo>
                  <a:cubicBezTo>
                    <a:pt x="2197" y="600"/>
                    <a:pt x="2355" y="726"/>
                    <a:pt x="2463" y="1064"/>
                  </a:cubicBezTo>
                  <a:cubicBezTo>
                    <a:pt x="2768" y="2099"/>
                    <a:pt x="3656" y="3860"/>
                    <a:pt x="5800" y="3860"/>
                  </a:cubicBezTo>
                  <a:cubicBezTo>
                    <a:pt x="6428" y="3860"/>
                    <a:pt x="7164" y="3709"/>
                    <a:pt x="8025" y="3344"/>
                  </a:cubicBezTo>
                  <a:cubicBezTo>
                    <a:pt x="9211" y="1916"/>
                    <a:pt x="7630" y="821"/>
                    <a:pt x="7630" y="821"/>
                  </a:cubicBezTo>
                  <a:lnTo>
                    <a:pt x="3983" y="1"/>
                  </a:ln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9" name="Google Shape;1969;p62"/>
            <p:cNvSpPr/>
            <p:nvPr/>
          </p:nvSpPr>
          <p:spPr>
            <a:xfrm>
              <a:off x="4736259" y="3405677"/>
              <a:ext cx="822946" cy="370970"/>
            </a:xfrm>
            <a:custGeom>
              <a:avLst/>
              <a:gdLst/>
              <a:ahLst/>
              <a:cxnLst/>
              <a:rect l="l" t="t" r="r" b="b"/>
              <a:pathLst>
                <a:path w="19424" h="8756" extrusionOk="0">
                  <a:moveTo>
                    <a:pt x="7341" y="1"/>
                  </a:moveTo>
                  <a:cubicBezTo>
                    <a:pt x="7117" y="1"/>
                    <a:pt x="7204" y="640"/>
                    <a:pt x="7204" y="640"/>
                  </a:cubicBezTo>
                  <a:lnTo>
                    <a:pt x="7752" y="1491"/>
                  </a:lnTo>
                  <a:lnTo>
                    <a:pt x="7752" y="2890"/>
                  </a:lnTo>
                  <a:lnTo>
                    <a:pt x="7843" y="4257"/>
                  </a:lnTo>
                  <a:lnTo>
                    <a:pt x="1277" y="2069"/>
                  </a:lnTo>
                  <a:lnTo>
                    <a:pt x="183" y="2221"/>
                  </a:lnTo>
                  <a:lnTo>
                    <a:pt x="1" y="2950"/>
                  </a:lnTo>
                  <a:lnTo>
                    <a:pt x="1794" y="3558"/>
                  </a:lnTo>
                  <a:lnTo>
                    <a:pt x="6414" y="5291"/>
                  </a:lnTo>
                  <a:lnTo>
                    <a:pt x="17661" y="8756"/>
                  </a:lnTo>
                  <a:lnTo>
                    <a:pt x="19423" y="7601"/>
                  </a:lnTo>
                  <a:lnTo>
                    <a:pt x="10092" y="4774"/>
                  </a:lnTo>
                  <a:lnTo>
                    <a:pt x="8846" y="2130"/>
                  </a:lnTo>
                  <a:cubicBezTo>
                    <a:pt x="8846" y="2130"/>
                    <a:pt x="7600" y="63"/>
                    <a:pt x="7356" y="2"/>
                  </a:cubicBezTo>
                  <a:cubicBezTo>
                    <a:pt x="7351" y="1"/>
                    <a:pt x="7346" y="1"/>
                    <a:pt x="7341" y="1"/>
                  </a:cubicBez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0" name="Google Shape;1970;p62"/>
            <p:cNvSpPr/>
            <p:nvPr/>
          </p:nvSpPr>
          <p:spPr>
            <a:xfrm>
              <a:off x="5201171" y="3673999"/>
              <a:ext cx="164937" cy="107190"/>
            </a:xfrm>
            <a:custGeom>
              <a:avLst/>
              <a:gdLst/>
              <a:ahLst/>
              <a:cxnLst/>
              <a:rect l="l" t="t" r="r" b="b"/>
              <a:pathLst>
                <a:path w="3893" h="2530" extrusionOk="0">
                  <a:moveTo>
                    <a:pt x="2930" y="1"/>
                  </a:moveTo>
                  <a:cubicBezTo>
                    <a:pt x="2101" y="1"/>
                    <a:pt x="760" y="903"/>
                    <a:pt x="760" y="903"/>
                  </a:cubicBezTo>
                  <a:cubicBezTo>
                    <a:pt x="760" y="903"/>
                    <a:pt x="0" y="2028"/>
                    <a:pt x="1216" y="2484"/>
                  </a:cubicBezTo>
                  <a:cubicBezTo>
                    <a:pt x="1303" y="2515"/>
                    <a:pt x="1391" y="2529"/>
                    <a:pt x="1480" y="2529"/>
                  </a:cubicBezTo>
                  <a:cubicBezTo>
                    <a:pt x="2615" y="2529"/>
                    <a:pt x="3892" y="191"/>
                    <a:pt x="3131" y="22"/>
                  </a:cubicBezTo>
                  <a:cubicBezTo>
                    <a:pt x="3069" y="7"/>
                    <a:pt x="3002" y="1"/>
                    <a:pt x="2930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1" name="Google Shape;1971;p62"/>
            <p:cNvSpPr/>
            <p:nvPr/>
          </p:nvSpPr>
          <p:spPr>
            <a:xfrm>
              <a:off x="5265572" y="3706284"/>
              <a:ext cx="166335" cy="117485"/>
            </a:xfrm>
            <a:custGeom>
              <a:avLst/>
              <a:gdLst/>
              <a:ahLst/>
              <a:cxnLst/>
              <a:rect l="l" t="t" r="r" b="b"/>
              <a:pathLst>
                <a:path w="3926" h="2773" extrusionOk="0">
                  <a:moveTo>
                    <a:pt x="3009" y="1"/>
                  </a:moveTo>
                  <a:cubicBezTo>
                    <a:pt x="2154" y="1"/>
                    <a:pt x="760" y="1053"/>
                    <a:pt x="760" y="1053"/>
                  </a:cubicBezTo>
                  <a:cubicBezTo>
                    <a:pt x="760" y="1053"/>
                    <a:pt x="0" y="2269"/>
                    <a:pt x="1186" y="2725"/>
                  </a:cubicBezTo>
                  <a:cubicBezTo>
                    <a:pt x="1271" y="2757"/>
                    <a:pt x="1358" y="2773"/>
                    <a:pt x="1446" y="2773"/>
                  </a:cubicBezTo>
                  <a:cubicBezTo>
                    <a:pt x="2589" y="2773"/>
                    <a:pt x="3926" y="217"/>
                    <a:pt x="3192" y="20"/>
                  </a:cubicBezTo>
                  <a:cubicBezTo>
                    <a:pt x="3135" y="7"/>
                    <a:pt x="3073" y="1"/>
                    <a:pt x="3009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2" name="Google Shape;1972;p62"/>
            <p:cNvSpPr/>
            <p:nvPr/>
          </p:nvSpPr>
          <p:spPr>
            <a:xfrm>
              <a:off x="4743970" y="3493295"/>
              <a:ext cx="302673" cy="97911"/>
            </a:xfrm>
            <a:custGeom>
              <a:avLst/>
              <a:gdLst/>
              <a:ahLst/>
              <a:cxnLst/>
              <a:rect l="l" t="t" r="r" b="b"/>
              <a:pathLst>
                <a:path w="7144" h="2311" extrusionOk="0">
                  <a:moveTo>
                    <a:pt x="1095" y="1"/>
                  </a:moveTo>
                  <a:lnTo>
                    <a:pt x="1" y="153"/>
                  </a:lnTo>
                  <a:cubicBezTo>
                    <a:pt x="1" y="153"/>
                    <a:pt x="3709" y="1429"/>
                    <a:pt x="4196" y="1460"/>
                  </a:cubicBezTo>
                  <a:cubicBezTo>
                    <a:pt x="4682" y="1490"/>
                    <a:pt x="7144" y="2311"/>
                    <a:pt x="7144" y="2311"/>
                  </a:cubicBezTo>
                  <a:lnTo>
                    <a:pt x="4256" y="1034"/>
                  </a:lnTo>
                  <a:lnTo>
                    <a:pt x="1095" y="1"/>
                  </a:lnTo>
                  <a:close/>
                </a:path>
              </a:pathLst>
            </a:custGeom>
            <a:solidFill>
              <a:srgbClr val="9247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3" name="Google Shape;1973;p62"/>
            <p:cNvSpPr/>
            <p:nvPr/>
          </p:nvSpPr>
          <p:spPr>
            <a:xfrm>
              <a:off x="5047924" y="3407032"/>
              <a:ext cx="115917" cy="200949"/>
            </a:xfrm>
            <a:custGeom>
              <a:avLst/>
              <a:gdLst/>
              <a:ahLst/>
              <a:cxnLst/>
              <a:rect l="l" t="t" r="r" b="b"/>
              <a:pathLst>
                <a:path w="2736" h="4743" extrusionOk="0">
                  <a:moveTo>
                    <a:pt x="0" y="0"/>
                  </a:moveTo>
                  <a:lnTo>
                    <a:pt x="821" y="1459"/>
                  </a:lnTo>
                  <a:lnTo>
                    <a:pt x="943" y="4408"/>
                  </a:lnTo>
                  <a:lnTo>
                    <a:pt x="1155" y="2128"/>
                  </a:lnTo>
                  <a:lnTo>
                    <a:pt x="2736" y="4742"/>
                  </a:lnTo>
                  <a:lnTo>
                    <a:pt x="1490" y="2128"/>
                  </a:lnTo>
                  <a:cubicBezTo>
                    <a:pt x="1490" y="2098"/>
                    <a:pt x="335" y="152"/>
                    <a:pt x="0" y="0"/>
                  </a:cubicBezTo>
                  <a:close/>
                </a:path>
              </a:pathLst>
            </a:custGeom>
            <a:solidFill>
              <a:srgbClr val="9247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4" name="Google Shape;1974;p62"/>
            <p:cNvSpPr/>
            <p:nvPr/>
          </p:nvSpPr>
          <p:spPr>
            <a:xfrm>
              <a:off x="4615211" y="3429827"/>
              <a:ext cx="195780" cy="163962"/>
            </a:xfrm>
            <a:custGeom>
              <a:avLst/>
              <a:gdLst/>
              <a:ahLst/>
              <a:cxnLst/>
              <a:rect l="l" t="t" r="r" b="b"/>
              <a:pathLst>
                <a:path w="4621" h="3870" extrusionOk="0">
                  <a:moveTo>
                    <a:pt x="2671" y="0"/>
                  </a:moveTo>
                  <a:cubicBezTo>
                    <a:pt x="1636" y="0"/>
                    <a:pt x="681" y="192"/>
                    <a:pt x="396" y="830"/>
                  </a:cubicBezTo>
                  <a:cubicBezTo>
                    <a:pt x="0" y="1742"/>
                    <a:pt x="730" y="3444"/>
                    <a:pt x="2341" y="3839"/>
                  </a:cubicBezTo>
                  <a:cubicBezTo>
                    <a:pt x="2402" y="3839"/>
                    <a:pt x="2432" y="3870"/>
                    <a:pt x="2493" y="3870"/>
                  </a:cubicBezTo>
                  <a:cubicBezTo>
                    <a:pt x="2250" y="3748"/>
                    <a:pt x="2037" y="3566"/>
                    <a:pt x="1915" y="3323"/>
                  </a:cubicBezTo>
                  <a:cubicBezTo>
                    <a:pt x="1794" y="3140"/>
                    <a:pt x="1763" y="2897"/>
                    <a:pt x="1733" y="2654"/>
                  </a:cubicBezTo>
                  <a:cubicBezTo>
                    <a:pt x="1611" y="2046"/>
                    <a:pt x="1399" y="1408"/>
                    <a:pt x="1915" y="891"/>
                  </a:cubicBezTo>
                  <a:cubicBezTo>
                    <a:pt x="2280" y="526"/>
                    <a:pt x="2858" y="344"/>
                    <a:pt x="3405" y="283"/>
                  </a:cubicBezTo>
                  <a:cubicBezTo>
                    <a:pt x="3477" y="277"/>
                    <a:pt x="3551" y="275"/>
                    <a:pt x="3625" y="275"/>
                  </a:cubicBezTo>
                  <a:cubicBezTo>
                    <a:pt x="3955" y="275"/>
                    <a:pt x="4298" y="325"/>
                    <a:pt x="4621" y="374"/>
                  </a:cubicBezTo>
                  <a:cubicBezTo>
                    <a:pt x="4408" y="222"/>
                    <a:pt x="4165" y="101"/>
                    <a:pt x="3861" y="70"/>
                  </a:cubicBezTo>
                  <a:cubicBezTo>
                    <a:pt x="3474" y="28"/>
                    <a:pt x="3067" y="0"/>
                    <a:pt x="2671" y="0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5" name="Google Shape;1975;p62"/>
            <p:cNvSpPr/>
            <p:nvPr/>
          </p:nvSpPr>
          <p:spPr>
            <a:xfrm>
              <a:off x="5313194" y="3564729"/>
              <a:ext cx="314367" cy="215862"/>
            </a:xfrm>
            <a:custGeom>
              <a:avLst/>
              <a:gdLst/>
              <a:ahLst/>
              <a:cxnLst/>
              <a:rect l="l" t="t" r="r" b="b"/>
              <a:pathLst>
                <a:path w="7420" h="5095" extrusionOk="0">
                  <a:moveTo>
                    <a:pt x="642" y="1"/>
                  </a:moveTo>
                  <a:cubicBezTo>
                    <a:pt x="607" y="1"/>
                    <a:pt x="576" y="6"/>
                    <a:pt x="548" y="17"/>
                  </a:cubicBezTo>
                  <a:cubicBezTo>
                    <a:pt x="1" y="230"/>
                    <a:pt x="548" y="2813"/>
                    <a:pt x="2159" y="2874"/>
                  </a:cubicBezTo>
                  <a:cubicBezTo>
                    <a:pt x="2622" y="4371"/>
                    <a:pt x="3587" y="5095"/>
                    <a:pt x="4685" y="5095"/>
                  </a:cubicBezTo>
                  <a:cubicBezTo>
                    <a:pt x="5461" y="5095"/>
                    <a:pt x="6303" y="4734"/>
                    <a:pt x="7083" y="4029"/>
                  </a:cubicBezTo>
                  <a:cubicBezTo>
                    <a:pt x="7083" y="4029"/>
                    <a:pt x="7419" y="1676"/>
                    <a:pt x="4434" y="1676"/>
                  </a:cubicBezTo>
                  <a:cubicBezTo>
                    <a:pt x="4310" y="1676"/>
                    <a:pt x="4180" y="1680"/>
                    <a:pt x="4044" y="1689"/>
                  </a:cubicBezTo>
                  <a:cubicBezTo>
                    <a:pt x="4017" y="1691"/>
                    <a:pt x="3991" y="1692"/>
                    <a:pt x="3964" y="1692"/>
                  </a:cubicBezTo>
                  <a:cubicBezTo>
                    <a:pt x="2869" y="1692"/>
                    <a:pt x="1262" y="1"/>
                    <a:pt x="642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6" name="Google Shape;1976;p62"/>
            <p:cNvSpPr/>
            <p:nvPr/>
          </p:nvSpPr>
          <p:spPr>
            <a:xfrm>
              <a:off x="5322219" y="3556044"/>
              <a:ext cx="186756" cy="205186"/>
            </a:xfrm>
            <a:custGeom>
              <a:avLst/>
              <a:gdLst/>
              <a:ahLst/>
              <a:cxnLst/>
              <a:rect l="l" t="t" r="r" b="b"/>
              <a:pathLst>
                <a:path w="4408" h="4843" extrusionOk="0">
                  <a:moveTo>
                    <a:pt x="382" y="1"/>
                  </a:moveTo>
                  <a:cubicBezTo>
                    <a:pt x="359" y="1"/>
                    <a:pt x="334" y="3"/>
                    <a:pt x="305" y="9"/>
                  </a:cubicBezTo>
                  <a:cubicBezTo>
                    <a:pt x="213" y="9"/>
                    <a:pt x="153" y="100"/>
                    <a:pt x="153" y="131"/>
                  </a:cubicBezTo>
                  <a:cubicBezTo>
                    <a:pt x="122" y="161"/>
                    <a:pt x="92" y="222"/>
                    <a:pt x="92" y="252"/>
                  </a:cubicBezTo>
                  <a:cubicBezTo>
                    <a:pt x="61" y="313"/>
                    <a:pt x="61" y="374"/>
                    <a:pt x="31" y="465"/>
                  </a:cubicBezTo>
                  <a:cubicBezTo>
                    <a:pt x="1" y="617"/>
                    <a:pt x="1" y="739"/>
                    <a:pt x="1" y="891"/>
                  </a:cubicBezTo>
                  <a:cubicBezTo>
                    <a:pt x="1" y="1438"/>
                    <a:pt x="122" y="2015"/>
                    <a:pt x="426" y="2502"/>
                  </a:cubicBezTo>
                  <a:cubicBezTo>
                    <a:pt x="739" y="2957"/>
                    <a:pt x="1293" y="3226"/>
                    <a:pt x="1836" y="3258"/>
                  </a:cubicBezTo>
                  <a:lnTo>
                    <a:pt x="1836" y="3258"/>
                  </a:lnTo>
                  <a:cubicBezTo>
                    <a:pt x="1938" y="3478"/>
                    <a:pt x="2021" y="3716"/>
                    <a:pt x="2128" y="3930"/>
                  </a:cubicBezTo>
                  <a:cubicBezTo>
                    <a:pt x="2220" y="4204"/>
                    <a:pt x="2402" y="4508"/>
                    <a:pt x="2706" y="4660"/>
                  </a:cubicBezTo>
                  <a:cubicBezTo>
                    <a:pt x="2979" y="4842"/>
                    <a:pt x="3283" y="4842"/>
                    <a:pt x="3557" y="4842"/>
                  </a:cubicBezTo>
                  <a:cubicBezTo>
                    <a:pt x="3861" y="4842"/>
                    <a:pt x="4134" y="4781"/>
                    <a:pt x="4408" y="4721"/>
                  </a:cubicBezTo>
                  <a:cubicBezTo>
                    <a:pt x="4226" y="4721"/>
                    <a:pt x="4043" y="4734"/>
                    <a:pt x="3852" y="4734"/>
                  </a:cubicBezTo>
                  <a:cubicBezTo>
                    <a:pt x="3756" y="4734"/>
                    <a:pt x="3658" y="4731"/>
                    <a:pt x="3557" y="4721"/>
                  </a:cubicBezTo>
                  <a:cubicBezTo>
                    <a:pt x="3283" y="4660"/>
                    <a:pt x="3010" y="4629"/>
                    <a:pt x="2797" y="4477"/>
                  </a:cubicBezTo>
                  <a:cubicBezTo>
                    <a:pt x="2615" y="4325"/>
                    <a:pt x="2493" y="4082"/>
                    <a:pt x="2402" y="3839"/>
                  </a:cubicBezTo>
                  <a:cubicBezTo>
                    <a:pt x="2311" y="3566"/>
                    <a:pt x="2220" y="3292"/>
                    <a:pt x="2098" y="3018"/>
                  </a:cubicBezTo>
                  <a:lnTo>
                    <a:pt x="2068" y="2927"/>
                  </a:lnTo>
                  <a:lnTo>
                    <a:pt x="1946" y="2927"/>
                  </a:lnTo>
                  <a:cubicBezTo>
                    <a:pt x="1460" y="2897"/>
                    <a:pt x="1004" y="2684"/>
                    <a:pt x="761" y="2259"/>
                  </a:cubicBezTo>
                  <a:cubicBezTo>
                    <a:pt x="487" y="1894"/>
                    <a:pt x="365" y="1377"/>
                    <a:pt x="335" y="891"/>
                  </a:cubicBezTo>
                  <a:cubicBezTo>
                    <a:pt x="335" y="739"/>
                    <a:pt x="335" y="617"/>
                    <a:pt x="335" y="496"/>
                  </a:cubicBezTo>
                  <a:cubicBezTo>
                    <a:pt x="365" y="435"/>
                    <a:pt x="365" y="404"/>
                    <a:pt x="365" y="344"/>
                  </a:cubicBezTo>
                  <a:cubicBezTo>
                    <a:pt x="391" y="319"/>
                    <a:pt x="395" y="293"/>
                    <a:pt x="396" y="285"/>
                  </a:cubicBezTo>
                  <a:lnTo>
                    <a:pt x="396" y="285"/>
                  </a:lnTo>
                  <a:cubicBezTo>
                    <a:pt x="419" y="289"/>
                    <a:pt x="453" y="296"/>
                    <a:pt x="487" y="313"/>
                  </a:cubicBezTo>
                  <a:cubicBezTo>
                    <a:pt x="548" y="313"/>
                    <a:pt x="578" y="344"/>
                    <a:pt x="639" y="374"/>
                  </a:cubicBezTo>
                  <a:cubicBezTo>
                    <a:pt x="761" y="435"/>
                    <a:pt x="882" y="496"/>
                    <a:pt x="973" y="587"/>
                  </a:cubicBezTo>
                  <a:cubicBezTo>
                    <a:pt x="1429" y="860"/>
                    <a:pt x="1885" y="1134"/>
                    <a:pt x="2311" y="1438"/>
                  </a:cubicBezTo>
                  <a:cubicBezTo>
                    <a:pt x="1946" y="1073"/>
                    <a:pt x="1551" y="708"/>
                    <a:pt x="1095" y="374"/>
                  </a:cubicBezTo>
                  <a:cubicBezTo>
                    <a:pt x="1004" y="313"/>
                    <a:pt x="882" y="222"/>
                    <a:pt x="761" y="161"/>
                  </a:cubicBezTo>
                  <a:cubicBezTo>
                    <a:pt x="700" y="131"/>
                    <a:pt x="639" y="100"/>
                    <a:pt x="578" y="70"/>
                  </a:cubicBezTo>
                  <a:cubicBezTo>
                    <a:pt x="529" y="45"/>
                    <a:pt x="480" y="1"/>
                    <a:pt x="382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7" name="Google Shape;1977;p62"/>
            <p:cNvSpPr/>
            <p:nvPr/>
          </p:nvSpPr>
          <p:spPr>
            <a:xfrm>
              <a:off x="5358275" y="3726833"/>
              <a:ext cx="164937" cy="108418"/>
            </a:xfrm>
            <a:custGeom>
              <a:avLst/>
              <a:gdLst/>
              <a:ahLst/>
              <a:cxnLst/>
              <a:rect l="l" t="t" r="r" b="b"/>
              <a:pathLst>
                <a:path w="3893" h="2559" extrusionOk="0">
                  <a:moveTo>
                    <a:pt x="2936" y="0"/>
                  </a:moveTo>
                  <a:cubicBezTo>
                    <a:pt x="2107" y="0"/>
                    <a:pt x="761" y="933"/>
                    <a:pt x="761" y="933"/>
                  </a:cubicBezTo>
                  <a:cubicBezTo>
                    <a:pt x="761" y="933"/>
                    <a:pt x="1" y="2088"/>
                    <a:pt x="1186" y="2513"/>
                  </a:cubicBezTo>
                  <a:cubicBezTo>
                    <a:pt x="1272" y="2544"/>
                    <a:pt x="1361" y="2559"/>
                    <a:pt x="1450" y="2559"/>
                  </a:cubicBezTo>
                  <a:cubicBezTo>
                    <a:pt x="2589" y="2559"/>
                    <a:pt x="3893" y="218"/>
                    <a:pt x="3132" y="21"/>
                  </a:cubicBezTo>
                  <a:cubicBezTo>
                    <a:pt x="3071" y="7"/>
                    <a:pt x="3005" y="0"/>
                    <a:pt x="2936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8" name="Google Shape;1978;p62"/>
            <p:cNvSpPr/>
            <p:nvPr/>
          </p:nvSpPr>
          <p:spPr>
            <a:xfrm>
              <a:off x="5233372" y="3665186"/>
              <a:ext cx="118502" cy="99903"/>
            </a:xfrm>
            <a:custGeom>
              <a:avLst/>
              <a:gdLst/>
              <a:ahLst/>
              <a:cxnLst/>
              <a:rect l="l" t="t" r="r" b="b"/>
              <a:pathLst>
                <a:path w="2797" h="2358" extrusionOk="0">
                  <a:moveTo>
                    <a:pt x="2120" y="1"/>
                  </a:moveTo>
                  <a:cubicBezTo>
                    <a:pt x="1953" y="1"/>
                    <a:pt x="1807" y="39"/>
                    <a:pt x="1672" y="78"/>
                  </a:cubicBezTo>
                  <a:cubicBezTo>
                    <a:pt x="1459" y="169"/>
                    <a:pt x="1247" y="260"/>
                    <a:pt x="1064" y="351"/>
                  </a:cubicBezTo>
                  <a:cubicBezTo>
                    <a:pt x="669" y="564"/>
                    <a:pt x="304" y="838"/>
                    <a:pt x="0" y="1111"/>
                  </a:cubicBezTo>
                  <a:cubicBezTo>
                    <a:pt x="396" y="959"/>
                    <a:pt x="791" y="777"/>
                    <a:pt x="1186" y="625"/>
                  </a:cubicBezTo>
                  <a:cubicBezTo>
                    <a:pt x="1368" y="534"/>
                    <a:pt x="1581" y="473"/>
                    <a:pt x="1763" y="412"/>
                  </a:cubicBezTo>
                  <a:cubicBezTo>
                    <a:pt x="1914" y="391"/>
                    <a:pt x="2049" y="369"/>
                    <a:pt x="2158" y="369"/>
                  </a:cubicBezTo>
                  <a:cubicBezTo>
                    <a:pt x="2204" y="369"/>
                    <a:pt x="2244" y="373"/>
                    <a:pt x="2280" y="382"/>
                  </a:cubicBezTo>
                  <a:cubicBezTo>
                    <a:pt x="2523" y="412"/>
                    <a:pt x="2402" y="898"/>
                    <a:pt x="2219" y="1263"/>
                  </a:cubicBezTo>
                  <a:cubicBezTo>
                    <a:pt x="2006" y="1628"/>
                    <a:pt x="1794" y="1993"/>
                    <a:pt x="1551" y="2357"/>
                  </a:cubicBezTo>
                  <a:cubicBezTo>
                    <a:pt x="1915" y="2084"/>
                    <a:pt x="2219" y="1780"/>
                    <a:pt x="2462" y="1415"/>
                  </a:cubicBezTo>
                  <a:cubicBezTo>
                    <a:pt x="2584" y="1233"/>
                    <a:pt x="2706" y="1020"/>
                    <a:pt x="2766" y="777"/>
                  </a:cubicBezTo>
                  <a:cubicBezTo>
                    <a:pt x="2797" y="655"/>
                    <a:pt x="2797" y="503"/>
                    <a:pt x="2766" y="351"/>
                  </a:cubicBezTo>
                  <a:cubicBezTo>
                    <a:pt x="2736" y="290"/>
                    <a:pt x="2675" y="230"/>
                    <a:pt x="2614" y="169"/>
                  </a:cubicBezTo>
                  <a:cubicBezTo>
                    <a:pt x="2554" y="108"/>
                    <a:pt x="2493" y="47"/>
                    <a:pt x="2432" y="47"/>
                  </a:cubicBezTo>
                  <a:cubicBezTo>
                    <a:pt x="2320" y="14"/>
                    <a:pt x="2217" y="1"/>
                    <a:pt x="2120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9" name="Google Shape;1979;p62"/>
            <p:cNvSpPr/>
            <p:nvPr/>
          </p:nvSpPr>
          <p:spPr>
            <a:xfrm>
              <a:off x="5333828" y="3698064"/>
              <a:ext cx="81176" cy="118544"/>
            </a:xfrm>
            <a:custGeom>
              <a:avLst/>
              <a:gdLst/>
              <a:ahLst/>
              <a:cxnLst/>
              <a:rect l="l" t="t" r="r" b="b"/>
              <a:pathLst>
                <a:path w="1916" h="2798" extrusionOk="0">
                  <a:moveTo>
                    <a:pt x="1398" y="1"/>
                  </a:moveTo>
                  <a:cubicBezTo>
                    <a:pt x="1277" y="1"/>
                    <a:pt x="1155" y="1"/>
                    <a:pt x="1034" y="62"/>
                  </a:cubicBezTo>
                  <a:cubicBezTo>
                    <a:pt x="639" y="183"/>
                    <a:pt x="304" y="426"/>
                    <a:pt x="0" y="700"/>
                  </a:cubicBezTo>
                  <a:cubicBezTo>
                    <a:pt x="395" y="548"/>
                    <a:pt x="760" y="396"/>
                    <a:pt x="1125" y="335"/>
                  </a:cubicBezTo>
                  <a:lnTo>
                    <a:pt x="1368" y="335"/>
                  </a:lnTo>
                  <a:cubicBezTo>
                    <a:pt x="1429" y="335"/>
                    <a:pt x="1490" y="366"/>
                    <a:pt x="1490" y="396"/>
                  </a:cubicBezTo>
                  <a:cubicBezTo>
                    <a:pt x="1520" y="457"/>
                    <a:pt x="1490" y="669"/>
                    <a:pt x="1459" y="821"/>
                  </a:cubicBezTo>
                  <a:cubicBezTo>
                    <a:pt x="1398" y="1186"/>
                    <a:pt x="1246" y="1551"/>
                    <a:pt x="1064" y="1885"/>
                  </a:cubicBezTo>
                  <a:cubicBezTo>
                    <a:pt x="882" y="2220"/>
                    <a:pt x="639" y="2524"/>
                    <a:pt x="335" y="2797"/>
                  </a:cubicBezTo>
                  <a:cubicBezTo>
                    <a:pt x="730" y="2676"/>
                    <a:pt x="1064" y="2372"/>
                    <a:pt x="1307" y="2037"/>
                  </a:cubicBezTo>
                  <a:cubicBezTo>
                    <a:pt x="1550" y="1703"/>
                    <a:pt x="1733" y="1338"/>
                    <a:pt x="1824" y="913"/>
                  </a:cubicBezTo>
                  <a:cubicBezTo>
                    <a:pt x="1854" y="700"/>
                    <a:pt x="1915" y="487"/>
                    <a:pt x="1794" y="214"/>
                  </a:cubicBezTo>
                  <a:cubicBezTo>
                    <a:pt x="1672" y="31"/>
                    <a:pt x="1520" y="1"/>
                    <a:pt x="1398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0" name="Google Shape;1980;p62"/>
            <p:cNvSpPr/>
            <p:nvPr/>
          </p:nvSpPr>
          <p:spPr>
            <a:xfrm>
              <a:off x="5399500" y="3723486"/>
              <a:ext cx="104351" cy="108546"/>
            </a:xfrm>
            <a:custGeom>
              <a:avLst/>
              <a:gdLst/>
              <a:ahLst/>
              <a:cxnLst/>
              <a:rect l="l" t="t" r="r" b="b"/>
              <a:pathLst>
                <a:path w="2463" h="2562" extrusionOk="0">
                  <a:moveTo>
                    <a:pt x="1649" y="1"/>
                  </a:moveTo>
                  <a:cubicBezTo>
                    <a:pt x="1442" y="1"/>
                    <a:pt x="1268" y="50"/>
                    <a:pt x="1095" y="100"/>
                  </a:cubicBezTo>
                  <a:cubicBezTo>
                    <a:pt x="669" y="282"/>
                    <a:pt x="304" y="525"/>
                    <a:pt x="0" y="829"/>
                  </a:cubicBezTo>
                  <a:cubicBezTo>
                    <a:pt x="396" y="647"/>
                    <a:pt x="791" y="495"/>
                    <a:pt x="1186" y="404"/>
                  </a:cubicBezTo>
                  <a:cubicBezTo>
                    <a:pt x="1304" y="364"/>
                    <a:pt x="1429" y="344"/>
                    <a:pt x="1546" y="344"/>
                  </a:cubicBezTo>
                  <a:cubicBezTo>
                    <a:pt x="1788" y="344"/>
                    <a:pt x="1996" y="432"/>
                    <a:pt x="2037" y="617"/>
                  </a:cubicBezTo>
                  <a:cubicBezTo>
                    <a:pt x="2067" y="769"/>
                    <a:pt x="2037" y="981"/>
                    <a:pt x="1976" y="1133"/>
                  </a:cubicBezTo>
                  <a:cubicBezTo>
                    <a:pt x="1915" y="1346"/>
                    <a:pt x="1824" y="1528"/>
                    <a:pt x="1703" y="1680"/>
                  </a:cubicBezTo>
                  <a:cubicBezTo>
                    <a:pt x="1611" y="1863"/>
                    <a:pt x="1490" y="2045"/>
                    <a:pt x="1368" y="2197"/>
                  </a:cubicBezTo>
                  <a:cubicBezTo>
                    <a:pt x="1216" y="2349"/>
                    <a:pt x="1064" y="2501"/>
                    <a:pt x="851" y="2562"/>
                  </a:cubicBezTo>
                  <a:cubicBezTo>
                    <a:pt x="1095" y="2562"/>
                    <a:pt x="1307" y="2440"/>
                    <a:pt x="1490" y="2319"/>
                  </a:cubicBezTo>
                  <a:cubicBezTo>
                    <a:pt x="1672" y="2197"/>
                    <a:pt x="1824" y="2045"/>
                    <a:pt x="1946" y="1863"/>
                  </a:cubicBezTo>
                  <a:cubicBezTo>
                    <a:pt x="2098" y="1680"/>
                    <a:pt x="2219" y="1498"/>
                    <a:pt x="2310" y="1285"/>
                  </a:cubicBezTo>
                  <a:cubicBezTo>
                    <a:pt x="2402" y="1073"/>
                    <a:pt x="2462" y="829"/>
                    <a:pt x="2402" y="556"/>
                  </a:cubicBezTo>
                  <a:cubicBezTo>
                    <a:pt x="2371" y="465"/>
                    <a:pt x="2341" y="404"/>
                    <a:pt x="2310" y="343"/>
                  </a:cubicBezTo>
                  <a:cubicBezTo>
                    <a:pt x="2280" y="282"/>
                    <a:pt x="2219" y="221"/>
                    <a:pt x="2159" y="191"/>
                  </a:cubicBezTo>
                  <a:cubicBezTo>
                    <a:pt x="2067" y="100"/>
                    <a:pt x="1915" y="39"/>
                    <a:pt x="1794" y="9"/>
                  </a:cubicBezTo>
                  <a:cubicBezTo>
                    <a:pt x="1744" y="3"/>
                    <a:pt x="1695" y="1"/>
                    <a:pt x="1649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1" name="Google Shape;1981;p62"/>
            <p:cNvSpPr/>
            <p:nvPr/>
          </p:nvSpPr>
          <p:spPr>
            <a:xfrm>
              <a:off x="5587532" y="3578287"/>
              <a:ext cx="184638" cy="280515"/>
            </a:xfrm>
            <a:custGeom>
              <a:avLst/>
              <a:gdLst/>
              <a:ahLst/>
              <a:cxnLst/>
              <a:rect l="l" t="t" r="r" b="b"/>
              <a:pathLst>
                <a:path w="4358" h="6621" extrusionOk="0">
                  <a:moveTo>
                    <a:pt x="1550" y="1"/>
                  </a:moveTo>
                  <a:lnTo>
                    <a:pt x="0" y="1673"/>
                  </a:lnTo>
                  <a:cubicBezTo>
                    <a:pt x="0" y="1673"/>
                    <a:pt x="1550" y="5229"/>
                    <a:pt x="0" y="6384"/>
                  </a:cubicBezTo>
                  <a:cubicBezTo>
                    <a:pt x="0" y="6384"/>
                    <a:pt x="1207" y="6620"/>
                    <a:pt x="2332" y="6620"/>
                  </a:cubicBezTo>
                  <a:cubicBezTo>
                    <a:pt x="3380" y="6620"/>
                    <a:pt x="4357" y="6416"/>
                    <a:pt x="4225" y="5624"/>
                  </a:cubicBezTo>
                  <a:cubicBezTo>
                    <a:pt x="3952" y="3983"/>
                    <a:pt x="1550" y="1"/>
                    <a:pt x="15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2" name="Google Shape;1982;p62"/>
            <p:cNvSpPr/>
            <p:nvPr/>
          </p:nvSpPr>
          <p:spPr>
            <a:xfrm>
              <a:off x="5551477" y="3636884"/>
              <a:ext cx="157141" cy="217218"/>
            </a:xfrm>
            <a:custGeom>
              <a:avLst/>
              <a:gdLst/>
              <a:ahLst/>
              <a:cxnLst/>
              <a:rect l="l" t="t" r="r" b="b"/>
              <a:pathLst>
                <a:path w="3709" h="5127" extrusionOk="0">
                  <a:moveTo>
                    <a:pt x="829" y="1"/>
                  </a:moveTo>
                  <a:cubicBezTo>
                    <a:pt x="387" y="1"/>
                    <a:pt x="91" y="168"/>
                    <a:pt x="91" y="168"/>
                  </a:cubicBezTo>
                  <a:cubicBezTo>
                    <a:pt x="2645" y="2478"/>
                    <a:pt x="0" y="4910"/>
                    <a:pt x="0" y="4910"/>
                  </a:cubicBezTo>
                  <a:cubicBezTo>
                    <a:pt x="0" y="4910"/>
                    <a:pt x="378" y="5126"/>
                    <a:pt x="964" y="5126"/>
                  </a:cubicBezTo>
                  <a:cubicBezTo>
                    <a:pt x="1256" y="5126"/>
                    <a:pt x="1601" y="5072"/>
                    <a:pt x="1976" y="4910"/>
                  </a:cubicBezTo>
                  <a:cubicBezTo>
                    <a:pt x="3252" y="4484"/>
                    <a:pt x="3708" y="2661"/>
                    <a:pt x="2736" y="1232"/>
                  </a:cubicBezTo>
                  <a:cubicBezTo>
                    <a:pt x="2063" y="231"/>
                    <a:pt x="1346" y="1"/>
                    <a:pt x="829" y="1"/>
                  </a:cubicBez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3" name="Google Shape;1983;p62"/>
            <p:cNvSpPr/>
            <p:nvPr/>
          </p:nvSpPr>
          <p:spPr>
            <a:xfrm>
              <a:off x="5579143" y="3810257"/>
              <a:ext cx="206669" cy="55290"/>
            </a:xfrm>
            <a:custGeom>
              <a:avLst/>
              <a:gdLst/>
              <a:ahLst/>
              <a:cxnLst/>
              <a:rect l="l" t="t" r="r" b="b"/>
              <a:pathLst>
                <a:path w="4878" h="1305" extrusionOk="0">
                  <a:moveTo>
                    <a:pt x="4683" y="1"/>
                  </a:moveTo>
                  <a:cubicBezTo>
                    <a:pt x="4646" y="1"/>
                    <a:pt x="4607" y="18"/>
                    <a:pt x="4575" y="58"/>
                  </a:cubicBezTo>
                  <a:cubicBezTo>
                    <a:pt x="3980" y="795"/>
                    <a:pt x="3014" y="1003"/>
                    <a:pt x="2098" y="1003"/>
                  </a:cubicBezTo>
                  <a:cubicBezTo>
                    <a:pt x="2032" y="1003"/>
                    <a:pt x="1966" y="1002"/>
                    <a:pt x="1900" y="1000"/>
                  </a:cubicBezTo>
                  <a:cubicBezTo>
                    <a:pt x="1353" y="1000"/>
                    <a:pt x="776" y="909"/>
                    <a:pt x="229" y="787"/>
                  </a:cubicBezTo>
                  <a:cubicBezTo>
                    <a:pt x="211" y="781"/>
                    <a:pt x="194" y="779"/>
                    <a:pt x="178" y="779"/>
                  </a:cubicBezTo>
                  <a:cubicBezTo>
                    <a:pt x="36" y="779"/>
                    <a:pt x="0" y="1006"/>
                    <a:pt x="137" y="1061"/>
                  </a:cubicBezTo>
                  <a:cubicBezTo>
                    <a:pt x="745" y="1213"/>
                    <a:pt x="1384" y="1274"/>
                    <a:pt x="2022" y="1304"/>
                  </a:cubicBezTo>
                  <a:cubicBezTo>
                    <a:pt x="3025" y="1304"/>
                    <a:pt x="4119" y="1091"/>
                    <a:pt x="4788" y="240"/>
                  </a:cubicBezTo>
                  <a:cubicBezTo>
                    <a:pt x="4877" y="129"/>
                    <a:pt x="4786" y="1"/>
                    <a:pt x="4683" y="1"/>
                  </a:cubicBez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4" name="Google Shape;1984;p62"/>
            <p:cNvSpPr/>
            <p:nvPr/>
          </p:nvSpPr>
          <p:spPr>
            <a:xfrm>
              <a:off x="6288100" y="4299109"/>
              <a:ext cx="136423" cy="207770"/>
            </a:xfrm>
            <a:custGeom>
              <a:avLst/>
              <a:gdLst/>
              <a:ahLst/>
              <a:cxnLst/>
              <a:rect l="l" t="t" r="r" b="b"/>
              <a:pathLst>
                <a:path w="3220" h="4904" extrusionOk="0">
                  <a:moveTo>
                    <a:pt x="559" y="0"/>
                  </a:moveTo>
                  <a:cubicBezTo>
                    <a:pt x="545" y="0"/>
                    <a:pt x="531" y="3"/>
                    <a:pt x="517" y="10"/>
                  </a:cubicBezTo>
                  <a:cubicBezTo>
                    <a:pt x="0" y="253"/>
                    <a:pt x="1763" y="4903"/>
                    <a:pt x="1763" y="4903"/>
                  </a:cubicBezTo>
                  <a:cubicBezTo>
                    <a:pt x="1769" y="4903"/>
                    <a:pt x="1775" y="4903"/>
                    <a:pt x="1781" y="4903"/>
                  </a:cubicBezTo>
                  <a:cubicBezTo>
                    <a:pt x="2951" y="4903"/>
                    <a:pt x="3219" y="1802"/>
                    <a:pt x="2614" y="1681"/>
                  </a:cubicBezTo>
                  <a:cubicBezTo>
                    <a:pt x="2601" y="1679"/>
                    <a:pt x="2588" y="1677"/>
                    <a:pt x="2576" y="1677"/>
                  </a:cubicBezTo>
                  <a:cubicBezTo>
                    <a:pt x="2012" y="1677"/>
                    <a:pt x="2128" y="4295"/>
                    <a:pt x="2128" y="4295"/>
                  </a:cubicBezTo>
                  <a:cubicBezTo>
                    <a:pt x="2128" y="4295"/>
                    <a:pt x="1090" y="0"/>
                    <a:pt x="5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5" name="Google Shape;1985;p62"/>
            <p:cNvSpPr/>
            <p:nvPr/>
          </p:nvSpPr>
          <p:spPr>
            <a:xfrm>
              <a:off x="2252050" y="4177129"/>
              <a:ext cx="1737279" cy="454646"/>
            </a:xfrm>
            <a:custGeom>
              <a:avLst/>
              <a:gdLst/>
              <a:ahLst/>
              <a:cxnLst/>
              <a:rect l="l" t="t" r="r" b="b"/>
              <a:pathLst>
                <a:path w="41005" h="10731" extrusionOk="0">
                  <a:moveTo>
                    <a:pt x="37102" y="1"/>
                  </a:moveTo>
                  <a:cubicBezTo>
                    <a:pt x="37096" y="1"/>
                    <a:pt x="37089" y="1"/>
                    <a:pt x="37083" y="1"/>
                  </a:cubicBezTo>
                  <a:cubicBezTo>
                    <a:pt x="35837" y="31"/>
                    <a:pt x="36202" y="2858"/>
                    <a:pt x="36475" y="4226"/>
                  </a:cubicBezTo>
                  <a:cubicBezTo>
                    <a:pt x="32706" y="3314"/>
                    <a:pt x="26961" y="2737"/>
                    <a:pt x="20487" y="2737"/>
                  </a:cubicBezTo>
                  <a:cubicBezTo>
                    <a:pt x="9180" y="2737"/>
                    <a:pt x="0" y="4530"/>
                    <a:pt x="0" y="6718"/>
                  </a:cubicBezTo>
                  <a:cubicBezTo>
                    <a:pt x="0" y="8937"/>
                    <a:pt x="9180" y="10731"/>
                    <a:pt x="20487" y="10731"/>
                  </a:cubicBezTo>
                  <a:cubicBezTo>
                    <a:pt x="31825" y="10731"/>
                    <a:pt x="41004" y="8937"/>
                    <a:pt x="41004" y="6718"/>
                  </a:cubicBezTo>
                  <a:cubicBezTo>
                    <a:pt x="41004" y="5989"/>
                    <a:pt x="40001" y="5320"/>
                    <a:pt x="38238" y="4743"/>
                  </a:cubicBezTo>
                  <a:cubicBezTo>
                    <a:pt x="38633" y="4256"/>
                    <a:pt x="38664" y="3527"/>
                    <a:pt x="38390" y="3466"/>
                  </a:cubicBezTo>
                  <a:cubicBezTo>
                    <a:pt x="38366" y="3460"/>
                    <a:pt x="38342" y="3457"/>
                    <a:pt x="38318" y="3457"/>
                  </a:cubicBezTo>
                  <a:cubicBezTo>
                    <a:pt x="37967" y="3457"/>
                    <a:pt x="37554" y="4041"/>
                    <a:pt x="37326" y="4439"/>
                  </a:cubicBezTo>
                  <a:lnTo>
                    <a:pt x="37235" y="4439"/>
                  </a:lnTo>
                  <a:cubicBezTo>
                    <a:pt x="37568" y="3259"/>
                    <a:pt x="38443" y="1"/>
                    <a:pt x="371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6" name="Google Shape;1986;p62"/>
            <p:cNvSpPr/>
            <p:nvPr/>
          </p:nvSpPr>
          <p:spPr>
            <a:xfrm>
              <a:off x="2635826" y="3983969"/>
              <a:ext cx="820362" cy="637504"/>
            </a:xfrm>
            <a:custGeom>
              <a:avLst/>
              <a:gdLst/>
              <a:ahLst/>
              <a:cxnLst/>
              <a:rect l="l" t="t" r="r" b="b"/>
              <a:pathLst>
                <a:path w="19363" h="15047" extrusionOk="0">
                  <a:moveTo>
                    <a:pt x="3161" y="1"/>
                  </a:moveTo>
                  <a:cubicBezTo>
                    <a:pt x="3161" y="1"/>
                    <a:pt x="0" y="8359"/>
                    <a:pt x="3161" y="11460"/>
                  </a:cubicBezTo>
                  <a:cubicBezTo>
                    <a:pt x="6292" y="14590"/>
                    <a:pt x="14469" y="15046"/>
                    <a:pt x="14469" y="15046"/>
                  </a:cubicBezTo>
                  <a:lnTo>
                    <a:pt x="19362" y="3344"/>
                  </a:lnTo>
                  <a:lnTo>
                    <a:pt x="3161" y="1"/>
                  </a:lnTo>
                  <a:close/>
                </a:path>
              </a:pathLst>
            </a:custGeom>
            <a:solidFill>
              <a:srgbClr val="4063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7" name="Google Shape;1987;p62"/>
            <p:cNvSpPr/>
            <p:nvPr/>
          </p:nvSpPr>
          <p:spPr>
            <a:xfrm>
              <a:off x="3238819" y="3217855"/>
              <a:ext cx="588273" cy="761005"/>
            </a:xfrm>
            <a:custGeom>
              <a:avLst/>
              <a:gdLst/>
              <a:ahLst/>
              <a:cxnLst/>
              <a:rect l="l" t="t" r="r" b="b"/>
              <a:pathLst>
                <a:path w="13885" h="17962" extrusionOk="0">
                  <a:moveTo>
                    <a:pt x="3890" y="0"/>
                  </a:moveTo>
                  <a:cubicBezTo>
                    <a:pt x="1" y="0"/>
                    <a:pt x="7532" y="11152"/>
                    <a:pt x="7532" y="11152"/>
                  </a:cubicBezTo>
                  <a:cubicBezTo>
                    <a:pt x="7532" y="11152"/>
                    <a:pt x="4310" y="13310"/>
                    <a:pt x="3094" y="16411"/>
                  </a:cubicBezTo>
                  <a:cubicBezTo>
                    <a:pt x="3571" y="16242"/>
                    <a:pt x="4598" y="15925"/>
                    <a:pt x="5763" y="15925"/>
                  </a:cubicBezTo>
                  <a:cubicBezTo>
                    <a:pt x="7123" y="15925"/>
                    <a:pt x="8670" y="16357"/>
                    <a:pt x="9750" y="17961"/>
                  </a:cubicBezTo>
                  <a:cubicBezTo>
                    <a:pt x="11361" y="16988"/>
                    <a:pt x="12820" y="15864"/>
                    <a:pt x="13185" y="14557"/>
                  </a:cubicBezTo>
                  <a:cubicBezTo>
                    <a:pt x="13884" y="12277"/>
                    <a:pt x="8960" y="696"/>
                    <a:pt x="4249" y="28"/>
                  </a:cubicBezTo>
                  <a:cubicBezTo>
                    <a:pt x="4120" y="9"/>
                    <a:pt x="4000" y="0"/>
                    <a:pt x="3890" y="0"/>
                  </a:cubicBezTo>
                  <a:close/>
                </a:path>
              </a:pathLst>
            </a:custGeom>
            <a:solidFill>
              <a:srgbClr val="89E2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8" name="Google Shape;1988;p62"/>
            <p:cNvSpPr/>
            <p:nvPr/>
          </p:nvSpPr>
          <p:spPr>
            <a:xfrm>
              <a:off x="2397587" y="3221584"/>
              <a:ext cx="1402407" cy="1058594"/>
            </a:xfrm>
            <a:custGeom>
              <a:avLst/>
              <a:gdLst/>
              <a:ahLst/>
              <a:cxnLst/>
              <a:rect l="l" t="t" r="r" b="b"/>
              <a:pathLst>
                <a:path w="33101" h="24986" extrusionOk="0">
                  <a:moveTo>
                    <a:pt x="14225" y="0"/>
                  </a:moveTo>
                  <a:cubicBezTo>
                    <a:pt x="11125" y="456"/>
                    <a:pt x="4529" y="1976"/>
                    <a:pt x="2584" y="6961"/>
                  </a:cubicBezTo>
                  <a:cubicBezTo>
                    <a:pt x="0" y="13526"/>
                    <a:pt x="6657" y="14286"/>
                    <a:pt x="6657" y="14286"/>
                  </a:cubicBezTo>
                  <a:lnTo>
                    <a:pt x="11125" y="20183"/>
                  </a:lnTo>
                  <a:cubicBezTo>
                    <a:pt x="12675" y="22220"/>
                    <a:pt x="14985" y="23557"/>
                    <a:pt x="17508" y="23891"/>
                  </a:cubicBezTo>
                  <a:lnTo>
                    <a:pt x="25958" y="24986"/>
                  </a:lnTo>
                  <a:lnTo>
                    <a:pt x="28724" y="23709"/>
                  </a:lnTo>
                  <a:cubicBezTo>
                    <a:pt x="28724" y="23709"/>
                    <a:pt x="27660" y="20973"/>
                    <a:pt x="28906" y="18268"/>
                  </a:cubicBezTo>
                  <a:cubicBezTo>
                    <a:pt x="32675" y="16475"/>
                    <a:pt x="32675" y="15593"/>
                    <a:pt x="33101" y="13800"/>
                  </a:cubicBezTo>
                  <a:cubicBezTo>
                    <a:pt x="32979" y="11794"/>
                    <a:pt x="32736" y="2797"/>
                    <a:pt x="24925" y="213"/>
                  </a:cubicBezTo>
                  <a:cubicBezTo>
                    <a:pt x="24347" y="2310"/>
                    <a:pt x="21855" y="5320"/>
                    <a:pt x="18663" y="5380"/>
                  </a:cubicBezTo>
                  <a:cubicBezTo>
                    <a:pt x="18653" y="5381"/>
                    <a:pt x="18643" y="5381"/>
                    <a:pt x="18633" y="5381"/>
                  </a:cubicBezTo>
                  <a:cubicBezTo>
                    <a:pt x="16159" y="5381"/>
                    <a:pt x="14740" y="1696"/>
                    <a:pt x="142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9" name="Google Shape;1989;p62"/>
            <p:cNvSpPr/>
            <p:nvPr/>
          </p:nvSpPr>
          <p:spPr>
            <a:xfrm>
              <a:off x="3000283" y="3199340"/>
              <a:ext cx="453332" cy="250222"/>
            </a:xfrm>
            <a:custGeom>
              <a:avLst/>
              <a:gdLst/>
              <a:ahLst/>
              <a:cxnLst/>
              <a:rect l="l" t="t" r="r" b="b"/>
              <a:pathLst>
                <a:path w="10700" h="5906" extrusionOk="0">
                  <a:moveTo>
                    <a:pt x="5671" y="0"/>
                  </a:moveTo>
                  <a:cubicBezTo>
                    <a:pt x="4440" y="0"/>
                    <a:pt x="3091" y="108"/>
                    <a:pt x="1611" y="343"/>
                  </a:cubicBezTo>
                  <a:cubicBezTo>
                    <a:pt x="1611" y="343"/>
                    <a:pt x="973" y="373"/>
                    <a:pt x="0" y="525"/>
                  </a:cubicBezTo>
                  <a:cubicBezTo>
                    <a:pt x="517" y="2228"/>
                    <a:pt x="1946" y="5905"/>
                    <a:pt x="4438" y="5905"/>
                  </a:cubicBezTo>
                  <a:cubicBezTo>
                    <a:pt x="8268" y="5905"/>
                    <a:pt x="10122" y="2835"/>
                    <a:pt x="10700" y="738"/>
                  </a:cubicBezTo>
                  <a:cubicBezTo>
                    <a:pt x="9282" y="272"/>
                    <a:pt x="7625" y="0"/>
                    <a:pt x="567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0" name="Google Shape;1990;p62"/>
            <p:cNvSpPr/>
            <p:nvPr/>
          </p:nvSpPr>
          <p:spPr>
            <a:xfrm>
              <a:off x="2411738" y="3807206"/>
              <a:ext cx="493242" cy="814896"/>
            </a:xfrm>
            <a:custGeom>
              <a:avLst/>
              <a:gdLst/>
              <a:ahLst/>
              <a:cxnLst/>
              <a:rect l="l" t="t" r="r" b="b"/>
              <a:pathLst>
                <a:path w="11642" h="19234" extrusionOk="0">
                  <a:moveTo>
                    <a:pt x="5355" y="0"/>
                  </a:moveTo>
                  <a:cubicBezTo>
                    <a:pt x="5011" y="0"/>
                    <a:pt x="4644" y="31"/>
                    <a:pt x="4256" y="100"/>
                  </a:cubicBezTo>
                  <a:cubicBezTo>
                    <a:pt x="1429" y="586"/>
                    <a:pt x="0" y="11194"/>
                    <a:pt x="4590" y="18641"/>
                  </a:cubicBezTo>
                  <a:cubicBezTo>
                    <a:pt x="5507" y="18911"/>
                    <a:pt x="6854" y="19234"/>
                    <a:pt x="8173" y="19234"/>
                  </a:cubicBezTo>
                  <a:cubicBezTo>
                    <a:pt x="9522" y="19234"/>
                    <a:pt x="10843" y="18896"/>
                    <a:pt x="11642" y="17820"/>
                  </a:cubicBezTo>
                  <a:cubicBezTo>
                    <a:pt x="10335" y="12288"/>
                    <a:pt x="11642" y="3777"/>
                    <a:pt x="9210" y="1650"/>
                  </a:cubicBezTo>
                  <a:cubicBezTo>
                    <a:pt x="9210" y="1650"/>
                    <a:pt x="7891" y="0"/>
                    <a:pt x="5355" y="0"/>
                  </a:cubicBezTo>
                  <a:close/>
                </a:path>
              </a:pathLst>
            </a:custGeom>
            <a:solidFill>
              <a:srgbClr val="6584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1" name="Google Shape;1991;p62"/>
            <p:cNvSpPr/>
            <p:nvPr/>
          </p:nvSpPr>
          <p:spPr>
            <a:xfrm>
              <a:off x="2606211" y="4562220"/>
              <a:ext cx="325848" cy="181121"/>
            </a:xfrm>
            <a:custGeom>
              <a:avLst/>
              <a:gdLst/>
              <a:ahLst/>
              <a:cxnLst/>
              <a:rect l="l" t="t" r="r" b="b"/>
              <a:pathLst>
                <a:path w="7691" h="4275" extrusionOk="0">
                  <a:moveTo>
                    <a:pt x="7052" y="0"/>
                  </a:moveTo>
                  <a:cubicBezTo>
                    <a:pt x="6253" y="1076"/>
                    <a:pt x="4932" y="1414"/>
                    <a:pt x="3583" y="1414"/>
                  </a:cubicBezTo>
                  <a:cubicBezTo>
                    <a:pt x="2264" y="1414"/>
                    <a:pt x="917" y="1091"/>
                    <a:pt x="0" y="821"/>
                  </a:cubicBezTo>
                  <a:lnTo>
                    <a:pt x="0" y="821"/>
                  </a:lnTo>
                  <a:cubicBezTo>
                    <a:pt x="669" y="1915"/>
                    <a:pt x="1490" y="2949"/>
                    <a:pt x="2432" y="3860"/>
                  </a:cubicBezTo>
                  <a:cubicBezTo>
                    <a:pt x="2462" y="3921"/>
                    <a:pt x="2493" y="3952"/>
                    <a:pt x="2493" y="3982"/>
                  </a:cubicBezTo>
                  <a:cubicBezTo>
                    <a:pt x="3072" y="4133"/>
                    <a:pt x="3823" y="4274"/>
                    <a:pt x="4585" y="4274"/>
                  </a:cubicBezTo>
                  <a:cubicBezTo>
                    <a:pt x="5823" y="4274"/>
                    <a:pt x="7088" y="3901"/>
                    <a:pt x="7690" y="2584"/>
                  </a:cubicBezTo>
                  <a:cubicBezTo>
                    <a:pt x="7477" y="2341"/>
                    <a:pt x="7325" y="2128"/>
                    <a:pt x="7265" y="1946"/>
                  </a:cubicBezTo>
                  <a:cubicBezTo>
                    <a:pt x="7174" y="1611"/>
                    <a:pt x="7113" y="942"/>
                    <a:pt x="7052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2" name="Google Shape;1992;p62"/>
            <p:cNvSpPr/>
            <p:nvPr/>
          </p:nvSpPr>
          <p:spPr>
            <a:xfrm>
              <a:off x="3214033" y="3993630"/>
              <a:ext cx="516460" cy="688345"/>
            </a:xfrm>
            <a:custGeom>
              <a:avLst/>
              <a:gdLst/>
              <a:ahLst/>
              <a:cxnLst/>
              <a:rect l="l" t="t" r="r" b="b"/>
              <a:pathLst>
                <a:path w="12190" h="16247" extrusionOk="0">
                  <a:moveTo>
                    <a:pt x="6488" y="1"/>
                  </a:moveTo>
                  <a:cubicBezTo>
                    <a:pt x="2147" y="1"/>
                    <a:pt x="878" y="7592"/>
                    <a:pt x="518" y="8922"/>
                  </a:cubicBezTo>
                  <a:cubicBezTo>
                    <a:pt x="457" y="9834"/>
                    <a:pt x="244" y="10593"/>
                    <a:pt x="1" y="11232"/>
                  </a:cubicBezTo>
                  <a:cubicBezTo>
                    <a:pt x="852" y="12812"/>
                    <a:pt x="2737" y="15791"/>
                    <a:pt x="4925" y="16247"/>
                  </a:cubicBezTo>
                  <a:cubicBezTo>
                    <a:pt x="10883" y="10958"/>
                    <a:pt x="12190" y="1627"/>
                    <a:pt x="7843" y="229"/>
                  </a:cubicBezTo>
                  <a:cubicBezTo>
                    <a:pt x="7361" y="72"/>
                    <a:pt x="6910" y="1"/>
                    <a:pt x="6488" y="1"/>
                  </a:cubicBezTo>
                  <a:close/>
                </a:path>
              </a:pathLst>
            </a:custGeom>
            <a:solidFill>
              <a:srgbClr val="6584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3" name="Google Shape;1993;p62"/>
            <p:cNvSpPr/>
            <p:nvPr/>
          </p:nvSpPr>
          <p:spPr>
            <a:xfrm>
              <a:off x="3170266" y="4469474"/>
              <a:ext cx="252426" cy="280769"/>
            </a:xfrm>
            <a:custGeom>
              <a:avLst/>
              <a:gdLst/>
              <a:ahLst/>
              <a:cxnLst/>
              <a:rect l="l" t="t" r="r" b="b"/>
              <a:pathLst>
                <a:path w="5958" h="6627" extrusionOk="0">
                  <a:moveTo>
                    <a:pt x="1034" y="1"/>
                  </a:moveTo>
                  <a:cubicBezTo>
                    <a:pt x="730" y="821"/>
                    <a:pt x="335" y="1429"/>
                    <a:pt x="0" y="1824"/>
                  </a:cubicBezTo>
                  <a:cubicBezTo>
                    <a:pt x="548" y="3040"/>
                    <a:pt x="1794" y="5442"/>
                    <a:pt x="3800" y="6627"/>
                  </a:cubicBezTo>
                  <a:cubicBezTo>
                    <a:pt x="4560" y="6141"/>
                    <a:pt x="5289" y="5624"/>
                    <a:pt x="5958" y="5016"/>
                  </a:cubicBezTo>
                  <a:cubicBezTo>
                    <a:pt x="3770" y="4560"/>
                    <a:pt x="1885" y="1581"/>
                    <a:pt x="1034" y="1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4" name="Google Shape;1994;p62"/>
            <p:cNvSpPr/>
            <p:nvPr/>
          </p:nvSpPr>
          <p:spPr>
            <a:xfrm>
              <a:off x="2814834" y="3455799"/>
              <a:ext cx="219379" cy="36690"/>
            </a:xfrm>
            <a:custGeom>
              <a:avLst/>
              <a:gdLst/>
              <a:ahLst/>
              <a:cxnLst/>
              <a:rect l="l" t="t" r="r" b="b"/>
              <a:pathLst>
                <a:path w="5178" h="866" extrusionOk="0">
                  <a:moveTo>
                    <a:pt x="1649" y="1"/>
                  </a:moveTo>
                  <a:cubicBezTo>
                    <a:pt x="1156" y="1"/>
                    <a:pt x="664" y="32"/>
                    <a:pt x="183" y="96"/>
                  </a:cubicBezTo>
                  <a:cubicBezTo>
                    <a:pt x="9" y="96"/>
                    <a:pt x="1" y="371"/>
                    <a:pt x="158" y="371"/>
                  </a:cubicBezTo>
                  <a:cubicBezTo>
                    <a:pt x="166" y="371"/>
                    <a:pt x="174" y="371"/>
                    <a:pt x="183" y="369"/>
                  </a:cubicBezTo>
                  <a:cubicBezTo>
                    <a:pt x="648" y="308"/>
                    <a:pt x="1114" y="276"/>
                    <a:pt x="1577" y="276"/>
                  </a:cubicBezTo>
                  <a:cubicBezTo>
                    <a:pt x="2264" y="276"/>
                    <a:pt x="2946" y="346"/>
                    <a:pt x="3617" y="491"/>
                  </a:cubicBezTo>
                  <a:cubicBezTo>
                    <a:pt x="4012" y="552"/>
                    <a:pt x="4560" y="704"/>
                    <a:pt x="4864" y="855"/>
                  </a:cubicBezTo>
                  <a:cubicBezTo>
                    <a:pt x="4884" y="862"/>
                    <a:pt x="4903" y="865"/>
                    <a:pt x="4922" y="865"/>
                  </a:cubicBezTo>
                  <a:cubicBezTo>
                    <a:pt x="5075" y="865"/>
                    <a:pt x="5178" y="666"/>
                    <a:pt x="5016" y="612"/>
                  </a:cubicBezTo>
                  <a:cubicBezTo>
                    <a:pt x="4590" y="400"/>
                    <a:pt x="4134" y="308"/>
                    <a:pt x="3709" y="187"/>
                  </a:cubicBezTo>
                  <a:cubicBezTo>
                    <a:pt x="3035" y="63"/>
                    <a:pt x="2340" y="1"/>
                    <a:pt x="164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5" name="Google Shape;1995;p62"/>
            <p:cNvSpPr/>
            <p:nvPr/>
          </p:nvSpPr>
          <p:spPr>
            <a:xfrm>
              <a:off x="2582145" y="3727426"/>
              <a:ext cx="457993" cy="95962"/>
            </a:xfrm>
            <a:custGeom>
              <a:avLst/>
              <a:gdLst/>
              <a:ahLst/>
              <a:cxnLst/>
              <a:rect l="l" t="t" r="r" b="b"/>
              <a:pathLst>
                <a:path w="10810" h="2265" extrusionOk="0">
                  <a:moveTo>
                    <a:pt x="10577" y="1"/>
                  </a:moveTo>
                  <a:cubicBezTo>
                    <a:pt x="10544" y="1"/>
                    <a:pt x="10509" y="12"/>
                    <a:pt x="10477" y="37"/>
                  </a:cubicBezTo>
                  <a:cubicBezTo>
                    <a:pt x="9778" y="676"/>
                    <a:pt x="8805" y="1101"/>
                    <a:pt x="7893" y="1405"/>
                  </a:cubicBezTo>
                  <a:cubicBezTo>
                    <a:pt x="6700" y="1803"/>
                    <a:pt x="5457" y="1979"/>
                    <a:pt x="4208" y="1979"/>
                  </a:cubicBezTo>
                  <a:cubicBezTo>
                    <a:pt x="2881" y="1979"/>
                    <a:pt x="1548" y="1780"/>
                    <a:pt x="264" y="1435"/>
                  </a:cubicBezTo>
                  <a:cubicBezTo>
                    <a:pt x="255" y="1434"/>
                    <a:pt x="245" y="1433"/>
                    <a:pt x="236" y="1433"/>
                  </a:cubicBezTo>
                  <a:cubicBezTo>
                    <a:pt x="73" y="1433"/>
                    <a:pt x="0" y="1680"/>
                    <a:pt x="173" y="1709"/>
                  </a:cubicBezTo>
                  <a:cubicBezTo>
                    <a:pt x="1500" y="2057"/>
                    <a:pt x="2877" y="2265"/>
                    <a:pt x="4247" y="2265"/>
                  </a:cubicBezTo>
                  <a:cubicBezTo>
                    <a:pt x="5513" y="2265"/>
                    <a:pt x="6773" y="2087"/>
                    <a:pt x="7985" y="1679"/>
                  </a:cubicBezTo>
                  <a:cubicBezTo>
                    <a:pt x="8927" y="1344"/>
                    <a:pt x="9930" y="919"/>
                    <a:pt x="10690" y="250"/>
                  </a:cubicBezTo>
                  <a:cubicBezTo>
                    <a:pt x="10810" y="154"/>
                    <a:pt x="10702" y="1"/>
                    <a:pt x="10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6" name="Google Shape;1996;p62"/>
            <p:cNvSpPr/>
            <p:nvPr/>
          </p:nvSpPr>
          <p:spPr>
            <a:xfrm>
              <a:off x="3625264" y="3343691"/>
              <a:ext cx="188959" cy="641698"/>
            </a:xfrm>
            <a:custGeom>
              <a:avLst/>
              <a:gdLst/>
              <a:ahLst/>
              <a:cxnLst/>
              <a:rect l="l" t="t" r="r" b="b"/>
              <a:pathLst>
                <a:path w="4460" h="15146" extrusionOk="0">
                  <a:moveTo>
                    <a:pt x="454" y="0"/>
                  </a:moveTo>
                  <a:cubicBezTo>
                    <a:pt x="342" y="0"/>
                    <a:pt x="229" y="153"/>
                    <a:pt x="325" y="249"/>
                  </a:cubicBezTo>
                  <a:cubicBezTo>
                    <a:pt x="1268" y="1070"/>
                    <a:pt x="1876" y="2255"/>
                    <a:pt x="2332" y="3380"/>
                  </a:cubicBezTo>
                  <a:cubicBezTo>
                    <a:pt x="2879" y="4687"/>
                    <a:pt x="3274" y="6085"/>
                    <a:pt x="3547" y="7453"/>
                  </a:cubicBezTo>
                  <a:cubicBezTo>
                    <a:pt x="3791" y="8699"/>
                    <a:pt x="4003" y="9976"/>
                    <a:pt x="3943" y="11252"/>
                  </a:cubicBezTo>
                  <a:cubicBezTo>
                    <a:pt x="3882" y="12468"/>
                    <a:pt x="3091" y="13410"/>
                    <a:pt x="2088" y="14018"/>
                  </a:cubicBezTo>
                  <a:cubicBezTo>
                    <a:pt x="1481" y="14383"/>
                    <a:pt x="842" y="14687"/>
                    <a:pt x="174" y="14839"/>
                  </a:cubicBezTo>
                  <a:cubicBezTo>
                    <a:pt x="1" y="14897"/>
                    <a:pt x="46" y="15145"/>
                    <a:pt x="207" y="15145"/>
                  </a:cubicBezTo>
                  <a:cubicBezTo>
                    <a:pt x="216" y="15145"/>
                    <a:pt x="225" y="15145"/>
                    <a:pt x="234" y="15143"/>
                  </a:cubicBezTo>
                  <a:cubicBezTo>
                    <a:pt x="1815" y="14748"/>
                    <a:pt x="3608" y="13684"/>
                    <a:pt x="4095" y="12012"/>
                  </a:cubicBezTo>
                  <a:cubicBezTo>
                    <a:pt x="4459" y="10857"/>
                    <a:pt x="4186" y="9429"/>
                    <a:pt x="3973" y="8243"/>
                  </a:cubicBezTo>
                  <a:cubicBezTo>
                    <a:pt x="3730" y="6723"/>
                    <a:pt x="3335" y="5204"/>
                    <a:pt x="2788" y="3775"/>
                  </a:cubicBezTo>
                  <a:cubicBezTo>
                    <a:pt x="2271" y="2438"/>
                    <a:pt x="1633" y="1009"/>
                    <a:pt x="538" y="36"/>
                  </a:cubicBezTo>
                  <a:cubicBezTo>
                    <a:pt x="513" y="11"/>
                    <a:pt x="483" y="0"/>
                    <a:pt x="4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7" name="Google Shape;1997;p62"/>
            <p:cNvSpPr/>
            <p:nvPr/>
          </p:nvSpPr>
          <p:spPr>
            <a:xfrm>
              <a:off x="3389186" y="3698996"/>
              <a:ext cx="156378" cy="280515"/>
            </a:xfrm>
            <a:custGeom>
              <a:avLst/>
              <a:gdLst/>
              <a:ahLst/>
              <a:cxnLst/>
              <a:rect l="l" t="t" r="r" b="b"/>
              <a:pathLst>
                <a:path w="3691" h="6621" extrusionOk="0">
                  <a:moveTo>
                    <a:pt x="3516" y="0"/>
                  </a:moveTo>
                  <a:cubicBezTo>
                    <a:pt x="3501" y="0"/>
                    <a:pt x="3484" y="3"/>
                    <a:pt x="3466" y="9"/>
                  </a:cubicBezTo>
                  <a:cubicBezTo>
                    <a:pt x="2128" y="404"/>
                    <a:pt x="1095" y="1347"/>
                    <a:pt x="578" y="2623"/>
                  </a:cubicBezTo>
                  <a:cubicBezTo>
                    <a:pt x="153" y="3626"/>
                    <a:pt x="1" y="4720"/>
                    <a:pt x="1" y="5784"/>
                  </a:cubicBezTo>
                  <a:cubicBezTo>
                    <a:pt x="1" y="5997"/>
                    <a:pt x="1" y="6240"/>
                    <a:pt x="31" y="6483"/>
                  </a:cubicBezTo>
                  <a:cubicBezTo>
                    <a:pt x="46" y="6575"/>
                    <a:pt x="122" y="6620"/>
                    <a:pt x="191" y="6620"/>
                  </a:cubicBezTo>
                  <a:cubicBezTo>
                    <a:pt x="259" y="6620"/>
                    <a:pt x="320" y="6575"/>
                    <a:pt x="305" y="6483"/>
                  </a:cubicBezTo>
                  <a:cubicBezTo>
                    <a:pt x="122" y="4812"/>
                    <a:pt x="457" y="2806"/>
                    <a:pt x="1581" y="1529"/>
                  </a:cubicBezTo>
                  <a:cubicBezTo>
                    <a:pt x="2098" y="921"/>
                    <a:pt x="2767" y="496"/>
                    <a:pt x="3527" y="283"/>
                  </a:cubicBezTo>
                  <a:cubicBezTo>
                    <a:pt x="3691" y="228"/>
                    <a:pt x="3658" y="0"/>
                    <a:pt x="351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8" name="Google Shape;1998;p62"/>
            <p:cNvSpPr/>
            <p:nvPr/>
          </p:nvSpPr>
          <p:spPr>
            <a:xfrm>
              <a:off x="3461297" y="3480924"/>
              <a:ext cx="48002" cy="244588"/>
            </a:xfrm>
            <a:custGeom>
              <a:avLst/>
              <a:gdLst/>
              <a:ahLst/>
              <a:cxnLst/>
              <a:rect l="l" t="t" r="r" b="b"/>
              <a:pathLst>
                <a:path w="1133" h="5773" extrusionOk="0">
                  <a:moveTo>
                    <a:pt x="544" y="0"/>
                  </a:moveTo>
                  <a:cubicBezTo>
                    <a:pt x="484" y="0"/>
                    <a:pt x="421" y="34"/>
                    <a:pt x="396" y="111"/>
                  </a:cubicBezTo>
                  <a:cubicBezTo>
                    <a:pt x="1" y="1205"/>
                    <a:pt x="153" y="2451"/>
                    <a:pt x="335" y="3576"/>
                  </a:cubicBezTo>
                  <a:cubicBezTo>
                    <a:pt x="457" y="4275"/>
                    <a:pt x="609" y="4974"/>
                    <a:pt x="822" y="5673"/>
                  </a:cubicBezTo>
                  <a:cubicBezTo>
                    <a:pt x="845" y="5743"/>
                    <a:pt x="899" y="5772"/>
                    <a:pt x="954" y="5772"/>
                  </a:cubicBezTo>
                  <a:cubicBezTo>
                    <a:pt x="1043" y="5772"/>
                    <a:pt x="1133" y="5694"/>
                    <a:pt x="1095" y="5582"/>
                  </a:cubicBezTo>
                  <a:cubicBezTo>
                    <a:pt x="913" y="4943"/>
                    <a:pt x="761" y="4275"/>
                    <a:pt x="639" y="3636"/>
                  </a:cubicBezTo>
                  <a:cubicBezTo>
                    <a:pt x="457" y="2512"/>
                    <a:pt x="274" y="1266"/>
                    <a:pt x="670" y="171"/>
                  </a:cubicBezTo>
                  <a:cubicBezTo>
                    <a:pt x="705" y="65"/>
                    <a:pt x="627" y="0"/>
                    <a:pt x="5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9" name="Google Shape;1999;p62"/>
            <p:cNvSpPr/>
            <p:nvPr/>
          </p:nvSpPr>
          <p:spPr>
            <a:xfrm>
              <a:off x="3293898" y="3338776"/>
              <a:ext cx="56688" cy="55417"/>
            </a:xfrm>
            <a:custGeom>
              <a:avLst/>
              <a:gdLst/>
              <a:ahLst/>
              <a:cxnLst/>
              <a:rect l="l" t="t" r="r" b="b"/>
              <a:pathLst>
                <a:path w="1338" h="1308" fill="none" extrusionOk="0">
                  <a:moveTo>
                    <a:pt x="1338" y="1307"/>
                  </a:moveTo>
                  <a:lnTo>
                    <a:pt x="0" y="0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0" name="Google Shape;2000;p62"/>
            <p:cNvSpPr/>
            <p:nvPr/>
          </p:nvSpPr>
          <p:spPr>
            <a:xfrm>
              <a:off x="3322243" y="3288527"/>
              <a:ext cx="79863" cy="58001"/>
            </a:xfrm>
            <a:custGeom>
              <a:avLst/>
              <a:gdLst/>
              <a:ahLst/>
              <a:cxnLst/>
              <a:rect l="l" t="t" r="r" b="b"/>
              <a:pathLst>
                <a:path w="1885" h="1369" fill="none" extrusionOk="0">
                  <a:moveTo>
                    <a:pt x="0" y="1"/>
                  </a:moveTo>
                  <a:lnTo>
                    <a:pt x="1885" y="1369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1" name="Google Shape;2001;p62"/>
            <p:cNvSpPr/>
            <p:nvPr/>
          </p:nvSpPr>
          <p:spPr>
            <a:xfrm>
              <a:off x="3356985" y="3246031"/>
              <a:ext cx="78592" cy="33555"/>
            </a:xfrm>
            <a:custGeom>
              <a:avLst/>
              <a:gdLst/>
              <a:ahLst/>
              <a:cxnLst/>
              <a:rect l="l" t="t" r="r" b="b"/>
              <a:pathLst>
                <a:path w="1855" h="792" fill="none" extrusionOk="0">
                  <a:moveTo>
                    <a:pt x="1" y="1"/>
                  </a:moveTo>
                  <a:lnTo>
                    <a:pt x="1855" y="791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2" name="Google Shape;2002;p62"/>
            <p:cNvSpPr/>
            <p:nvPr/>
          </p:nvSpPr>
          <p:spPr>
            <a:xfrm>
              <a:off x="3248818" y="3376103"/>
              <a:ext cx="32242" cy="58001"/>
            </a:xfrm>
            <a:custGeom>
              <a:avLst/>
              <a:gdLst/>
              <a:ahLst/>
              <a:cxnLst/>
              <a:rect l="l" t="t" r="r" b="b"/>
              <a:pathLst>
                <a:path w="761" h="1369" fill="none" extrusionOk="0">
                  <a:moveTo>
                    <a:pt x="760" y="1369"/>
                  </a:moveTo>
                  <a:lnTo>
                    <a:pt x="1" y="1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3" name="Google Shape;2003;p62"/>
            <p:cNvSpPr/>
            <p:nvPr/>
          </p:nvSpPr>
          <p:spPr>
            <a:xfrm>
              <a:off x="3007994" y="3257640"/>
              <a:ext cx="100496" cy="5211"/>
            </a:xfrm>
            <a:custGeom>
              <a:avLst/>
              <a:gdLst/>
              <a:ahLst/>
              <a:cxnLst/>
              <a:rect l="l" t="t" r="r" b="b"/>
              <a:pathLst>
                <a:path w="2372" h="123" fill="none" extrusionOk="0">
                  <a:moveTo>
                    <a:pt x="1" y="122"/>
                  </a:moveTo>
                  <a:cubicBezTo>
                    <a:pt x="31" y="92"/>
                    <a:pt x="2371" y="0"/>
                    <a:pt x="2371" y="0"/>
                  </a:cubicBez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4" name="Google Shape;2004;p62"/>
            <p:cNvSpPr/>
            <p:nvPr/>
          </p:nvSpPr>
          <p:spPr>
            <a:xfrm>
              <a:off x="3037609" y="3300136"/>
              <a:ext cx="82447" cy="16778"/>
            </a:xfrm>
            <a:custGeom>
              <a:avLst/>
              <a:gdLst/>
              <a:ahLst/>
              <a:cxnLst/>
              <a:rect l="l" t="t" r="r" b="b"/>
              <a:pathLst>
                <a:path w="1946" h="396" fill="none" extrusionOk="0">
                  <a:moveTo>
                    <a:pt x="1" y="396"/>
                  </a:moveTo>
                  <a:lnTo>
                    <a:pt x="1946" y="1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5" name="Google Shape;2005;p62"/>
            <p:cNvSpPr/>
            <p:nvPr/>
          </p:nvSpPr>
          <p:spPr>
            <a:xfrm>
              <a:off x="3072394" y="3341361"/>
              <a:ext cx="60543" cy="34784"/>
            </a:xfrm>
            <a:custGeom>
              <a:avLst/>
              <a:gdLst/>
              <a:ahLst/>
              <a:cxnLst/>
              <a:rect l="l" t="t" r="r" b="b"/>
              <a:pathLst>
                <a:path w="1429" h="821" fill="none" extrusionOk="0">
                  <a:moveTo>
                    <a:pt x="0" y="821"/>
                  </a:moveTo>
                  <a:lnTo>
                    <a:pt x="1429" y="0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6" name="Google Shape;2006;p62"/>
            <p:cNvSpPr/>
            <p:nvPr/>
          </p:nvSpPr>
          <p:spPr>
            <a:xfrm>
              <a:off x="3120059" y="3376103"/>
              <a:ext cx="45079" cy="48977"/>
            </a:xfrm>
            <a:custGeom>
              <a:avLst/>
              <a:gdLst/>
              <a:ahLst/>
              <a:cxnLst/>
              <a:rect l="l" t="t" r="r" b="b"/>
              <a:pathLst>
                <a:path w="1064" h="1156" fill="none" extrusionOk="0">
                  <a:moveTo>
                    <a:pt x="0" y="1156"/>
                  </a:moveTo>
                  <a:lnTo>
                    <a:pt x="1064" y="1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7" name="Google Shape;2007;p62"/>
            <p:cNvSpPr/>
            <p:nvPr/>
          </p:nvSpPr>
          <p:spPr>
            <a:xfrm>
              <a:off x="3205051" y="3386441"/>
              <a:ext cx="42" cy="63128"/>
            </a:xfrm>
            <a:custGeom>
              <a:avLst/>
              <a:gdLst/>
              <a:ahLst/>
              <a:cxnLst/>
              <a:rect l="l" t="t" r="r" b="b"/>
              <a:pathLst>
                <a:path w="1" h="1490" fill="none" extrusionOk="0">
                  <a:moveTo>
                    <a:pt x="0" y="1489"/>
                  </a:moveTo>
                  <a:lnTo>
                    <a:pt x="0" y="0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8" name="Google Shape;2008;p62"/>
            <p:cNvSpPr/>
            <p:nvPr/>
          </p:nvSpPr>
          <p:spPr>
            <a:xfrm>
              <a:off x="2893386" y="4024728"/>
              <a:ext cx="106936" cy="158878"/>
            </a:xfrm>
            <a:custGeom>
              <a:avLst/>
              <a:gdLst/>
              <a:ahLst/>
              <a:cxnLst/>
              <a:rect l="l" t="t" r="r" b="b"/>
              <a:pathLst>
                <a:path w="2524" h="3750" extrusionOk="0">
                  <a:moveTo>
                    <a:pt x="993" y="1"/>
                  </a:moveTo>
                  <a:cubicBezTo>
                    <a:pt x="966" y="1"/>
                    <a:pt x="939" y="4"/>
                    <a:pt x="912" y="11"/>
                  </a:cubicBezTo>
                  <a:cubicBezTo>
                    <a:pt x="0" y="254"/>
                    <a:pt x="2523" y="3750"/>
                    <a:pt x="2523" y="3750"/>
                  </a:cubicBezTo>
                  <a:cubicBezTo>
                    <a:pt x="2523" y="3750"/>
                    <a:pt x="1865" y="1"/>
                    <a:pt x="993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9" name="Google Shape;2009;p62"/>
            <p:cNvSpPr/>
            <p:nvPr/>
          </p:nvSpPr>
          <p:spPr>
            <a:xfrm>
              <a:off x="3064683" y="4090866"/>
              <a:ext cx="64399" cy="131382"/>
            </a:xfrm>
            <a:custGeom>
              <a:avLst/>
              <a:gdLst/>
              <a:ahLst/>
              <a:cxnLst/>
              <a:rect l="l" t="t" r="r" b="b"/>
              <a:pathLst>
                <a:path w="1520" h="3101" extrusionOk="0">
                  <a:moveTo>
                    <a:pt x="760" y="0"/>
                  </a:moveTo>
                  <a:cubicBezTo>
                    <a:pt x="0" y="0"/>
                    <a:pt x="426" y="3101"/>
                    <a:pt x="426" y="3101"/>
                  </a:cubicBezTo>
                  <a:cubicBezTo>
                    <a:pt x="426" y="3101"/>
                    <a:pt x="1520" y="0"/>
                    <a:pt x="76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0" name="Google Shape;2010;p62"/>
            <p:cNvSpPr/>
            <p:nvPr/>
          </p:nvSpPr>
          <p:spPr>
            <a:xfrm>
              <a:off x="3205051" y="4103534"/>
              <a:ext cx="119773" cy="138033"/>
            </a:xfrm>
            <a:custGeom>
              <a:avLst/>
              <a:gdLst/>
              <a:ahLst/>
              <a:cxnLst/>
              <a:rect l="l" t="t" r="r" b="b"/>
              <a:pathLst>
                <a:path w="2827" h="3258" extrusionOk="0">
                  <a:moveTo>
                    <a:pt x="2113" y="0"/>
                  </a:moveTo>
                  <a:cubicBezTo>
                    <a:pt x="1425" y="0"/>
                    <a:pt x="0" y="3258"/>
                    <a:pt x="0" y="3258"/>
                  </a:cubicBezTo>
                  <a:cubicBezTo>
                    <a:pt x="0" y="3258"/>
                    <a:pt x="2827" y="157"/>
                    <a:pt x="2158" y="5"/>
                  </a:cubicBezTo>
                  <a:cubicBezTo>
                    <a:pt x="2144" y="2"/>
                    <a:pt x="2129" y="0"/>
                    <a:pt x="21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1" name="Google Shape;2011;p62"/>
            <p:cNvSpPr/>
            <p:nvPr/>
          </p:nvSpPr>
          <p:spPr>
            <a:xfrm>
              <a:off x="3353130" y="3407710"/>
              <a:ext cx="262763" cy="312926"/>
            </a:xfrm>
            <a:custGeom>
              <a:avLst/>
              <a:gdLst/>
              <a:ahLst/>
              <a:cxnLst/>
              <a:rect l="l" t="t" r="r" b="b"/>
              <a:pathLst>
                <a:path w="6202" h="7386" extrusionOk="0">
                  <a:moveTo>
                    <a:pt x="2076" y="0"/>
                  </a:moveTo>
                  <a:cubicBezTo>
                    <a:pt x="1210" y="0"/>
                    <a:pt x="470" y="103"/>
                    <a:pt x="213" y="349"/>
                  </a:cubicBezTo>
                  <a:cubicBezTo>
                    <a:pt x="1" y="3571"/>
                    <a:pt x="487" y="7036"/>
                    <a:pt x="973" y="7097"/>
                  </a:cubicBezTo>
                  <a:cubicBezTo>
                    <a:pt x="1301" y="7138"/>
                    <a:pt x="2440" y="7385"/>
                    <a:pt x="3456" y="7385"/>
                  </a:cubicBezTo>
                  <a:cubicBezTo>
                    <a:pt x="3950" y="7385"/>
                    <a:pt x="4414" y="7327"/>
                    <a:pt x="4742" y="7158"/>
                  </a:cubicBezTo>
                  <a:cubicBezTo>
                    <a:pt x="5745" y="6641"/>
                    <a:pt x="6201" y="1443"/>
                    <a:pt x="5897" y="805"/>
                  </a:cubicBezTo>
                  <a:cubicBezTo>
                    <a:pt x="5700" y="352"/>
                    <a:pt x="3674" y="0"/>
                    <a:pt x="2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2" name="Google Shape;2012;p62"/>
            <p:cNvSpPr/>
            <p:nvPr/>
          </p:nvSpPr>
          <p:spPr>
            <a:xfrm>
              <a:off x="3271443" y="3493889"/>
              <a:ext cx="121637" cy="132314"/>
            </a:xfrm>
            <a:custGeom>
              <a:avLst/>
              <a:gdLst/>
              <a:ahLst/>
              <a:cxnLst/>
              <a:rect l="l" t="t" r="r" b="b"/>
              <a:pathLst>
                <a:path w="2871" h="3123" extrusionOk="0">
                  <a:moveTo>
                    <a:pt x="2434" y="827"/>
                  </a:moveTo>
                  <a:cubicBezTo>
                    <a:pt x="2570" y="827"/>
                    <a:pt x="2658" y="838"/>
                    <a:pt x="2658" y="838"/>
                  </a:cubicBezTo>
                  <a:lnTo>
                    <a:pt x="2567" y="2175"/>
                  </a:lnTo>
                  <a:cubicBezTo>
                    <a:pt x="2567" y="2175"/>
                    <a:pt x="2344" y="2206"/>
                    <a:pt x="2070" y="2206"/>
                  </a:cubicBezTo>
                  <a:cubicBezTo>
                    <a:pt x="1575" y="2206"/>
                    <a:pt x="912" y="2105"/>
                    <a:pt x="1108" y="1537"/>
                  </a:cubicBezTo>
                  <a:cubicBezTo>
                    <a:pt x="1310" y="910"/>
                    <a:pt x="2056" y="827"/>
                    <a:pt x="2434" y="827"/>
                  </a:cubicBezTo>
                  <a:close/>
                  <a:moveTo>
                    <a:pt x="2194" y="1"/>
                  </a:moveTo>
                  <a:cubicBezTo>
                    <a:pt x="1403" y="1"/>
                    <a:pt x="0" y="165"/>
                    <a:pt x="44" y="1476"/>
                  </a:cubicBezTo>
                  <a:cubicBezTo>
                    <a:pt x="95" y="2996"/>
                    <a:pt x="2024" y="3123"/>
                    <a:pt x="2666" y="3123"/>
                  </a:cubicBezTo>
                  <a:cubicBezTo>
                    <a:pt x="2794" y="3123"/>
                    <a:pt x="2871" y="3118"/>
                    <a:pt x="2871" y="3118"/>
                  </a:cubicBezTo>
                  <a:cubicBezTo>
                    <a:pt x="2871" y="3118"/>
                    <a:pt x="2871" y="2236"/>
                    <a:pt x="2719" y="17"/>
                  </a:cubicBezTo>
                  <a:cubicBezTo>
                    <a:pt x="2719" y="19"/>
                    <a:pt x="2714" y="19"/>
                    <a:pt x="2706" y="19"/>
                  </a:cubicBezTo>
                  <a:cubicBezTo>
                    <a:pt x="2654" y="19"/>
                    <a:pt x="2458" y="1"/>
                    <a:pt x="21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3" name="Google Shape;2013;p62"/>
            <p:cNvSpPr/>
            <p:nvPr/>
          </p:nvSpPr>
          <p:spPr>
            <a:xfrm>
              <a:off x="3360883" y="3411651"/>
              <a:ext cx="238275" cy="40503"/>
            </a:xfrm>
            <a:custGeom>
              <a:avLst/>
              <a:gdLst/>
              <a:ahLst/>
              <a:cxnLst/>
              <a:rect l="l" t="t" r="r" b="b"/>
              <a:pathLst>
                <a:path w="5624" h="956" extrusionOk="0">
                  <a:moveTo>
                    <a:pt x="1811" y="1"/>
                  </a:moveTo>
                  <a:cubicBezTo>
                    <a:pt x="772" y="1"/>
                    <a:pt x="30" y="139"/>
                    <a:pt x="30" y="347"/>
                  </a:cubicBezTo>
                  <a:cubicBezTo>
                    <a:pt x="0" y="439"/>
                    <a:pt x="182" y="560"/>
                    <a:pt x="456" y="651"/>
                  </a:cubicBezTo>
                  <a:cubicBezTo>
                    <a:pt x="800" y="570"/>
                    <a:pt x="1294" y="530"/>
                    <a:pt x="1872" y="530"/>
                  </a:cubicBezTo>
                  <a:cubicBezTo>
                    <a:pt x="2161" y="530"/>
                    <a:pt x="2472" y="540"/>
                    <a:pt x="2796" y="560"/>
                  </a:cubicBezTo>
                  <a:cubicBezTo>
                    <a:pt x="3769" y="621"/>
                    <a:pt x="4620" y="773"/>
                    <a:pt x="5137" y="955"/>
                  </a:cubicBezTo>
                  <a:cubicBezTo>
                    <a:pt x="5410" y="894"/>
                    <a:pt x="5593" y="803"/>
                    <a:pt x="5593" y="712"/>
                  </a:cubicBezTo>
                  <a:cubicBezTo>
                    <a:pt x="5623" y="439"/>
                    <a:pt x="4377" y="135"/>
                    <a:pt x="2857" y="43"/>
                  </a:cubicBezTo>
                  <a:cubicBezTo>
                    <a:pt x="2488" y="14"/>
                    <a:pt x="2135" y="1"/>
                    <a:pt x="1811" y="1"/>
                  </a:cubicBezTo>
                  <a:close/>
                </a:path>
              </a:pathLst>
            </a:custGeom>
            <a:solidFill>
              <a:srgbClr val="ACB4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4" name="Google Shape;2014;p62"/>
            <p:cNvSpPr/>
            <p:nvPr/>
          </p:nvSpPr>
          <p:spPr>
            <a:xfrm>
              <a:off x="3380161" y="3434403"/>
              <a:ext cx="198365" cy="21650"/>
            </a:xfrm>
            <a:custGeom>
              <a:avLst/>
              <a:gdLst/>
              <a:ahLst/>
              <a:cxnLst/>
              <a:rect l="l" t="t" r="r" b="b"/>
              <a:pathLst>
                <a:path w="4682" h="511" extrusionOk="0">
                  <a:moveTo>
                    <a:pt x="1260" y="0"/>
                  </a:moveTo>
                  <a:cubicBezTo>
                    <a:pt x="749" y="0"/>
                    <a:pt x="314" y="41"/>
                    <a:pt x="1" y="114"/>
                  </a:cubicBezTo>
                  <a:cubicBezTo>
                    <a:pt x="487" y="266"/>
                    <a:pt x="1338" y="418"/>
                    <a:pt x="2311" y="479"/>
                  </a:cubicBezTo>
                  <a:cubicBezTo>
                    <a:pt x="2656" y="501"/>
                    <a:pt x="2989" y="511"/>
                    <a:pt x="3298" y="511"/>
                  </a:cubicBezTo>
                  <a:cubicBezTo>
                    <a:pt x="3862" y="511"/>
                    <a:pt x="4348" y="477"/>
                    <a:pt x="4682" y="418"/>
                  </a:cubicBezTo>
                  <a:cubicBezTo>
                    <a:pt x="4165" y="236"/>
                    <a:pt x="3314" y="114"/>
                    <a:pt x="2341" y="53"/>
                  </a:cubicBezTo>
                  <a:cubicBezTo>
                    <a:pt x="1958" y="18"/>
                    <a:pt x="1593" y="0"/>
                    <a:pt x="1260" y="0"/>
                  </a:cubicBezTo>
                  <a:close/>
                </a:path>
              </a:pathLst>
            </a:custGeom>
            <a:solidFill>
              <a:srgbClr val="A75B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5" name="Google Shape;2015;p62"/>
            <p:cNvSpPr/>
            <p:nvPr/>
          </p:nvSpPr>
          <p:spPr>
            <a:xfrm>
              <a:off x="3381475" y="3258657"/>
              <a:ext cx="105622" cy="195992"/>
            </a:xfrm>
            <a:custGeom>
              <a:avLst/>
              <a:gdLst/>
              <a:ahLst/>
              <a:cxnLst/>
              <a:rect l="l" t="t" r="r" b="b"/>
              <a:pathLst>
                <a:path w="2493" h="4626" extrusionOk="0">
                  <a:moveTo>
                    <a:pt x="833" y="1"/>
                  </a:moveTo>
                  <a:cubicBezTo>
                    <a:pt x="772" y="1"/>
                    <a:pt x="725" y="11"/>
                    <a:pt x="699" y="37"/>
                  </a:cubicBezTo>
                  <a:cubicBezTo>
                    <a:pt x="669" y="68"/>
                    <a:pt x="699" y="128"/>
                    <a:pt x="699" y="159"/>
                  </a:cubicBezTo>
                  <a:cubicBezTo>
                    <a:pt x="791" y="341"/>
                    <a:pt x="1064" y="463"/>
                    <a:pt x="1216" y="645"/>
                  </a:cubicBezTo>
                  <a:cubicBezTo>
                    <a:pt x="1399" y="858"/>
                    <a:pt x="1338" y="1162"/>
                    <a:pt x="1186" y="1375"/>
                  </a:cubicBezTo>
                  <a:cubicBezTo>
                    <a:pt x="821" y="1831"/>
                    <a:pt x="0" y="2104"/>
                    <a:pt x="456" y="2742"/>
                  </a:cubicBezTo>
                  <a:cubicBezTo>
                    <a:pt x="730" y="3138"/>
                    <a:pt x="1399" y="3350"/>
                    <a:pt x="1490" y="3806"/>
                  </a:cubicBezTo>
                  <a:cubicBezTo>
                    <a:pt x="1520" y="4019"/>
                    <a:pt x="1399" y="4232"/>
                    <a:pt x="1186" y="4353"/>
                  </a:cubicBezTo>
                  <a:cubicBezTo>
                    <a:pt x="1155" y="4384"/>
                    <a:pt x="1125" y="4414"/>
                    <a:pt x="1125" y="4445"/>
                  </a:cubicBezTo>
                  <a:cubicBezTo>
                    <a:pt x="1167" y="4572"/>
                    <a:pt x="1476" y="4625"/>
                    <a:pt x="1710" y="4625"/>
                  </a:cubicBezTo>
                  <a:cubicBezTo>
                    <a:pt x="1812" y="4625"/>
                    <a:pt x="1900" y="4615"/>
                    <a:pt x="1946" y="4597"/>
                  </a:cubicBezTo>
                  <a:cubicBezTo>
                    <a:pt x="2219" y="4505"/>
                    <a:pt x="2402" y="4171"/>
                    <a:pt x="2402" y="3958"/>
                  </a:cubicBezTo>
                  <a:cubicBezTo>
                    <a:pt x="2402" y="3654"/>
                    <a:pt x="2128" y="3411"/>
                    <a:pt x="1854" y="3138"/>
                  </a:cubicBezTo>
                  <a:cubicBezTo>
                    <a:pt x="1581" y="2894"/>
                    <a:pt x="1338" y="2621"/>
                    <a:pt x="1399" y="2317"/>
                  </a:cubicBezTo>
                  <a:cubicBezTo>
                    <a:pt x="1490" y="1831"/>
                    <a:pt x="2341" y="1587"/>
                    <a:pt x="2432" y="1101"/>
                  </a:cubicBezTo>
                  <a:cubicBezTo>
                    <a:pt x="2493" y="797"/>
                    <a:pt x="2250" y="493"/>
                    <a:pt x="1885" y="311"/>
                  </a:cubicBezTo>
                  <a:cubicBezTo>
                    <a:pt x="1759" y="260"/>
                    <a:pt x="1130" y="1"/>
                    <a:pt x="833" y="1"/>
                  </a:cubicBezTo>
                  <a:close/>
                </a:path>
              </a:pathLst>
            </a:custGeom>
            <a:solidFill>
              <a:srgbClr val="FFC7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6" name="Google Shape;2016;p62"/>
            <p:cNvSpPr/>
            <p:nvPr/>
          </p:nvSpPr>
          <p:spPr>
            <a:xfrm>
              <a:off x="3372408" y="3451986"/>
              <a:ext cx="127569" cy="34911"/>
            </a:xfrm>
            <a:custGeom>
              <a:avLst/>
              <a:gdLst/>
              <a:ahLst/>
              <a:cxnLst/>
              <a:rect l="l" t="t" r="r" b="b"/>
              <a:pathLst>
                <a:path w="3011" h="824" extrusionOk="0">
                  <a:moveTo>
                    <a:pt x="163" y="0"/>
                  </a:moveTo>
                  <a:cubicBezTo>
                    <a:pt x="56" y="0"/>
                    <a:pt x="0" y="178"/>
                    <a:pt x="123" y="277"/>
                  </a:cubicBezTo>
                  <a:cubicBezTo>
                    <a:pt x="579" y="611"/>
                    <a:pt x="1187" y="702"/>
                    <a:pt x="1734" y="763"/>
                  </a:cubicBezTo>
                  <a:cubicBezTo>
                    <a:pt x="2099" y="794"/>
                    <a:pt x="2464" y="824"/>
                    <a:pt x="2798" y="824"/>
                  </a:cubicBezTo>
                  <a:cubicBezTo>
                    <a:pt x="3011" y="824"/>
                    <a:pt x="3011" y="520"/>
                    <a:pt x="2828" y="520"/>
                  </a:cubicBezTo>
                  <a:cubicBezTo>
                    <a:pt x="2722" y="529"/>
                    <a:pt x="2617" y="533"/>
                    <a:pt x="2515" y="533"/>
                  </a:cubicBezTo>
                  <a:cubicBezTo>
                    <a:pt x="2268" y="533"/>
                    <a:pt x="2031" y="511"/>
                    <a:pt x="1795" y="490"/>
                  </a:cubicBezTo>
                  <a:cubicBezTo>
                    <a:pt x="1278" y="429"/>
                    <a:pt x="670" y="338"/>
                    <a:pt x="245" y="34"/>
                  </a:cubicBezTo>
                  <a:cubicBezTo>
                    <a:pt x="216" y="10"/>
                    <a:pt x="188" y="0"/>
                    <a:pt x="1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7" name="Google Shape;2017;p62"/>
            <p:cNvSpPr/>
            <p:nvPr/>
          </p:nvSpPr>
          <p:spPr>
            <a:xfrm>
              <a:off x="3282289" y="3497193"/>
              <a:ext cx="85032" cy="43935"/>
            </a:xfrm>
            <a:custGeom>
              <a:avLst/>
              <a:gdLst/>
              <a:ahLst/>
              <a:cxnLst/>
              <a:rect l="l" t="t" r="r" b="b"/>
              <a:pathLst>
                <a:path w="2007" h="1037" extrusionOk="0">
                  <a:moveTo>
                    <a:pt x="1794" y="0"/>
                  </a:moveTo>
                  <a:cubicBezTo>
                    <a:pt x="1642" y="0"/>
                    <a:pt x="1460" y="30"/>
                    <a:pt x="1308" y="61"/>
                  </a:cubicBezTo>
                  <a:cubicBezTo>
                    <a:pt x="974" y="122"/>
                    <a:pt x="670" y="213"/>
                    <a:pt x="396" y="395"/>
                  </a:cubicBezTo>
                  <a:cubicBezTo>
                    <a:pt x="244" y="517"/>
                    <a:pt x="122" y="638"/>
                    <a:pt x="31" y="821"/>
                  </a:cubicBezTo>
                  <a:cubicBezTo>
                    <a:pt x="1" y="882"/>
                    <a:pt x="31" y="973"/>
                    <a:pt x="92" y="1003"/>
                  </a:cubicBezTo>
                  <a:cubicBezTo>
                    <a:pt x="115" y="1026"/>
                    <a:pt x="143" y="1036"/>
                    <a:pt x="170" y="1036"/>
                  </a:cubicBezTo>
                  <a:cubicBezTo>
                    <a:pt x="214" y="1036"/>
                    <a:pt x="256" y="1010"/>
                    <a:pt x="274" y="973"/>
                  </a:cubicBezTo>
                  <a:cubicBezTo>
                    <a:pt x="396" y="699"/>
                    <a:pt x="639" y="547"/>
                    <a:pt x="913" y="456"/>
                  </a:cubicBezTo>
                  <a:cubicBezTo>
                    <a:pt x="1034" y="426"/>
                    <a:pt x="1186" y="365"/>
                    <a:pt x="1338" y="334"/>
                  </a:cubicBezTo>
                  <a:lnTo>
                    <a:pt x="1521" y="304"/>
                  </a:lnTo>
                  <a:lnTo>
                    <a:pt x="1642" y="304"/>
                  </a:lnTo>
                  <a:cubicBezTo>
                    <a:pt x="1703" y="304"/>
                    <a:pt x="1764" y="274"/>
                    <a:pt x="1794" y="274"/>
                  </a:cubicBezTo>
                  <a:cubicBezTo>
                    <a:pt x="2007" y="274"/>
                    <a:pt x="2007" y="0"/>
                    <a:pt x="17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8" name="Google Shape;2018;p62"/>
            <p:cNvSpPr/>
            <p:nvPr/>
          </p:nvSpPr>
          <p:spPr>
            <a:xfrm>
              <a:off x="2725945" y="4580227"/>
              <a:ext cx="374825" cy="356777"/>
            </a:xfrm>
            <a:custGeom>
              <a:avLst/>
              <a:gdLst/>
              <a:ahLst/>
              <a:cxnLst/>
              <a:rect l="l" t="t" r="r" b="b"/>
              <a:pathLst>
                <a:path w="8847" h="8421" extrusionOk="0">
                  <a:moveTo>
                    <a:pt x="8846" y="1"/>
                  </a:moveTo>
                  <a:lnTo>
                    <a:pt x="8846" y="1"/>
                  </a:lnTo>
                  <a:cubicBezTo>
                    <a:pt x="8299" y="62"/>
                    <a:pt x="7630" y="244"/>
                    <a:pt x="7235" y="669"/>
                  </a:cubicBezTo>
                  <a:cubicBezTo>
                    <a:pt x="6506" y="1521"/>
                    <a:pt x="3922" y="3283"/>
                    <a:pt x="3922" y="3283"/>
                  </a:cubicBezTo>
                  <a:cubicBezTo>
                    <a:pt x="3922" y="3283"/>
                    <a:pt x="1" y="7083"/>
                    <a:pt x="1551" y="8238"/>
                  </a:cubicBezTo>
                  <a:cubicBezTo>
                    <a:pt x="1703" y="8360"/>
                    <a:pt x="2007" y="8420"/>
                    <a:pt x="2372" y="8420"/>
                  </a:cubicBezTo>
                  <a:cubicBezTo>
                    <a:pt x="1916" y="6141"/>
                    <a:pt x="7053" y="1490"/>
                    <a:pt x="8846" y="1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9" name="Google Shape;2019;p62"/>
            <p:cNvSpPr/>
            <p:nvPr/>
          </p:nvSpPr>
          <p:spPr>
            <a:xfrm>
              <a:off x="2817419" y="4766989"/>
              <a:ext cx="197051" cy="170021"/>
            </a:xfrm>
            <a:custGeom>
              <a:avLst/>
              <a:gdLst/>
              <a:ahLst/>
              <a:cxnLst/>
              <a:rect l="l" t="t" r="r" b="b"/>
              <a:pathLst>
                <a:path w="4651" h="4013" extrusionOk="0">
                  <a:moveTo>
                    <a:pt x="2189" y="0"/>
                  </a:moveTo>
                  <a:cubicBezTo>
                    <a:pt x="942" y="1489"/>
                    <a:pt x="0" y="2979"/>
                    <a:pt x="213" y="4012"/>
                  </a:cubicBezTo>
                  <a:cubicBezTo>
                    <a:pt x="1246" y="4012"/>
                    <a:pt x="2948" y="3526"/>
                    <a:pt x="4651" y="2888"/>
                  </a:cubicBezTo>
                  <a:cubicBezTo>
                    <a:pt x="4286" y="1459"/>
                    <a:pt x="2827" y="395"/>
                    <a:pt x="2189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0" name="Google Shape;2020;p62"/>
            <p:cNvSpPr/>
            <p:nvPr/>
          </p:nvSpPr>
          <p:spPr>
            <a:xfrm>
              <a:off x="2910122" y="4546755"/>
              <a:ext cx="421133" cy="342584"/>
            </a:xfrm>
            <a:custGeom>
              <a:avLst/>
              <a:gdLst/>
              <a:ahLst/>
              <a:cxnLst/>
              <a:rect l="l" t="t" r="r" b="b"/>
              <a:pathLst>
                <a:path w="9940" h="8086" extrusionOk="0">
                  <a:moveTo>
                    <a:pt x="6140" y="0"/>
                  </a:moveTo>
                  <a:cubicBezTo>
                    <a:pt x="5776" y="517"/>
                    <a:pt x="5472" y="730"/>
                    <a:pt x="5472" y="730"/>
                  </a:cubicBezTo>
                  <a:cubicBezTo>
                    <a:pt x="5472" y="730"/>
                    <a:pt x="5046" y="730"/>
                    <a:pt x="4499" y="791"/>
                  </a:cubicBezTo>
                  <a:cubicBezTo>
                    <a:pt x="3496" y="1611"/>
                    <a:pt x="1520" y="3374"/>
                    <a:pt x="1" y="5198"/>
                  </a:cubicBezTo>
                  <a:cubicBezTo>
                    <a:pt x="639" y="5593"/>
                    <a:pt x="2098" y="6657"/>
                    <a:pt x="2463" y="8086"/>
                  </a:cubicBezTo>
                  <a:cubicBezTo>
                    <a:pt x="5229" y="7083"/>
                    <a:pt x="7964" y="5776"/>
                    <a:pt x="7964" y="5776"/>
                  </a:cubicBezTo>
                  <a:cubicBezTo>
                    <a:pt x="8663" y="5502"/>
                    <a:pt x="9302" y="5168"/>
                    <a:pt x="9940" y="4803"/>
                  </a:cubicBezTo>
                  <a:cubicBezTo>
                    <a:pt x="7934" y="3618"/>
                    <a:pt x="6688" y="1216"/>
                    <a:pt x="6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1" name="Google Shape;2021;p62"/>
            <p:cNvSpPr/>
            <p:nvPr/>
          </p:nvSpPr>
          <p:spPr>
            <a:xfrm>
              <a:off x="2732385" y="4763091"/>
              <a:ext cx="492014" cy="226836"/>
            </a:xfrm>
            <a:custGeom>
              <a:avLst/>
              <a:gdLst/>
              <a:ahLst/>
              <a:cxnLst/>
              <a:rect l="l" t="t" r="r" b="b"/>
              <a:pathLst>
                <a:path w="11613" h="5354" extrusionOk="0">
                  <a:moveTo>
                    <a:pt x="1" y="1"/>
                  </a:moveTo>
                  <a:lnTo>
                    <a:pt x="1" y="1"/>
                  </a:lnTo>
                  <a:cubicBezTo>
                    <a:pt x="2123" y="2958"/>
                    <a:pt x="6677" y="5353"/>
                    <a:pt x="9437" y="5353"/>
                  </a:cubicBezTo>
                  <a:cubicBezTo>
                    <a:pt x="10195" y="5353"/>
                    <a:pt x="10817" y="5173"/>
                    <a:pt x="11217" y="4773"/>
                  </a:cubicBezTo>
                  <a:cubicBezTo>
                    <a:pt x="11612" y="4378"/>
                    <a:pt x="11582" y="3922"/>
                    <a:pt x="11278" y="3375"/>
                  </a:cubicBezTo>
                  <a:lnTo>
                    <a:pt x="11278" y="3375"/>
                  </a:lnTo>
                  <a:cubicBezTo>
                    <a:pt x="10714" y="4076"/>
                    <a:pt x="9925" y="4357"/>
                    <a:pt x="9020" y="4357"/>
                  </a:cubicBezTo>
                  <a:cubicBezTo>
                    <a:pt x="5922" y="4357"/>
                    <a:pt x="1459" y="1059"/>
                    <a:pt x="1" y="1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2" name="Google Shape;2022;p62"/>
            <p:cNvSpPr/>
            <p:nvPr/>
          </p:nvSpPr>
          <p:spPr>
            <a:xfrm>
              <a:off x="2711794" y="4671659"/>
              <a:ext cx="391518" cy="238317"/>
            </a:xfrm>
            <a:custGeom>
              <a:avLst/>
              <a:gdLst/>
              <a:ahLst/>
              <a:cxnLst/>
              <a:rect l="l" t="t" r="r" b="b"/>
              <a:pathLst>
                <a:path w="9241" h="5625" extrusionOk="0">
                  <a:moveTo>
                    <a:pt x="5198" y="1"/>
                  </a:moveTo>
                  <a:cubicBezTo>
                    <a:pt x="4596" y="1318"/>
                    <a:pt x="3331" y="1691"/>
                    <a:pt x="2093" y="1691"/>
                  </a:cubicBezTo>
                  <a:cubicBezTo>
                    <a:pt x="1331" y="1691"/>
                    <a:pt x="580" y="1550"/>
                    <a:pt x="1" y="1399"/>
                  </a:cubicBezTo>
                  <a:lnTo>
                    <a:pt x="1" y="1399"/>
                  </a:lnTo>
                  <a:cubicBezTo>
                    <a:pt x="153" y="1673"/>
                    <a:pt x="305" y="1916"/>
                    <a:pt x="487" y="2159"/>
                  </a:cubicBezTo>
                  <a:cubicBezTo>
                    <a:pt x="1460" y="2858"/>
                    <a:pt x="3770" y="4560"/>
                    <a:pt x="6110" y="5624"/>
                  </a:cubicBezTo>
                  <a:cubicBezTo>
                    <a:pt x="7417" y="4074"/>
                    <a:pt x="8542" y="3405"/>
                    <a:pt x="9241" y="3132"/>
                  </a:cubicBezTo>
                  <a:cubicBezTo>
                    <a:pt x="7721" y="2007"/>
                    <a:pt x="5989" y="882"/>
                    <a:pt x="51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3" name="Google Shape;2023;p62"/>
            <p:cNvSpPr/>
            <p:nvPr/>
          </p:nvSpPr>
          <p:spPr>
            <a:xfrm>
              <a:off x="2970667" y="4804316"/>
              <a:ext cx="239546" cy="144177"/>
            </a:xfrm>
            <a:custGeom>
              <a:avLst/>
              <a:gdLst/>
              <a:ahLst/>
              <a:cxnLst/>
              <a:rect l="l" t="t" r="r" b="b"/>
              <a:pathLst>
                <a:path w="5654" h="3403" extrusionOk="0">
                  <a:moveTo>
                    <a:pt x="3131" y="1"/>
                  </a:moveTo>
                  <a:cubicBezTo>
                    <a:pt x="2432" y="274"/>
                    <a:pt x="1307" y="943"/>
                    <a:pt x="0" y="2493"/>
                  </a:cubicBezTo>
                  <a:cubicBezTo>
                    <a:pt x="1173" y="3031"/>
                    <a:pt x="2363" y="3402"/>
                    <a:pt x="3402" y="3402"/>
                  </a:cubicBezTo>
                  <a:cubicBezTo>
                    <a:pt x="4303" y="3402"/>
                    <a:pt x="5089" y="3123"/>
                    <a:pt x="5654" y="2432"/>
                  </a:cubicBezTo>
                  <a:cubicBezTo>
                    <a:pt x="5228" y="1672"/>
                    <a:pt x="4225" y="821"/>
                    <a:pt x="3131" y="1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4" name="Google Shape;2024;p62"/>
            <p:cNvSpPr/>
            <p:nvPr/>
          </p:nvSpPr>
          <p:spPr>
            <a:xfrm>
              <a:off x="3133109" y="4079596"/>
              <a:ext cx="216201" cy="494641"/>
            </a:xfrm>
            <a:custGeom>
              <a:avLst/>
              <a:gdLst/>
              <a:ahLst/>
              <a:cxnLst/>
              <a:rect l="l" t="t" r="r" b="b"/>
              <a:pathLst>
                <a:path w="5103" h="11675" extrusionOk="0">
                  <a:moveTo>
                    <a:pt x="4924" y="1"/>
                  </a:moveTo>
                  <a:cubicBezTo>
                    <a:pt x="4892" y="1"/>
                    <a:pt x="4859" y="16"/>
                    <a:pt x="4829" y="54"/>
                  </a:cubicBezTo>
                  <a:cubicBezTo>
                    <a:pt x="3461" y="1452"/>
                    <a:pt x="3248" y="3488"/>
                    <a:pt x="2823" y="5282"/>
                  </a:cubicBezTo>
                  <a:cubicBezTo>
                    <a:pt x="2488" y="6680"/>
                    <a:pt x="1972" y="8017"/>
                    <a:pt x="1364" y="9294"/>
                  </a:cubicBezTo>
                  <a:cubicBezTo>
                    <a:pt x="1121" y="9780"/>
                    <a:pt x="877" y="10267"/>
                    <a:pt x="604" y="10723"/>
                  </a:cubicBezTo>
                  <a:cubicBezTo>
                    <a:pt x="482" y="10966"/>
                    <a:pt x="330" y="11270"/>
                    <a:pt x="118" y="11452"/>
                  </a:cubicBezTo>
                  <a:cubicBezTo>
                    <a:pt x="1" y="11545"/>
                    <a:pt x="99" y="11674"/>
                    <a:pt x="206" y="11674"/>
                  </a:cubicBezTo>
                  <a:cubicBezTo>
                    <a:pt x="238" y="11674"/>
                    <a:pt x="272" y="11663"/>
                    <a:pt x="300" y="11634"/>
                  </a:cubicBezTo>
                  <a:cubicBezTo>
                    <a:pt x="482" y="11482"/>
                    <a:pt x="634" y="11239"/>
                    <a:pt x="756" y="11057"/>
                  </a:cubicBezTo>
                  <a:cubicBezTo>
                    <a:pt x="1029" y="10601"/>
                    <a:pt x="1242" y="10145"/>
                    <a:pt x="1485" y="9689"/>
                  </a:cubicBezTo>
                  <a:cubicBezTo>
                    <a:pt x="2063" y="8473"/>
                    <a:pt x="2580" y="7227"/>
                    <a:pt x="2944" y="5890"/>
                  </a:cubicBezTo>
                  <a:cubicBezTo>
                    <a:pt x="3491" y="4005"/>
                    <a:pt x="3552" y="1756"/>
                    <a:pt x="5011" y="236"/>
                  </a:cubicBezTo>
                  <a:cubicBezTo>
                    <a:pt x="5103" y="144"/>
                    <a:pt x="5022" y="1"/>
                    <a:pt x="4924" y="1"/>
                  </a:cubicBezTo>
                  <a:close/>
                </a:path>
              </a:pathLst>
            </a:custGeom>
            <a:solidFill>
              <a:srgbClr val="4063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5" name="Google Shape;2025;p62"/>
            <p:cNvSpPr/>
            <p:nvPr/>
          </p:nvSpPr>
          <p:spPr>
            <a:xfrm>
              <a:off x="2930713" y="4757964"/>
              <a:ext cx="122400" cy="87277"/>
            </a:xfrm>
            <a:custGeom>
              <a:avLst/>
              <a:gdLst/>
              <a:ahLst/>
              <a:cxnLst/>
              <a:rect l="l" t="t" r="r" b="b"/>
              <a:pathLst>
                <a:path w="2889" h="2060" extrusionOk="0">
                  <a:moveTo>
                    <a:pt x="2706" y="0"/>
                  </a:moveTo>
                  <a:cubicBezTo>
                    <a:pt x="1612" y="0"/>
                    <a:pt x="730" y="699"/>
                    <a:pt x="183" y="1611"/>
                  </a:cubicBezTo>
                  <a:cubicBezTo>
                    <a:pt x="153" y="1672"/>
                    <a:pt x="92" y="1763"/>
                    <a:pt x="62" y="1854"/>
                  </a:cubicBezTo>
                  <a:cubicBezTo>
                    <a:pt x="0" y="1957"/>
                    <a:pt x="91" y="2059"/>
                    <a:pt x="184" y="2059"/>
                  </a:cubicBezTo>
                  <a:cubicBezTo>
                    <a:pt x="229" y="2059"/>
                    <a:pt x="275" y="2035"/>
                    <a:pt x="305" y="1976"/>
                  </a:cubicBezTo>
                  <a:cubicBezTo>
                    <a:pt x="609" y="1368"/>
                    <a:pt x="1125" y="791"/>
                    <a:pt x="1764" y="487"/>
                  </a:cubicBezTo>
                  <a:cubicBezTo>
                    <a:pt x="2037" y="335"/>
                    <a:pt x="2372" y="274"/>
                    <a:pt x="2706" y="274"/>
                  </a:cubicBezTo>
                  <a:cubicBezTo>
                    <a:pt x="2888" y="274"/>
                    <a:pt x="2888" y="0"/>
                    <a:pt x="27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6" name="Google Shape;2026;p62"/>
            <p:cNvSpPr/>
            <p:nvPr/>
          </p:nvSpPr>
          <p:spPr>
            <a:xfrm>
              <a:off x="2870973" y="4706443"/>
              <a:ext cx="121595" cy="87701"/>
            </a:xfrm>
            <a:custGeom>
              <a:avLst/>
              <a:gdLst/>
              <a:ahLst/>
              <a:cxnLst/>
              <a:rect l="l" t="t" r="r" b="b"/>
              <a:pathLst>
                <a:path w="2870" h="2070" extrusionOk="0">
                  <a:moveTo>
                    <a:pt x="2687" y="1"/>
                  </a:moveTo>
                  <a:cubicBezTo>
                    <a:pt x="1624" y="1"/>
                    <a:pt x="712" y="700"/>
                    <a:pt x="165" y="1611"/>
                  </a:cubicBezTo>
                  <a:cubicBezTo>
                    <a:pt x="134" y="1703"/>
                    <a:pt x="73" y="1763"/>
                    <a:pt x="43" y="1855"/>
                  </a:cubicBezTo>
                  <a:cubicBezTo>
                    <a:pt x="0" y="1962"/>
                    <a:pt x="109" y="2070"/>
                    <a:pt x="198" y="2070"/>
                  </a:cubicBezTo>
                  <a:cubicBezTo>
                    <a:pt x="235" y="2070"/>
                    <a:pt x="268" y="2051"/>
                    <a:pt x="286" y="2007"/>
                  </a:cubicBezTo>
                  <a:cubicBezTo>
                    <a:pt x="590" y="1368"/>
                    <a:pt x="1107" y="791"/>
                    <a:pt x="1745" y="487"/>
                  </a:cubicBezTo>
                  <a:cubicBezTo>
                    <a:pt x="2049" y="335"/>
                    <a:pt x="2384" y="274"/>
                    <a:pt x="2687" y="274"/>
                  </a:cubicBezTo>
                  <a:cubicBezTo>
                    <a:pt x="2870" y="274"/>
                    <a:pt x="2870" y="1"/>
                    <a:pt x="2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7" name="Google Shape;2027;p62"/>
            <p:cNvSpPr/>
            <p:nvPr/>
          </p:nvSpPr>
          <p:spPr>
            <a:xfrm>
              <a:off x="3091714" y="4665896"/>
              <a:ext cx="121976" cy="144982"/>
            </a:xfrm>
            <a:custGeom>
              <a:avLst/>
              <a:gdLst/>
              <a:ahLst/>
              <a:cxnLst/>
              <a:rect l="l" t="t" r="r" b="b"/>
              <a:pathLst>
                <a:path w="2879" h="3422" extrusionOk="0">
                  <a:moveTo>
                    <a:pt x="240" y="0"/>
                  </a:moveTo>
                  <a:cubicBezTo>
                    <a:pt x="167" y="0"/>
                    <a:pt x="91" y="46"/>
                    <a:pt x="91" y="137"/>
                  </a:cubicBezTo>
                  <a:cubicBezTo>
                    <a:pt x="0" y="958"/>
                    <a:pt x="243" y="1717"/>
                    <a:pt x="791" y="2325"/>
                  </a:cubicBezTo>
                  <a:cubicBezTo>
                    <a:pt x="1186" y="2751"/>
                    <a:pt x="1733" y="3055"/>
                    <a:pt x="2280" y="3298"/>
                  </a:cubicBezTo>
                  <a:cubicBezTo>
                    <a:pt x="2402" y="3328"/>
                    <a:pt x="2523" y="3389"/>
                    <a:pt x="2645" y="3420"/>
                  </a:cubicBezTo>
                  <a:cubicBezTo>
                    <a:pt x="2653" y="3421"/>
                    <a:pt x="2661" y="3422"/>
                    <a:pt x="2668" y="3422"/>
                  </a:cubicBezTo>
                  <a:cubicBezTo>
                    <a:pt x="2806" y="3422"/>
                    <a:pt x="2878" y="3175"/>
                    <a:pt x="2706" y="3146"/>
                  </a:cubicBezTo>
                  <a:cubicBezTo>
                    <a:pt x="1824" y="2903"/>
                    <a:pt x="943" y="2295"/>
                    <a:pt x="547" y="1444"/>
                  </a:cubicBezTo>
                  <a:cubicBezTo>
                    <a:pt x="365" y="1049"/>
                    <a:pt x="304" y="593"/>
                    <a:pt x="365" y="137"/>
                  </a:cubicBezTo>
                  <a:cubicBezTo>
                    <a:pt x="380" y="46"/>
                    <a:pt x="312" y="0"/>
                    <a:pt x="2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8" name="Google Shape;2028;p62"/>
            <p:cNvSpPr/>
            <p:nvPr/>
          </p:nvSpPr>
          <p:spPr>
            <a:xfrm>
              <a:off x="2701625" y="3819027"/>
              <a:ext cx="231199" cy="852434"/>
            </a:xfrm>
            <a:custGeom>
              <a:avLst/>
              <a:gdLst/>
              <a:ahLst/>
              <a:cxnLst/>
              <a:rect l="l" t="t" r="r" b="b"/>
              <a:pathLst>
                <a:path w="5457" h="20120" extrusionOk="0">
                  <a:moveTo>
                    <a:pt x="153" y="1"/>
                  </a:moveTo>
                  <a:cubicBezTo>
                    <a:pt x="1" y="1"/>
                    <a:pt x="36" y="248"/>
                    <a:pt x="180" y="277"/>
                  </a:cubicBezTo>
                  <a:cubicBezTo>
                    <a:pt x="1639" y="459"/>
                    <a:pt x="2551" y="1796"/>
                    <a:pt x="3098" y="3043"/>
                  </a:cubicBezTo>
                  <a:cubicBezTo>
                    <a:pt x="3584" y="4167"/>
                    <a:pt x="3888" y="5444"/>
                    <a:pt x="3858" y="6690"/>
                  </a:cubicBezTo>
                  <a:cubicBezTo>
                    <a:pt x="3827" y="10337"/>
                    <a:pt x="4162" y="13955"/>
                    <a:pt x="4739" y="17541"/>
                  </a:cubicBezTo>
                  <a:cubicBezTo>
                    <a:pt x="4861" y="18362"/>
                    <a:pt x="5013" y="19213"/>
                    <a:pt x="5165" y="20034"/>
                  </a:cubicBezTo>
                  <a:cubicBezTo>
                    <a:pt x="5177" y="20093"/>
                    <a:pt x="5225" y="20120"/>
                    <a:pt x="5279" y="20120"/>
                  </a:cubicBezTo>
                  <a:cubicBezTo>
                    <a:pt x="5362" y="20120"/>
                    <a:pt x="5457" y="20054"/>
                    <a:pt x="5438" y="19942"/>
                  </a:cubicBezTo>
                  <a:cubicBezTo>
                    <a:pt x="4922" y="17450"/>
                    <a:pt x="4587" y="14927"/>
                    <a:pt x="4374" y="12404"/>
                  </a:cubicBezTo>
                  <a:cubicBezTo>
                    <a:pt x="4192" y="10429"/>
                    <a:pt x="4192" y="8453"/>
                    <a:pt x="4162" y="6477"/>
                  </a:cubicBezTo>
                  <a:cubicBezTo>
                    <a:pt x="4131" y="5201"/>
                    <a:pt x="3797" y="3863"/>
                    <a:pt x="3250" y="2708"/>
                  </a:cubicBezTo>
                  <a:cubicBezTo>
                    <a:pt x="2672" y="1401"/>
                    <a:pt x="1700" y="185"/>
                    <a:pt x="180" y="3"/>
                  </a:cubicBezTo>
                  <a:cubicBezTo>
                    <a:pt x="170" y="1"/>
                    <a:pt x="161" y="1"/>
                    <a:pt x="153" y="1"/>
                  </a:cubicBezTo>
                  <a:close/>
                </a:path>
              </a:pathLst>
            </a:custGeom>
            <a:solidFill>
              <a:srgbClr val="4063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9" name="Google Shape;2029;p62"/>
            <p:cNvSpPr/>
            <p:nvPr/>
          </p:nvSpPr>
          <p:spPr>
            <a:xfrm>
              <a:off x="2939738" y="3464908"/>
              <a:ext cx="180316" cy="267974"/>
            </a:xfrm>
            <a:custGeom>
              <a:avLst/>
              <a:gdLst/>
              <a:ahLst/>
              <a:cxnLst/>
              <a:rect l="l" t="t" r="r" b="b"/>
              <a:pathLst>
                <a:path w="4256" h="6325" extrusionOk="0">
                  <a:moveTo>
                    <a:pt x="3716" y="1"/>
                  </a:moveTo>
                  <a:cubicBezTo>
                    <a:pt x="3696" y="1"/>
                    <a:pt x="1429" y="397"/>
                    <a:pt x="1429" y="397"/>
                  </a:cubicBezTo>
                  <a:cubicBezTo>
                    <a:pt x="1429" y="397"/>
                    <a:pt x="1" y="3224"/>
                    <a:pt x="2159" y="6324"/>
                  </a:cubicBezTo>
                  <a:cubicBezTo>
                    <a:pt x="3891" y="5656"/>
                    <a:pt x="4256" y="5656"/>
                    <a:pt x="4256" y="5656"/>
                  </a:cubicBezTo>
                  <a:cubicBezTo>
                    <a:pt x="4256" y="5656"/>
                    <a:pt x="3587" y="63"/>
                    <a:pt x="3709" y="2"/>
                  </a:cubicBezTo>
                  <a:cubicBezTo>
                    <a:pt x="3714" y="1"/>
                    <a:pt x="3716" y="1"/>
                    <a:pt x="371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0" name="Google Shape;2030;p62"/>
            <p:cNvSpPr/>
            <p:nvPr/>
          </p:nvSpPr>
          <p:spPr>
            <a:xfrm>
              <a:off x="3013163" y="3677473"/>
              <a:ext cx="95327" cy="41266"/>
            </a:xfrm>
            <a:custGeom>
              <a:avLst/>
              <a:gdLst/>
              <a:ahLst/>
              <a:cxnLst/>
              <a:rect l="l" t="t" r="r" b="b"/>
              <a:pathLst>
                <a:path w="2250" h="974" fill="none" extrusionOk="0">
                  <a:moveTo>
                    <a:pt x="2249" y="0"/>
                  </a:moveTo>
                  <a:lnTo>
                    <a:pt x="0" y="973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1" name="Google Shape;2031;p62"/>
            <p:cNvSpPr/>
            <p:nvPr/>
          </p:nvSpPr>
          <p:spPr>
            <a:xfrm>
              <a:off x="2988674" y="3637561"/>
              <a:ext cx="108207" cy="18049"/>
            </a:xfrm>
            <a:custGeom>
              <a:avLst/>
              <a:gdLst/>
              <a:ahLst/>
              <a:cxnLst/>
              <a:rect l="l" t="t" r="r" b="b"/>
              <a:pathLst>
                <a:path w="2554" h="426" fill="none" extrusionOk="0">
                  <a:moveTo>
                    <a:pt x="2554" y="0"/>
                  </a:moveTo>
                  <a:lnTo>
                    <a:pt x="1" y="426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2" name="Google Shape;2032;p62"/>
            <p:cNvSpPr/>
            <p:nvPr/>
          </p:nvSpPr>
          <p:spPr>
            <a:xfrm>
              <a:off x="2974522" y="3582185"/>
              <a:ext cx="113375" cy="3898"/>
            </a:xfrm>
            <a:custGeom>
              <a:avLst/>
              <a:gdLst/>
              <a:ahLst/>
              <a:cxnLst/>
              <a:rect l="l" t="t" r="r" b="b"/>
              <a:pathLst>
                <a:path w="2676" h="92" fill="none" extrusionOk="0">
                  <a:moveTo>
                    <a:pt x="2675" y="0"/>
                  </a:moveTo>
                  <a:lnTo>
                    <a:pt x="0" y="91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3" name="Google Shape;2033;p62"/>
            <p:cNvSpPr/>
            <p:nvPr/>
          </p:nvSpPr>
          <p:spPr>
            <a:xfrm>
              <a:off x="2974522" y="3507489"/>
              <a:ext cx="113375" cy="11609"/>
            </a:xfrm>
            <a:custGeom>
              <a:avLst/>
              <a:gdLst/>
              <a:ahLst/>
              <a:cxnLst/>
              <a:rect l="l" t="t" r="r" b="b"/>
              <a:pathLst>
                <a:path w="2676" h="274" fill="none" extrusionOk="0">
                  <a:moveTo>
                    <a:pt x="2675" y="274"/>
                  </a:moveTo>
                  <a:lnTo>
                    <a:pt x="0" y="0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4" name="Google Shape;2034;p62"/>
            <p:cNvSpPr/>
            <p:nvPr/>
          </p:nvSpPr>
          <p:spPr>
            <a:xfrm>
              <a:off x="3047905" y="3434276"/>
              <a:ext cx="372241" cy="270262"/>
            </a:xfrm>
            <a:custGeom>
              <a:avLst/>
              <a:gdLst/>
              <a:ahLst/>
              <a:cxnLst/>
              <a:rect l="l" t="t" r="r" b="b"/>
              <a:pathLst>
                <a:path w="8786" h="6379" extrusionOk="0">
                  <a:moveTo>
                    <a:pt x="4822" y="0"/>
                  </a:moveTo>
                  <a:cubicBezTo>
                    <a:pt x="3056" y="0"/>
                    <a:pt x="822" y="847"/>
                    <a:pt x="822" y="847"/>
                  </a:cubicBezTo>
                  <a:cubicBezTo>
                    <a:pt x="1" y="2974"/>
                    <a:pt x="1338" y="6379"/>
                    <a:pt x="1338" y="6379"/>
                  </a:cubicBezTo>
                  <a:cubicBezTo>
                    <a:pt x="1338" y="6379"/>
                    <a:pt x="3223" y="6288"/>
                    <a:pt x="3952" y="6136"/>
                  </a:cubicBezTo>
                  <a:cubicBezTo>
                    <a:pt x="4088" y="6102"/>
                    <a:pt x="4281" y="6089"/>
                    <a:pt x="4505" y="6089"/>
                  </a:cubicBezTo>
                  <a:cubicBezTo>
                    <a:pt x="5202" y="6089"/>
                    <a:pt x="6212" y="6213"/>
                    <a:pt x="6825" y="6213"/>
                  </a:cubicBezTo>
                  <a:cubicBezTo>
                    <a:pt x="7072" y="6213"/>
                    <a:pt x="7255" y="6193"/>
                    <a:pt x="7326" y="6136"/>
                  </a:cubicBezTo>
                  <a:cubicBezTo>
                    <a:pt x="7630" y="5862"/>
                    <a:pt x="6901" y="4981"/>
                    <a:pt x="6901" y="4981"/>
                  </a:cubicBezTo>
                  <a:lnTo>
                    <a:pt x="6901" y="4981"/>
                  </a:lnTo>
                  <a:cubicBezTo>
                    <a:pt x="6901" y="4981"/>
                    <a:pt x="6963" y="4985"/>
                    <a:pt x="7055" y="4985"/>
                  </a:cubicBezTo>
                  <a:cubicBezTo>
                    <a:pt x="7308" y="4985"/>
                    <a:pt x="7782" y="4952"/>
                    <a:pt x="7782" y="4707"/>
                  </a:cubicBezTo>
                  <a:cubicBezTo>
                    <a:pt x="7813" y="4373"/>
                    <a:pt x="6901" y="3674"/>
                    <a:pt x="6901" y="3674"/>
                  </a:cubicBezTo>
                  <a:lnTo>
                    <a:pt x="6901" y="3674"/>
                  </a:lnTo>
                  <a:cubicBezTo>
                    <a:pt x="6901" y="3674"/>
                    <a:pt x="7482" y="3849"/>
                    <a:pt x="7959" y="3849"/>
                  </a:cubicBezTo>
                  <a:cubicBezTo>
                    <a:pt x="8198" y="3849"/>
                    <a:pt x="8410" y="3805"/>
                    <a:pt x="8512" y="3674"/>
                  </a:cubicBezTo>
                  <a:cubicBezTo>
                    <a:pt x="8785" y="3309"/>
                    <a:pt x="7873" y="1394"/>
                    <a:pt x="6354" y="360"/>
                  </a:cubicBezTo>
                  <a:cubicBezTo>
                    <a:pt x="5968" y="98"/>
                    <a:pt x="5422" y="0"/>
                    <a:pt x="4822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5" name="Google Shape;2035;p62"/>
            <p:cNvSpPr/>
            <p:nvPr/>
          </p:nvSpPr>
          <p:spPr>
            <a:xfrm>
              <a:off x="3221787" y="3631757"/>
              <a:ext cx="118502" cy="13558"/>
            </a:xfrm>
            <a:custGeom>
              <a:avLst/>
              <a:gdLst/>
              <a:ahLst/>
              <a:cxnLst/>
              <a:rect l="l" t="t" r="r" b="b"/>
              <a:pathLst>
                <a:path w="2797" h="320" extrusionOk="0">
                  <a:moveTo>
                    <a:pt x="1429" y="1"/>
                  </a:moveTo>
                  <a:cubicBezTo>
                    <a:pt x="714" y="1"/>
                    <a:pt x="113" y="198"/>
                    <a:pt x="0" y="198"/>
                  </a:cubicBezTo>
                  <a:lnTo>
                    <a:pt x="2797" y="320"/>
                  </a:lnTo>
                  <a:cubicBezTo>
                    <a:pt x="2356" y="76"/>
                    <a:pt x="1870" y="1"/>
                    <a:pt x="1429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6" name="Google Shape;2036;p62"/>
            <p:cNvSpPr/>
            <p:nvPr/>
          </p:nvSpPr>
          <p:spPr>
            <a:xfrm>
              <a:off x="3264282" y="3534224"/>
              <a:ext cx="76007" cy="55713"/>
            </a:xfrm>
            <a:custGeom>
              <a:avLst/>
              <a:gdLst/>
              <a:ahLst/>
              <a:cxnLst/>
              <a:rect l="l" t="t" r="r" b="b"/>
              <a:pathLst>
                <a:path w="1794" h="1315" extrusionOk="0">
                  <a:moveTo>
                    <a:pt x="74" y="0"/>
                  </a:moveTo>
                  <a:cubicBezTo>
                    <a:pt x="25" y="0"/>
                    <a:pt x="0" y="8"/>
                    <a:pt x="0" y="8"/>
                  </a:cubicBezTo>
                  <a:lnTo>
                    <a:pt x="1794" y="1315"/>
                  </a:lnTo>
                  <a:cubicBezTo>
                    <a:pt x="866" y="118"/>
                    <a:pt x="271" y="0"/>
                    <a:pt x="74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7" name="Google Shape;2037;p62"/>
            <p:cNvSpPr/>
            <p:nvPr/>
          </p:nvSpPr>
          <p:spPr>
            <a:xfrm>
              <a:off x="3092985" y="2934408"/>
              <a:ext cx="12922" cy="23217"/>
            </a:xfrm>
            <a:custGeom>
              <a:avLst/>
              <a:gdLst/>
              <a:ahLst/>
              <a:cxnLst/>
              <a:rect l="l" t="t" r="r" b="b"/>
              <a:pathLst>
                <a:path w="305" h="548" extrusionOk="0">
                  <a:moveTo>
                    <a:pt x="305" y="0"/>
                  </a:moveTo>
                  <a:cubicBezTo>
                    <a:pt x="213" y="183"/>
                    <a:pt x="92" y="395"/>
                    <a:pt x="1" y="547"/>
                  </a:cubicBezTo>
                  <a:cubicBezTo>
                    <a:pt x="92" y="395"/>
                    <a:pt x="213" y="183"/>
                    <a:pt x="305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8" name="Google Shape;2038;p62"/>
            <p:cNvSpPr/>
            <p:nvPr/>
          </p:nvSpPr>
          <p:spPr>
            <a:xfrm>
              <a:off x="2656418" y="2295273"/>
              <a:ext cx="324577" cy="175063"/>
            </a:xfrm>
            <a:custGeom>
              <a:avLst/>
              <a:gdLst/>
              <a:ahLst/>
              <a:cxnLst/>
              <a:rect l="l" t="t" r="r" b="b"/>
              <a:pathLst>
                <a:path w="7661" h="4132" extrusionOk="0">
                  <a:moveTo>
                    <a:pt x="2046" y="0"/>
                  </a:moveTo>
                  <a:cubicBezTo>
                    <a:pt x="1581" y="0"/>
                    <a:pt x="1235" y="64"/>
                    <a:pt x="1095" y="222"/>
                  </a:cubicBezTo>
                  <a:cubicBezTo>
                    <a:pt x="396" y="982"/>
                    <a:pt x="1" y="3808"/>
                    <a:pt x="3800" y="4112"/>
                  </a:cubicBezTo>
                  <a:cubicBezTo>
                    <a:pt x="3964" y="4125"/>
                    <a:pt x="4120" y="4132"/>
                    <a:pt x="4271" y="4132"/>
                  </a:cubicBezTo>
                  <a:cubicBezTo>
                    <a:pt x="7632" y="4132"/>
                    <a:pt x="7660" y="1012"/>
                    <a:pt x="7660" y="1012"/>
                  </a:cubicBezTo>
                  <a:cubicBezTo>
                    <a:pt x="7660" y="1012"/>
                    <a:pt x="3906" y="0"/>
                    <a:pt x="20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9" name="Google Shape;2039;p62"/>
            <p:cNvSpPr/>
            <p:nvPr/>
          </p:nvSpPr>
          <p:spPr>
            <a:xfrm>
              <a:off x="3497353" y="2335566"/>
              <a:ext cx="436639" cy="552133"/>
            </a:xfrm>
            <a:custGeom>
              <a:avLst/>
              <a:gdLst/>
              <a:ahLst/>
              <a:cxnLst/>
              <a:rect l="l" t="t" r="r" b="b"/>
              <a:pathLst>
                <a:path w="10306" h="13032" extrusionOk="0">
                  <a:moveTo>
                    <a:pt x="2402" y="0"/>
                  </a:moveTo>
                  <a:lnTo>
                    <a:pt x="1" y="10365"/>
                  </a:lnTo>
                  <a:cubicBezTo>
                    <a:pt x="1" y="10365"/>
                    <a:pt x="3327" y="13032"/>
                    <a:pt x="4071" y="13032"/>
                  </a:cubicBezTo>
                  <a:cubicBezTo>
                    <a:pt x="4110" y="13032"/>
                    <a:pt x="4141" y="13024"/>
                    <a:pt x="4165" y="13010"/>
                  </a:cubicBezTo>
                  <a:cubicBezTo>
                    <a:pt x="6566" y="11459"/>
                    <a:pt x="5016" y="9089"/>
                    <a:pt x="5016" y="9089"/>
                  </a:cubicBezTo>
                  <a:lnTo>
                    <a:pt x="5016" y="9089"/>
                  </a:lnTo>
                  <a:cubicBezTo>
                    <a:pt x="5016" y="9089"/>
                    <a:pt x="5390" y="9144"/>
                    <a:pt x="5894" y="9144"/>
                  </a:cubicBezTo>
                  <a:cubicBezTo>
                    <a:pt x="6627" y="9144"/>
                    <a:pt x="7637" y="9027"/>
                    <a:pt x="8177" y="8450"/>
                  </a:cubicBezTo>
                  <a:cubicBezTo>
                    <a:pt x="10305" y="6201"/>
                    <a:pt x="2402" y="0"/>
                    <a:pt x="2402" y="0"/>
                  </a:cubicBez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0" name="Google Shape;2040;p62"/>
            <p:cNvSpPr/>
            <p:nvPr/>
          </p:nvSpPr>
          <p:spPr>
            <a:xfrm>
              <a:off x="3243691" y="2631767"/>
              <a:ext cx="9024" cy="1313"/>
            </a:xfrm>
            <a:custGeom>
              <a:avLst/>
              <a:gdLst/>
              <a:ahLst/>
              <a:cxnLst/>
              <a:rect l="l" t="t" r="r" b="b"/>
              <a:pathLst>
                <a:path w="213" h="31" extrusionOk="0">
                  <a:moveTo>
                    <a:pt x="213" y="0"/>
                  </a:moveTo>
                  <a:cubicBezTo>
                    <a:pt x="152" y="0"/>
                    <a:pt x="91" y="31"/>
                    <a:pt x="0" y="31"/>
                  </a:cubicBezTo>
                  <a:cubicBezTo>
                    <a:pt x="91" y="31"/>
                    <a:pt x="152" y="0"/>
                    <a:pt x="213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1" name="Google Shape;2041;p62"/>
            <p:cNvSpPr/>
            <p:nvPr/>
          </p:nvSpPr>
          <p:spPr>
            <a:xfrm>
              <a:off x="3214033" y="2635622"/>
              <a:ext cx="7796" cy="1313"/>
            </a:xfrm>
            <a:custGeom>
              <a:avLst/>
              <a:gdLst/>
              <a:ahLst/>
              <a:cxnLst/>
              <a:rect l="l" t="t" r="r" b="b"/>
              <a:pathLst>
                <a:path w="184" h="31" extrusionOk="0">
                  <a:moveTo>
                    <a:pt x="183" y="0"/>
                  </a:moveTo>
                  <a:cubicBezTo>
                    <a:pt x="122" y="0"/>
                    <a:pt x="62" y="0"/>
                    <a:pt x="1" y="31"/>
                  </a:cubicBezTo>
                  <a:cubicBezTo>
                    <a:pt x="62" y="0"/>
                    <a:pt x="122" y="0"/>
                    <a:pt x="183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2" name="Google Shape;2042;p62"/>
            <p:cNvSpPr/>
            <p:nvPr/>
          </p:nvSpPr>
          <p:spPr>
            <a:xfrm>
              <a:off x="3582387" y="2367766"/>
              <a:ext cx="1313" cy="1313"/>
            </a:xfrm>
            <a:custGeom>
              <a:avLst/>
              <a:gdLst/>
              <a:ahLst/>
              <a:cxnLst/>
              <a:rect l="l" t="t" r="r" b="b"/>
              <a:pathLst>
                <a:path w="31" h="31" extrusionOk="0">
                  <a:moveTo>
                    <a:pt x="0" y="31"/>
                  </a:moveTo>
                  <a:cubicBezTo>
                    <a:pt x="0" y="31"/>
                    <a:pt x="0" y="0"/>
                    <a:pt x="30" y="0"/>
                  </a:cubicBezTo>
                  <a:cubicBezTo>
                    <a:pt x="0" y="0"/>
                    <a:pt x="0" y="31"/>
                    <a:pt x="0" y="3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3" name="Google Shape;2043;p62"/>
            <p:cNvSpPr/>
            <p:nvPr/>
          </p:nvSpPr>
          <p:spPr>
            <a:xfrm>
              <a:off x="3273307" y="2624013"/>
              <a:ext cx="14193" cy="3940"/>
            </a:xfrm>
            <a:custGeom>
              <a:avLst/>
              <a:gdLst/>
              <a:ahLst/>
              <a:cxnLst/>
              <a:rect l="l" t="t" r="r" b="b"/>
              <a:pathLst>
                <a:path w="335" h="93" extrusionOk="0">
                  <a:moveTo>
                    <a:pt x="334" y="1"/>
                  </a:moveTo>
                  <a:lnTo>
                    <a:pt x="334" y="1"/>
                  </a:lnTo>
                  <a:cubicBezTo>
                    <a:pt x="213" y="31"/>
                    <a:pt x="122" y="62"/>
                    <a:pt x="0" y="92"/>
                  </a:cubicBezTo>
                  <a:cubicBezTo>
                    <a:pt x="122" y="62"/>
                    <a:pt x="243" y="31"/>
                    <a:pt x="334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4" name="Google Shape;2044;p62"/>
            <p:cNvSpPr/>
            <p:nvPr/>
          </p:nvSpPr>
          <p:spPr>
            <a:xfrm>
              <a:off x="3530867" y="2438565"/>
              <a:ext cx="1313" cy="1356"/>
            </a:xfrm>
            <a:custGeom>
              <a:avLst/>
              <a:gdLst/>
              <a:ahLst/>
              <a:cxnLst/>
              <a:rect l="l" t="t" r="r" b="b"/>
              <a:pathLst>
                <a:path w="31" h="32" extrusionOk="0">
                  <a:moveTo>
                    <a:pt x="31" y="1"/>
                  </a:moveTo>
                  <a:cubicBezTo>
                    <a:pt x="31" y="1"/>
                    <a:pt x="0" y="31"/>
                    <a:pt x="0" y="31"/>
                  </a:cubicBezTo>
                  <a:cubicBezTo>
                    <a:pt x="0" y="31"/>
                    <a:pt x="31" y="1"/>
                    <a:pt x="31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5" name="Google Shape;2045;p62"/>
            <p:cNvSpPr/>
            <p:nvPr/>
          </p:nvSpPr>
          <p:spPr>
            <a:xfrm>
              <a:off x="2996760" y="2333357"/>
              <a:ext cx="710927" cy="1038343"/>
            </a:xfrm>
            <a:custGeom>
              <a:avLst/>
              <a:gdLst/>
              <a:ahLst/>
              <a:cxnLst/>
              <a:rect l="l" t="t" r="r" b="b"/>
              <a:pathLst>
                <a:path w="16780" h="24508" extrusionOk="0">
                  <a:moveTo>
                    <a:pt x="14165" y="0"/>
                  </a:moveTo>
                  <a:lnTo>
                    <a:pt x="13679" y="882"/>
                  </a:lnTo>
                  <a:cubicBezTo>
                    <a:pt x="13527" y="1155"/>
                    <a:pt x="13132" y="1702"/>
                    <a:pt x="12585" y="2432"/>
                  </a:cubicBezTo>
                  <a:cubicBezTo>
                    <a:pt x="12585" y="2432"/>
                    <a:pt x="12554" y="2462"/>
                    <a:pt x="12554" y="2462"/>
                  </a:cubicBezTo>
                  <a:cubicBezTo>
                    <a:pt x="12524" y="2523"/>
                    <a:pt x="12463" y="2584"/>
                    <a:pt x="12433" y="2645"/>
                  </a:cubicBezTo>
                  <a:cubicBezTo>
                    <a:pt x="11004" y="4438"/>
                    <a:pt x="9150" y="6049"/>
                    <a:pt x="6992" y="6748"/>
                  </a:cubicBezTo>
                  <a:cubicBezTo>
                    <a:pt x="6931" y="6748"/>
                    <a:pt x="6870" y="6778"/>
                    <a:pt x="6809" y="6809"/>
                  </a:cubicBezTo>
                  <a:cubicBezTo>
                    <a:pt x="6718" y="6839"/>
                    <a:pt x="6597" y="6870"/>
                    <a:pt x="6475" y="6900"/>
                  </a:cubicBezTo>
                  <a:cubicBezTo>
                    <a:pt x="6323" y="6930"/>
                    <a:pt x="6171" y="6961"/>
                    <a:pt x="5989" y="6991"/>
                  </a:cubicBezTo>
                  <a:cubicBezTo>
                    <a:pt x="5928" y="6991"/>
                    <a:pt x="5867" y="7022"/>
                    <a:pt x="5776" y="7022"/>
                  </a:cubicBezTo>
                  <a:cubicBezTo>
                    <a:pt x="5624" y="7052"/>
                    <a:pt x="5442" y="7082"/>
                    <a:pt x="5259" y="7082"/>
                  </a:cubicBezTo>
                  <a:cubicBezTo>
                    <a:pt x="5198" y="7082"/>
                    <a:pt x="5138" y="7082"/>
                    <a:pt x="5077" y="7113"/>
                  </a:cubicBezTo>
                  <a:lnTo>
                    <a:pt x="4378" y="7113"/>
                  </a:lnTo>
                  <a:cubicBezTo>
                    <a:pt x="4317" y="7508"/>
                    <a:pt x="4226" y="7964"/>
                    <a:pt x="4165" y="8420"/>
                  </a:cubicBezTo>
                  <a:cubicBezTo>
                    <a:pt x="4104" y="8785"/>
                    <a:pt x="4013" y="9149"/>
                    <a:pt x="3952" y="9514"/>
                  </a:cubicBezTo>
                  <a:cubicBezTo>
                    <a:pt x="3891" y="9879"/>
                    <a:pt x="3800" y="10274"/>
                    <a:pt x="3709" y="10639"/>
                  </a:cubicBezTo>
                  <a:lnTo>
                    <a:pt x="3618" y="11003"/>
                  </a:lnTo>
                  <a:cubicBezTo>
                    <a:pt x="3557" y="11277"/>
                    <a:pt x="3496" y="11520"/>
                    <a:pt x="3436" y="11763"/>
                  </a:cubicBezTo>
                  <a:cubicBezTo>
                    <a:pt x="3314" y="12128"/>
                    <a:pt x="3192" y="12493"/>
                    <a:pt x="3071" y="12827"/>
                  </a:cubicBezTo>
                  <a:cubicBezTo>
                    <a:pt x="2980" y="13070"/>
                    <a:pt x="2919" y="13283"/>
                    <a:pt x="2828" y="13496"/>
                  </a:cubicBezTo>
                  <a:cubicBezTo>
                    <a:pt x="2736" y="13739"/>
                    <a:pt x="2615" y="13921"/>
                    <a:pt x="2524" y="14134"/>
                  </a:cubicBezTo>
                  <a:cubicBezTo>
                    <a:pt x="2432" y="14317"/>
                    <a:pt x="2311" y="14529"/>
                    <a:pt x="2220" y="14681"/>
                  </a:cubicBezTo>
                  <a:cubicBezTo>
                    <a:pt x="1642" y="15563"/>
                    <a:pt x="913" y="16140"/>
                    <a:pt x="1" y="16171"/>
                  </a:cubicBezTo>
                  <a:cubicBezTo>
                    <a:pt x="1" y="16171"/>
                    <a:pt x="4226" y="17174"/>
                    <a:pt x="3405" y="24408"/>
                  </a:cubicBezTo>
                  <a:cubicBezTo>
                    <a:pt x="3557" y="24469"/>
                    <a:pt x="3739" y="24499"/>
                    <a:pt x="3922" y="24499"/>
                  </a:cubicBezTo>
                  <a:cubicBezTo>
                    <a:pt x="4018" y="24505"/>
                    <a:pt x="4113" y="24508"/>
                    <a:pt x="4207" y="24508"/>
                  </a:cubicBezTo>
                  <a:cubicBezTo>
                    <a:pt x="6589" y="24508"/>
                    <a:pt x="8025" y="22670"/>
                    <a:pt x="8785" y="20213"/>
                  </a:cubicBezTo>
                  <a:cubicBezTo>
                    <a:pt x="11582" y="19575"/>
                    <a:pt x="13861" y="17417"/>
                    <a:pt x="14560" y="14560"/>
                  </a:cubicBezTo>
                  <a:lnTo>
                    <a:pt x="16779" y="14560"/>
                  </a:lnTo>
                  <a:lnTo>
                    <a:pt x="15016" y="11399"/>
                  </a:lnTo>
                  <a:lnTo>
                    <a:pt x="15655" y="5471"/>
                  </a:lnTo>
                  <a:cubicBezTo>
                    <a:pt x="15867" y="3496"/>
                    <a:pt x="15229" y="1490"/>
                    <a:pt x="14165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6" name="Google Shape;2046;p62"/>
            <p:cNvSpPr/>
            <p:nvPr/>
          </p:nvSpPr>
          <p:spPr>
            <a:xfrm>
              <a:off x="2832841" y="2300781"/>
              <a:ext cx="767572" cy="1068890"/>
            </a:xfrm>
            <a:custGeom>
              <a:avLst/>
              <a:gdLst/>
              <a:ahLst/>
              <a:cxnLst/>
              <a:rect l="l" t="t" r="r" b="b"/>
              <a:pathLst>
                <a:path w="18117" h="25229" extrusionOk="0">
                  <a:moveTo>
                    <a:pt x="17387" y="1"/>
                  </a:moveTo>
                  <a:cubicBezTo>
                    <a:pt x="16764" y="950"/>
                    <a:pt x="13711" y="5602"/>
                    <a:pt x="12067" y="5602"/>
                  </a:cubicBezTo>
                  <a:cubicBezTo>
                    <a:pt x="12026" y="5602"/>
                    <a:pt x="11985" y="5599"/>
                    <a:pt x="11946" y="5593"/>
                  </a:cubicBezTo>
                  <a:cubicBezTo>
                    <a:pt x="10153" y="5320"/>
                    <a:pt x="10882" y="3740"/>
                    <a:pt x="10882" y="3739"/>
                  </a:cubicBezTo>
                  <a:lnTo>
                    <a:pt x="10882" y="3739"/>
                  </a:lnTo>
                  <a:cubicBezTo>
                    <a:pt x="10882" y="3740"/>
                    <a:pt x="9344" y="6205"/>
                    <a:pt x="7942" y="6205"/>
                  </a:cubicBezTo>
                  <a:cubicBezTo>
                    <a:pt x="7909" y="6205"/>
                    <a:pt x="7876" y="6204"/>
                    <a:pt x="7843" y="6201"/>
                  </a:cubicBezTo>
                  <a:cubicBezTo>
                    <a:pt x="7357" y="6140"/>
                    <a:pt x="7113" y="5928"/>
                    <a:pt x="7022" y="5654"/>
                  </a:cubicBezTo>
                  <a:cubicBezTo>
                    <a:pt x="6615" y="8243"/>
                    <a:pt x="5178" y="14171"/>
                    <a:pt x="634" y="14171"/>
                  </a:cubicBezTo>
                  <a:cubicBezTo>
                    <a:pt x="429" y="14171"/>
                    <a:pt x="218" y="14159"/>
                    <a:pt x="1" y="14135"/>
                  </a:cubicBezTo>
                  <a:lnTo>
                    <a:pt x="1" y="14135"/>
                  </a:lnTo>
                  <a:cubicBezTo>
                    <a:pt x="366" y="16901"/>
                    <a:pt x="2220" y="19271"/>
                    <a:pt x="4803" y="20274"/>
                  </a:cubicBezTo>
                  <a:cubicBezTo>
                    <a:pt x="4986" y="21825"/>
                    <a:pt x="5533" y="24651"/>
                    <a:pt x="7326" y="25229"/>
                  </a:cubicBezTo>
                  <a:cubicBezTo>
                    <a:pt x="8147" y="17995"/>
                    <a:pt x="3952" y="16992"/>
                    <a:pt x="3952" y="16992"/>
                  </a:cubicBezTo>
                  <a:cubicBezTo>
                    <a:pt x="4864" y="16961"/>
                    <a:pt x="5563" y="16384"/>
                    <a:pt x="6141" y="15502"/>
                  </a:cubicBezTo>
                  <a:cubicBezTo>
                    <a:pt x="6232" y="15350"/>
                    <a:pt x="6353" y="15138"/>
                    <a:pt x="6445" y="14955"/>
                  </a:cubicBezTo>
                  <a:cubicBezTo>
                    <a:pt x="6566" y="14742"/>
                    <a:pt x="6657" y="14530"/>
                    <a:pt x="6749" y="14317"/>
                  </a:cubicBezTo>
                  <a:cubicBezTo>
                    <a:pt x="6840" y="14104"/>
                    <a:pt x="6931" y="13891"/>
                    <a:pt x="6992" y="13648"/>
                  </a:cubicBezTo>
                  <a:cubicBezTo>
                    <a:pt x="7113" y="13314"/>
                    <a:pt x="7235" y="12949"/>
                    <a:pt x="7357" y="12584"/>
                  </a:cubicBezTo>
                  <a:cubicBezTo>
                    <a:pt x="7417" y="12341"/>
                    <a:pt x="7478" y="12098"/>
                    <a:pt x="7539" y="11824"/>
                  </a:cubicBezTo>
                  <a:lnTo>
                    <a:pt x="7630" y="11460"/>
                  </a:lnTo>
                  <a:cubicBezTo>
                    <a:pt x="7721" y="11095"/>
                    <a:pt x="7812" y="10700"/>
                    <a:pt x="7873" y="10335"/>
                  </a:cubicBezTo>
                  <a:cubicBezTo>
                    <a:pt x="7964" y="9970"/>
                    <a:pt x="8025" y="9606"/>
                    <a:pt x="8086" y="9241"/>
                  </a:cubicBezTo>
                  <a:cubicBezTo>
                    <a:pt x="8177" y="8785"/>
                    <a:pt x="8238" y="8329"/>
                    <a:pt x="8329" y="7903"/>
                  </a:cubicBezTo>
                  <a:cubicBezTo>
                    <a:pt x="8436" y="7919"/>
                    <a:pt x="8542" y="7926"/>
                    <a:pt x="8652" y="7926"/>
                  </a:cubicBezTo>
                  <a:cubicBezTo>
                    <a:pt x="8762" y="7926"/>
                    <a:pt x="8876" y="7919"/>
                    <a:pt x="8998" y="7903"/>
                  </a:cubicBezTo>
                  <a:lnTo>
                    <a:pt x="9180" y="7903"/>
                  </a:lnTo>
                  <a:cubicBezTo>
                    <a:pt x="9363" y="7903"/>
                    <a:pt x="9545" y="7873"/>
                    <a:pt x="9697" y="7843"/>
                  </a:cubicBezTo>
                  <a:cubicBezTo>
                    <a:pt x="9788" y="7843"/>
                    <a:pt x="9849" y="7812"/>
                    <a:pt x="9910" y="7812"/>
                  </a:cubicBezTo>
                  <a:cubicBezTo>
                    <a:pt x="10092" y="7782"/>
                    <a:pt x="10244" y="7751"/>
                    <a:pt x="10396" y="7691"/>
                  </a:cubicBezTo>
                  <a:cubicBezTo>
                    <a:pt x="10518" y="7660"/>
                    <a:pt x="10639" y="7630"/>
                    <a:pt x="10730" y="7599"/>
                  </a:cubicBezTo>
                  <a:cubicBezTo>
                    <a:pt x="10791" y="7599"/>
                    <a:pt x="10852" y="7569"/>
                    <a:pt x="10913" y="7539"/>
                  </a:cubicBezTo>
                  <a:cubicBezTo>
                    <a:pt x="13314" y="6779"/>
                    <a:pt x="15199" y="4894"/>
                    <a:pt x="16354" y="3435"/>
                  </a:cubicBezTo>
                  <a:cubicBezTo>
                    <a:pt x="16384" y="3405"/>
                    <a:pt x="16445" y="3344"/>
                    <a:pt x="16475" y="3283"/>
                  </a:cubicBezTo>
                  <a:cubicBezTo>
                    <a:pt x="16506" y="3253"/>
                    <a:pt x="16506" y="3253"/>
                    <a:pt x="16506" y="3253"/>
                  </a:cubicBezTo>
                  <a:cubicBezTo>
                    <a:pt x="16962" y="2645"/>
                    <a:pt x="17387" y="2007"/>
                    <a:pt x="17721" y="1399"/>
                  </a:cubicBezTo>
                  <a:cubicBezTo>
                    <a:pt x="17782" y="1308"/>
                    <a:pt x="17843" y="1216"/>
                    <a:pt x="17934" y="1125"/>
                  </a:cubicBezTo>
                  <a:cubicBezTo>
                    <a:pt x="17995" y="1034"/>
                    <a:pt x="18056" y="973"/>
                    <a:pt x="18117" y="882"/>
                  </a:cubicBezTo>
                  <a:cubicBezTo>
                    <a:pt x="17904" y="578"/>
                    <a:pt x="17661" y="274"/>
                    <a:pt x="17387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7" name="Google Shape;2047;p62"/>
            <p:cNvSpPr/>
            <p:nvPr/>
          </p:nvSpPr>
          <p:spPr>
            <a:xfrm>
              <a:off x="3295169" y="2446318"/>
              <a:ext cx="230564" cy="175190"/>
            </a:xfrm>
            <a:custGeom>
              <a:avLst/>
              <a:gdLst/>
              <a:ahLst/>
              <a:cxnLst/>
              <a:rect l="l" t="t" r="r" b="b"/>
              <a:pathLst>
                <a:path w="5442" h="4135" extrusionOk="0">
                  <a:moveTo>
                    <a:pt x="5442" y="0"/>
                  </a:moveTo>
                  <a:cubicBezTo>
                    <a:pt x="4256" y="1459"/>
                    <a:pt x="2402" y="3344"/>
                    <a:pt x="1" y="4134"/>
                  </a:cubicBezTo>
                  <a:cubicBezTo>
                    <a:pt x="2159" y="3435"/>
                    <a:pt x="4013" y="1824"/>
                    <a:pt x="5442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8" name="Google Shape;2048;p62"/>
            <p:cNvSpPr/>
            <p:nvPr/>
          </p:nvSpPr>
          <p:spPr>
            <a:xfrm>
              <a:off x="3581074" y="2369037"/>
              <a:ext cx="42" cy="1313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31"/>
                  </a:moveTo>
                  <a:cubicBezTo>
                    <a:pt x="1" y="31"/>
                    <a:pt x="1" y="31"/>
                    <a:pt x="1" y="1"/>
                  </a:cubicBezTo>
                  <a:cubicBezTo>
                    <a:pt x="1" y="1"/>
                    <a:pt x="1" y="31"/>
                    <a:pt x="1" y="3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9" name="Google Shape;2049;p62"/>
            <p:cNvSpPr/>
            <p:nvPr/>
          </p:nvSpPr>
          <p:spPr>
            <a:xfrm>
              <a:off x="3175435" y="2635665"/>
              <a:ext cx="9024" cy="56645"/>
            </a:xfrm>
            <a:custGeom>
              <a:avLst/>
              <a:gdLst/>
              <a:ahLst/>
              <a:cxnLst/>
              <a:rect l="l" t="t" r="r" b="b"/>
              <a:pathLst>
                <a:path w="213" h="1337" extrusionOk="0">
                  <a:moveTo>
                    <a:pt x="213" y="0"/>
                  </a:moveTo>
                  <a:cubicBezTo>
                    <a:pt x="152" y="426"/>
                    <a:pt x="61" y="881"/>
                    <a:pt x="0" y="1337"/>
                  </a:cubicBezTo>
                  <a:cubicBezTo>
                    <a:pt x="91" y="881"/>
                    <a:pt x="152" y="426"/>
                    <a:pt x="213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0" name="Google Shape;2050;p62"/>
            <p:cNvSpPr/>
            <p:nvPr/>
          </p:nvSpPr>
          <p:spPr>
            <a:xfrm>
              <a:off x="3578489" y="2370308"/>
              <a:ext cx="2627" cy="2627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1" y="62"/>
                  </a:moveTo>
                  <a:cubicBezTo>
                    <a:pt x="31" y="31"/>
                    <a:pt x="31" y="31"/>
                    <a:pt x="62" y="1"/>
                  </a:cubicBezTo>
                  <a:cubicBezTo>
                    <a:pt x="31" y="31"/>
                    <a:pt x="31" y="31"/>
                    <a:pt x="1" y="62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1" name="Google Shape;2051;p62"/>
            <p:cNvSpPr/>
            <p:nvPr/>
          </p:nvSpPr>
          <p:spPr>
            <a:xfrm>
              <a:off x="3578489" y="2372893"/>
              <a:ext cx="42" cy="1356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31"/>
                  </a:moveTo>
                  <a:lnTo>
                    <a:pt x="1" y="3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3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2" name="Google Shape;2052;p62"/>
            <p:cNvSpPr/>
            <p:nvPr/>
          </p:nvSpPr>
          <p:spPr>
            <a:xfrm>
              <a:off x="3166411" y="2692270"/>
              <a:ext cx="9067" cy="46435"/>
            </a:xfrm>
            <a:custGeom>
              <a:avLst/>
              <a:gdLst/>
              <a:ahLst/>
              <a:cxnLst/>
              <a:rect l="l" t="t" r="r" b="b"/>
              <a:pathLst>
                <a:path w="214" h="1096" extrusionOk="0">
                  <a:moveTo>
                    <a:pt x="213" y="1"/>
                  </a:moveTo>
                  <a:cubicBezTo>
                    <a:pt x="152" y="366"/>
                    <a:pt x="61" y="730"/>
                    <a:pt x="0" y="1095"/>
                  </a:cubicBezTo>
                  <a:cubicBezTo>
                    <a:pt x="61" y="730"/>
                    <a:pt x="152" y="366"/>
                    <a:pt x="213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3" name="Google Shape;2053;p62"/>
            <p:cNvSpPr/>
            <p:nvPr/>
          </p:nvSpPr>
          <p:spPr>
            <a:xfrm>
              <a:off x="3156115" y="2738663"/>
              <a:ext cx="10338" cy="47663"/>
            </a:xfrm>
            <a:custGeom>
              <a:avLst/>
              <a:gdLst/>
              <a:ahLst/>
              <a:cxnLst/>
              <a:rect l="l" t="t" r="r" b="b"/>
              <a:pathLst>
                <a:path w="244" h="1125" extrusionOk="0">
                  <a:moveTo>
                    <a:pt x="243" y="0"/>
                  </a:moveTo>
                  <a:cubicBezTo>
                    <a:pt x="152" y="365"/>
                    <a:pt x="91" y="760"/>
                    <a:pt x="0" y="1125"/>
                  </a:cubicBezTo>
                  <a:cubicBezTo>
                    <a:pt x="91" y="760"/>
                    <a:pt x="182" y="365"/>
                    <a:pt x="243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4" name="Google Shape;2054;p62"/>
            <p:cNvSpPr/>
            <p:nvPr/>
          </p:nvSpPr>
          <p:spPr>
            <a:xfrm>
              <a:off x="3144506" y="2801751"/>
              <a:ext cx="7753" cy="32242"/>
            </a:xfrm>
            <a:custGeom>
              <a:avLst/>
              <a:gdLst/>
              <a:ahLst/>
              <a:cxnLst/>
              <a:rect l="l" t="t" r="r" b="b"/>
              <a:pathLst>
                <a:path w="183" h="761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22" y="244"/>
                    <a:pt x="61" y="517"/>
                    <a:pt x="1" y="760"/>
                  </a:cubicBezTo>
                  <a:cubicBezTo>
                    <a:pt x="61" y="517"/>
                    <a:pt x="122" y="274"/>
                    <a:pt x="183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5" name="Google Shape;2055;p62"/>
            <p:cNvSpPr/>
            <p:nvPr/>
          </p:nvSpPr>
          <p:spPr>
            <a:xfrm>
              <a:off x="3118746" y="2879032"/>
              <a:ext cx="10338" cy="28344"/>
            </a:xfrm>
            <a:custGeom>
              <a:avLst/>
              <a:gdLst/>
              <a:ahLst/>
              <a:cxnLst/>
              <a:rect l="l" t="t" r="r" b="b"/>
              <a:pathLst>
                <a:path w="244" h="669" extrusionOk="0">
                  <a:moveTo>
                    <a:pt x="244" y="0"/>
                  </a:moveTo>
                  <a:cubicBezTo>
                    <a:pt x="183" y="243"/>
                    <a:pt x="92" y="456"/>
                    <a:pt x="1" y="669"/>
                  </a:cubicBezTo>
                  <a:cubicBezTo>
                    <a:pt x="92" y="456"/>
                    <a:pt x="183" y="243"/>
                    <a:pt x="244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6" name="Google Shape;2056;p62"/>
            <p:cNvSpPr/>
            <p:nvPr/>
          </p:nvSpPr>
          <p:spPr>
            <a:xfrm>
              <a:off x="3416259" y="2693498"/>
              <a:ext cx="51519" cy="81303"/>
            </a:xfrm>
            <a:custGeom>
              <a:avLst/>
              <a:gdLst/>
              <a:ahLst/>
              <a:cxnLst/>
              <a:rect l="l" t="t" r="r" b="b"/>
              <a:pathLst>
                <a:path w="1216" h="1919" extrusionOk="0">
                  <a:moveTo>
                    <a:pt x="728" y="0"/>
                  </a:moveTo>
                  <a:cubicBezTo>
                    <a:pt x="463" y="0"/>
                    <a:pt x="179" y="358"/>
                    <a:pt x="91" y="884"/>
                  </a:cubicBezTo>
                  <a:cubicBezTo>
                    <a:pt x="0" y="1400"/>
                    <a:pt x="152" y="1856"/>
                    <a:pt x="426" y="1917"/>
                  </a:cubicBezTo>
                  <a:cubicBezTo>
                    <a:pt x="436" y="1918"/>
                    <a:pt x="447" y="1919"/>
                    <a:pt x="458" y="1919"/>
                  </a:cubicBezTo>
                  <a:cubicBezTo>
                    <a:pt x="722" y="1919"/>
                    <a:pt x="1007" y="1563"/>
                    <a:pt x="1094" y="1066"/>
                  </a:cubicBezTo>
                  <a:cubicBezTo>
                    <a:pt x="1216" y="519"/>
                    <a:pt x="1064" y="63"/>
                    <a:pt x="760" y="2"/>
                  </a:cubicBezTo>
                  <a:cubicBezTo>
                    <a:pt x="749" y="1"/>
                    <a:pt x="739" y="0"/>
                    <a:pt x="7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7" name="Google Shape;2057;p62"/>
            <p:cNvSpPr/>
            <p:nvPr/>
          </p:nvSpPr>
          <p:spPr>
            <a:xfrm>
              <a:off x="3198611" y="2754382"/>
              <a:ext cx="280769" cy="264797"/>
            </a:xfrm>
            <a:custGeom>
              <a:avLst/>
              <a:gdLst/>
              <a:ahLst/>
              <a:cxnLst/>
              <a:rect l="l" t="t" r="r" b="b"/>
              <a:pathLst>
                <a:path w="6627" h="6250" extrusionOk="0">
                  <a:moveTo>
                    <a:pt x="3311" y="0"/>
                  </a:moveTo>
                  <a:cubicBezTo>
                    <a:pt x="3182" y="0"/>
                    <a:pt x="3050" y="8"/>
                    <a:pt x="2918" y="24"/>
                  </a:cubicBezTo>
                  <a:cubicBezTo>
                    <a:pt x="1216" y="237"/>
                    <a:pt x="0" y="1787"/>
                    <a:pt x="213" y="3520"/>
                  </a:cubicBezTo>
                  <a:cubicBezTo>
                    <a:pt x="409" y="5092"/>
                    <a:pt x="1747" y="6249"/>
                    <a:pt x="3291" y="6249"/>
                  </a:cubicBezTo>
                  <a:cubicBezTo>
                    <a:pt x="3419" y="6249"/>
                    <a:pt x="3548" y="6241"/>
                    <a:pt x="3678" y="6225"/>
                  </a:cubicBezTo>
                  <a:cubicBezTo>
                    <a:pt x="5411" y="6012"/>
                    <a:pt x="6626" y="4462"/>
                    <a:pt x="6414" y="2760"/>
                  </a:cubicBezTo>
                  <a:cubicBezTo>
                    <a:pt x="6217" y="1160"/>
                    <a:pt x="4880" y="0"/>
                    <a:pt x="3311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8" name="Google Shape;2058;p62"/>
            <p:cNvSpPr/>
            <p:nvPr/>
          </p:nvSpPr>
          <p:spPr>
            <a:xfrm>
              <a:off x="3476508" y="2917248"/>
              <a:ext cx="118798" cy="132483"/>
            </a:xfrm>
            <a:custGeom>
              <a:avLst/>
              <a:gdLst/>
              <a:ahLst/>
              <a:cxnLst/>
              <a:rect l="l" t="t" r="r" b="b"/>
              <a:pathLst>
                <a:path w="2804" h="3127" extrusionOk="0">
                  <a:moveTo>
                    <a:pt x="173" y="0"/>
                  </a:moveTo>
                  <a:cubicBezTo>
                    <a:pt x="86" y="0"/>
                    <a:pt x="0" y="70"/>
                    <a:pt x="37" y="162"/>
                  </a:cubicBezTo>
                  <a:cubicBezTo>
                    <a:pt x="98" y="527"/>
                    <a:pt x="219" y="892"/>
                    <a:pt x="371" y="1256"/>
                  </a:cubicBezTo>
                  <a:cubicBezTo>
                    <a:pt x="615" y="1864"/>
                    <a:pt x="979" y="2472"/>
                    <a:pt x="1557" y="2837"/>
                  </a:cubicBezTo>
                  <a:cubicBezTo>
                    <a:pt x="1808" y="3013"/>
                    <a:pt x="2121" y="3126"/>
                    <a:pt x="2428" y="3126"/>
                  </a:cubicBezTo>
                  <a:cubicBezTo>
                    <a:pt x="2493" y="3126"/>
                    <a:pt x="2557" y="3121"/>
                    <a:pt x="2621" y="3110"/>
                  </a:cubicBezTo>
                  <a:cubicBezTo>
                    <a:pt x="2803" y="3080"/>
                    <a:pt x="2803" y="2806"/>
                    <a:pt x="2621" y="2806"/>
                  </a:cubicBezTo>
                  <a:cubicBezTo>
                    <a:pt x="2550" y="2817"/>
                    <a:pt x="2481" y="2821"/>
                    <a:pt x="2414" y="2821"/>
                  </a:cubicBezTo>
                  <a:cubicBezTo>
                    <a:pt x="1274" y="2821"/>
                    <a:pt x="689" y="1413"/>
                    <a:pt x="402" y="466"/>
                  </a:cubicBezTo>
                  <a:cubicBezTo>
                    <a:pt x="371" y="344"/>
                    <a:pt x="311" y="223"/>
                    <a:pt x="311" y="101"/>
                  </a:cubicBezTo>
                  <a:cubicBezTo>
                    <a:pt x="287" y="29"/>
                    <a:pt x="230" y="0"/>
                    <a:pt x="1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9" name="Google Shape;2059;p62"/>
            <p:cNvSpPr/>
            <p:nvPr/>
          </p:nvSpPr>
          <p:spPr>
            <a:xfrm>
              <a:off x="2860250" y="2188125"/>
              <a:ext cx="629441" cy="386052"/>
            </a:xfrm>
            <a:custGeom>
              <a:avLst/>
              <a:gdLst/>
              <a:ahLst/>
              <a:cxnLst/>
              <a:rect l="l" t="t" r="r" b="b"/>
              <a:pathLst>
                <a:path w="14773" h="8954" extrusionOk="0">
                  <a:moveTo>
                    <a:pt x="7796" y="0"/>
                  </a:moveTo>
                  <a:cubicBezTo>
                    <a:pt x="5025" y="0"/>
                    <a:pt x="2537" y="1490"/>
                    <a:pt x="1155" y="3784"/>
                  </a:cubicBezTo>
                  <a:lnTo>
                    <a:pt x="487" y="3997"/>
                  </a:lnTo>
                  <a:cubicBezTo>
                    <a:pt x="183" y="4362"/>
                    <a:pt x="31" y="4878"/>
                    <a:pt x="0" y="5365"/>
                  </a:cubicBezTo>
                  <a:cubicBezTo>
                    <a:pt x="0" y="5486"/>
                    <a:pt x="0" y="5608"/>
                    <a:pt x="91" y="5730"/>
                  </a:cubicBezTo>
                  <a:cubicBezTo>
                    <a:pt x="213" y="5973"/>
                    <a:pt x="487" y="6033"/>
                    <a:pt x="760" y="6033"/>
                  </a:cubicBezTo>
                  <a:cubicBezTo>
                    <a:pt x="866" y="6042"/>
                    <a:pt x="972" y="6045"/>
                    <a:pt x="1078" y="6045"/>
                  </a:cubicBezTo>
                  <a:cubicBezTo>
                    <a:pt x="1367" y="6045"/>
                    <a:pt x="1656" y="6017"/>
                    <a:pt x="1946" y="5973"/>
                  </a:cubicBezTo>
                  <a:lnTo>
                    <a:pt x="1946" y="5973"/>
                  </a:lnTo>
                  <a:cubicBezTo>
                    <a:pt x="1520" y="6277"/>
                    <a:pt x="1095" y="6672"/>
                    <a:pt x="912" y="7189"/>
                  </a:cubicBezTo>
                  <a:cubicBezTo>
                    <a:pt x="730" y="7705"/>
                    <a:pt x="791" y="8313"/>
                    <a:pt x="1216" y="8678"/>
                  </a:cubicBezTo>
                  <a:cubicBezTo>
                    <a:pt x="1429" y="8830"/>
                    <a:pt x="1702" y="8921"/>
                    <a:pt x="1976" y="8951"/>
                  </a:cubicBezTo>
                  <a:cubicBezTo>
                    <a:pt x="2006" y="8953"/>
                    <a:pt x="2035" y="8953"/>
                    <a:pt x="2064" y="8953"/>
                  </a:cubicBezTo>
                  <a:cubicBezTo>
                    <a:pt x="2731" y="8953"/>
                    <a:pt x="3367" y="8628"/>
                    <a:pt x="3891" y="8192"/>
                  </a:cubicBezTo>
                  <a:cubicBezTo>
                    <a:pt x="4468" y="7766"/>
                    <a:pt x="4924" y="7219"/>
                    <a:pt x="5532" y="6824"/>
                  </a:cubicBezTo>
                  <a:cubicBezTo>
                    <a:pt x="6687" y="6064"/>
                    <a:pt x="8146" y="5912"/>
                    <a:pt x="9484" y="5517"/>
                  </a:cubicBezTo>
                  <a:cubicBezTo>
                    <a:pt x="10760" y="5152"/>
                    <a:pt x="11946" y="4575"/>
                    <a:pt x="12979" y="3815"/>
                  </a:cubicBezTo>
                  <a:cubicBezTo>
                    <a:pt x="13466" y="3450"/>
                    <a:pt x="13891" y="3085"/>
                    <a:pt x="14225" y="2599"/>
                  </a:cubicBezTo>
                  <a:cubicBezTo>
                    <a:pt x="14499" y="2204"/>
                    <a:pt x="14651" y="1748"/>
                    <a:pt x="14773" y="1292"/>
                  </a:cubicBezTo>
                  <a:cubicBezTo>
                    <a:pt x="13952" y="836"/>
                    <a:pt x="13010" y="532"/>
                    <a:pt x="12037" y="441"/>
                  </a:cubicBezTo>
                  <a:lnTo>
                    <a:pt x="8633" y="46"/>
                  </a:lnTo>
                  <a:cubicBezTo>
                    <a:pt x="8351" y="15"/>
                    <a:pt x="8072" y="0"/>
                    <a:pt x="7796" y="0"/>
                  </a:cubicBez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0" name="Google Shape;2060;p62"/>
            <p:cNvSpPr/>
            <p:nvPr/>
          </p:nvSpPr>
          <p:spPr>
            <a:xfrm>
              <a:off x="2588077" y="2245029"/>
              <a:ext cx="981443" cy="659704"/>
            </a:xfrm>
            <a:custGeom>
              <a:avLst/>
              <a:gdLst/>
              <a:ahLst/>
              <a:cxnLst/>
              <a:rect l="l" t="t" r="r" b="b"/>
              <a:pathLst>
                <a:path w="23165" h="15571" extrusionOk="0">
                  <a:moveTo>
                    <a:pt x="21280" y="1"/>
                  </a:moveTo>
                  <a:cubicBezTo>
                    <a:pt x="21158" y="457"/>
                    <a:pt x="21006" y="913"/>
                    <a:pt x="20732" y="1308"/>
                  </a:cubicBezTo>
                  <a:cubicBezTo>
                    <a:pt x="20398" y="1794"/>
                    <a:pt x="19973" y="2159"/>
                    <a:pt x="19486" y="2493"/>
                  </a:cubicBezTo>
                  <a:cubicBezTo>
                    <a:pt x="18453" y="3284"/>
                    <a:pt x="17267" y="3861"/>
                    <a:pt x="15991" y="4226"/>
                  </a:cubicBezTo>
                  <a:cubicBezTo>
                    <a:pt x="14653" y="4591"/>
                    <a:pt x="13194" y="4773"/>
                    <a:pt x="12039" y="5533"/>
                  </a:cubicBezTo>
                  <a:cubicBezTo>
                    <a:pt x="11462" y="5928"/>
                    <a:pt x="10975" y="6475"/>
                    <a:pt x="10398" y="6901"/>
                  </a:cubicBezTo>
                  <a:cubicBezTo>
                    <a:pt x="9874" y="7337"/>
                    <a:pt x="9238" y="7662"/>
                    <a:pt x="8571" y="7662"/>
                  </a:cubicBezTo>
                  <a:cubicBezTo>
                    <a:pt x="8542" y="7662"/>
                    <a:pt x="8513" y="7662"/>
                    <a:pt x="8483" y="7660"/>
                  </a:cubicBezTo>
                  <a:cubicBezTo>
                    <a:pt x="8209" y="7630"/>
                    <a:pt x="7936" y="7539"/>
                    <a:pt x="7723" y="7387"/>
                  </a:cubicBezTo>
                  <a:cubicBezTo>
                    <a:pt x="7298" y="7022"/>
                    <a:pt x="7237" y="6384"/>
                    <a:pt x="7419" y="5898"/>
                  </a:cubicBezTo>
                  <a:cubicBezTo>
                    <a:pt x="7602" y="5381"/>
                    <a:pt x="8027" y="4986"/>
                    <a:pt x="8453" y="4682"/>
                  </a:cubicBezTo>
                  <a:lnTo>
                    <a:pt x="8453" y="4682"/>
                  </a:lnTo>
                  <a:cubicBezTo>
                    <a:pt x="8163" y="4726"/>
                    <a:pt x="7874" y="4754"/>
                    <a:pt x="7585" y="4754"/>
                  </a:cubicBezTo>
                  <a:cubicBezTo>
                    <a:pt x="7479" y="4754"/>
                    <a:pt x="7373" y="4751"/>
                    <a:pt x="7267" y="4742"/>
                  </a:cubicBezTo>
                  <a:cubicBezTo>
                    <a:pt x="6994" y="4742"/>
                    <a:pt x="6720" y="4682"/>
                    <a:pt x="6568" y="4439"/>
                  </a:cubicBezTo>
                  <a:cubicBezTo>
                    <a:pt x="6507" y="4317"/>
                    <a:pt x="6507" y="4195"/>
                    <a:pt x="6507" y="4074"/>
                  </a:cubicBezTo>
                  <a:cubicBezTo>
                    <a:pt x="6538" y="3587"/>
                    <a:pt x="6690" y="3071"/>
                    <a:pt x="6994" y="2706"/>
                  </a:cubicBezTo>
                  <a:lnTo>
                    <a:pt x="6994" y="2706"/>
                  </a:lnTo>
                  <a:cubicBezTo>
                    <a:pt x="5322" y="3253"/>
                    <a:pt x="3711" y="3952"/>
                    <a:pt x="2252" y="4955"/>
                  </a:cubicBezTo>
                  <a:cubicBezTo>
                    <a:pt x="1918" y="5168"/>
                    <a:pt x="1644" y="5411"/>
                    <a:pt x="1462" y="5776"/>
                  </a:cubicBezTo>
                  <a:cubicBezTo>
                    <a:pt x="1066" y="6505"/>
                    <a:pt x="1644" y="7508"/>
                    <a:pt x="2434" y="7752"/>
                  </a:cubicBezTo>
                  <a:cubicBezTo>
                    <a:pt x="2530" y="7784"/>
                    <a:pt x="2745" y="7824"/>
                    <a:pt x="2948" y="7824"/>
                  </a:cubicBezTo>
                  <a:cubicBezTo>
                    <a:pt x="3112" y="7824"/>
                    <a:pt x="3269" y="7798"/>
                    <a:pt x="3351" y="7720"/>
                  </a:cubicBezTo>
                  <a:lnTo>
                    <a:pt x="3351" y="7720"/>
                  </a:lnTo>
                  <a:cubicBezTo>
                    <a:pt x="3039" y="8079"/>
                    <a:pt x="1" y="11668"/>
                    <a:pt x="1674" y="13284"/>
                  </a:cubicBezTo>
                  <a:cubicBezTo>
                    <a:pt x="2495" y="14074"/>
                    <a:pt x="4106" y="14104"/>
                    <a:pt x="4136" y="14104"/>
                  </a:cubicBezTo>
                  <a:cubicBezTo>
                    <a:pt x="4106" y="14104"/>
                    <a:pt x="4258" y="14621"/>
                    <a:pt x="4258" y="14651"/>
                  </a:cubicBezTo>
                  <a:cubicBezTo>
                    <a:pt x="4471" y="15168"/>
                    <a:pt x="4896" y="15411"/>
                    <a:pt x="5413" y="15503"/>
                  </a:cubicBezTo>
                  <a:cubicBezTo>
                    <a:pt x="5699" y="15548"/>
                    <a:pt x="5981" y="15571"/>
                    <a:pt x="6259" y="15571"/>
                  </a:cubicBezTo>
                  <a:cubicBezTo>
                    <a:pt x="8370" y="15571"/>
                    <a:pt x="10201" y="14290"/>
                    <a:pt x="11249" y="12463"/>
                  </a:cubicBezTo>
                  <a:cubicBezTo>
                    <a:pt x="12039" y="11034"/>
                    <a:pt x="12526" y="9423"/>
                    <a:pt x="12769" y="7812"/>
                  </a:cubicBezTo>
                  <a:cubicBezTo>
                    <a:pt x="12799" y="7600"/>
                    <a:pt x="12830" y="7357"/>
                    <a:pt x="12830" y="7144"/>
                  </a:cubicBezTo>
                  <a:cubicBezTo>
                    <a:pt x="12921" y="7387"/>
                    <a:pt x="13134" y="7508"/>
                    <a:pt x="13620" y="7569"/>
                  </a:cubicBezTo>
                  <a:cubicBezTo>
                    <a:pt x="13653" y="7572"/>
                    <a:pt x="13686" y="7573"/>
                    <a:pt x="13719" y="7573"/>
                  </a:cubicBezTo>
                  <a:cubicBezTo>
                    <a:pt x="15120" y="7573"/>
                    <a:pt x="16628" y="5108"/>
                    <a:pt x="16629" y="5107"/>
                  </a:cubicBezTo>
                  <a:lnTo>
                    <a:pt x="16629" y="5107"/>
                  </a:lnTo>
                  <a:cubicBezTo>
                    <a:pt x="16629" y="5108"/>
                    <a:pt x="15900" y="6688"/>
                    <a:pt x="17723" y="6961"/>
                  </a:cubicBezTo>
                  <a:cubicBezTo>
                    <a:pt x="17763" y="6967"/>
                    <a:pt x="17803" y="6970"/>
                    <a:pt x="17844" y="6970"/>
                  </a:cubicBezTo>
                  <a:cubicBezTo>
                    <a:pt x="19489" y="6970"/>
                    <a:pt x="22541" y="2347"/>
                    <a:pt x="23164" y="1369"/>
                  </a:cubicBezTo>
                  <a:cubicBezTo>
                    <a:pt x="22617" y="821"/>
                    <a:pt x="21979" y="366"/>
                    <a:pt x="21280" y="1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1" name="Google Shape;2061;p62"/>
            <p:cNvSpPr/>
            <p:nvPr/>
          </p:nvSpPr>
          <p:spPr>
            <a:xfrm>
              <a:off x="2887243" y="2576560"/>
              <a:ext cx="241834" cy="203406"/>
            </a:xfrm>
            <a:custGeom>
              <a:avLst/>
              <a:gdLst/>
              <a:ahLst/>
              <a:cxnLst/>
              <a:rect l="l" t="t" r="r" b="b"/>
              <a:pathLst>
                <a:path w="5708" h="4801" extrusionOk="0">
                  <a:moveTo>
                    <a:pt x="2735" y="0"/>
                  </a:moveTo>
                  <a:cubicBezTo>
                    <a:pt x="2425" y="0"/>
                    <a:pt x="2123" y="52"/>
                    <a:pt x="1848" y="179"/>
                  </a:cubicBezTo>
                  <a:cubicBezTo>
                    <a:pt x="315" y="840"/>
                    <a:pt x="0" y="4800"/>
                    <a:pt x="4314" y="4800"/>
                  </a:cubicBezTo>
                  <a:cubicBezTo>
                    <a:pt x="4363" y="4800"/>
                    <a:pt x="4412" y="4800"/>
                    <a:pt x="4462" y="4799"/>
                  </a:cubicBezTo>
                  <a:lnTo>
                    <a:pt x="5343" y="3036"/>
                  </a:lnTo>
                  <a:lnTo>
                    <a:pt x="5708" y="1060"/>
                  </a:lnTo>
                  <a:cubicBezTo>
                    <a:pt x="5708" y="1060"/>
                    <a:pt x="4138" y="0"/>
                    <a:pt x="2735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2" name="Google Shape;2062;p62"/>
            <p:cNvSpPr/>
            <p:nvPr/>
          </p:nvSpPr>
          <p:spPr>
            <a:xfrm>
              <a:off x="2950796" y="2609523"/>
              <a:ext cx="106893" cy="122315"/>
            </a:xfrm>
            <a:custGeom>
              <a:avLst/>
              <a:gdLst/>
              <a:ahLst/>
              <a:cxnLst/>
              <a:rect l="l" t="t" r="r" b="b"/>
              <a:pathLst>
                <a:path w="2523" h="2887" extrusionOk="0">
                  <a:moveTo>
                    <a:pt x="475" y="1"/>
                  </a:moveTo>
                  <a:cubicBezTo>
                    <a:pt x="298" y="1"/>
                    <a:pt x="215" y="260"/>
                    <a:pt x="408" y="343"/>
                  </a:cubicBezTo>
                  <a:cubicBezTo>
                    <a:pt x="925" y="525"/>
                    <a:pt x="1320" y="890"/>
                    <a:pt x="1624" y="1376"/>
                  </a:cubicBezTo>
                  <a:cubicBezTo>
                    <a:pt x="1273" y="1166"/>
                    <a:pt x="904" y="991"/>
                    <a:pt x="531" y="991"/>
                  </a:cubicBezTo>
                  <a:cubicBezTo>
                    <a:pt x="420" y="991"/>
                    <a:pt x="308" y="1007"/>
                    <a:pt x="196" y="1042"/>
                  </a:cubicBezTo>
                  <a:cubicBezTo>
                    <a:pt x="0" y="1098"/>
                    <a:pt x="35" y="1384"/>
                    <a:pt x="207" y="1384"/>
                  </a:cubicBezTo>
                  <a:cubicBezTo>
                    <a:pt x="222" y="1384"/>
                    <a:pt x="239" y="1381"/>
                    <a:pt x="256" y="1376"/>
                  </a:cubicBezTo>
                  <a:cubicBezTo>
                    <a:pt x="347" y="1349"/>
                    <a:pt x="440" y="1337"/>
                    <a:pt x="532" y="1337"/>
                  </a:cubicBezTo>
                  <a:cubicBezTo>
                    <a:pt x="1059" y="1337"/>
                    <a:pt x="1597" y="1735"/>
                    <a:pt x="1959" y="2045"/>
                  </a:cubicBezTo>
                  <a:cubicBezTo>
                    <a:pt x="2050" y="2288"/>
                    <a:pt x="2110" y="2501"/>
                    <a:pt x="2171" y="2744"/>
                  </a:cubicBezTo>
                  <a:cubicBezTo>
                    <a:pt x="2185" y="2840"/>
                    <a:pt x="2260" y="2886"/>
                    <a:pt x="2336" y="2886"/>
                  </a:cubicBezTo>
                  <a:cubicBezTo>
                    <a:pt x="2429" y="2886"/>
                    <a:pt x="2522" y="2817"/>
                    <a:pt x="2506" y="2683"/>
                  </a:cubicBezTo>
                  <a:cubicBezTo>
                    <a:pt x="2293" y="1619"/>
                    <a:pt x="1655" y="404"/>
                    <a:pt x="530" y="9"/>
                  </a:cubicBezTo>
                  <a:cubicBezTo>
                    <a:pt x="511" y="3"/>
                    <a:pt x="492" y="1"/>
                    <a:pt x="4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3" name="Google Shape;2063;p62"/>
            <p:cNvSpPr/>
            <p:nvPr/>
          </p:nvSpPr>
          <p:spPr>
            <a:xfrm>
              <a:off x="2912706" y="2085717"/>
              <a:ext cx="797187" cy="347752"/>
            </a:xfrm>
            <a:custGeom>
              <a:avLst/>
              <a:gdLst/>
              <a:ahLst/>
              <a:cxnLst/>
              <a:rect l="l" t="t" r="r" b="b"/>
              <a:pathLst>
                <a:path w="18816" h="8208" extrusionOk="0">
                  <a:moveTo>
                    <a:pt x="9605" y="1"/>
                  </a:moveTo>
                  <a:cubicBezTo>
                    <a:pt x="9423" y="1"/>
                    <a:pt x="9271" y="152"/>
                    <a:pt x="9241" y="335"/>
                  </a:cubicBezTo>
                  <a:cubicBezTo>
                    <a:pt x="8653" y="299"/>
                    <a:pt x="8107" y="285"/>
                    <a:pt x="7634" y="285"/>
                  </a:cubicBezTo>
                  <a:cubicBezTo>
                    <a:pt x="7299" y="285"/>
                    <a:pt x="7000" y="292"/>
                    <a:pt x="6748" y="304"/>
                  </a:cubicBezTo>
                  <a:cubicBezTo>
                    <a:pt x="4104" y="487"/>
                    <a:pt x="851" y="3526"/>
                    <a:pt x="0" y="6201"/>
                  </a:cubicBezTo>
                  <a:cubicBezTo>
                    <a:pt x="0" y="6201"/>
                    <a:pt x="1875" y="6090"/>
                    <a:pt x="4491" y="6090"/>
                  </a:cubicBezTo>
                  <a:cubicBezTo>
                    <a:pt x="8996" y="6090"/>
                    <a:pt x="15700" y="6419"/>
                    <a:pt x="18815" y="8207"/>
                  </a:cubicBezTo>
                  <a:cubicBezTo>
                    <a:pt x="17235" y="4317"/>
                    <a:pt x="15593" y="2250"/>
                    <a:pt x="13253" y="1216"/>
                  </a:cubicBezTo>
                  <a:cubicBezTo>
                    <a:pt x="12250" y="791"/>
                    <a:pt x="11064" y="548"/>
                    <a:pt x="9970" y="396"/>
                  </a:cubicBezTo>
                  <a:cubicBezTo>
                    <a:pt x="9970" y="396"/>
                    <a:pt x="9970" y="365"/>
                    <a:pt x="9970" y="365"/>
                  </a:cubicBezTo>
                  <a:cubicBezTo>
                    <a:pt x="9970" y="152"/>
                    <a:pt x="9818" y="1"/>
                    <a:pt x="96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4" name="Google Shape;2064;p62"/>
            <p:cNvSpPr/>
            <p:nvPr/>
          </p:nvSpPr>
          <p:spPr>
            <a:xfrm>
              <a:off x="3326099" y="3933508"/>
              <a:ext cx="352540" cy="335720"/>
            </a:xfrm>
            <a:custGeom>
              <a:avLst/>
              <a:gdLst/>
              <a:ahLst/>
              <a:cxnLst/>
              <a:rect l="l" t="t" r="r" b="b"/>
              <a:pathLst>
                <a:path w="8321" h="7924" extrusionOk="0">
                  <a:moveTo>
                    <a:pt x="4352" y="1"/>
                  </a:moveTo>
                  <a:cubicBezTo>
                    <a:pt x="4166" y="1"/>
                    <a:pt x="3971" y="21"/>
                    <a:pt x="3769" y="67"/>
                  </a:cubicBezTo>
                  <a:cubicBezTo>
                    <a:pt x="2918" y="249"/>
                    <a:pt x="1824" y="827"/>
                    <a:pt x="1702" y="1313"/>
                  </a:cubicBezTo>
                  <a:cubicBezTo>
                    <a:pt x="1490" y="2347"/>
                    <a:pt x="0" y="3076"/>
                    <a:pt x="365" y="3593"/>
                  </a:cubicBezTo>
                  <a:cubicBezTo>
                    <a:pt x="421" y="3679"/>
                    <a:pt x="511" y="3717"/>
                    <a:pt x="623" y="3717"/>
                  </a:cubicBezTo>
                  <a:cubicBezTo>
                    <a:pt x="1182" y="3717"/>
                    <a:pt x="2290" y="2777"/>
                    <a:pt x="2493" y="2195"/>
                  </a:cubicBezTo>
                  <a:lnTo>
                    <a:pt x="2493" y="2195"/>
                  </a:lnTo>
                  <a:cubicBezTo>
                    <a:pt x="3101" y="3532"/>
                    <a:pt x="2037" y="5477"/>
                    <a:pt x="1551" y="6207"/>
                  </a:cubicBezTo>
                  <a:cubicBezTo>
                    <a:pt x="1311" y="6567"/>
                    <a:pt x="1514" y="6838"/>
                    <a:pt x="1885" y="6838"/>
                  </a:cubicBezTo>
                  <a:cubicBezTo>
                    <a:pt x="2265" y="6838"/>
                    <a:pt x="2821" y="6552"/>
                    <a:pt x="3253" y="5781"/>
                  </a:cubicBezTo>
                  <a:lnTo>
                    <a:pt x="3253" y="5781"/>
                  </a:lnTo>
                  <a:cubicBezTo>
                    <a:pt x="3161" y="6936"/>
                    <a:pt x="3101" y="7635"/>
                    <a:pt x="4165" y="7909"/>
                  </a:cubicBezTo>
                  <a:cubicBezTo>
                    <a:pt x="4202" y="7918"/>
                    <a:pt x="4243" y="7923"/>
                    <a:pt x="4285" y="7923"/>
                  </a:cubicBezTo>
                  <a:cubicBezTo>
                    <a:pt x="5469" y="7923"/>
                    <a:pt x="8320" y="4332"/>
                    <a:pt x="7235" y="2073"/>
                  </a:cubicBezTo>
                  <a:cubicBezTo>
                    <a:pt x="6936" y="1449"/>
                    <a:pt x="5910" y="1"/>
                    <a:pt x="4352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5" name="Google Shape;2065;p62"/>
            <p:cNvSpPr/>
            <p:nvPr/>
          </p:nvSpPr>
          <p:spPr>
            <a:xfrm>
              <a:off x="3485786" y="4143658"/>
              <a:ext cx="81176" cy="118544"/>
            </a:xfrm>
            <a:custGeom>
              <a:avLst/>
              <a:gdLst/>
              <a:ahLst/>
              <a:cxnLst/>
              <a:rect l="l" t="t" r="r" b="b"/>
              <a:pathLst>
                <a:path w="1916" h="2798" extrusionOk="0">
                  <a:moveTo>
                    <a:pt x="1885" y="1"/>
                  </a:moveTo>
                  <a:lnTo>
                    <a:pt x="0" y="2797"/>
                  </a:lnTo>
                  <a:cubicBezTo>
                    <a:pt x="0" y="2797"/>
                    <a:pt x="1915" y="1764"/>
                    <a:pt x="1885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6" name="Google Shape;2066;p62"/>
            <p:cNvSpPr/>
            <p:nvPr/>
          </p:nvSpPr>
          <p:spPr>
            <a:xfrm>
              <a:off x="3377619" y="3856397"/>
              <a:ext cx="293649" cy="144346"/>
            </a:xfrm>
            <a:custGeom>
              <a:avLst/>
              <a:gdLst/>
              <a:ahLst/>
              <a:cxnLst/>
              <a:rect l="l" t="t" r="r" b="b"/>
              <a:pathLst>
                <a:path w="6931" h="3407" extrusionOk="0">
                  <a:moveTo>
                    <a:pt x="3618" y="0"/>
                  </a:moveTo>
                  <a:cubicBezTo>
                    <a:pt x="3578" y="0"/>
                    <a:pt x="3537" y="1"/>
                    <a:pt x="3496" y="2"/>
                  </a:cubicBezTo>
                  <a:cubicBezTo>
                    <a:pt x="1003" y="124"/>
                    <a:pt x="578" y="1036"/>
                    <a:pt x="243" y="1644"/>
                  </a:cubicBezTo>
                  <a:cubicBezTo>
                    <a:pt x="0" y="2890"/>
                    <a:pt x="517" y="3042"/>
                    <a:pt x="517" y="3042"/>
                  </a:cubicBezTo>
                  <a:cubicBezTo>
                    <a:pt x="517" y="3042"/>
                    <a:pt x="1640" y="2102"/>
                    <a:pt x="3074" y="2102"/>
                  </a:cubicBezTo>
                  <a:cubicBezTo>
                    <a:pt x="3903" y="2102"/>
                    <a:pt x="4835" y="2416"/>
                    <a:pt x="5715" y="3407"/>
                  </a:cubicBezTo>
                  <a:cubicBezTo>
                    <a:pt x="6778" y="2951"/>
                    <a:pt x="6930" y="2616"/>
                    <a:pt x="6930" y="2616"/>
                  </a:cubicBezTo>
                  <a:cubicBezTo>
                    <a:pt x="6930" y="2616"/>
                    <a:pt x="6019" y="0"/>
                    <a:pt x="361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7" name="Google Shape;2067;p62"/>
            <p:cNvSpPr/>
            <p:nvPr/>
          </p:nvSpPr>
          <p:spPr>
            <a:xfrm>
              <a:off x="3602979" y="3920882"/>
              <a:ext cx="68296" cy="70838"/>
            </a:xfrm>
            <a:custGeom>
              <a:avLst/>
              <a:gdLst/>
              <a:ahLst/>
              <a:cxnLst/>
              <a:rect l="l" t="t" r="r" b="b"/>
              <a:pathLst>
                <a:path w="1612" h="1672" extrusionOk="0">
                  <a:moveTo>
                    <a:pt x="1368" y="0"/>
                  </a:moveTo>
                  <a:lnTo>
                    <a:pt x="0" y="1429"/>
                  </a:lnTo>
                  <a:lnTo>
                    <a:pt x="274" y="1672"/>
                  </a:lnTo>
                  <a:lnTo>
                    <a:pt x="1611" y="243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89E2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8" name="Google Shape;2068;p62"/>
            <p:cNvSpPr/>
            <p:nvPr/>
          </p:nvSpPr>
          <p:spPr>
            <a:xfrm>
              <a:off x="3566923" y="3843601"/>
              <a:ext cx="43808" cy="123671"/>
            </a:xfrm>
            <a:custGeom>
              <a:avLst/>
              <a:gdLst/>
              <a:ahLst/>
              <a:cxnLst/>
              <a:rect l="l" t="t" r="r" b="b"/>
              <a:pathLst>
                <a:path w="1034" h="2919" extrusionOk="0">
                  <a:moveTo>
                    <a:pt x="851" y="152"/>
                  </a:moveTo>
                  <a:cubicBezTo>
                    <a:pt x="730" y="183"/>
                    <a:pt x="669" y="0"/>
                    <a:pt x="0" y="2706"/>
                  </a:cubicBezTo>
                  <a:lnTo>
                    <a:pt x="365" y="2918"/>
                  </a:lnTo>
                  <a:cubicBezTo>
                    <a:pt x="608" y="1946"/>
                    <a:pt x="943" y="578"/>
                    <a:pt x="1034" y="426"/>
                  </a:cubicBezTo>
                  <a:lnTo>
                    <a:pt x="912" y="304"/>
                  </a:lnTo>
                  <a:lnTo>
                    <a:pt x="1034" y="183"/>
                  </a:lnTo>
                  <a:lnTo>
                    <a:pt x="851" y="152"/>
                  </a:lnTo>
                  <a:close/>
                </a:path>
              </a:pathLst>
            </a:custGeom>
            <a:solidFill>
              <a:srgbClr val="89E2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9" name="Google Shape;2069;p62"/>
            <p:cNvSpPr/>
            <p:nvPr/>
          </p:nvSpPr>
          <p:spPr>
            <a:xfrm>
              <a:off x="3514131" y="3838432"/>
              <a:ext cx="19362" cy="108249"/>
            </a:xfrm>
            <a:custGeom>
              <a:avLst/>
              <a:gdLst/>
              <a:ahLst/>
              <a:cxnLst/>
              <a:rect l="l" t="t" r="r" b="b"/>
              <a:pathLst>
                <a:path w="457" h="2555" extrusionOk="0">
                  <a:moveTo>
                    <a:pt x="365" y="1"/>
                  </a:moveTo>
                  <a:lnTo>
                    <a:pt x="0" y="31"/>
                  </a:lnTo>
                  <a:lnTo>
                    <a:pt x="91" y="2524"/>
                  </a:lnTo>
                  <a:lnTo>
                    <a:pt x="456" y="2554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89E2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0" name="Google Shape;2070;p62"/>
            <p:cNvSpPr/>
            <p:nvPr/>
          </p:nvSpPr>
          <p:spPr>
            <a:xfrm>
              <a:off x="3440706" y="3859066"/>
              <a:ext cx="42537" cy="91471"/>
            </a:xfrm>
            <a:custGeom>
              <a:avLst/>
              <a:gdLst/>
              <a:ahLst/>
              <a:cxnLst/>
              <a:rect l="l" t="t" r="r" b="b"/>
              <a:pathLst>
                <a:path w="1004" h="2159" extrusionOk="0">
                  <a:moveTo>
                    <a:pt x="335" y="0"/>
                  </a:moveTo>
                  <a:lnTo>
                    <a:pt x="1" y="122"/>
                  </a:lnTo>
                  <a:lnTo>
                    <a:pt x="639" y="2158"/>
                  </a:lnTo>
                  <a:lnTo>
                    <a:pt x="1004" y="2067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89E2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071" name="Google Shape;2071;p62"/>
            <p:cNvGrpSpPr/>
            <p:nvPr/>
          </p:nvGrpSpPr>
          <p:grpSpPr>
            <a:xfrm>
              <a:off x="3974478" y="4717611"/>
              <a:ext cx="1019998" cy="342604"/>
              <a:chOff x="3994466" y="4717544"/>
              <a:chExt cx="1019998" cy="319922"/>
            </a:xfrm>
          </p:grpSpPr>
          <p:sp>
            <p:nvSpPr>
              <p:cNvPr id="2072" name="Google Shape;2072;p62"/>
              <p:cNvSpPr/>
              <p:nvPr/>
            </p:nvSpPr>
            <p:spPr>
              <a:xfrm>
                <a:off x="4148180" y="4783682"/>
                <a:ext cx="103885" cy="121213"/>
              </a:xfrm>
              <a:custGeom>
                <a:avLst/>
                <a:gdLst/>
                <a:ahLst/>
                <a:cxnLst/>
                <a:rect l="l" t="t" r="r" b="b"/>
                <a:pathLst>
                  <a:path w="2452" h="2861" extrusionOk="0">
                    <a:moveTo>
                      <a:pt x="1798" y="0"/>
                    </a:moveTo>
                    <a:cubicBezTo>
                      <a:pt x="1793" y="0"/>
                      <a:pt x="1788" y="1"/>
                      <a:pt x="1783" y="1"/>
                    </a:cubicBezTo>
                    <a:cubicBezTo>
                      <a:pt x="1266" y="32"/>
                      <a:pt x="1996" y="2007"/>
                      <a:pt x="1996" y="2007"/>
                    </a:cubicBezTo>
                    <a:cubicBezTo>
                      <a:pt x="1996" y="2007"/>
                      <a:pt x="1433" y="882"/>
                      <a:pt x="1097" y="882"/>
                    </a:cubicBezTo>
                    <a:cubicBezTo>
                      <a:pt x="1093" y="882"/>
                      <a:pt x="1088" y="882"/>
                      <a:pt x="1084" y="883"/>
                    </a:cubicBezTo>
                    <a:cubicBezTo>
                      <a:pt x="780" y="913"/>
                      <a:pt x="1449" y="2099"/>
                      <a:pt x="1449" y="2099"/>
                    </a:cubicBezTo>
                    <a:cubicBezTo>
                      <a:pt x="1449" y="2099"/>
                      <a:pt x="996" y="1601"/>
                      <a:pt x="599" y="1601"/>
                    </a:cubicBezTo>
                    <a:cubicBezTo>
                      <a:pt x="536" y="1601"/>
                      <a:pt x="474" y="1613"/>
                      <a:pt x="415" y="1643"/>
                    </a:cubicBezTo>
                    <a:cubicBezTo>
                      <a:pt x="1" y="1836"/>
                      <a:pt x="1171" y="2860"/>
                      <a:pt x="2164" y="2860"/>
                    </a:cubicBezTo>
                    <a:cubicBezTo>
                      <a:pt x="2262" y="2860"/>
                      <a:pt x="2359" y="2850"/>
                      <a:pt x="2452" y="2828"/>
                    </a:cubicBezTo>
                    <a:cubicBezTo>
                      <a:pt x="2452" y="2828"/>
                      <a:pt x="2273" y="0"/>
                      <a:pt x="17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73" name="Google Shape;2073;p62"/>
              <p:cNvSpPr/>
              <p:nvPr/>
            </p:nvSpPr>
            <p:spPr>
              <a:xfrm>
                <a:off x="4613940" y="4717544"/>
                <a:ext cx="182900" cy="179553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4238" extrusionOk="0">
                    <a:moveTo>
                      <a:pt x="2164" y="1"/>
                    </a:moveTo>
                    <a:cubicBezTo>
                      <a:pt x="1700" y="1"/>
                      <a:pt x="1185" y="681"/>
                      <a:pt x="1185" y="681"/>
                    </a:cubicBezTo>
                    <a:lnTo>
                      <a:pt x="0" y="2839"/>
                    </a:lnTo>
                    <a:lnTo>
                      <a:pt x="1581" y="4237"/>
                    </a:lnTo>
                    <a:cubicBezTo>
                      <a:pt x="1581" y="4237"/>
                      <a:pt x="4316" y="3660"/>
                      <a:pt x="3982" y="3356"/>
                    </a:cubicBezTo>
                    <a:cubicBezTo>
                      <a:pt x="3928" y="3307"/>
                      <a:pt x="3856" y="3286"/>
                      <a:pt x="3773" y="3286"/>
                    </a:cubicBezTo>
                    <a:cubicBezTo>
                      <a:pt x="3341" y="3286"/>
                      <a:pt x="2614" y="3842"/>
                      <a:pt x="2614" y="3842"/>
                    </a:cubicBezTo>
                    <a:cubicBezTo>
                      <a:pt x="2614" y="3842"/>
                      <a:pt x="3678" y="2322"/>
                      <a:pt x="3435" y="2201"/>
                    </a:cubicBezTo>
                    <a:cubicBezTo>
                      <a:pt x="3422" y="2193"/>
                      <a:pt x="3407" y="2190"/>
                      <a:pt x="3390" y="2190"/>
                    </a:cubicBezTo>
                    <a:cubicBezTo>
                      <a:pt x="3054" y="2190"/>
                      <a:pt x="2006" y="3568"/>
                      <a:pt x="2006" y="3568"/>
                    </a:cubicBezTo>
                    <a:cubicBezTo>
                      <a:pt x="2006" y="3568"/>
                      <a:pt x="3070" y="1198"/>
                      <a:pt x="2614" y="316"/>
                    </a:cubicBezTo>
                    <a:cubicBezTo>
                      <a:pt x="2487" y="86"/>
                      <a:pt x="2329" y="1"/>
                      <a:pt x="21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74" name="Google Shape;2074;p62"/>
              <p:cNvSpPr/>
              <p:nvPr/>
            </p:nvSpPr>
            <p:spPr>
              <a:xfrm>
                <a:off x="3994466" y="4862276"/>
                <a:ext cx="1019998" cy="175190"/>
              </a:xfrm>
              <a:custGeom>
                <a:avLst/>
                <a:gdLst/>
                <a:ahLst/>
                <a:cxnLst/>
                <a:rect l="l" t="t" r="r" b="b"/>
                <a:pathLst>
                  <a:path w="24075" h="4135" extrusionOk="0">
                    <a:moveTo>
                      <a:pt x="12037" y="0"/>
                    </a:moveTo>
                    <a:cubicBezTo>
                      <a:pt x="5381" y="0"/>
                      <a:pt x="1" y="912"/>
                      <a:pt x="1" y="2067"/>
                    </a:cubicBezTo>
                    <a:cubicBezTo>
                      <a:pt x="1" y="3222"/>
                      <a:pt x="5381" y="4134"/>
                      <a:pt x="12037" y="4134"/>
                    </a:cubicBezTo>
                    <a:cubicBezTo>
                      <a:pt x="18694" y="4134"/>
                      <a:pt x="24074" y="3222"/>
                      <a:pt x="24074" y="2067"/>
                    </a:cubicBezTo>
                    <a:cubicBezTo>
                      <a:pt x="24074" y="912"/>
                      <a:pt x="18694" y="0"/>
                      <a:pt x="120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075" name="Google Shape;2075;p62"/>
            <p:cNvSpPr/>
            <p:nvPr/>
          </p:nvSpPr>
          <p:spPr>
            <a:xfrm>
              <a:off x="4633218" y="3825425"/>
              <a:ext cx="118544" cy="224632"/>
            </a:xfrm>
            <a:custGeom>
              <a:avLst/>
              <a:gdLst/>
              <a:ahLst/>
              <a:cxnLst/>
              <a:rect l="l" t="t" r="r" b="b"/>
              <a:pathLst>
                <a:path w="2798" h="5302" extrusionOk="0">
                  <a:moveTo>
                    <a:pt x="1254" y="1"/>
                  </a:moveTo>
                  <a:cubicBezTo>
                    <a:pt x="904" y="1"/>
                    <a:pt x="654" y="176"/>
                    <a:pt x="457" y="429"/>
                  </a:cubicBezTo>
                  <a:cubicBezTo>
                    <a:pt x="92" y="977"/>
                    <a:pt x="1" y="1888"/>
                    <a:pt x="183" y="2405"/>
                  </a:cubicBezTo>
                  <a:cubicBezTo>
                    <a:pt x="427" y="3104"/>
                    <a:pt x="943" y="3560"/>
                    <a:pt x="1095" y="4320"/>
                  </a:cubicBezTo>
                  <a:cubicBezTo>
                    <a:pt x="1209" y="4745"/>
                    <a:pt x="1295" y="5302"/>
                    <a:pt x="1799" y="5302"/>
                  </a:cubicBezTo>
                  <a:cubicBezTo>
                    <a:pt x="1836" y="5302"/>
                    <a:pt x="1875" y="5299"/>
                    <a:pt x="1916" y="5293"/>
                  </a:cubicBezTo>
                  <a:cubicBezTo>
                    <a:pt x="2311" y="5232"/>
                    <a:pt x="2554" y="4837"/>
                    <a:pt x="2615" y="4442"/>
                  </a:cubicBezTo>
                  <a:cubicBezTo>
                    <a:pt x="2676" y="3986"/>
                    <a:pt x="2615" y="3469"/>
                    <a:pt x="2585" y="2983"/>
                  </a:cubicBezTo>
                  <a:cubicBezTo>
                    <a:pt x="2554" y="2071"/>
                    <a:pt x="2797" y="1311"/>
                    <a:pt x="2189" y="521"/>
                  </a:cubicBezTo>
                  <a:cubicBezTo>
                    <a:pt x="1977" y="247"/>
                    <a:pt x="1673" y="4"/>
                    <a:pt x="1338" y="4"/>
                  </a:cubicBezTo>
                  <a:cubicBezTo>
                    <a:pt x="1310" y="2"/>
                    <a:pt x="1281" y="1"/>
                    <a:pt x="1254" y="1"/>
                  </a:cubicBezTo>
                  <a:close/>
                </a:path>
              </a:pathLst>
            </a:custGeom>
            <a:solidFill>
              <a:srgbClr val="FF79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6" name="Google Shape;2076;p62"/>
            <p:cNvSpPr/>
            <p:nvPr/>
          </p:nvSpPr>
          <p:spPr>
            <a:xfrm>
              <a:off x="4236604" y="4679412"/>
              <a:ext cx="476507" cy="347752"/>
            </a:xfrm>
            <a:custGeom>
              <a:avLst/>
              <a:gdLst/>
              <a:ahLst/>
              <a:cxnLst/>
              <a:rect l="l" t="t" r="r" b="b"/>
              <a:pathLst>
                <a:path w="11247" h="8208" extrusionOk="0">
                  <a:moveTo>
                    <a:pt x="10243" y="0"/>
                  </a:moveTo>
                  <a:lnTo>
                    <a:pt x="0" y="3982"/>
                  </a:lnTo>
                  <a:lnTo>
                    <a:pt x="1368" y="8207"/>
                  </a:lnTo>
                  <a:lnTo>
                    <a:pt x="11247" y="1763"/>
                  </a:lnTo>
                  <a:lnTo>
                    <a:pt x="10243" y="0"/>
                  </a:lnTo>
                  <a:close/>
                </a:path>
              </a:pathLst>
            </a:custGeom>
            <a:solidFill>
              <a:srgbClr val="7C37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7" name="Google Shape;2077;p62"/>
            <p:cNvSpPr/>
            <p:nvPr/>
          </p:nvSpPr>
          <p:spPr>
            <a:xfrm>
              <a:off x="4187668" y="4839100"/>
              <a:ext cx="168707" cy="191925"/>
            </a:xfrm>
            <a:custGeom>
              <a:avLst/>
              <a:gdLst/>
              <a:ahLst/>
              <a:cxnLst/>
              <a:rect l="l" t="t" r="r" b="b"/>
              <a:pathLst>
                <a:path w="3982" h="4530" extrusionOk="0">
                  <a:moveTo>
                    <a:pt x="2006" y="0"/>
                  </a:moveTo>
                  <a:cubicBezTo>
                    <a:pt x="912" y="0"/>
                    <a:pt x="0" y="1003"/>
                    <a:pt x="0" y="2280"/>
                  </a:cubicBezTo>
                  <a:cubicBezTo>
                    <a:pt x="0" y="3526"/>
                    <a:pt x="912" y="4529"/>
                    <a:pt x="2006" y="4529"/>
                  </a:cubicBezTo>
                  <a:cubicBezTo>
                    <a:pt x="3100" y="4529"/>
                    <a:pt x="3982" y="3526"/>
                    <a:pt x="3982" y="2280"/>
                  </a:cubicBezTo>
                  <a:cubicBezTo>
                    <a:pt x="3982" y="1034"/>
                    <a:pt x="3100" y="0"/>
                    <a:pt x="2006" y="0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8" name="Google Shape;2078;p62"/>
            <p:cNvSpPr/>
            <p:nvPr/>
          </p:nvSpPr>
          <p:spPr>
            <a:xfrm>
              <a:off x="4210843" y="4882867"/>
              <a:ext cx="118502" cy="97911"/>
            </a:xfrm>
            <a:custGeom>
              <a:avLst/>
              <a:gdLst/>
              <a:ahLst/>
              <a:cxnLst/>
              <a:rect l="l" t="t" r="r" b="b"/>
              <a:pathLst>
                <a:path w="2797" h="2311" fill="none" extrusionOk="0">
                  <a:moveTo>
                    <a:pt x="1155" y="1065"/>
                  </a:moveTo>
                  <a:cubicBezTo>
                    <a:pt x="1429" y="882"/>
                    <a:pt x="1794" y="1034"/>
                    <a:pt x="1885" y="1308"/>
                  </a:cubicBezTo>
                  <a:cubicBezTo>
                    <a:pt x="1885" y="1369"/>
                    <a:pt x="1885" y="1399"/>
                    <a:pt x="1885" y="1460"/>
                  </a:cubicBezTo>
                  <a:cubicBezTo>
                    <a:pt x="1854" y="1490"/>
                    <a:pt x="1824" y="1551"/>
                    <a:pt x="1763" y="1581"/>
                  </a:cubicBezTo>
                  <a:cubicBezTo>
                    <a:pt x="1520" y="1703"/>
                    <a:pt x="1155" y="1642"/>
                    <a:pt x="1003" y="1399"/>
                  </a:cubicBezTo>
                  <a:cubicBezTo>
                    <a:pt x="912" y="1277"/>
                    <a:pt x="882" y="1156"/>
                    <a:pt x="912" y="1034"/>
                  </a:cubicBezTo>
                  <a:cubicBezTo>
                    <a:pt x="942" y="852"/>
                    <a:pt x="1064" y="730"/>
                    <a:pt x="1246" y="669"/>
                  </a:cubicBezTo>
                  <a:cubicBezTo>
                    <a:pt x="1611" y="487"/>
                    <a:pt x="2097" y="669"/>
                    <a:pt x="2280" y="1065"/>
                  </a:cubicBezTo>
                  <a:cubicBezTo>
                    <a:pt x="2432" y="1429"/>
                    <a:pt x="2280" y="1916"/>
                    <a:pt x="1915" y="2128"/>
                  </a:cubicBezTo>
                  <a:cubicBezTo>
                    <a:pt x="1581" y="2311"/>
                    <a:pt x="1155" y="2250"/>
                    <a:pt x="821" y="2098"/>
                  </a:cubicBezTo>
                  <a:cubicBezTo>
                    <a:pt x="578" y="2007"/>
                    <a:pt x="365" y="1855"/>
                    <a:pt x="243" y="1672"/>
                  </a:cubicBezTo>
                  <a:cubicBezTo>
                    <a:pt x="0" y="1308"/>
                    <a:pt x="61" y="791"/>
                    <a:pt x="365" y="457"/>
                  </a:cubicBezTo>
                  <a:cubicBezTo>
                    <a:pt x="638" y="153"/>
                    <a:pt x="1125" y="1"/>
                    <a:pt x="1550" y="62"/>
                  </a:cubicBezTo>
                  <a:cubicBezTo>
                    <a:pt x="1915" y="122"/>
                    <a:pt x="2249" y="274"/>
                    <a:pt x="2462" y="548"/>
                  </a:cubicBezTo>
                  <a:cubicBezTo>
                    <a:pt x="2736" y="852"/>
                    <a:pt x="2797" y="1217"/>
                    <a:pt x="2736" y="1581"/>
                  </a:cubicBezTo>
                </a:path>
              </a:pathLst>
            </a:custGeom>
            <a:noFill/>
            <a:ln w="2275" cap="flat" cmpd="sng">
              <a:solidFill>
                <a:srgbClr val="FFE17B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9" name="Google Shape;2079;p62"/>
            <p:cNvSpPr/>
            <p:nvPr/>
          </p:nvSpPr>
          <p:spPr>
            <a:xfrm>
              <a:off x="4257195" y="4679412"/>
              <a:ext cx="434013" cy="347752"/>
            </a:xfrm>
            <a:custGeom>
              <a:avLst/>
              <a:gdLst/>
              <a:ahLst/>
              <a:cxnLst/>
              <a:rect l="l" t="t" r="r" b="b"/>
              <a:pathLst>
                <a:path w="10244" h="8208" extrusionOk="0">
                  <a:moveTo>
                    <a:pt x="0" y="0"/>
                  </a:moveTo>
                  <a:lnTo>
                    <a:pt x="2310" y="3769"/>
                  </a:lnTo>
                  <a:lnTo>
                    <a:pt x="8876" y="8207"/>
                  </a:lnTo>
                  <a:lnTo>
                    <a:pt x="10244" y="39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47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0" name="Google Shape;2080;p62"/>
            <p:cNvSpPr/>
            <p:nvPr/>
          </p:nvSpPr>
          <p:spPr>
            <a:xfrm>
              <a:off x="4571402" y="4839100"/>
              <a:ext cx="168750" cy="191925"/>
            </a:xfrm>
            <a:custGeom>
              <a:avLst/>
              <a:gdLst/>
              <a:ahLst/>
              <a:cxnLst/>
              <a:rect l="l" t="t" r="r" b="b"/>
              <a:pathLst>
                <a:path w="3983" h="4530" extrusionOk="0">
                  <a:moveTo>
                    <a:pt x="2007" y="0"/>
                  </a:moveTo>
                  <a:cubicBezTo>
                    <a:pt x="913" y="0"/>
                    <a:pt x="1" y="1034"/>
                    <a:pt x="1" y="2280"/>
                  </a:cubicBezTo>
                  <a:cubicBezTo>
                    <a:pt x="1" y="3526"/>
                    <a:pt x="913" y="4529"/>
                    <a:pt x="2007" y="4529"/>
                  </a:cubicBezTo>
                  <a:cubicBezTo>
                    <a:pt x="3101" y="4529"/>
                    <a:pt x="3983" y="3526"/>
                    <a:pt x="3983" y="2280"/>
                  </a:cubicBezTo>
                  <a:cubicBezTo>
                    <a:pt x="3983" y="1003"/>
                    <a:pt x="3101" y="0"/>
                    <a:pt x="2007" y="0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1" name="Google Shape;2081;p62"/>
            <p:cNvSpPr/>
            <p:nvPr/>
          </p:nvSpPr>
          <p:spPr>
            <a:xfrm>
              <a:off x="4598475" y="4882867"/>
              <a:ext cx="119815" cy="97911"/>
            </a:xfrm>
            <a:custGeom>
              <a:avLst/>
              <a:gdLst/>
              <a:ahLst/>
              <a:cxnLst/>
              <a:rect l="l" t="t" r="r" b="b"/>
              <a:pathLst>
                <a:path w="2828" h="2311" fill="none" extrusionOk="0">
                  <a:moveTo>
                    <a:pt x="1642" y="1065"/>
                  </a:moveTo>
                  <a:cubicBezTo>
                    <a:pt x="1398" y="882"/>
                    <a:pt x="1034" y="1034"/>
                    <a:pt x="943" y="1308"/>
                  </a:cubicBezTo>
                  <a:cubicBezTo>
                    <a:pt x="912" y="1369"/>
                    <a:pt x="912" y="1399"/>
                    <a:pt x="912" y="1460"/>
                  </a:cubicBezTo>
                  <a:cubicBezTo>
                    <a:pt x="943" y="1490"/>
                    <a:pt x="1003" y="1551"/>
                    <a:pt x="1034" y="1581"/>
                  </a:cubicBezTo>
                  <a:cubicBezTo>
                    <a:pt x="1277" y="1703"/>
                    <a:pt x="1642" y="1642"/>
                    <a:pt x="1824" y="1399"/>
                  </a:cubicBezTo>
                  <a:cubicBezTo>
                    <a:pt x="1885" y="1277"/>
                    <a:pt x="1915" y="1156"/>
                    <a:pt x="1885" y="1034"/>
                  </a:cubicBezTo>
                  <a:cubicBezTo>
                    <a:pt x="1854" y="852"/>
                    <a:pt x="1733" y="730"/>
                    <a:pt x="1581" y="669"/>
                  </a:cubicBezTo>
                  <a:cubicBezTo>
                    <a:pt x="1186" y="487"/>
                    <a:pt x="699" y="669"/>
                    <a:pt x="547" y="1065"/>
                  </a:cubicBezTo>
                  <a:cubicBezTo>
                    <a:pt x="365" y="1429"/>
                    <a:pt x="517" y="1916"/>
                    <a:pt x="882" y="2128"/>
                  </a:cubicBezTo>
                  <a:cubicBezTo>
                    <a:pt x="1216" y="2311"/>
                    <a:pt x="1642" y="2250"/>
                    <a:pt x="2006" y="2098"/>
                  </a:cubicBezTo>
                  <a:cubicBezTo>
                    <a:pt x="2219" y="2007"/>
                    <a:pt x="2432" y="1855"/>
                    <a:pt x="2554" y="1672"/>
                  </a:cubicBezTo>
                  <a:cubicBezTo>
                    <a:pt x="2827" y="1308"/>
                    <a:pt x="2736" y="791"/>
                    <a:pt x="2462" y="457"/>
                  </a:cubicBezTo>
                  <a:cubicBezTo>
                    <a:pt x="2158" y="153"/>
                    <a:pt x="1702" y="1"/>
                    <a:pt x="1247" y="62"/>
                  </a:cubicBezTo>
                  <a:cubicBezTo>
                    <a:pt x="912" y="122"/>
                    <a:pt x="578" y="274"/>
                    <a:pt x="335" y="548"/>
                  </a:cubicBezTo>
                  <a:cubicBezTo>
                    <a:pt x="91" y="852"/>
                    <a:pt x="0" y="1217"/>
                    <a:pt x="61" y="1581"/>
                  </a:cubicBezTo>
                </a:path>
              </a:pathLst>
            </a:custGeom>
            <a:noFill/>
            <a:ln w="2275" cap="flat" cmpd="sng">
              <a:solidFill>
                <a:srgbClr val="FFE17B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2" name="Google Shape;2082;p62"/>
            <p:cNvSpPr/>
            <p:nvPr/>
          </p:nvSpPr>
          <p:spPr>
            <a:xfrm>
              <a:off x="4152883" y="3768905"/>
              <a:ext cx="605304" cy="1088040"/>
            </a:xfrm>
            <a:custGeom>
              <a:avLst/>
              <a:gdLst/>
              <a:ahLst/>
              <a:cxnLst/>
              <a:rect l="l" t="t" r="r" b="b"/>
              <a:pathLst>
                <a:path w="14287" h="25681" extrusionOk="0">
                  <a:moveTo>
                    <a:pt x="8359" y="1"/>
                  </a:moveTo>
                  <a:cubicBezTo>
                    <a:pt x="8086" y="1"/>
                    <a:pt x="7842" y="183"/>
                    <a:pt x="7630" y="365"/>
                  </a:cubicBezTo>
                  <a:cubicBezTo>
                    <a:pt x="7022" y="912"/>
                    <a:pt x="6596" y="1642"/>
                    <a:pt x="6383" y="2432"/>
                  </a:cubicBezTo>
                  <a:cubicBezTo>
                    <a:pt x="6110" y="3344"/>
                    <a:pt x="6262" y="4226"/>
                    <a:pt x="6201" y="5168"/>
                  </a:cubicBezTo>
                  <a:cubicBezTo>
                    <a:pt x="6110" y="6080"/>
                    <a:pt x="5745" y="6961"/>
                    <a:pt x="5441" y="7812"/>
                  </a:cubicBezTo>
                  <a:cubicBezTo>
                    <a:pt x="5016" y="8998"/>
                    <a:pt x="4864" y="10305"/>
                    <a:pt x="4985" y="11551"/>
                  </a:cubicBezTo>
                  <a:cubicBezTo>
                    <a:pt x="5107" y="12675"/>
                    <a:pt x="5472" y="13800"/>
                    <a:pt x="5168" y="14864"/>
                  </a:cubicBezTo>
                  <a:cubicBezTo>
                    <a:pt x="5107" y="15077"/>
                    <a:pt x="5016" y="15290"/>
                    <a:pt x="4864" y="15441"/>
                  </a:cubicBezTo>
                  <a:cubicBezTo>
                    <a:pt x="4680" y="15625"/>
                    <a:pt x="4495" y="15701"/>
                    <a:pt x="4319" y="15701"/>
                  </a:cubicBezTo>
                  <a:cubicBezTo>
                    <a:pt x="3853" y="15701"/>
                    <a:pt x="3454" y="15167"/>
                    <a:pt x="3344" y="14682"/>
                  </a:cubicBezTo>
                  <a:cubicBezTo>
                    <a:pt x="3192" y="13983"/>
                    <a:pt x="3222" y="13253"/>
                    <a:pt x="3222" y="12524"/>
                  </a:cubicBezTo>
                  <a:cubicBezTo>
                    <a:pt x="3253" y="12040"/>
                    <a:pt x="3553" y="9423"/>
                    <a:pt x="2630" y="9423"/>
                  </a:cubicBezTo>
                  <a:cubicBezTo>
                    <a:pt x="2625" y="9423"/>
                    <a:pt x="2620" y="9423"/>
                    <a:pt x="2614" y="9423"/>
                  </a:cubicBezTo>
                  <a:cubicBezTo>
                    <a:pt x="2189" y="9454"/>
                    <a:pt x="1946" y="9849"/>
                    <a:pt x="1824" y="10213"/>
                  </a:cubicBezTo>
                  <a:cubicBezTo>
                    <a:pt x="1581" y="11004"/>
                    <a:pt x="1672" y="11855"/>
                    <a:pt x="1490" y="12675"/>
                  </a:cubicBezTo>
                  <a:cubicBezTo>
                    <a:pt x="1307" y="13375"/>
                    <a:pt x="943" y="14013"/>
                    <a:pt x="669" y="14682"/>
                  </a:cubicBezTo>
                  <a:cubicBezTo>
                    <a:pt x="0" y="16384"/>
                    <a:pt x="122" y="21490"/>
                    <a:pt x="1976" y="23344"/>
                  </a:cubicBezTo>
                  <a:cubicBezTo>
                    <a:pt x="2675" y="24043"/>
                    <a:pt x="3587" y="24834"/>
                    <a:pt x="4529" y="25138"/>
                  </a:cubicBezTo>
                  <a:cubicBezTo>
                    <a:pt x="5582" y="25504"/>
                    <a:pt x="6601" y="25681"/>
                    <a:pt x="7663" y="25681"/>
                  </a:cubicBezTo>
                  <a:cubicBezTo>
                    <a:pt x="8011" y="25681"/>
                    <a:pt x="8364" y="25662"/>
                    <a:pt x="8724" y="25624"/>
                  </a:cubicBezTo>
                  <a:lnTo>
                    <a:pt x="9058" y="25594"/>
                  </a:lnTo>
                  <a:cubicBezTo>
                    <a:pt x="10973" y="25411"/>
                    <a:pt x="13192" y="24651"/>
                    <a:pt x="13587" y="22189"/>
                  </a:cubicBezTo>
                  <a:cubicBezTo>
                    <a:pt x="14286" y="17752"/>
                    <a:pt x="13587" y="15411"/>
                    <a:pt x="11277" y="15198"/>
                  </a:cubicBezTo>
                  <a:cubicBezTo>
                    <a:pt x="9697" y="15046"/>
                    <a:pt x="10213" y="12706"/>
                    <a:pt x="10335" y="11703"/>
                  </a:cubicBezTo>
                  <a:cubicBezTo>
                    <a:pt x="10517" y="10183"/>
                    <a:pt x="10973" y="8724"/>
                    <a:pt x="11064" y="7174"/>
                  </a:cubicBezTo>
                  <a:cubicBezTo>
                    <a:pt x="11092" y="6335"/>
                    <a:pt x="10966" y="4392"/>
                    <a:pt x="9811" y="4392"/>
                  </a:cubicBezTo>
                  <a:cubicBezTo>
                    <a:pt x="9710" y="4392"/>
                    <a:pt x="9601" y="4407"/>
                    <a:pt x="9484" y="4438"/>
                  </a:cubicBezTo>
                  <a:cubicBezTo>
                    <a:pt x="8610" y="4679"/>
                    <a:pt x="9230" y="8269"/>
                    <a:pt x="8173" y="8269"/>
                  </a:cubicBezTo>
                  <a:cubicBezTo>
                    <a:pt x="8164" y="8269"/>
                    <a:pt x="8155" y="8269"/>
                    <a:pt x="8146" y="8268"/>
                  </a:cubicBezTo>
                  <a:cubicBezTo>
                    <a:pt x="7417" y="8207"/>
                    <a:pt x="8906" y="1976"/>
                    <a:pt x="8967" y="1277"/>
                  </a:cubicBezTo>
                  <a:cubicBezTo>
                    <a:pt x="8997" y="821"/>
                    <a:pt x="8997" y="1"/>
                    <a:pt x="8359" y="1"/>
                  </a:cubicBezTo>
                  <a:close/>
                </a:path>
              </a:pathLst>
            </a:custGeom>
            <a:solidFill>
              <a:srgbClr val="EF69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3" name="Google Shape;2083;p62"/>
            <p:cNvSpPr/>
            <p:nvPr/>
          </p:nvSpPr>
          <p:spPr>
            <a:xfrm>
              <a:off x="4326722" y="4593022"/>
              <a:ext cx="289794" cy="228318"/>
            </a:xfrm>
            <a:custGeom>
              <a:avLst/>
              <a:gdLst/>
              <a:ahLst/>
              <a:cxnLst/>
              <a:rect l="l" t="t" r="r" b="b"/>
              <a:pathLst>
                <a:path w="6840" h="5389" extrusionOk="0">
                  <a:moveTo>
                    <a:pt x="4057" y="1"/>
                  </a:moveTo>
                  <a:cubicBezTo>
                    <a:pt x="3812" y="1"/>
                    <a:pt x="3571" y="72"/>
                    <a:pt x="3375" y="215"/>
                  </a:cubicBezTo>
                  <a:cubicBezTo>
                    <a:pt x="2858" y="550"/>
                    <a:pt x="2676" y="1188"/>
                    <a:pt x="2311" y="1674"/>
                  </a:cubicBezTo>
                  <a:cubicBezTo>
                    <a:pt x="1946" y="2100"/>
                    <a:pt x="1399" y="2374"/>
                    <a:pt x="882" y="2617"/>
                  </a:cubicBezTo>
                  <a:cubicBezTo>
                    <a:pt x="578" y="2738"/>
                    <a:pt x="274" y="2890"/>
                    <a:pt x="122" y="3194"/>
                  </a:cubicBezTo>
                  <a:cubicBezTo>
                    <a:pt x="1" y="3468"/>
                    <a:pt x="62" y="3833"/>
                    <a:pt x="244" y="4076"/>
                  </a:cubicBezTo>
                  <a:cubicBezTo>
                    <a:pt x="891" y="5035"/>
                    <a:pt x="2127" y="5388"/>
                    <a:pt x="3304" y="5388"/>
                  </a:cubicBezTo>
                  <a:cubicBezTo>
                    <a:pt x="3731" y="5388"/>
                    <a:pt x="4150" y="5342"/>
                    <a:pt x="4530" y="5261"/>
                  </a:cubicBezTo>
                  <a:cubicBezTo>
                    <a:pt x="5320" y="5079"/>
                    <a:pt x="6840" y="4623"/>
                    <a:pt x="6779" y="3589"/>
                  </a:cubicBezTo>
                  <a:cubicBezTo>
                    <a:pt x="6749" y="2981"/>
                    <a:pt x="6141" y="2617"/>
                    <a:pt x="5806" y="2130"/>
                  </a:cubicBezTo>
                  <a:cubicBezTo>
                    <a:pt x="5442" y="1583"/>
                    <a:pt x="5411" y="823"/>
                    <a:pt x="4955" y="367"/>
                  </a:cubicBezTo>
                  <a:cubicBezTo>
                    <a:pt x="4713" y="125"/>
                    <a:pt x="4382" y="1"/>
                    <a:pt x="4057" y="1"/>
                  </a:cubicBezTo>
                  <a:close/>
                </a:path>
              </a:pathLst>
            </a:custGeom>
            <a:solidFill>
              <a:srgbClr val="FFE1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4" name="Google Shape;2084;p62"/>
            <p:cNvSpPr/>
            <p:nvPr/>
          </p:nvSpPr>
          <p:spPr>
            <a:xfrm>
              <a:off x="4621651" y="4839100"/>
              <a:ext cx="127526" cy="193111"/>
            </a:xfrm>
            <a:custGeom>
              <a:avLst/>
              <a:gdLst/>
              <a:ahLst/>
              <a:cxnLst/>
              <a:rect l="l" t="t" r="r" b="b"/>
              <a:pathLst>
                <a:path w="3010" h="4558" extrusionOk="0">
                  <a:moveTo>
                    <a:pt x="1003" y="0"/>
                  </a:moveTo>
                  <a:cubicBezTo>
                    <a:pt x="1004" y="0"/>
                    <a:pt x="3009" y="2675"/>
                    <a:pt x="0" y="4347"/>
                  </a:cubicBezTo>
                  <a:cubicBezTo>
                    <a:pt x="236" y="4496"/>
                    <a:pt x="487" y="4558"/>
                    <a:pt x="736" y="4558"/>
                  </a:cubicBezTo>
                  <a:cubicBezTo>
                    <a:pt x="1452" y="4558"/>
                    <a:pt x="2146" y="4046"/>
                    <a:pt x="2371" y="3617"/>
                  </a:cubicBezTo>
                  <a:cubicBezTo>
                    <a:pt x="2523" y="3435"/>
                    <a:pt x="2736" y="3009"/>
                    <a:pt x="2797" y="2523"/>
                  </a:cubicBezTo>
                  <a:cubicBezTo>
                    <a:pt x="2888" y="1550"/>
                    <a:pt x="2523" y="335"/>
                    <a:pt x="10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5" name="Google Shape;2085;p62"/>
            <p:cNvSpPr/>
            <p:nvPr/>
          </p:nvSpPr>
          <p:spPr>
            <a:xfrm>
              <a:off x="4172203" y="4842956"/>
              <a:ext cx="144261" cy="187434"/>
            </a:xfrm>
            <a:custGeom>
              <a:avLst/>
              <a:gdLst/>
              <a:ahLst/>
              <a:cxnLst/>
              <a:rect l="l" t="t" r="r" b="b"/>
              <a:pathLst>
                <a:path w="3405" h="4424" extrusionOk="0">
                  <a:moveTo>
                    <a:pt x="1824" y="0"/>
                  </a:moveTo>
                  <a:cubicBezTo>
                    <a:pt x="1003" y="152"/>
                    <a:pt x="0" y="1642"/>
                    <a:pt x="517" y="2949"/>
                  </a:cubicBezTo>
                  <a:cubicBezTo>
                    <a:pt x="858" y="3865"/>
                    <a:pt x="1498" y="4423"/>
                    <a:pt x="2301" y="4423"/>
                  </a:cubicBezTo>
                  <a:cubicBezTo>
                    <a:pt x="2643" y="4423"/>
                    <a:pt x="3014" y="4322"/>
                    <a:pt x="3405" y="4104"/>
                  </a:cubicBezTo>
                  <a:cubicBezTo>
                    <a:pt x="912" y="2675"/>
                    <a:pt x="1824" y="1"/>
                    <a:pt x="18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6" name="Google Shape;2086;p62"/>
            <p:cNvSpPr/>
            <p:nvPr/>
          </p:nvSpPr>
          <p:spPr>
            <a:xfrm>
              <a:off x="4517339" y="4925279"/>
              <a:ext cx="36097" cy="25124"/>
            </a:xfrm>
            <a:custGeom>
              <a:avLst/>
              <a:gdLst/>
              <a:ahLst/>
              <a:cxnLst/>
              <a:rect l="l" t="t" r="r" b="b"/>
              <a:pathLst>
                <a:path w="852" h="593" extrusionOk="0">
                  <a:moveTo>
                    <a:pt x="135" y="0"/>
                  </a:moveTo>
                  <a:cubicBezTo>
                    <a:pt x="92" y="0"/>
                    <a:pt x="50" y="26"/>
                    <a:pt x="31" y="64"/>
                  </a:cubicBezTo>
                  <a:cubicBezTo>
                    <a:pt x="0" y="124"/>
                    <a:pt x="0" y="216"/>
                    <a:pt x="61" y="246"/>
                  </a:cubicBezTo>
                  <a:cubicBezTo>
                    <a:pt x="244" y="368"/>
                    <a:pt x="395" y="459"/>
                    <a:pt x="547" y="519"/>
                  </a:cubicBezTo>
                  <a:cubicBezTo>
                    <a:pt x="578" y="550"/>
                    <a:pt x="608" y="550"/>
                    <a:pt x="639" y="580"/>
                  </a:cubicBezTo>
                  <a:cubicBezTo>
                    <a:pt x="655" y="588"/>
                    <a:pt x="673" y="592"/>
                    <a:pt x="692" y="592"/>
                  </a:cubicBezTo>
                  <a:cubicBezTo>
                    <a:pt x="744" y="592"/>
                    <a:pt x="799" y="564"/>
                    <a:pt x="821" y="519"/>
                  </a:cubicBezTo>
                  <a:cubicBezTo>
                    <a:pt x="851" y="459"/>
                    <a:pt x="851" y="368"/>
                    <a:pt x="760" y="337"/>
                  </a:cubicBezTo>
                  <a:cubicBezTo>
                    <a:pt x="608" y="246"/>
                    <a:pt x="456" y="155"/>
                    <a:pt x="274" y="64"/>
                  </a:cubicBezTo>
                  <a:cubicBezTo>
                    <a:pt x="274" y="33"/>
                    <a:pt x="244" y="33"/>
                    <a:pt x="213" y="33"/>
                  </a:cubicBezTo>
                  <a:cubicBezTo>
                    <a:pt x="190" y="10"/>
                    <a:pt x="162" y="0"/>
                    <a:pt x="135" y="0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7" name="Google Shape;2087;p62"/>
            <p:cNvSpPr/>
            <p:nvPr/>
          </p:nvSpPr>
          <p:spPr>
            <a:xfrm>
              <a:off x="4523779" y="4881469"/>
              <a:ext cx="36097" cy="25124"/>
            </a:xfrm>
            <a:custGeom>
              <a:avLst/>
              <a:gdLst/>
              <a:ahLst/>
              <a:cxnLst/>
              <a:rect l="l" t="t" r="r" b="b"/>
              <a:pathLst>
                <a:path w="852" h="593" extrusionOk="0">
                  <a:moveTo>
                    <a:pt x="135" y="1"/>
                  </a:moveTo>
                  <a:cubicBezTo>
                    <a:pt x="92" y="1"/>
                    <a:pt x="50" y="27"/>
                    <a:pt x="31" y="64"/>
                  </a:cubicBezTo>
                  <a:cubicBezTo>
                    <a:pt x="0" y="125"/>
                    <a:pt x="0" y="216"/>
                    <a:pt x="61" y="277"/>
                  </a:cubicBezTo>
                  <a:cubicBezTo>
                    <a:pt x="243" y="368"/>
                    <a:pt x="395" y="459"/>
                    <a:pt x="547" y="520"/>
                  </a:cubicBezTo>
                  <a:cubicBezTo>
                    <a:pt x="578" y="550"/>
                    <a:pt x="608" y="550"/>
                    <a:pt x="639" y="581"/>
                  </a:cubicBezTo>
                  <a:cubicBezTo>
                    <a:pt x="655" y="589"/>
                    <a:pt x="673" y="593"/>
                    <a:pt x="692" y="593"/>
                  </a:cubicBezTo>
                  <a:cubicBezTo>
                    <a:pt x="744" y="593"/>
                    <a:pt x="799" y="565"/>
                    <a:pt x="821" y="520"/>
                  </a:cubicBezTo>
                  <a:cubicBezTo>
                    <a:pt x="851" y="459"/>
                    <a:pt x="851" y="368"/>
                    <a:pt x="760" y="338"/>
                  </a:cubicBezTo>
                  <a:cubicBezTo>
                    <a:pt x="608" y="246"/>
                    <a:pt x="456" y="155"/>
                    <a:pt x="274" y="64"/>
                  </a:cubicBezTo>
                  <a:cubicBezTo>
                    <a:pt x="274" y="64"/>
                    <a:pt x="243" y="34"/>
                    <a:pt x="213" y="34"/>
                  </a:cubicBezTo>
                  <a:cubicBezTo>
                    <a:pt x="190" y="10"/>
                    <a:pt x="162" y="1"/>
                    <a:pt x="135" y="1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8" name="Google Shape;2088;p62"/>
            <p:cNvSpPr/>
            <p:nvPr/>
          </p:nvSpPr>
          <p:spPr>
            <a:xfrm>
              <a:off x="4452939" y="4868208"/>
              <a:ext cx="37411" cy="25505"/>
            </a:xfrm>
            <a:custGeom>
              <a:avLst/>
              <a:gdLst/>
              <a:ahLst/>
              <a:cxnLst/>
              <a:rect l="l" t="t" r="r" b="b"/>
              <a:pathLst>
                <a:path w="883" h="602" extrusionOk="0">
                  <a:moveTo>
                    <a:pt x="185" y="0"/>
                  </a:moveTo>
                  <a:cubicBezTo>
                    <a:pt x="124" y="0"/>
                    <a:pt x="53" y="29"/>
                    <a:pt x="31" y="73"/>
                  </a:cubicBezTo>
                  <a:cubicBezTo>
                    <a:pt x="1" y="134"/>
                    <a:pt x="31" y="225"/>
                    <a:pt x="92" y="256"/>
                  </a:cubicBezTo>
                  <a:cubicBezTo>
                    <a:pt x="244" y="347"/>
                    <a:pt x="396" y="438"/>
                    <a:pt x="578" y="529"/>
                  </a:cubicBezTo>
                  <a:cubicBezTo>
                    <a:pt x="608" y="559"/>
                    <a:pt x="608" y="559"/>
                    <a:pt x="639" y="590"/>
                  </a:cubicBezTo>
                  <a:cubicBezTo>
                    <a:pt x="655" y="598"/>
                    <a:pt x="674" y="602"/>
                    <a:pt x="693" y="602"/>
                  </a:cubicBezTo>
                  <a:cubicBezTo>
                    <a:pt x="746" y="602"/>
                    <a:pt x="807" y="574"/>
                    <a:pt x="852" y="529"/>
                  </a:cubicBezTo>
                  <a:cubicBezTo>
                    <a:pt x="882" y="468"/>
                    <a:pt x="852" y="377"/>
                    <a:pt x="791" y="347"/>
                  </a:cubicBezTo>
                  <a:cubicBezTo>
                    <a:pt x="639" y="256"/>
                    <a:pt x="457" y="164"/>
                    <a:pt x="305" y="73"/>
                  </a:cubicBezTo>
                  <a:cubicBezTo>
                    <a:pt x="274" y="43"/>
                    <a:pt x="274" y="43"/>
                    <a:pt x="244" y="12"/>
                  </a:cubicBezTo>
                  <a:cubicBezTo>
                    <a:pt x="227" y="4"/>
                    <a:pt x="207" y="0"/>
                    <a:pt x="185" y="0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9" name="Google Shape;2089;p62"/>
            <p:cNvSpPr/>
            <p:nvPr/>
          </p:nvSpPr>
          <p:spPr>
            <a:xfrm>
              <a:off x="4549540" y="4856345"/>
              <a:ext cx="36097" cy="24827"/>
            </a:xfrm>
            <a:custGeom>
              <a:avLst/>
              <a:gdLst/>
              <a:ahLst/>
              <a:cxnLst/>
              <a:rect l="l" t="t" r="r" b="b"/>
              <a:pathLst>
                <a:path w="852" h="586" extrusionOk="0">
                  <a:moveTo>
                    <a:pt x="139" y="1"/>
                  </a:moveTo>
                  <a:cubicBezTo>
                    <a:pt x="94" y="1"/>
                    <a:pt x="50" y="22"/>
                    <a:pt x="31" y="80"/>
                  </a:cubicBezTo>
                  <a:cubicBezTo>
                    <a:pt x="0" y="140"/>
                    <a:pt x="0" y="232"/>
                    <a:pt x="91" y="262"/>
                  </a:cubicBezTo>
                  <a:cubicBezTo>
                    <a:pt x="243" y="353"/>
                    <a:pt x="395" y="444"/>
                    <a:pt x="578" y="536"/>
                  </a:cubicBezTo>
                  <a:cubicBezTo>
                    <a:pt x="578" y="536"/>
                    <a:pt x="608" y="566"/>
                    <a:pt x="639" y="566"/>
                  </a:cubicBezTo>
                  <a:cubicBezTo>
                    <a:pt x="664" y="579"/>
                    <a:pt x="694" y="586"/>
                    <a:pt x="723" y="586"/>
                  </a:cubicBezTo>
                  <a:cubicBezTo>
                    <a:pt x="764" y="586"/>
                    <a:pt x="803" y="571"/>
                    <a:pt x="821" y="536"/>
                  </a:cubicBezTo>
                  <a:cubicBezTo>
                    <a:pt x="851" y="444"/>
                    <a:pt x="851" y="353"/>
                    <a:pt x="791" y="323"/>
                  </a:cubicBezTo>
                  <a:cubicBezTo>
                    <a:pt x="608" y="232"/>
                    <a:pt x="456" y="140"/>
                    <a:pt x="304" y="49"/>
                  </a:cubicBezTo>
                  <a:cubicBezTo>
                    <a:pt x="274" y="49"/>
                    <a:pt x="243" y="19"/>
                    <a:pt x="213" y="19"/>
                  </a:cubicBezTo>
                  <a:cubicBezTo>
                    <a:pt x="191" y="8"/>
                    <a:pt x="164" y="1"/>
                    <a:pt x="139" y="1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0" name="Google Shape;2090;p62"/>
            <p:cNvSpPr/>
            <p:nvPr/>
          </p:nvSpPr>
          <p:spPr>
            <a:xfrm>
              <a:off x="4385869" y="4884986"/>
              <a:ext cx="41859" cy="23260"/>
            </a:xfrm>
            <a:custGeom>
              <a:avLst/>
              <a:gdLst/>
              <a:ahLst/>
              <a:cxnLst/>
              <a:rect l="l" t="t" r="r" b="b"/>
              <a:pathLst>
                <a:path w="988" h="549" extrusionOk="0">
                  <a:moveTo>
                    <a:pt x="757" y="1"/>
                  </a:moveTo>
                  <a:cubicBezTo>
                    <a:pt x="739" y="1"/>
                    <a:pt x="721" y="4"/>
                    <a:pt x="702" y="12"/>
                  </a:cubicBezTo>
                  <a:cubicBezTo>
                    <a:pt x="520" y="103"/>
                    <a:pt x="337" y="194"/>
                    <a:pt x="155" y="315"/>
                  </a:cubicBezTo>
                  <a:cubicBezTo>
                    <a:pt x="1" y="367"/>
                    <a:pt x="86" y="548"/>
                    <a:pt x="207" y="548"/>
                  </a:cubicBezTo>
                  <a:cubicBezTo>
                    <a:pt x="229" y="548"/>
                    <a:pt x="253" y="542"/>
                    <a:pt x="277" y="528"/>
                  </a:cubicBezTo>
                  <a:cubicBezTo>
                    <a:pt x="459" y="437"/>
                    <a:pt x="641" y="346"/>
                    <a:pt x="854" y="255"/>
                  </a:cubicBezTo>
                  <a:cubicBezTo>
                    <a:pt x="988" y="175"/>
                    <a:pt x="887" y="1"/>
                    <a:pt x="757" y="1"/>
                  </a:cubicBezTo>
                  <a:close/>
                </a:path>
              </a:pathLst>
            </a:custGeom>
            <a:solidFill>
              <a:srgbClr val="9247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1" name="Google Shape;2091;p62"/>
            <p:cNvSpPr/>
            <p:nvPr/>
          </p:nvSpPr>
          <p:spPr>
            <a:xfrm>
              <a:off x="4371506" y="4931422"/>
              <a:ext cx="40842" cy="23175"/>
            </a:xfrm>
            <a:custGeom>
              <a:avLst/>
              <a:gdLst/>
              <a:ahLst/>
              <a:cxnLst/>
              <a:rect l="l" t="t" r="r" b="b"/>
              <a:pathLst>
                <a:path w="964" h="547" extrusionOk="0">
                  <a:moveTo>
                    <a:pt x="755" y="0"/>
                  </a:moveTo>
                  <a:cubicBezTo>
                    <a:pt x="740" y="0"/>
                    <a:pt x="723" y="3"/>
                    <a:pt x="707" y="10"/>
                  </a:cubicBezTo>
                  <a:cubicBezTo>
                    <a:pt x="524" y="131"/>
                    <a:pt x="312" y="223"/>
                    <a:pt x="129" y="314"/>
                  </a:cubicBezTo>
                  <a:cubicBezTo>
                    <a:pt x="1" y="365"/>
                    <a:pt x="89" y="547"/>
                    <a:pt x="212" y="547"/>
                  </a:cubicBezTo>
                  <a:cubicBezTo>
                    <a:pt x="234" y="547"/>
                    <a:pt x="258" y="541"/>
                    <a:pt x="281" y="526"/>
                  </a:cubicBezTo>
                  <a:cubicBezTo>
                    <a:pt x="464" y="435"/>
                    <a:pt x="646" y="344"/>
                    <a:pt x="828" y="253"/>
                  </a:cubicBezTo>
                  <a:cubicBezTo>
                    <a:pt x="964" y="199"/>
                    <a:pt x="882" y="0"/>
                    <a:pt x="755" y="0"/>
                  </a:cubicBezTo>
                  <a:close/>
                </a:path>
              </a:pathLst>
            </a:custGeom>
            <a:solidFill>
              <a:srgbClr val="9247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2" name="Google Shape;2092;p62"/>
            <p:cNvSpPr/>
            <p:nvPr/>
          </p:nvSpPr>
          <p:spPr>
            <a:xfrm>
              <a:off x="4342907" y="4859183"/>
              <a:ext cx="33386" cy="19108"/>
            </a:xfrm>
            <a:custGeom>
              <a:avLst/>
              <a:gdLst/>
              <a:ahLst/>
              <a:cxnLst/>
              <a:rect l="l" t="t" r="r" b="b"/>
              <a:pathLst>
                <a:path w="788" h="451" extrusionOk="0">
                  <a:moveTo>
                    <a:pt x="611" y="0"/>
                  </a:moveTo>
                  <a:cubicBezTo>
                    <a:pt x="595" y="0"/>
                    <a:pt x="578" y="4"/>
                    <a:pt x="561" y="13"/>
                  </a:cubicBezTo>
                  <a:cubicBezTo>
                    <a:pt x="409" y="104"/>
                    <a:pt x="257" y="165"/>
                    <a:pt x="105" y="256"/>
                  </a:cubicBezTo>
                  <a:cubicBezTo>
                    <a:pt x="1" y="308"/>
                    <a:pt x="76" y="450"/>
                    <a:pt x="176" y="450"/>
                  </a:cubicBezTo>
                  <a:cubicBezTo>
                    <a:pt x="193" y="450"/>
                    <a:pt x="210" y="447"/>
                    <a:pt x="227" y="438"/>
                  </a:cubicBezTo>
                  <a:cubicBezTo>
                    <a:pt x="379" y="377"/>
                    <a:pt x="531" y="286"/>
                    <a:pt x="683" y="195"/>
                  </a:cubicBezTo>
                  <a:cubicBezTo>
                    <a:pt x="787" y="143"/>
                    <a:pt x="712" y="0"/>
                    <a:pt x="611" y="0"/>
                  </a:cubicBezTo>
                  <a:close/>
                </a:path>
              </a:pathLst>
            </a:custGeom>
            <a:solidFill>
              <a:srgbClr val="9247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3" name="Google Shape;2093;p62"/>
            <p:cNvSpPr/>
            <p:nvPr/>
          </p:nvSpPr>
          <p:spPr>
            <a:xfrm>
              <a:off x="4164661" y="4419267"/>
              <a:ext cx="603695" cy="441258"/>
            </a:xfrm>
            <a:custGeom>
              <a:avLst/>
              <a:gdLst/>
              <a:ahLst/>
              <a:cxnLst/>
              <a:rect l="l" t="t" r="r" b="b"/>
              <a:pathLst>
                <a:path w="14249" h="10415" extrusionOk="0">
                  <a:moveTo>
                    <a:pt x="664" y="0"/>
                  </a:moveTo>
                  <a:cubicBezTo>
                    <a:pt x="273" y="0"/>
                    <a:pt x="26" y="540"/>
                    <a:pt x="26" y="1976"/>
                  </a:cubicBezTo>
                  <a:cubicBezTo>
                    <a:pt x="1" y="9822"/>
                    <a:pt x="5520" y="10414"/>
                    <a:pt x="7111" y="10414"/>
                  </a:cubicBezTo>
                  <a:cubicBezTo>
                    <a:pt x="7382" y="10414"/>
                    <a:pt x="7538" y="10397"/>
                    <a:pt x="7535" y="10396"/>
                  </a:cubicBezTo>
                  <a:lnTo>
                    <a:pt x="7535" y="10396"/>
                  </a:lnTo>
                  <a:cubicBezTo>
                    <a:pt x="7664" y="10405"/>
                    <a:pt x="7790" y="10410"/>
                    <a:pt x="7915" y="10410"/>
                  </a:cubicBezTo>
                  <a:cubicBezTo>
                    <a:pt x="11856" y="10410"/>
                    <a:pt x="14249" y="5900"/>
                    <a:pt x="11303" y="4073"/>
                  </a:cubicBezTo>
                  <a:cubicBezTo>
                    <a:pt x="10551" y="3610"/>
                    <a:pt x="9880" y="3437"/>
                    <a:pt x="9277" y="3437"/>
                  </a:cubicBezTo>
                  <a:cubicBezTo>
                    <a:pt x="7506" y="3437"/>
                    <a:pt x="6317" y="4927"/>
                    <a:pt x="5348" y="4927"/>
                  </a:cubicBezTo>
                  <a:cubicBezTo>
                    <a:pt x="5327" y="4927"/>
                    <a:pt x="5306" y="4926"/>
                    <a:pt x="5285" y="4924"/>
                  </a:cubicBezTo>
                  <a:cubicBezTo>
                    <a:pt x="4305" y="4856"/>
                    <a:pt x="1837" y="0"/>
                    <a:pt x="6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094" name="Google Shape;2094;p62"/>
          <p:cNvSpPr txBox="1">
            <a:spLocks noGrp="1"/>
          </p:cNvSpPr>
          <p:nvPr>
            <p:ph type="title"/>
          </p:nvPr>
        </p:nvSpPr>
        <p:spPr>
          <a:xfrm>
            <a:off x="3119556" y="734766"/>
            <a:ext cx="5510636" cy="767200"/>
          </a:xfrm>
          <a:prstGeom prst="rect">
            <a:avLst/>
          </a:prstGeom>
          <a:solidFill>
            <a:srgbClr val="FFFF00"/>
          </a:solidFill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lvl="0">
              <a:buNone/>
            </a:pPr>
            <a:r>
              <a:rPr lang="id-ID" dirty="0">
                <a:latin typeface="Century Gothic" panose="020B0502020202020204" pitchFamily="34" charset="0"/>
              </a:rPr>
              <a:t>Aksara Gedé </a:t>
            </a:r>
            <a:endParaRPr dirty="0">
              <a:latin typeface="Century Gothic" panose="020B0502020202020204" pitchFamily="34" charset="0"/>
            </a:endParaRPr>
          </a:p>
        </p:txBody>
      </p:sp>
      <p:pic>
        <p:nvPicPr>
          <p:cNvPr id="2095" name="Google Shape;2095;p62">
            <a:hlinkClick r:id="" action="ppaction://noaction"/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28133" y="6112956"/>
            <a:ext cx="425800" cy="425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136972" y="2439305"/>
            <a:ext cx="7251727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>
                <a:latin typeface="Century Gothic" panose="020B0502020202020204" pitchFamily="34" charset="0"/>
              </a:rPr>
              <a:t>Ngaran tempat </a:t>
            </a:r>
            <a:r>
              <a:rPr lang="id-ID" sz="3200" dirty="0">
                <a:latin typeface="Century Gothic" panose="020B0502020202020204" pitchFamily="34" charset="0"/>
              </a:rPr>
              <a:t>( nama tempat ) </a:t>
            </a:r>
            <a:r>
              <a:rPr lang="id-ID" sz="3200" dirty="0" smtClean="0">
                <a:latin typeface="Century Gothic" panose="020B0502020202020204" pitchFamily="34" charset="0"/>
              </a:rPr>
              <a:t>:</a:t>
            </a:r>
            <a:endParaRPr lang="en-ID" sz="3200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9738" y="3529174"/>
            <a:ext cx="10075837" cy="206210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id-ID" sz="3200" dirty="0">
                <a:latin typeface="Century Gothic" panose="020B0502020202020204" pitchFamily="34" charset="0"/>
              </a:rPr>
              <a:t>Conto :</a:t>
            </a:r>
            <a:endParaRPr lang="en-ID" sz="3200" dirty="0">
              <a:latin typeface="Century Gothic" panose="020B0502020202020204" pitchFamily="34" charset="0"/>
            </a:endParaRPr>
          </a:p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id-ID" sz="3200" dirty="0">
                <a:latin typeface="Century Gothic" panose="020B0502020202020204" pitchFamily="34" charset="0"/>
              </a:rPr>
              <a:t>Abdi lahir di </a:t>
            </a:r>
            <a:r>
              <a:rPr lang="id-ID" sz="3200" b="1" dirty="0">
                <a:latin typeface="Century Gothic" panose="020B0502020202020204" pitchFamily="34" charset="0"/>
              </a:rPr>
              <a:t>B</a:t>
            </a:r>
            <a:r>
              <a:rPr lang="id-ID" sz="3200" dirty="0">
                <a:latin typeface="Century Gothic" panose="020B0502020202020204" pitchFamily="34" charset="0"/>
              </a:rPr>
              <a:t>andung</a:t>
            </a:r>
            <a:endParaRPr lang="en-ID" sz="3200" dirty="0">
              <a:latin typeface="Century Gothic" panose="020B0502020202020204" pitchFamily="34" charset="0"/>
            </a:endParaRPr>
          </a:p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id-ID" sz="3200" dirty="0">
                <a:latin typeface="Century Gothic" panose="020B0502020202020204" pitchFamily="34" charset="0"/>
              </a:rPr>
              <a:t>Dani badé angkat ka </a:t>
            </a:r>
            <a:r>
              <a:rPr lang="id-ID" sz="3200" b="1" dirty="0">
                <a:latin typeface="Century Gothic" panose="020B0502020202020204" pitchFamily="34" charset="0"/>
              </a:rPr>
              <a:t>J</a:t>
            </a:r>
            <a:r>
              <a:rPr lang="id-ID" sz="3200" dirty="0">
                <a:latin typeface="Century Gothic" panose="020B0502020202020204" pitchFamily="34" charset="0"/>
              </a:rPr>
              <a:t>akarta</a:t>
            </a:r>
            <a:endParaRPr lang="en-ID" sz="3200" dirty="0">
              <a:latin typeface="Century Gothic" panose="020B0502020202020204" pitchFamily="34" charset="0"/>
            </a:endParaRPr>
          </a:p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id-ID" sz="3200" dirty="0">
                <a:latin typeface="Century Gothic" panose="020B0502020202020204" pitchFamily="34" charset="0"/>
              </a:rPr>
              <a:t>Gudeg salah sahiji kadaharan has </a:t>
            </a:r>
            <a:r>
              <a:rPr lang="id-ID" sz="3200" b="1" dirty="0">
                <a:latin typeface="Century Gothic" panose="020B0502020202020204" pitchFamily="34" charset="0"/>
              </a:rPr>
              <a:t>J</a:t>
            </a:r>
            <a:r>
              <a:rPr lang="id-ID" sz="3200" dirty="0">
                <a:latin typeface="Century Gothic" panose="020B0502020202020204" pitchFamily="34" charset="0"/>
              </a:rPr>
              <a:t>ogjakarta</a:t>
            </a:r>
            <a:endParaRPr lang="en-ID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00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4" grpId="0" animBg="1"/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1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4" name="Google Shape;1924;p62"/>
          <p:cNvGrpSpPr/>
          <p:nvPr/>
        </p:nvGrpSpPr>
        <p:grpSpPr>
          <a:xfrm>
            <a:off x="114391" y="4584878"/>
            <a:ext cx="2912144" cy="2273121"/>
            <a:chOff x="2252050" y="2014325"/>
            <a:chExt cx="4650339" cy="3208248"/>
          </a:xfrm>
        </p:grpSpPr>
        <p:sp>
          <p:nvSpPr>
            <p:cNvPr id="1925" name="Google Shape;1925;p62"/>
            <p:cNvSpPr/>
            <p:nvPr/>
          </p:nvSpPr>
          <p:spPr>
            <a:xfrm>
              <a:off x="4485139" y="3315600"/>
              <a:ext cx="292378" cy="154557"/>
            </a:xfrm>
            <a:custGeom>
              <a:avLst/>
              <a:gdLst/>
              <a:ahLst/>
              <a:cxnLst/>
              <a:rect l="l" t="t" r="r" b="b"/>
              <a:pathLst>
                <a:path w="6901" h="3648" extrusionOk="0">
                  <a:moveTo>
                    <a:pt x="0" y="0"/>
                  </a:moveTo>
                  <a:lnTo>
                    <a:pt x="2280" y="1003"/>
                  </a:lnTo>
                  <a:lnTo>
                    <a:pt x="6779" y="3648"/>
                  </a:lnTo>
                  <a:lnTo>
                    <a:pt x="6900" y="3070"/>
                  </a:lnTo>
                  <a:lnTo>
                    <a:pt x="2584" y="6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47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6" name="Google Shape;1926;p62"/>
            <p:cNvSpPr/>
            <p:nvPr/>
          </p:nvSpPr>
          <p:spPr>
            <a:xfrm>
              <a:off x="4969372" y="4115313"/>
              <a:ext cx="1933017" cy="504893"/>
            </a:xfrm>
            <a:custGeom>
              <a:avLst/>
              <a:gdLst/>
              <a:ahLst/>
              <a:cxnLst/>
              <a:rect l="l" t="t" r="r" b="b"/>
              <a:pathLst>
                <a:path w="45625" h="11917" extrusionOk="0">
                  <a:moveTo>
                    <a:pt x="41315" y="0"/>
                  </a:moveTo>
                  <a:cubicBezTo>
                    <a:pt x="41303" y="0"/>
                    <a:pt x="41290" y="0"/>
                    <a:pt x="41278" y="1"/>
                  </a:cubicBezTo>
                  <a:cubicBezTo>
                    <a:pt x="39910" y="31"/>
                    <a:pt x="40305" y="3132"/>
                    <a:pt x="40579" y="4682"/>
                  </a:cubicBezTo>
                  <a:cubicBezTo>
                    <a:pt x="36414" y="3679"/>
                    <a:pt x="30001" y="3041"/>
                    <a:pt x="22827" y="3041"/>
                  </a:cubicBezTo>
                  <a:cubicBezTo>
                    <a:pt x="17478" y="3041"/>
                    <a:pt x="12554" y="3375"/>
                    <a:pt x="8663" y="3983"/>
                  </a:cubicBezTo>
                  <a:lnTo>
                    <a:pt x="8663" y="3952"/>
                  </a:lnTo>
                  <a:cubicBezTo>
                    <a:pt x="8663" y="3952"/>
                    <a:pt x="9453" y="609"/>
                    <a:pt x="8663" y="578"/>
                  </a:cubicBezTo>
                  <a:cubicBezTo>
                    <a:pt x="8655" y="578"/>
                    <a:pt x="8648" y="577"/>
                    <a:pt x="8641" y="577"/>
                  </a:cubicBezTo>
                  <a:cubicBezTo>
                    <a:pt x="7998" y="577"/>
                    <a:pt x="8177" y="3172"/>
                    <a:pt x="8237" y="4044"/>
                  </a:cubicBezTo>
                  <a:cubicBezTo>
                    <a:pt x="8207" y="4074"/>
                    <a:pt x="8177" y="4074"/>
                    <a:pt x="8146" y="4074"/>
                  </a:cubicBezTo>
                  <a:cubicBezTo>
                    <a:pt x="7929" y="3532"/>
                    <a:pt x="7423" y="2410"/>
                    <a:pt x="6971" y="2410"/>
                  </a:cubicBezTo>
                  <a:cubicBezTo>
                    <a:pt x="6916" y="2410"/>
                    <a:pt x="6862" y="2427"/>
                    <a:pt x="6809" y="2463"/>
                  </a:cubicBezTo>
                  <a:cubicBezTo>
                    <a:pt x="6414" y="2706"/>
                    <a:pt x="6930" y="3588"/>
                    <a:pt x="7356" y="4196"/>
                  </a:cubicBezTo>
                  <a:cubicBezTo>
                    <a:pt x="2857" y="5016"/>
                    <a:pt x="0" y="6171"/>
                    <a:pt x="0" y="7478"/>
                  </a:cubicBezTo>
                  <a:cubicBezTo>
                    <a:pt x="0" y="9910"/>
                    <a:pt x="10213" y="11916"/>
                    <a:pt x="22827" y="11916"/>
                  </a:cubicBezTo>
                  <a:cubicBezTo>
                    <a:pt x="35411" y="11916"/>
                    <a:pt x="45624" y="9910"/>
                    <a:pt x="45624" y="7478"/>
                  </a:cubicBezTo>
                  <a:cubicBezTo>
                    <a:pt x="45624" y="6658"/>
                    <a:pt x="44500" y="5898"/>
                    <a:pt x="42554" y="5229"/>
                  </a:cubicBezTo>
                  <a:cubicBezTo>
                    <a:pt x="42980" y="4712"/>
                    <a:pt x="43041" y="3922"/>
                    <a:pt x="42706" y="3831"/>
                  </a:cubicBezTo>
                  <a:cubicBezTo>
                    <a:pt x="42683" y="3825"/>
                    <a:pt x="42658" y="3823"/>
                    <a:pt x="42634" y="3823"/>
                  </a:cubicBezTo>
                  <a:cubicBezTo>
                    <a:pt x="42253" y="3823"/>
                    <a:pt x="41807" y="4468"/>
                    <a:pt x="41521" y="4925"/>
                  </a:cubicBezTo>
                  <a:cubicBezTo>
                    <a:pt x="41490" y="4925"/>
                    <a:pt x="41460" y="4895"/>
                    <a:pt x="41430" y="4895"/>
                  </a:cubicBezTo>
                  <a:cubicBezTo>
                    <a:pt x="41821" y="3598"/>
                    <a:pt x="42781" y="0"/>
                    <a:pt x="413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7" name="Google Shape;1927;p62"/>
            <p:cNvSpPr/>
            <p:nvPr/>
          </p:nvSpPr>
          <p:spPr>
            <a:xfrm>
              <a:off x="6456813" y="3361825"/>
              <a:ext cx="212515" cy="799898"/>
            </a:xfrm>
            <a:custGeom>
              <a:avLst/>
              <a:gdLst/>
              <a:ahLst/>
              <a:cxnLst/>
              <a:rect l="l" t="t" r="r" b="b"/>
              <a:pathLst>
                <a:path w="5016" h="18880" extrusionOk="0">
                  <a:moveTo>
                    <a:pt x="2652" y="1"/>
                  </a:moveTo>
                  <a:cubicBezTo>
                    <a:pt x="506" y="1"/>
                    <a:pt x="0" y="18879"/>
                    <a:pt x="0" y="18879"/>
                  </a:cubicBezTo>
                  <a:cubicBezTo>
                    <a:pt x="0" y="18879"/>
                    <a:pt x="2128" y="18575"/>
                    <a:pt x="3192" y="17572"/>
                  </a:cubicBezTo>
                  <a:cubicBezTo>
                    <a:pt x="3617" y="17147"/>
                    <a:pt x="4347" y="15171"/>
                    <a:pt x="4590" y="12344"/>
                  </a:cubicBezTo>
                  <a:cubicBezTo>
                    <a:pt x="5016" y="7572"/>
                    <a:pt x="4468" y="1159"/>
                    <a:pt x="2918" y="95"/>
                  </a:cubicBezTo>
                  <a:cubicBezTo>
                    <a:pt x="2827" y="31"/>
                    <a:pt x="2738" y="1"/>
                    <a:pt x="26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8" name="Google Shape;1928;p62"/>
            <p:cNvSpPr/>
            <p:nvPr/>
          </p:nvSpPr>
          <p:spPr>
            <a:xfrm>
              <a:off x="5315779" y="4639458"/>
              <a:ext cx="376096" cy="252468"/>
            </a:xfrm>
            <a:custGeom>
              <a:avLst/>
              <a:gdLst/>
              <a:ahLst/>
              <a:cxnLst/>
              <a:rect l="l" t="t" r="r" b="b"/>
              <a:pathLst>
                <a:path w="8877" h="5959" extrusionOk="0">
                  <a:moveTo>
                    <a:pt x="6414" y="1"/>
                  </a:moveTo>
                  <a:cubicBezTo>
                    <a:pt x="6414" y="1"/>
                    <a:pt x="2827" y="1885"/>
                    <a:pt x="1" y="3132"/>
                  </a:cubicBezTo>
                  <a:cubicBezTo>
                    <a:pt x="274" y="3861"/>
                    <a:pt x="517" y="4864"/>
                    <a:pt x="426" y="5958"/>
                  </a:cubicBezTo>
                  <a:lnTo>
                    <a:pt x="8147" y="5807"/>
                  </a:lnTo>
                  <a:lnTo>
                    <a:pt x="8876" y="518"/>
                  </a:lnTo>
                  <a:lnTo>
                    <a:pt x="64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9" name="Google Shape;1929;p62"/>
            <p:cNvSpPr/>
            <p:nvPr/>
          </p:nvSpPr>
          <p:spPr>
            <a:xfrm>
              <a:off x="4916502" y="2162998"/>
              <a:ext cx="1411473" cy="1357370"/>
            </a:xfrm>
            <a:custGeom>
              <a:avLst/>
              <a:gdLst/>
              <a:ahLst/>
              <a:cxnLst/>
              <a:rect l="l" t="t" r="r" b="b"/>
              <a:pathLst>
                <a:path w="33315" h="32038" extrusionOk="0">
                  <a:moveTo>
                    <a:pt x="22372" y="0"/>
                  </a:moveTo>
                  <a:cubicBezTo>
                    <a:pt x="22372" y="1"/>
                    <a:pt x="22377" y="10"/>
                    <a:pt x="22387" y="27"/>
                  </a:cubicBezTo>
                  <a:lnTo>
                    <a:pt x="22387" y="27"/>
                  </a:lnTo>
                  <a:cubicBezTo>
                    <a:pt x="22382" y="18"/>
                    <a:pt x="22377" y="9"/>
                    <a:pt x="22372" y="0"/>
                  </a:cubicBezTo>
                  <a:close/>
                  <a:moveTo>
                    <a:pt x="22387" y="27"/>
                  </a:moveTo>
                  <a:cubicBezTo>
                    <a:pt x="22893" y="1015"/>
                    <a:pt x="19753" y="3320"/>
                    <a:pt x="19241" y="4012"/>
                  </a:cubicBezTo>
                  <a:cubicBezTo>
                    <a:pt x="18056" y="5563"/>
                    <a:pt x="17296" y="7386"/>
                    <a:pt x="16141" y="8937"/>
                  </a:cubicBezTo>
                  <a:cubicBezTo>
                    <a:pt x="13952" y="11763"/>
                    <a:pt x="10974" y="12584"/>
                    <a:pt x="7691" y="13465"/>
                  </a:cubicBezTo>
                  <a:cubicBezTo>
                    <a:pt x="6171" y="13861"/>
                    <a:pt x="4560" y="14286"/>
                    <a:pt x="3253" y="15168"/>
                  </a:cubicBezTo>
                  <a:cubicBezTo>
                    <a:pt x="1217" y="16535"/>
                    <a:pt x="1" y="19514"/>
                    <a:pt x="183" y="21915"/>
                  </a:cubicBezTo>
                  <a:cubicBezTo>
                    <a:pt x="305" y="23466"/>
                    <a:pt x="1156" y="24985"/>
                    <a:pt x="2554" y="25624"/>
                  </a:cubicBezTo>
                  <a:cubicBezTo>
                    <a:pt x="3071" y="25867"/>
                    <a:pt x="3618" y="25988"/>
                    <a:pt x="4135" y="26201"/>
                  </a:cubicBezTo>
                  <a:cubicBezTo>
                    <a:pt x="4073" y="27976"/>
                    <a:pt x="5149" y="28478"/>
                    <a:pt x="6313" y="28478"/>
                  </a:cubicBezTo>
                  <a:cubicBezTo>
                    <a:pt x="6883" y="28478"/>
                    <a:pt x="7475" y="28357"/>
                    <a:pt x="7964" y="28207"/>
                  </a:cubicBezTo>
                  <a:cubicBezTo>
                    <a:pt x="9408" y="27726"/>
                    <a:pt x="11743" y="24895"/>
                    <a:pt x="11823" y="24305"/>
                  </a:cubicBezTo>
                  <a:lnTo>
                    <a:pt x="11823" y="24305"/>
                  </a:lnTo>
                  <a:cubicBezTo>
                    <a:pt x="11294" y="29854"/>
                    <a:pt x="18542" y="32037"/>
                    <a:pt x="18542" y="32037"/>
                  </a:cubicBezTo>
                  <a:lnTo>
                    <a:pt x="31825" y="23131"/>
                  </a:lnTo>
                  <a:lnTo>
                    <a:pt x="33314" y="15320"/>
                  </a:lnTo>
                  <a:lnTo>
                    <a:pt x="26688" y="6930"/>
                  </a:lnTo>
                  <a:cubicBezTo>
                    <a:pt x="26688" y="6931"/>
                    <a:pt x="26688" y="6931"/>
                    <a:pt x="26688" y="6931"/>
                  </a:cubicBezTo>
                  <a:cubicBezTo>
                    <a:pt x="26670" y="6931"/>
                    <a:pt x="22660" y="492"/>
                    <a:pt x="22387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0" name="Google Shape;1930;p62"/>
            <p:cNvSpPr/>
            <p:nvPr/>
          </p:nvSpPr>
          <p:spPr>
            <a:xfrm>
              <a:off x="5587532" y="3109391"/>
              <a:ext cx="1128119" cy="1159217"/>
            </a:xfrm>
            <a:custGeom>
              <a:avLst/>
              <a:gdLst/>
              <a:ahLst/>
              <a:cxnLst/>
              <a:rect l="l" t="t" r="r" b="b"/>
              <a:pathLst>
                <a:path w="26627" h="27361" extrusionOk="0">
                  <a:moveTo>
                    <a:pt x="12890" y="0"/>
                  </a:moveTo>
                  <a:cubicBezTo>
                    <a:pt x="11007" y="0"/>
                    <a:pt x="6565" y="401"/>
                    <a:pt x="4164" y="3955"/>
                  </a:cubicBezTo>
                  <a:cubicBezTo>
                    <a:pt x="1064" y="8545"/>
                    <a:pt x="0" y="14655"/>
                    <a:pt x="0" y="14655"/>
                  </a:cubicBezTo>
                  <a:lnTo>
                    <a:pt x="942" y="18333"/>
                  </a:lnTo>
                  <a:cubicBezTo>
                    <a:pt x="942" y="18333"/>
                    <a:pt x="2734" y="20290"/>
                    <a:pt x="4243" y="20290"/>
                  </a:cubicBezTo>
                  <a:cubicBezTo>
                    <a:pt x="4671" y="20290"/>
                    <a:pt x="5075" y="20133"/>
                    <a:pt x="5411" y="19731"/>
                  </a:cubicBezTo>
                  <a:cubicBezTo>
                    <a:pt x="5411" y="19731"/>
                    <a:pt x="5927" y="20095"/>
                    <a:pt x="7265" y="21281"/>
                  </a:cubicBezTo>
                  <a:cubicBezTo>
                    <a:pt x="7659" y="21629"/>
                    <a:pt x="8117" y="21751"/>
                    <a:pt x="8564" y="21751"/>
                  </a:cubicBezTo>
                  <a:cubicBezTo>
                    <a:pt x="9599" y="21751"/>
                    <a:pt x="10578" y="21099"/>
                    <a:pt x="10578" y="21099"/>
                  </a:cubicBezTo>
                  <a:cubicBezTo>
                    <a:pt x="10578" y="21099"/>
                    <a:pt x="13557" y="22162"/>
                    <a:pt x="15259" y="24320"/>
                  </a:cubicBezTo>
                  <a:cubicBezTo>
                    <a:pt x="16931" y="26448"/>
                    <a:pt x="20943" y="27360"/>
                    <a:pt x="20943" y="27360"/>
                  </a:cubicBezTo>
                  <a:cubicBezTo>
                    <a:pt x="20943" y="27360"/>
                    <a:pt x="22827" y="24716"/>
                    <a:pt x="23952" y="21099"/>
                  </a:cubicBezTo>
                  <a:cubicBezTo>
                    <a:pt x="25928" y="14928"/>
                    <a:pt x="26627" y="5718"/>
                    <a:pt x="18633" y="642"/>
                  </a:cubicBezTo>
                  <a:cubicBezTo>
                    <a:pt x="15719" y="60"/>
                    <a:pt x="14072" y="34"/>
                    <a:pt x="13807" y="34"/>
                  </a:cubicBezTo>
                  <a:cubicBezTo>
                    <a:pt x="13782" y="34"/>
                    <a:pt x="13769" y="34"/>
                    <a:pt x="13769" y="34"/>
                  </a:cubicBezTo>
                  <a:cubicBezTo>
                    <a:pt x="13769" y="34"/>
                    <a:pt x="13438" y="0"/>
                    <a:pt x="128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1" name="Google Shape;1931;p62"/>
            <p:cNvSpPr/>
            <p:nvPr/>
          </p:nvSpPr>
          <p:spPr>
            <a:xfrm>
              <a:off x="5770330" y="2231254"/>
              <a:ext cx="704444" cy="1031860"/>
            </a:xfrm>
            <a:custGeom>
              <a:avLst/>
              <a:gdLst/>
              <a:ahLst/>
              <a:cxnLst/>
              <a:rect l="l" t="t" r="r" b="b"/>
              <a:pathLst>
                <a:path w="16627" h="24355" extrusionOk="0">
                  <a:moveTo>
                    <a:pt x="1216" y="0"/>
                  </a:moveTo>
                  <a:cubicBezTo>
                    <a:pt x="304" y="1763"/>
                    <a:pt x="0" y="3830"/>
                    <a:pt x="517" y="5897"/>
                  </a:cubicBezTo>
                  <a:lnTo>
                    <a:pt x="1338" y="9119"/>
                  </a:lnTo>
                  <a:lnTo>
                    <a:pt x="92" y="12858"/>
                  </a:lnTo>
                  <a:lnTo>
                    <a:pt x="2432" y="12858"/>
                  </a:lnTo>
                  <a:cubicBezTo>
                    <a:pt x="3770" y="15776"/>
                    <a:pt x="6718" y="17660"/>
                    <a:pt x="9879" y="17690"/>
                  </a:cubicBezTo>
                  <a:lnTo>
                    <a:pt x="9879" y="21186"/>
                  </a:lnTo>
                  <a:lnTo>
                    <a:pt x="9454" y="21125"/>
                  </a:lnTo>
                  <a:lnTo>
                    <a:pt x="9454" y="21125"/>
                  </a:lnTo>
                  <a:cubicBezTo>
                    <a:pt x="10040" y="22406"/>
                    <a:pt x="11278" y="24354"/>
                    <a:pt x="13488" y="24354"/>
                  </a:cubicBezTo>
                  <a:cubicBezTo>
                    <a:pt x="14372" y="24354"/>
                    <a:pt x="15411" y="24043"/>
                    <a:pt x="16627" y="23253"/>
                  </a:cubicBezTo>
                  <a:cubicBezTo>
                    <a:pt x="8450" y="20183"/>
                    <a:pt x="11581" y="10821"/>
                    <a:pt x="12128" y="5623"/>
                  </a:cubicBezTo>
                  <a:cubicBezTo>
                    <a:pt x="6201" y="5411"/>
                    <a:pt x="3010" y="2341"/>
                    <a:pt x="1490" y="274"/>
                  </a:cubicBezTo>
                  <a:cubicBezTo>
                    <a:pt x="1399" y="183"/>
                    <a:pt x="1307" y="91"/>
                    <a:pt x="1216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2" name="Google Shape;1932;p62"/>
            <p:cNvSpPr/>
            <p:nvPr/>
          </p:nvSpPr>
          <p:spPr>
            <a:xfrm>
              <a:off x="5828279" y="2242821"/>
              <a:ext cx="853875" cy="973605"/>
            </a:xfrm>
            <a:custGeom>
              <a:avLst/>
              <a:gdLst/>
              <a:ahLst/>
              <a:cxnLst/>
              <a:rect l="l" t="t" r="r" b="b"/>
              <a:pathLst>
                <a:path w="20154" h="22980" extrusionOk="0">
                  <a:moveTo>
                    <a:pt x="1" y="1"/>
                  </a:moveTo>
                  <a:cubicBezTo>
                    <a:pt x="1521" y="2068"/>
                    <a:pt x="4712" y="5138"/>
                    <a:pt x="10639" y="5350"/>
                  </a:cubicBezTo>
                  <a:cubicBezTo>
                    <a:pt x="10092" y="10548"/>
                    <a:pt x="6961" y="19910"/>
                    <a:pt x="15138" y="22980"/>
                  </a:cubicBezTo>
                  <a:cubicBezTo>
                    <a:pt x="15351" y="22858"/>
                    <a:pt x="15563" y="22706"/>
                    <a:pt x="15776" y="22554"/>
                  </a:cubicBezTo>
                  <a:lnTo>
                    <a:pt x="14986" y="21734"/>
                  </a:lnTo>
                  <a:lnTo>
                    <a:pt x="14986" y="15806"/>
                  </a:lnTo>
                  <a:cubicBezTo>
                    <a:pt x="18329" y="14074"/>
                    <a:pt x="20153" y="10183"/>
                    <a:pt x="19181" y="6414"/>
                  </a:cubicBezTo>
                  <a:lnTo>
                    <a:pt x="18329" y="3010"/>
                  </a:lnTo>
                  <a:cubicBezTo>
                    <a:pt x="15694" y="3750"/>
                    <a:pt x="13349" y="4055"/>
                    <a:pt x="11274" y="4055"/>
                  </a:cubicBezTo>
                  <a:cubicBezTo>
                    <a:pt x="5761" y="4055"/>
                    <a:pt x="2143" y="1900"/>
                    <a:pt x="1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3" name="Google Shape;1933;p62"/>
            <p:cNvSpPr/>
            <p:nvPr/>
          </p:nvSpPr>
          <p:spPr>
            <a:xfrm>
              <a:off x="5973815" y="2502669"/>
              <a:ext cx="47706" cy="71516"/>
            </a:xfrm>
            <a:custGeom>
              <a:avLst/>
              <a:gdLst/>
              <a:ahLst/>
              <a:cxnLst/>
              <a:rect l="l" t="t" r="r" b="b"/>
              <a:pathLst>
                <a:path w="1126" h="1688" extrusionOk="0">
                  <a:moveTo>
                    <a:pt x="394" y="1"/>
                  </a:moveTo>
                  <a:cubicBezTo>
                    <a:pt x="374" y="1"/>
                    <a:pt x="354" y="3"/>
                    <a:pt x="335" y="8"/>
                  </a:cubicBezTo>
                  <a:cubicBezTo>
                    <a:pt x="92" y="99"/>
                    <a:pt x="1" y="524"/>
                    <a:pt x="122" y="950"/>
                  </a:cubicBezTo>
                  <a:cubicBezTo>
                    <a:pt x="233" y="1395"/>
                    <a:pt x="497" y="1687"/>
                    <a:pt x="728" y="1687"/>
                  </a:cubicBezTo>
                  <a:cubicBezTo>
                    <a:pt x="749" y="1687"/>
                    <a:pt x="770" y="1685"/>
                    <a:pt x="791" y="1679"/>
                  </a:cubicBezTo>
                  <a:cubicBezTo>
                    <a:pt x="1034" y="1619"/>
                    <a:pt x="1125" y="1193"/>
                    <a:pt x="1004" y="737"/>
                  </a:cubicBezTo>
                  <a:cubicBezTo>
                    <a:pt x="892" y="317"/>
                    <a:pt x="625" y="1"/>
                    <a:pt x="3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4" name="Google Shape;1934;p62"/>
            <p:cNvSpPr/>
            <p:nvPr/>
          </p:nvSpPr>
          <p:spPr>
            <a:xfrm>
              <a:off x="5953624" y="2576970"/>
              <a:ext cx="267105" cy="240994"/>
            </a:xfrm>
            <a:custGeom>
              <a:avLst/>
              <a:gdLst/>
              <a:ahLst/>
              <a:cxnLst/>
              <a:rect l="l" t="t" r="r" b="b"/>
              <a:pathLst>
                <a:path w="4257" h="3841" extrusionOk="0">
                  <a:moveTo>
                    <a:pt x="2141" y="1"/>
                  </a:moveTo>
                  <a:cubicBezTo>
                    <a:pt x="1977" y="1"/>
                    <a:pt x="1809" y="22"/>
                    <a:pt x="1642" y="66"/>
                  </a:cubicBezTo>
                  <a:cubicBezTo>
                    <a:pt x="609" y="340"/>
                    <a:pt x="1" y="1404"/>
                    <a:pt x="274" y="2407"/>
                  </a:cubicBezTo>
                  <a:cubicBezTo>
                    <a:pt x="504" y="3273"/>
                    <a:pt x="1266" y="3840"/>
                    <a:pt x="2116" y="3840"/>
                  </a:cubicBezTo>
                  <a:cubicBezTo>
                    <a:pt x="2280" y="3840"/>
                    <a:pt x="2447" y="3819"/>
                    <a:pt x="2615" y="3775"/>
                  </a:cubicBezTo>
                  <a:cubicBezTo>
                    <a:pt x="3648" y="3501"/>
                    <a:pt x="4256" y="2468"/>
                    <a:pt x="3983" y="1434"/>
                  </a:cubicBezTo>
                  <a:cubicBezTo>
                    <a:pt x="3753" y="568"/>
                    <a:pt x="2990" y="1"/>
                    <a:pt x="2141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5" name="Google Shape;1935;p62"/>
            <p:cNvSpPr/>
            <p:nvPr/>
          </p:nvSpPr>
          <p:spPr>
            <a:xfrm>
              <a:off x="5879799" y="2729003"/>
              <a:ext cx="108207" cy="137186"/>
            </a:xfrm>
            <a:custGeom>
              <a:avLst/>
              <a:gdLst/>
              <a:ahLst/>
              <a:cxnLst/>
              <a:rect l="l" t="t" r="r" b="b"/>
              <a:pathLst>
                <a:path w="2554" h="3238" extrusionOk="0">
                  <a:moveTo>
                    <a:pt x="2387" y="0"/>
                  </a:moveTo>
                  <a:cubicBezTo>
                    <a:pt x="2318" y="0"/>
                    <a:pt x="2250" y="46"/>
                    <a:pt x="2250" y="137"/>
                  </a:cubicBezTo>
                  <a:cubicBezTo>
                    <a:pt x="2280" y="806"/>
                    <a:pt x="2250" y="1565"/>
                    <a:pt x="1885" y="2143"/>
                  </a:cubicBezTo>
                  <a:cubicBezTo>
                    <a:pt x="1672" y="2508"/>
                    <a:pt x="1308" y="2751"/>
                    <a:pt x="882" y="2872"/>
                  </a:cubicBezTo>
                  <a:cubicBezTo>
                    <a:pt x="669" y="2933"/>
                    <a:pt x="426" y="2933"/>
                    <a:pt x="183" y="2933"/>
                  </a:cubicBezTo>
                  <a:cubicBezTo>
                    <a:pt x="1" y="2964"/>
                    <a:pt x="1" y="3237"/>
                    <a:pt x="183" y="3237"/>
                  </a:cubicBezTo>
                  <a:cubicBezTo>
                    <a:pt x="669" y="3207"/>
                    <a:pt x="1125" y="3146"/>
                    <a:pt x="1551" y="2903"/>
                  </a:cubicBezTo>
                  <a:cubicBezTo>
                    <a:pt x="2007" y="2629"/>
                    <a:pt x="2311" y="2113"/>
                    <a:pt x="2432" y="1565"/>
                  </a:cubicBezTo>
                  <a:cubicBezTo>
                    <a:pt x="2554" y="1110"/>
                    <a:pt x="2554" y="623"/>
                    <a:pt x="2524" y="137"/>
                  </a:cubicBezTo>
                  <a:cubicBezTo>
                    <a:pt x="2524" y="46"/>
                    <a:pt x="2455" y="0"/>
                    <a:pt x="23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6" name="Google Shape;1936;p62"/>
            <p:cNvSpPr/>
            <p:nvPr/>
          </p:nvSpPr>
          <p:spPr>
            <a:xfrm>
              <a:off x="5816712" y="2014325"/>
              <a:ext cx="788163" cy="400373"/>
            </a:xfrm>
            <a:custGeom>
              <a:avLst/>
              <a:gdLst/>
              <a:ahLst/>
              <a:cxnLst/>
              <a:rect l="l" t="t" r="r" b="b"/>
              <a:pathLst>
                <a:path w="18603" h="9450" extrusionOk="0">
                  <a:moveTo>
                    <a:pt x="10002" y="0"/>
                  </a:moveTo>
                  <a:cubicBezTo>
                    <a:pt x="9329" y="0"/>
                    <a:pt x="8645" y="83"/>
                    <a:pt x="7964" y="257"/>
                  </a:cubicBezTo>
                  <a:lnTo>
                    <a:pt x="5259" y="956"/>
                  </a:lnTo>
                  <a:cubicBezTo>
                    <a:pt x="2888" y="1564"/>
                    <a:pt x="1064" y="3145"/>
                    <a:pt x="0" y="5151"/>
                  </a:cubicBezTo>
                  <a:cubicBezTo>
                    <a:pt x="2078" y="7095"/>
                    <a:pt x="5783" y="9449"/>
                    <a:pt x="11548" y="9449"/>
                  </a:cubicBezTo>
                  <a:cubicBezTo>
                    <a:pt x="13625" y="9449"/>
                    <a:pt x="15970" y="9144"/>
                    <a:pt x="18602" y="8403"/>
                  </a:cubicBezTo>
                  <a:lnTo>
                    <a:pt x="18025" y="6214"/>
                  </a:lnTo>
                  <a:cubicBezTo>
                    <a:pt x="17074" y="2488"/>
                    <a:pt x="13689" y="0"/>
                    <a:pt x="100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7" name="Google Shape;1937;p62"/>
            <p:cNvSpPr/>
            <p:nvPr/>
          </p:nvSpPr>
          <p:spPr>
            <a:xfrm>
              <a:off x="5669904" y="2014876"/>
              <a:ext cx="209931" cy="217684"/>
            </a:xfrm>
            <a:custGeom>
              <a:avLst/>
              <a:gdLst/>
              <a:ahLst/>
              <a:cxnLst/>
              <a:rect l="l" t="t" r="r" b="b"/>
              <a:pathLst>
                <a:path w="4955" h="5138" extrusionOk="0">
                  <a:moveTo>
                    <a:pt x="3747" y="0"/>
                  </a:moveTo>
                  <a:cubicBezTo>
                    <a:pt x="2686" y="0"/>
                    <a:pt x="3465" y="4256"/>
                    <a:pt x="3465" y="4256"/>
                  </a:cubicBezTo>
                  <a:cubicBezTo>
                    <a:pt x="3465" y="4256"/>
                    <a:pt x="2109" y="488"/>
                    <a:pt x="1177" y="488"/>
                  </a:cubicBezTo>
                  <a:cubicBezTo>
                    <a:pt x="1084" y="488"/>
                    <a:pt x="995" y="526"/>
                    <a:pt x="912" y="609"/>
                  </a:cubicBezTo>
                  <a:cubicBezTo>
                    <a:pt x="0" y="1521"/>
                    <a:pt x="3465" y="5138"/>
                    <a:pt x="3465" y="5138"/>
                  </a:cubicBezTo>
                  <a:cubicBezTo>
                    <a:pt x="4955" y="4864"/>
                    <a:pt x="4833" y="31"/>
                    <a:pt x="3769" y="1"/>
                  </a:cubicBezTo>
                  <a:cubicBezTo>
                    <a:pt x="3762" y="0"/>
                    <a:pt x="3754" y="0"/>
                    <a:pt x="374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8" name="Google Shape;1938;p62"/>
            <p:cNvSpPr/>
            <p:nvPr/>
          </p:nvSpPr>
          <p:spPr>
            <a:xfrm>
              <a:off x="6078163" y="3109561"/>
              <a:ext cx="404440" cy="221709"/>
            </a:xfrm>
            <a:custGeom>
              <a:avLst/>
              <a:gdLst/>
              <a:ahLst/>
              <a:cxnLst/>
              <a:rect l="l" t="t" r="r" b="b"/>
              <a:pathLst>
                <a:path w="9546" h="5233" extrusionOk="0">
                  <a:moveTo>
                    <a:pt x="2463" y="0"/>
                  </a:moveTo>
                  <a:lnTo>
                    <a:pt x="1" y="61"/>
                  </a:lnTo>
                  <a:cubicBezTo>
                    <a:pt x="214" y="1763"/>
                    <a:pt x="1278" y="4620"/>
                    <a:pt x="3405" y="5137"/>
                  </a:cubicBezTo>
                  <a:cubicBezTo>
                    <a:pt x="3664" y="5203"/>
                    <a:pt x="3933" y="5233"/>
                    <a:pt x="4206" y="5233"/>
                  </a:cubicBezTo>
                  <a:cubicBezTo>
                    <a:pt x="6082" y="5233"/>
                    <a:pt x="8219" y="3808"/>
                    <a:pt x="9545" y="2614"/>
                  </a:cubicBezTo>
                  <a:lnTo>
                    <a:pt x="7782" y="1003"/>
                  </a:lnTo>
                  <a:cubicBezTo>
                    <a:pt x="6704" y="1809"/>
                    <a:pt x="5823" y="2114"/>
                    <a:pt x="5105" y="2114"/>
                  </a:cubicBezTo>
                  <a:cubicBezTo>
                    <a:pt x="3656" y="2114"/>
                    <a:pt x="2869" y="874"/>
                    <a:pt x="2463" y="0"/>
                  </a:cubicBez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9" name="Google Shape;1939;p62"/>
            <p:cNvSpPr/>
            <p:nvPr/>
          </p:nvSpPr>
          <p:spPr>
            <a:xfrm>
              <a:off x="5272012" y="3816062"/>
              <a:ext cx="659365" cy="902301"/>
            </a:xfrm>
            <a:custGeom>
              <a:avLst/>
              <a:gdLst/>
              <a:ahLst/>
              <a:cxnLst/>
              <a:rect l="l" t="t" r="r" b="b"/>
              <a:pathLst>
                <a:path w="15563" h="21297" extrusionOk="0">
                  <a:moveTo>
                    <a:pt x="7241" y="1"/>
                  </a:moveTo>
                  <a:cubicBezTo>
                    <a:pt x="6442" y="1"/>
                    <a:pt x="5641" y="166"/>
                    <a:pt x="4864" y="559"/>
                  </a:cubicBezTo>
                  <a:cubicBezTo>
                    <a:pt x="0" y="3021"/>
                    <a:pt x="6748" y="19952"/>
                    <a:pt x="6748" y="19952"/>
                  </a:cubicBezTo>
                  <a:cubicBezTo>
                    <a:pt x="6748" y="19952"/>
                    <a:pt x="9083" y="21297"/>
                    <a:pt x="10274" y="21297"/>
                  </a:cubicBezTo>
                  <a:cubicBezTo>
                    <a:pt x="10387" y="21297"/>
                    <a:pt x="10489" y="21285"/>
                    <a:pt x="10578" y="21259"/>
                  </a:cubicBezTo>
                  <a:cubicBezTo>
                    <a:pt x="11611" y="20924"/>
                    <a:pt x="12645" y="16456"/>
                    <a:pt x="12645" y="16456"/>
                  </a:cubicBezTo>
                  <a:lnTo>
                    <a:pt x="15563" y="4572"/>
                  </a:lnTo>
                  <a:cubicBezTo>
                    <a:pt x="15563" y="4572"/>
                    <a:pt x="11443" y="1"/>
                    <a:pt x="7241" y="1"/>
                  </a:cubicBezTo>
                  <a:close/>
                </a:path>
              </a:pathLst>
            </a:custGeom>
            <a:solidFill>
              <a:srgbClr val="6584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0" name="Google Shape;1940;p62"/>
            <p:cNvSpPr/>
            <p:nvPr/>
          </p:nvSpPr>
          <p:spPr>
            <a:xfrm>
              <a:off x="5658754" y="4036676"/>
              <a:ext cx="212854" cy="465831"/>
            </a:xfrm>
            <a:custGeom>
              <a:avLst/>
              <a:gdLst/>
              <a:ahLst/>
              <a:cxnLst/>
              <a:rect l="l" t="t" r="r" b="b"/>
              <a:pathLst>
                <a:path w="5024" h="10995" extrusionOk="0">
                  <a:moveTo>
                    <a:pt x="211" y="0"/>
                  </a:moveTo>
                  <a:cubicBezTo>
                    <a:pt x="73" y="0"/>
                    <a:pt x="1" y="248"/>
                    <a:pt x="173" y="276"/>
                  </a:cubicBezTo>
                  <a:cubicBezTo>
                    <a:pt x="872" y="489"/>
                    <a:pt x="1389" y="1127"/>
                    <a:pt x="1784" y="1705"/>
                  </a:cubicBezTo>
                  <a:cubicBezTo>
                    <a:pt x="2331" y="2556"/>
                    <a:pt x="2696" y="3468"/>
                    <a:pt x="3061" y="4380"/>
                  </a:cubicBezTo>
                  <a:cubicBezTo>
                    <a:pt x="3669" y="6112"/>
                    <a:pt x="4155" y="7875"/>
                    <a:pt x="4520" y="9699"/>
                  </a:cubicBezTo>
                  <a:cubicBezTo>
                    <a:pt x="4611" y="10094"/>
                    <a:pt x="4672" y="10489"/>
                    <a:pt x="4733" y="10884"/>
                  </a:cubicBezTo>
                  <a:cubicBezTo>
                    <a:pt x="4745" y="10961"/>
                    <a:pt x="4801" y="10995"/>
                    <a:pt x="4859" y="10995"/>
                  </a:cubicBezTo>
                  <a:cubicBezTo>
                    <a:pt x="4939" y="10995"/>
                    <a:pt x="5024" y="10930"/>
                    <a:pt x="5006" y="10824"/>
                  </a:cubicBezTo>
                  <a:cubicBezTo>
                    <a:pt x="4824" y="9638"/>
                    <a:pt x="4550" y="8453"/>
                    <a:pt x="4246" y="7267"/>
                  </a:cubicBezTo>
                  <a:cubicBezTo>
                    <a:pt x="3730" y="5322"/>
                    <a:pt x="3152" y="3286"/>
                    <a:pt x="2027" y="1583"/>
                  </a:cubicBezTo>
                  <a:cubicBezTo>
                    <a:pt x="1602" y="915"/>
                    <a:pt x="1024" y="246"/>
                    <a:pt x="234" y="3"/>
                  </a:cubicBezTo>
                  <a:cubicBezTo>
                    <a:pt x="226" y="1"/>
                    <a:pt x="218" y="0"/>
                    <a:pt x="211" y="0"/>
                  </a:cubicBezTo>
                  <a:close/>
                </a:path>
              </a:pathLst>
            </a:custGeom>
            <a:solidFill>
              <a:srgbClr val="4063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1" name="Google Shape;1941;p62"/>
            <p:cNvSpPr/>
            <p:nvPr/>
          </p:nvSpPr>
          <p:spPr>
            <a:xfrm>
              <a:off x="4357651" y="3315600"/>
              <a:ext cx="408253" cy="225395"/>
            </a:xfrm>
            <a:custGeom>
              <a:avLst/>
              <a:gdLst/>
              <a:ahLst/>
              <a:cxnLst/>
              <a:rect l="l" t="t" r="r" b="b"/>
              <a:pathLst>
                <a:path w="9636" h="5320" extrusionOk="0">
                  <a:moveTo>
                    <a:pt x="0" y="0"/>
                  </a:moveTo>
                  <a:lnTo>
                    <a:pt x="2280" y="1003"/>
                  </a:lnTo>
                  <a:lnTo>
                    <a:pt x="9636" y="5320"/>
                  </a:lnTo>
                  <a:lnTo>
                    <a:pt x="8450" y="3465"/>
                  </a:lnTo>
                  <a:lnTo>
                    <a:pt x="2493" y="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2" name="Google Shape;1942;p62"/>
            <p:cNvSpPr/>
            <p:nvPr/>
          </p:nvSpPr>
          <p:spPr>
            <a:xfrm>
              <a:off x="5863604" y="2025370"/>
              <a:ext cx="1008813" cy="1252850"/>
            </a:xfrm>
            <a:custGeom>
              <a:avLst/>
              <a:gdLst/>
              <a:ahLst/>
              <a:cxnLst/>
              <a:rect l="l" t="t" r="r" b="b"/>
              <a:pathLst>
                <a:path w="23811" h="28469" extrusionOk="0">
                  <a:moveTo>
                    <a:pt x="9591" y="0"/>
                  </a:moveTo>
                  <a:cubicBezTo>
                    <a:pt x="0" y="0"/>
                    <a:pt x="15520" y="8689"/>
                    <a:pt x="15520" y="8689"/>
                  </a:cubicBezTo>
                  <a:cubicBezTo>
                    <a:pt x="15520" y="8689"/>
                    <a:pt x="4213" y="21030"/>
                    <a:pt x="14942" y="27777"/>
                  </a:cubicBezTo>
                  <a:cubicBezTo>
                    <a:pt x="15694" y="28251"/>
                    <a:pt x="16371" y="28468"/>
                    <a:pt x="16974" y="28468"/>
                  </a:cubicBezTo>
                  <a:cubicBezTo>
                    <a:pt x="23811" y="28468"/>
                    <a:pt x="21179" y="529"/>
                    <a:pt x="10565" y="26"/>
                  </a:cubicBezTo>
                  <a:cubicBezTo>
                    <a:pt x="10215" y="9"/>
                    <a:pt x="9891" y="0"/>
                    <a:pt x="95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3" name="Google Shape;1943;p62"/>
            <p:cNvSpPr/>
            <p:nvPr/>
          </p:nvSpPr>
          <p:spPr>
            <a:xfrm>
              <a:off x="5349250" y="4966588"/>
              <a:ext cx="507436" cy="255984"/>
            </a:xfrm>
            <a:custGeom>
              <a:avLst/>
              <a:gdLst/>
              <a:ahLst/>
              <a:cxnLst/>
              <a:rect l="l" t="t" r="r" b="b"/>
              <a:pathLst>
                <a:path w="11977" h="6042" extrusionOk="0">
                  <a:moveTo>
                    <a:pt x="11977" y="0"/>
                  </a:moveTo>
                  <a:lnTo>
                    <a:pt x="11977" y="0"/>
                  </a:lnTo>
                  <a:cubicBezTo>
                    <a:pt x="9697" y="61"/>
                    <a:pt x="7782" y="2493"/>
                    <a:pt x="5047" y="3982"/>
                  </a:cubicBezTo>
                  <a:cubicBezTo>
                    <a:pt x="4357" y="4353"/>
                    <a:pt x="3685" y="4497"/>
                    <a:pt x="3057" y="4497"/>
                  </a:cubicBezTo>
                  <a:cubicBezTo>
                    <a:pt x="1831" y="4497"/>
                    <a:pt x="776" y="3948"/>
                    <a:pt x="92" y="3466"/>
                  </a:cubicBezTo>
                  <a:cubicBezTo>
                    <a:pt x="1" y="3891"/>
                    <a:pt x="1" y="4286"/>
                    <a:pt x="92" y="4681"/>
                  </a:cubicBezTo>
                  <a:cubicBezTo>
                    <a:pt x="1082" y="5654"/>
                    <a:pt x="2390" y="6041"/>
                    <a:pt x="3505" y="6041"/>
                  </a:cubicBezTo>
                  <a:cubicBezTo>
                    <a:pt x="4341" y="6041"/>
                    <a:pt x="5068" y="5823"/>
                    <a:pt x="5472" y="5472"/>
                  </a:cubicBezTo>
                  <a:cubicBezTo>
                    <a:pt x="6414" y="4621"/>
                    <a:pt x="10123" y="1611"/>
                    <a:pt x="11825" y="1429"/>
                  </a:cubicBezTo>
                  <a:cubicBezTo>
                    <a:pt x="11886" y="943"/>
                    <a:pt x="11947" y="456"/>
                    <a:pt x="11977" y="0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4" name="Google Shape;1944;p62"/>
            <p:cNvSpPr/>
            <p:nvPr/>
          </p:nvSpPr>
          <p:spPr>
            <a:xfrm>
              <a:off x="5353148" y="4996204"/>
              <a:ext cx="234419" cy="160912"/>
            </a:xfrm>
            <a:custGeom>
              <a:avLst/>
              <a:gdLst/>
              <a:ahLst/>
              <a:cxnLst/>
              <a:rect l="l" t="t" r="r" b="b"/>
              <a:pathLst>
                <a:path w="5533" h="3798" extrusionOk="0">
                  <a:moveTo>
                    <a:pt x="2189" y="1"/>
                  </a:moveTo>
                  <a:cubicBezTo>
                    <a:pt x="1034" y="700"/>
                    <a:pt x="243" y="1703"/>
                    <a:pt x="0" y="2767"/>
                  </a:cubicBezTo>
                  <a:cubicBezTo>
                    <a:pt x="684" y="3249"/>
                    <a:pt x="1739" y="3798"/>
                    <a:pt x="2965" y="3798"/>
                  </a:cubicBezTo>
                  <a:cubicBezTo>
                    <a:pt x="3593" y="3798"/>
                    <a:pt x="4265" y="3654"/>
                    <a:pt x="4955" y="3283"/>
                  </a:cubicBezTo>
                  <a:cubicBezTo>
                    <a:pt x="5137" y="3162"/>
                    <a:pt x="5319" y="3070"/>
                    <a:pt x="5532" y="2949"/>
                  </a:cubicBezTo>
                  <a:cubicBezTo>
                    <a:pt x="5015" y="1095"/>
                    <a:pt x="3283" y="335"/>
                    <a:pt x="2189" y="1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5" name="Google Shape;1945;p62"/>
            <p:cNvSpPr/>
            <p:nvPr/>
          </p:nvSpPr>
          <p:spPr>
            <a:xfrm>
              <a:off x="5131644" y="4885452"/>
              <a:ext cx="529297" cy="61857"/>
            </a:xfrm>
            <a:custGeom>
              <a:avLst/>
              <a:gdLst/>
              <a:ahLst/>
              <a:cxnLst/>
              <a:rect l="l" t="t" r="r" b="b"/>
              <a:pathLst>
                <a:path w="12493" h="1460" extrusionOk="0">
                  <a:moveTo>
                    <a:pt x="12493" y="1"/>
                  </a:moveTo>
                  <a:lnTo>
                    <a:pt x="4772" y="152"/>
                  </a:lnTo>
                  <a:lnTo>
                    <a:pt x="152" y="244"/>
                  </a:lnTo>
                  <a:cubicBezTo>
                    <a:pt x="0" y="912"/>
                    <a:pt x="152" y="1459"/>
                    <a:pt x="152" y="1459"/>
                  </a:cubicBezTo>
                  <a:lnTo>
                    <a:pt x="12310" y="1459"/>
                  </a:lnTo>
                  <a:lnTo>
                    <a:pt x="12493" y="1"/>
                  </a:ln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6" name="Google Shape;1946;p62"/>
            <p:cNvSpPr/>
            <p:nvPr/>
          </p:nvSpPr>
          <p:spPr>
            <a:xfrm>
              <a:off x="5138084" y="4772115"/>
              <a:ext cx="199636" cy="123671"/>
            </a:xfrm>
            <a:custGeom>
              <a:avLst/>
              <a:gdLst/>
              <a:ahLst/>
              <a:cxnLst/>
              <a:rect l="l" t="t" r="r" b="b"/>
              <a:pathLst>
                <a:path w="4712" h="2919" extrusionOk="0">
                  <a:moveTo>
                    <a:pt x="4195" y="1"/>
                  </a:moveTo>
                  <a:cubicBezTo>
                    <a:pt x="3344" y="396"/>
                    <a:pt x="2523" y="761"/>
                    <a:pt x="1915" y="943"/>
                  </a:cubicBezTo>
                  <a:cubicBezTo>
                    <a:pt x="638" y="1399"/>
                    <a:pt x="152" y="2220"/>
                    <a:pt x="0" y="2919"/>
                  </a:cubicBezTo>
                  <a:lnTo>
                    <a:pt x="4620" y="2827"/>
                  </a:lnTo>
                  <a:cubicBezTo>
                    <a:pt x="4711" y="1733"/>
                    <a:pt x="4468" y="700"/>
                    <a:pt x="4195" y="1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7" name="Google Shape;1947;p62"/>
            <p:cNvSpPr/>
            <p:nvPr/>
          </p:nvSpPr>
          <p:spPr>
            <a:xfrm>
              <a:off x="6289336" y="2373401"/>
              <a:ext cx="330297" cy="223912"/>
            </a:xfrm>
            <a:custGeom>
              <a:avLst/>
              <a:gdLst/>
              <a:ahLst/>
              <a:cxnLst/>
              <a:rect l="l" t="t" r="r" b="b"/>
              <a:pathLst>
                <a:path w="7796" h="5285" extrusionOk="0">
                  <a:moveTo>
                    <a:pt x="4245" y="0"/>
                  </a:moveTo>
                  <a:cubicBezTo>
                    <a:pt x="2436" y="0"/>
                    <a:pt x="1216" y="2481"/>
                    <a:pt x="1216" y="2481"/>
                  </a:cubicBezTo>
                  <a:cubicBezTo>
                    <a:pt x="1216" y="2481"/>
                    <a:pt x="1" y="4791"/>
                    <a:pt x="2554" y="5247"/>
                  </a:cubicBezTo>
                  <a:cubicBezTo>
                    <a:pt x="2697" y="5273"/>
                    <a:pt x="2840" y="5285"/>
                    <a:pt x="2984" y="5285"/>
                  </a:cubicBezTo>
                  <a:cubicBezTo>
                    <a:pt x="5407" y="5285"/>
                    <a:pt x="7796" y="1819"/>
                    <a:pt x="5472" y="384"/>
                  </a:cubicBezTo>
                  <a:cubicBezTo>
                    <a:pt x="5040" y="112"/>
                    <a:pt x="4629" y="0"/>
                    <a:pt x="4245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8" name="Google Shape;1948;p62"/>
            <p:cNvSpPr/>
            <p:nvPr/>
          </p:nvSpPr>
          <p:spPr>
            <a:xfrm>
              <a:off x="6384623" y="2406110"/>
              <a:ext cx="153328" cy="156336"/>
            </a:xfrm>
            <a:custGeom>
              <a:avLst/>
              <a:gdLst/>
              <a:ahLst/>
              <a:cxnLst/>
              <a:rect l="l" t="t" r="r" b="b"/>
              <a:pathLst>
                <a:path w="3619" h="3690" extrusionOk="0">
                  <a:moveTo>
                    <a:pt x="2306" y="1"/>
                  </a:moveTo>
                  <a:cubicBezTo>
                    <a:pt x="2288" y="1"/>
                    <a:pt x="2270" y="3"/>
                    <a:pt x="2250" y="7"/>
                  </a:cubicBezTo>
                  <a:cubicBezTo>
                    <a:pt x="578" y="341"/>
                    <a:pt x="1" y="2013"/>
                    <a:pt x="244" y="3533"/>
                  </a:cubicBezTo>
                  <a:cubicBezTo>
                    <a:pt x="268" y="3643"/>
                    <a:pt x="347" y="3689"/>
                    <a:pt x="428" y="3689"/>
                  </a:cubicBezTo>
                  <a:cubicBezTo>
                    <a:pt x="549" y="3689"/>
                    <a:pt x="675" y="3587"/>
                    <a:pt x="639" y="3442"/>
                  </a:cubicBezTo>
                  <a:cubicBezTo>
                    <a:pt x="578" y="3107"/>
                    <a:pt x="578" y="2803"/>
                    <a:pt x="609" y="2469"/>
                  </a:cubicBezTo>
                  <a:lnTo>
                    <a:pt x="639" y="2469"/>
                  </a:lnTo>
                  <a:cubicBezTo>
                    <a:pt x="1145" y="2110"/>
                    <a:pt x="1784" y="1840"/>
                    <a:pt x="2411" y="1840"/>
                  </a:cubicBezTo>
                  <a:cubicBezTo>
                    <a:pt x="2688" y="1840"/>
                    <a:pt x="2962" y="1892"/>
                    <a:pt x="3223" y="2013"/>
                  </a:cubicBezTo>
                  <a:cubicBezTo>
                    <a:pt x="3257" y="2030"/>
                    <a:pt x="3290" y="2038"/>
                    <a:pt x="3321" y="2038"/>
                  </a:cubicBezTo>
                  <a:cubicBezTo>
                    <a:pt x="3509" y="2038"/>
                    <a:pt x="3618" y="1757"/>
                    <a:pt x="3436" y="1679"/>
                  </a:cubicBezTo>
                  <a:cubicBezTo>
                    <a:pt x="3094" y="1514"/>
                    <a:pt x="2734" y="1440"/>
                    <a:pt x="2374" y="1440"/>
                  </a:cubicBezTo>
                  <a:cubicBezTo>
                    <a:pt x="1804" y="1440"/>
                    <a:pt x="1233" y="1624"/>
                    <a:pt x="730" y="1922"/>
                  </a:cubicBezTo>
                  <a:cubicBezTo>
                    <a:pt x="943" y="1162"/>
                    <a:pt x="1490" y="554"/>
                    <a:pt x="2372" y="402"/>
                  </a:cubicBezTo>
                  <a:cubicBezTo>
                    <a:pt x="2598" y="346"/>
                    <a:pt x="2535" y="1"/>
                    <a:pt x="23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9" name="Google Shape;1949;p62"/>
            <p:cNvSpPr/>
            <p:nvPr/>
          </p:nvSpPr>
          <p:spPr>
            <a:xfrm>
              <a:off x="5444580" y="4773429"/>
              <a:ext cx="421133" cy="347710"/>
            </a:xfrm>
            <a:custGeom>
              <a:avLst/>
              <a:gdLst/>
              <a:ahLst/>
              <a:cxnLst/>
              <a:rect l="l" t="t" r="r" b="b"/>
              <a:pathLst>
                <a:path w="9940" h="8207" extrusionOk="0">
                  <a:moveTo>
                    <a:pt x="5502" y="0"/>
                  </a:moveTo>
                  <a:cubicBezTo>
                    <a:pt x="5502" y="0"/>
                    <a:pt x="2341" y="4134"/>
                    <a:pt x="487" y="5015"/>
                  </a:cubicBezTo>
                  <a:cubicBezTo>
                    <a:pt x="335" y="5076"/>
                    <a:pt x="183" y="5167"/>
                    <a:pt x="0" y="5259"/>
                  </a:cubicBezTo>
                  <a:cubicBezTo>
                    <a:pt x="1125" y="5593"/>
                    <a:pt x="2857" y="6353"/>
                    <a:pt x="3374" y="8207"/>
                  </a:cubicBezTo>
                  <a:cubicBezTo>
                    <a:pt x="5806" y="6718"/>
                    <a:pt x="7599" y="4620"/>
                    <a:pt x="9727" y="4559"/>
                  </a:cubicBezTo>
                  <a:cubicBezTo>
                    <a:pt x="9940" y="2584"/>
                    <a:pt x="9940" y="1155"/>
                    <a:pt x="9940" y="1155"/>
                  </a:cubicBezTo>
                  <a:lnTo>
                    <a:pt x="55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0" name="Google Shape;1950;p62"/>
            <p:cNvSpPr/>
            <p:nvPr/>
          </p:nvSpPr>
          <p:spPr>
            <a:xfrm>
              <a:off x="4674443" y="3441436"/>
              <a:ext cx="168750" cy="155192"/>
            </a:xfrm>
            <a:custGeom>
              <a:avLst/>
              <a:gdLst/>
              <a:ahLst/>
              <a:cxnLst/>
              <a:rect l="l" t="t" r="r" b="b"/>
              <a:pathLst>
                <a:path w="3983" h="3663" extrusionOk="0">
                  <a:moveTo>
                    <a:pt x="2227" y="1"/>
                  </a:moveTo>
                  <a:cubicBezTo>
                    <a:pt x="2153" y="1"/>
                    <a:pt x="2079" y="3"/>
                    <a:pt x="2007" y="9"/>
                  </a:cubicBezTo>
                  <a:cubicBezTo>
                    <a:pt x="1460" y="70"/>
                    <a:pt x="882" y="252"/>
                    <a:pt x="487" y="617"/>
                  </a:cubicBezTo>
                  <a:cubicBezTo>
                    <a:pt x="1" y="1134"/>
                    <a:pt x="213" y="1772"/>
                    <a:pt x="305" y="2380"/>
                  </a:cubicBezTo>
                  <a:cubicBezTo>
                    <a:pt x="365" y="2623"/>
                    <a:pt x="396" y="2866"/>
                    <a:pt x="517" y="3049"/>
                  </a:cubicBezTo>
                  <a:cubicBezTo>
                    <a:pt x="639" y="3292"/>
                    <a:pt x="852" y="3474"/>
                    <a:pt x="1095" y="3596"/>
                  </a:cubicBezTo>
                  <a:cubicBezTo>
                    <a:pt x="1311" y="3639"/>
                    <a:pt x="1537" y="3662"/>
                    <a:pt x="1764" y="3662"/>
                  </a:cubicBezTo>
                  <a:cubicBezTo>
                    <a:pt x="2652" y="3662"/>
                    <a:pt x="3546" y="3306"/>
                    <a:pt x="3861" y="2410"/>
                  </a:cubicBezTo>
                  <a:cubicBezTo>
                    <a:pt x="3952" y="2198"/>
                    <a:pt x="3982" y="1954"/>
                    <a:pt x="3982" y="1711"/>
                  </a:cubicBezTo>
                  <a:cubicBezTo>
                    <a:pt x="3982" y="1103"/>
                    <a:pt x="3709" y="465"/>
                    <a:pt x="3223" y="100"/>
                  </a:cubicBezTo>
                  <a:cubicBezTo>
                    <a:pt x="2900" y="51"/>
                    <a:pt x="2557" y="1"/>
                    <a:pt x="2227" y="1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1" name="Google Shape;1951;p62"/>
            <p:cNvSpPr/>
            <p:nvPr/>
          </p:nvSpPr>
          <p:spPr>
            <a:xfrm>
              <a:off x="5481865" y="4945658"/>
              <a:ext cx="145659" cy="84438"/>
            </a:xfrm>
            <a:custGeom>
              <a:avLst/>
              <a:gdLst/>
              <a:ahLst/>
              <a:cxnLst/>
              <a:rect l="l" t="t" r="r" b="b"/>
              <a:pathLst>
                <a:path w="3438" h="1993" extrusionOk="0">
                  <a:moveTo>
                    <a:pt x="915" y="0"/>
                  </a:moveTo>
                  <a:cubicBezTo>
                    <a:pt x="736" y="0"/>
                    <a:pt x="553" y="31"/>
                    <a:pt x="366" y="99"/>
                  </a:cubicBezTo>
                  <a:cubicBezTo>
                    <a:pt x="275" y="130"/>
                    <a:pt x="215" y="160"/>
                    <a:pt x="123" y="221"/>
                  </a:cubicBezTo>
                  <a:cubicBezTo>
                    <a:pt x="0" y="319"/>
                    <a:pt x="76" y="497"/>
                    <a:pt x="190" y="497"/>
                  </a:cubicBezTo>
                  <a:cubicBezTo>
                    <a:pt x="217" y="497"/>
                    <a:pt x="246" y="487"/>
                    <a:pt x="275" y="464"/>
                  </a:cubicBezTo>
                  <a:lnTo>
                    <a:pt x="306" y="464"/>
                  </a:lnTo>
                  <a:cubicBezTo>
                    <a:pt x="336" y="434"/>
                    <a:pt x="336" y="434"/>
                    <a:pt x="366" y="434"/>
                  </a:cubicBezTo>
                  <a:cubicBezTo>
                    <a:pt x="366" y="403"/>
                    <a:pt x="427" y="403"/>
                    <a:pt x="397" y="403"/>
                  </a:cubicBezTo>
                  <a:cubicBezTo>
                    <a:pt x="518" y="373"/>
                    <a:pt x="640" y="312"/>
                    <a:pt x="762" y="312"/>
                  </a:cubicBezTo>
                  <a:cubicBezTo>
                    <a:pt x="795" y="310"/>
                    <a:pt x="827" y="309"/>
                    <a:pt x="860" y="309"/>
                  </a:cubicBezTo>
                  <a:cubicBezTo>
                    <a:pt x="1336" y="309"/>
                    <a:pt x="1760" y="514"/>
                    <a:pt x="2129" y="798"/>
                  </a:cubicBezTo>
                  <a:cubicBezTo>
                    <a:pt x="2525" y="1102"/>
                    <a:pt x="2829" y="1528"/>
                    <a:pt x="3102" y="1923"/>
                  </a:cubicBezTo>
                  <a:cubicBezTo>
                    <a:pt x="3142" y="1972"/>
                    <a:pt x="3194" y="1993"/>
                    <a:pt x="3243" y="1993"/>
                  </a:cubicBezTo>
                  <a:cubicBezTo>
                    <a:pt x="3346" y="1993"/>
                    <a:pt x="3437" y="1904"/>
                    <a:pt x="3376" y="1801"/>
                  </a:cubicBezTo>
                  <a:cubicBezTo>
                    <a:pt x="2833" y="1000"/>
                    <a:pt x="1938" y="0"/>
                    <a:pt x="9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2" name="Google Shape;1952;p62"/>
            <p:cNvSpPr/>
            <p:nvPr/>
          </p:nvSpPr>
          <p:spPr>
            <a:xfrm>
              <a:off x="5546265" y="4888969"/>
              <a:ext cx="145617" cy="84481"/>
            </a:xfrm>
            <a:custGeom>
              <a:avLst/>
              <a:gdLst/>
              <a:ahLst/>
              <a:cxnLst/>
              <a:rect l="l" t="t" r="r" b="b"/>
              <a:pathLst>
                <a:path w="3437" h="1994" extrusionOk="0">
                  <a:moveTo>
                    <a:pt x="915" y="1"/>
                  </a:moveTo>
                  <a:cubicBezTo>
                    <a:pt x="736" y="1"/>
                    <a:pt x="552" y="32"/>
                    <a:pt x="366" y="100"/>
                  </a:cubicBezTo>
                  <a:cubicBezTo>
                    <a:pt x="275" y="130"/>
                    <a:pt x="214" y="161"/>
                    <a:pt x="123" y="221"/>
                  </a:cubicBezTo>
                  <a:cubicBezTo>
                    <a:pt x="0" y="320"/>
                    <a:pt x="76" y="498"/>
                    <a:pt x="190" y="498"/>
                  </a:cubicBezTo>
                  <a:cubicBezTo>
                    <a:pt x="217" y="498"/>
                    <a:pt x="246" y="488"/>
                    <a:pt x="275" y="465"/>
                  </a:cubicBezTo>
                  <a:lnTo>
                    <a:pt x="305" y="465"/>
                  </a:lnTo>
                  <a:cubicBezTo>
                    <a:pt x="336" y="434"/>
                    <a:pt x="336" y="434"/>
                    <a:pt x="366" y="434"/>
                  </a:cubicBezTo>
                  <a:cubicBezTo>
                    <a:pt x="366" y="404"/>
                    <a:pt x="427" y="404"/>
                    <a:pt x="397" y="404"/>
                  </a:cubicBezTo>
                  <a:cubicBezTo>
                    <a:pt x="518" y="343"/>
                    <a:pt x="640" y="313"/>
                    <a:pt x="761" y="313"/>
                  </a:cubicBezTo>
                  <a:cubicBezTo>
                    <a:pt x="815" y="306"/>
                    <a:pt x="869" y="303"/>
                    <a:pt x="921" y="303"/>
                  </a:cubicBezTo>
                  <a:cubicBezTo>
                    <a:pt x="1373" y="303"/>
                    <a:pt x="1775" y="527"/>
                    <a:pt x="2129" y="799"/>
                  </a:cubicBezTo>
                  <a:cubicBezTo>
                    <a:pt x="2524" y="1103"/>
                    <a:pt x="2828" y="1528"/>
                    <a:pt x="3102" y="1924"/>
                  </a:cubicBezTo>
                  <a:cubicBezTo>
                    <a:pt x="3141" y="1973"/>
                    <a:pt x="3194" y="1993"/>
                    <a:pt x="3243" y="1993"/>
                  </a:cubicBezTo>
                  <a:cubicBezTo>
                    <a:pt x="3346" y="1993"/>
                    <a:pt x="3437" y="1905"/>
                    <a:pt x="3375" y="1802"/>
                  </a:cubicBezTo>
                  <a:cubicBezTo>
                    <a:pt x="2832" y="1000"/>
                    <a:pt x="1938" y="1"/>
                    <a:pt x="9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3" name="Google Shape;1953;p62"/>
            <p:cNvSpPr/>
            <p:nvPr/>
          </p:nvSpPr>
          <p:spPr>
            <a:xfrm>
              <a:off x="5618292" y="4816857"/>
              <a:ext cx="145321" cy="84481"/>
            </a:xfrm>
            <a:custGeom>
              <a:avLst/>
              <a:gdLst/>
              <a:ahLst/>
              <a:cxnLst/>
              <a:rect l="l" t="t" r="r" b="b"/>
              <a:pathLst>
                <a:path w="3430" h="1994" extrusionOk="0">
                  <a:moveTo>
                    <a:pt x="917" y="1"/>
                  </a:moveTo>
                  <a:cubicBezTo>
                    <a:pt x="738" y="1"/>
                    <a:pt x="555" y="32"/>
                    <a:pt x="368" y="100"/>
                  </a:cubicBezTo>
                  <a:cubicBezTo>
                    <a:pt x="277" y="130"/>
                    <a:pt x="186" y="161"/>
                    <a:pt x="125" y="221"/>
                  </a:cubicBezTo>
                  <a:cubicBezTo>
                    <a:pt x="0" y="296"/>
                    <a:pt x="81" y="495"/>
                    <a:pt x="198" y="495"/>
                  </a:cubicBezTo>
                  <a:cubicBezTo>
                    <a:pt x="224" y="495"/>
                    <a:pt x="250" y="486"/>
                    <a:pt x="277" y="464"/>
                  </a:cubicBezTo>
                  <a:cubicBezTo>
                    <a:pt x="277" y="464"/>
                    <a:pt x="308" y="464"/>
                    <a:pt x="308" y="434"/>
                  </a:cubicBezTo>
                  <a:lnTo>
                    <a:pt x="368" y="434"/>
                  </a:lnTo>
                  <a:cubicBezTo>
                    <a:pt x="368" y="404"/>
                    <a:pt x="399" y="404"/>
                    <a:pt x="399" y="404"/>
                  </a:cubicBezTo>
                  <a:cubicBezTo>
                    <a:pt x="520" y="343"/>
                    <a:pt x="642" y="312"/>
                    <a:pt x="764" y="312"/>
                  </a:cubicBezTo>
                  <a:cubicBezTo>
                    <a:pt x="823" y="306"/>
                    <a:pt x="881" y="302"/>
                    <a:pt x="939" y="302"/>
                  </a:cubicBezTo>
                  <a:cubicBezTo>
                    <a:pt x="1384" y="302"/>
                    <a:pt x="1782" y="503"/>
                    <a:pt x="2131" y="799"/>
                  </a:cubicBezTo>
                  <a:cubicBezTo>
                    <a:pt x="2527" y="1103"/>
                    <a:pt x="2830" y="1498"/>
                    <a:pt x="3104" y="1923"/>
                  </a:cubicBezTo>
                  <a:cubicBezTo>
                    <a:pt x="3144" y="1973"/>
                    <a:pt x="3196" y="1993"/>
                    <a:pt x="3244" y="1993"/>
                  </a:cubicBezTo>
                  <a:cubicBezTo>
                    <a:pt x="3345" y="1993"/>
                    <a:pt x="3429" y="1905"/>
                    <a:pt x="3347" y="1802"/>
                  </a:cubicBezTo>
                  <a:cubicBezTo>
                    <a:pt x="2830" y="1000"/>
                    <a:pt x="1939" y="1"/>
                    <a:pt x="9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4" name="Google Shape;1954;p62"/>
            <p:cNvSpPr/>
            <p:nvPr/>
          </p:nvSpPr>
          <p:spPr>
            <a:xfrm>
              <a:off x="5341454" y="4742923"/>
              <a:ext cx="73550" cy="108461"/>
            </a:xfrm>
            <a:custGeom>
              <a:avLst/>
              <a:gdLst/>
              <a:ahLst/>
              <a:cxnLst/>
              <a:rect l="l" t="t" r="r" b="b"/>
              <a:pathLst>
                <a:path w="1736" h="2560" extrusionOk="0">
                  <a:moveTo>
                    <a:pt x="207" y="1"/>
                  </a:moveTo>
                  <a:cubicBezTo>
                    <a:pt x="85" y="1"/>
                    <a:pt x="0" y="187"/>
                    <a:pt x="155" y="264"/>
                  </a:cubicBezTo>
                  <a:cubicBezTo>
                    <a:pt x="641" y="477"/>
                    <a:pt x="1036" y="963"/>
                    <a:pt x="1249" y="1480"/>
                  </a:cubicBezTo>
                  <a:cubicBezTo>
                    <a:pt x="1370" y="1754"/>
                    <a:pt x="1431" y="2088"/>
                    <a:pt x="1462" y="2422"/>
                  </a:cubicBezTo>
                  <a:cubicBezTo>
                    <a:pt x="1462" y="2513"/>
                    <a:pt x="1530" y="2559"/>
                    <a:pt x="1598" y="2559"/>
                  </a:cubicBezTo>
                  <a:cubicBezTo>
                    <a:pt x="1667" y="2559"/>
                    <a:pt x="1735" y="2513"/>
                    <a:pt x="1735" y="2422"/>
                  </a:cubicBezTo>
                  <a:cubicBezTo>
                    <a:pt x="1705" y="1480"/>
                    <a:pt x="1249" y="599"/>
                    <a:pt x="459" y="112"/>
                  </a:cubicBezTo>
                  <a:cubicBezTo>
                    <a:pt x="398" y="82"/>
                    <a:pt x="337" y="51"/>
                    <a:pt x="276" y="21"/>
                  </a:cubicBezTo>
                  <a:cubicBezTo>
                    <a:pt x="253" y="7"/>
                    <a:pt x="230" y="1"/>
                    <a:pt x="2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5" name="Google Shape;1955;p62"/>
            <p:cNvSpPr/>
            <p:nvPr/>
          </p:nvSpPr>
          <p:spPr>
            <a:xfrm>
              <a:off x="5400220" y="4718900"/>
              <a:ext cx="74016" cy="107995"/>
            </a:xfrm>
            <a:custGeom>
              <a:avLst/>
              <a:gdLst/>
              <a:ahLst/>
              <a:cxnLst/>
              <a:rect l="l" t="t" r="r" b="b"/>
              <a:pathLst>
                <a:path w="1747" h="2549" extrusionOk="0">
                  <a:moveTo>
                    <a:pt x="230" y="1"/>
                  </a:moveTo>
                  <a:cubicBezTo>
                    <a:pt x="82" y="1"/>
                    <a:pt x="0" y="200"/>
                    <a:pt x="135" y="254"/>
                  </a:cubicBezTo>
                  <a:cubicBezTo>
                    <a:pt x="652" y="466"/>
                    <a:pt x="1047" y="953"/>
                    <a:pt x="1260" y="1469"/>
                  </a:cubicBezTo>
                  <a:cubicBezTo>
                    <a:pt x="1382" y="1773"/>
                    <a:pt x="1442" y="2077"/>
                    <a:pt x="1442" y="2412"/>
                  </a:cubicBezTo>
                  <a:cubicBezTo>
                    <a:pt x="1458" y="2503"/>
                    <a:pt x="1534" y="2549"/>
                    <a:pt x="1606" y="2549"/>
                  </a:cubicBezTo>
                  <a:cubicBezTo>
                    <a:pt x="1678" y="2549"/>
                    <a:pt x="1746" y="2503"/>
                    <a:pt x="1746" y="2412"/>
                  </a:cubicBezTo>
                  <a:cubicBezTo>
                    <a:pt x="1686" y="1469"/>
                    <a:pt x="1260" y="588"/>
                    <a:pt x="470" y="102"/>
                  </a:cubicBezTo>
                  <a:cubicBezTo>
                    <a:pt x="409" y="71"/>
                    <a:pt x="348" y="41"/>
                    <a:pt x="287" y="10"/>
                  </a:cubicBezTo>
                  <a:cubicBezTo>
                    <a:pt x="267" y="4"/>
                    <a:pt x="248" y="1"/>
                    <a:pt x="2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6" name="Google Shape;1956;p62"/>
            <p:cNvSpPr/>
            <p:nvPr/>
          </p:nvSpPr>
          <p:spPr>
            <a:xfrm>
              <a:off x="5464748" y="4688013"/>
              <a:ext cx="74524" cy="107952"/>
            </a:xfrm>
            <a:custGeom>
              <a:avLst/>
              <a:gdLst/>
              <a:ahLst/>
              <a:cxnLst/>
              <a:rect l="l" t="t" r="r" b="b"/>
              <a:pathLst>
                <a:path w="1759" h="2548" extrusionOk="0">
                  <a:moveTo>
                    <a:pt x="256" y="0"/>
                  </a:moveTo>
                  <a:cubicBezTo>
                    <a:pt x="103" y="0"/>
                    <a:pt x="0" y="199"/>
                    <a:pt x="163" y="253"/>
                  </a:cubicBezTo>
                  <a:cubicBezTo>
                    <a:pt x="649" y="466"/>
                    <a:pt x="1074" y="983"/>
                    <a:pt x="1287" y="1469"/>
                  </a:cubicBezTo>
                  <a:cubicBezTo>
                    <a:pt x="1409" y="1773"/>
                    <a:pt x="1470" y="2077"/>
                    <a:pt x="1470" y="2411"/>
                  </a:cubicBezTo>
                  <a:cubicBezTo>
                    <a:pt x="1470" y="2502"/>
                    <a:pt x="1546" y="2548"/>
                    <a:pt x="1618" y="2548"/>
                  </a:cubicBezTo>
                  <a:cubicBezTo>
                    <a:pt x="1690" y="2548"/>
                    <a:pt x="1758" y="2502"/>
                    <a:pt x="1743" y="2411"/>
                  </a:cubicBezTo>
                  <a:cubicBezTo>
                    <a:pt x="1713" y="1499"/>
                    <a:pt x="1287" y="618"/>
                    <a:pt x="467" y="101"/>
                  </a:cubicBezTo>
                  <a:cubicBezTo>
                    <a:pt x="406" y="71"/>
                    <a:pt x="375" y="40"/>
                    <a:pt x="315" y="10"/>
                  </a:cubicBezTo>
                  <a:cubicBezTo>
                    <a:pt x="295" y="3"/>
                    <a:pt x="275" y="0"/>
                    <a:pt x="2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7" name="Google Shape;1957;p62"/>
            <p:cNvSpPr/>
            <p:nvPr/>
          </p:nvSpPr>
          <p:spPr>
            <a:xfrm>
              <a:off x="5935175" y="2414118"/>
              <a:ext cx="126255" cy="45121"/>
            </a:xfrm>
            <a:custGeom>
              <a:avLst/>
              <a:gdLst/>
              <a:ahLst/>
              <a:cxnLst/>
              <a:rect l="l" t="t" r="r" b="b"/>
              <a:pathLst>
                <a:path w="2980" h="1065" extrusionOk="0">
                  <a:moveTo>
                    <a:pt x="1671" y="0"/>
                  </a:moveTo>
                  <a:cubicBezTo>
                    <a:pt x="1571" y="0"/>
                    <a:pt x="1470" y="11"/>
                    <a:pt x="1369" y="31"/>
                  </a:cubicBezTo>
                  <a:cubicBezTo>
                    <a:pt x="1065" y="61"/>
                    <a:pt x="761" y="183"/>
                    <a:pt x="548" y="365"/>
                  </a:cubicBezTo>
                  <a:cubicBezTo>
                    <a:pt x="305" y="548"/>
                    <a:pt x="92" y="791"/>
                    <a:pt x="1" y="1064"/>
                  </a:cubicBezTo>
                  <a:cubicBezTo>
                    <a:pt x="457" y="730"/>
                    <a:pt x="913" y="456"/>
                    <a:pt x="1429" y="396"/>
                  </a:cubicBezTo>
                  <a:cubicBezTo>
                    <a:pt x="1570" y="378"/>
                    <a:pt x="1710" y="360"/>
                    <a:pt x="1856" y="360"/>
                  </a:cubicBezTo>
                  <a:cubicBezTo>
                    <a:pt x="1963" y="360"/>
                    <a:pt x="2074" y="370"/>
                    <a:pt x="2189" y="396"/>
                  </a:cubicBezTo>
                  <a:cubicBezTo>
                    <a:pt x="2432" y="426"/>
                    <a:pt x="2706" y="517"/>
                    <a:pt x="2979" y="578"/>
                  </a:cubicBezTo>
                  <a:cubicBezTo>
                    <a:pt x="2797" y="365"/>
                    <a:pt x="2554" y="213"/>
                    <a:pt x="2250" y="122"/>
                  </a:cubicBezTo>
                  <a:cubicBezTo>
                    <a:pt x="2068" y="41"/>
                    <a:pt x="1872" y="0"/>
                    <a:pt x="16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8" name="Google Shape;1958;p62"/>
            <p:cNvSpPr/>
            <p:nvPr/>
          </p:nvSpPr>
          <p:spPr>
            <a:xfrm>
              <a:off x="6029185" y="3581762"/>
              <a:ext cx="377198" cy="414863"/>
            </a:xfrm>
            <a:custGeom>
              <a:avLst/>
              <a:gdLst/>
              <a:ahLst/>
              <a:cxnLst/>
              <a:rect l="l" t="t" r="r" b="b"/>
              <a:pathLst>
                <a:path w="8903" h="9792" extrusionOk="0">
                  <a:moveTo>
                    <a:pt x="8719" y="0"/>
                  </a:moveTo>
                  <a:cubicBezTo>
                    <a:pt x="8659" y="0"/>
                    <a:pt x="8597" y="30"/>
                    <a:pt x="8574" y="101"/>
                  </a:cubicBezTo>
                  <a:cubicBezTo>
                    <a:pt x="7716" y="2172"/>
                    <a:pt x="7203" y="4733"/>
                    <a:pt x="7737" y="6970"/>
                  </a:cubicBezTo>
                  <a:lnTo>
                    <a:pt x="7737" y="6970"/>
                  </a:lnTo>
                  <a:cubicBezTo>
                    <a:pt x="5079" y="6980"/>
                    <a:pt x="2237" y="7917"/>
                    <a:pt x="124" y="9554"/>
                  </a:cubicBezTo>
                  <a:cubicBezTo>
                    <a:pt x="0" y="9653"/>
                    <a:pt x="117" y="9792"/>
                    <a:pt x="247" y="9792"/>
                  </a:cubicBezTo>
                  <a:cubicBezTo>
                    <a:pt x="277" y="9792"/>
                    <a:pt x="308" y="9784"/>
                    <a:pt x="336" y="9767"/>
                  </a:cubicBezTo>
                  <a:cubicBezTo>
                    <a:pt x="2312" y="8211"/>
                    <a:pt x="5201" y="7244"/>
                    <a:pt x="7785" y="7244"/>
                  </a:cubicBezTo>
                  <a:cubicBezTo>
                    <a:pt x="7825" y="7244"/>
                    <a:pt x="7865" y="7244"/>
                    <a:pt x="7905" y="7244"/>
                  </a:cubicBezTo>
                  <a:cubicBezTo>
                    <a:pt x="7996" y="7244"/>
                    <a:pt x="8057" y="7153"/>
                    <a:pt x="8057" y="7062"/>
                  </a:cubicBezTo>
                  <a:cubicBezTo>
                    <a:pt x="7449" y="4843"/>
                    <a:pt x="7966" y="2259"/>
                    <a:pt x="8847" y="162"/>
                  </a:cubicBezTo>
                  <a:cubicBezTo>
                    <a:pt x="8902" y="70"/>
                    <a:pt x="8812" y="0"/>
                    <a:pt x="8719" y="0"/>
                  </a:cubicBez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9" name="Google Shape;1959;p62"/>
            <p:cNvSpPr/>
            <p:nvPr/>
          </p:nvSpPr>
          <p:spPr>
            <a:xfrm>
              <a:off x="6232428" y="4075825"/>
              <a:ext cx="312079" cy="92827"/>
            </a:xfrm>
            <a:custGeom>
              <a:avLst/>
              <a:gdLst/>
              <a:ahLst/>
              <a:cxnLst/>
              <a:rect l="l" t="t" r="r" b="b"/>
              <a:pathLst>
                <a:path w="7366" h="2191" extrusionOk="0">
                  <a:moveTo>
                    <a:pt x="184" y="1"/>
                  </a:moveTo>
                  <a:cubicBezTo>
                    <a:pt x="68" y="1"/>
                    <a:pt x="0" y="187"/>
                    <a:pt x="129" y="264"/>
                  </a:cubicBezTo>
                  <a:cubicBezTo>
                    <a:pt x="1479" y="1250"/>
                    <a:pt x="3328" y="2191"/>
                    <a:pt x="5090" y="2191"/>
                  </a:cubicBezTo>
                  <a:cubicBezTo>
                    <a:pt x="5827" y="2191"/>
                    <a:pt x="6548" y="2026"/>
                    <a:pt x="7211" y="1632"/>
                  </a:cubicBezTo>
                  <a:cubicBezTo>
                    <a:pt x="7366" y="1529"/>
                    <a:pt x="7280" y="1338"/>
                    <a:pt x="7158" y="1338"/>
                  </a:cubicBezTo>
                  <a:cubicBezTo>
                    <a:pt x="7136" y="1338"/>
                    <a:pt x="7113" y="1345"/>
                    <a:pt x="7090" y="1358"/>
                  </a:cubicBezTo>
                  <a:cubicBezTo>
                    <a:pt x="6450" y="1740"/>
                    <a:pt x="5759" y="1899"/>
                    <a:pt x="5054" y="1899"/>
                  </a:cubicBezTo>
                  <a:cubicBezTo>
                    <a:pt x="3347" y="1899"/>
                    <a:pt x="1563" y="968"/>
                    <a:pt x="251" y="21"/>
                  </a:cubicBezTo>
                  <a:cubicBezTo>
                    <a:pt x="227" y="7"/>
                    <a:pt x="205" y="1"/>
                    <a:pt x="184" y="1"/>
                  </a:cubicBez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0" name="Google Shape;1960;p62"/>
            <p:cNvSpPr/>
            <p:nvPr/>
          </p:nvSpPr>
          <p:spPr>
            <a:xfrm>
              <a:off x="6360212" y="3184215"/>
              <a:ext cx="45121" cy="94056"/>
            </a:xfrm>
            <a:custGeom>
              <a:avLst/>
              <a:gdLst/>
              <a:ahLst/>
              <a:cxnLst/>
              <a:rect l="l" t="t" r="r" b="b"/>
              <a:pathLst>
                <a:path w="1065" h="2220" fill="none" extrusionOk="0">
                  <a:moveTo>
                    <a:pt x="1" y="1"/>
                  </a:moveTo>
                  <a:lnTo>
                    <a:pt x="1064" y="2220"/>
                  </a:lnTo>
                </a:path>
              </a:pathLst>
            </a:custGeom>
            <a:noFill/>
            <a:ln w="98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1" name="Google Shape;1961;p62"/>
            <p:cNvSpPr/>
            <p:nvPr/>
          </p:nvSpPr>
          <p:spPr>
            <a:xfrm>
              <a:off x="6310005" y="3197095"/>
              <a:ext cx="21904" cy="118544"/>
            </a:xfrm>
            <a:custGeom>
              <a:avLst/>
              <a:gdLst/>
              <a:ahLst/>
              <a:cxnLst/>
              <a:rect l="l" t="t" r="r" b="b"/>
              <a:pathLst>
                <a:path w="517" h="2798" fill="none" extrusionOk="0">
                  <a:moveTo>
                    <a:pt x="517" y="2797"/>
                  </a:moveTo>
                  <a:lnTo>
                    <a:pt x="0" y="1"/>
                  </a:lnTo>
                </a:path>
              </a:pathLst>
            </a:custGeom>
            <a:noFill/>
            <a:ln w="98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2" name="Google Shape;1962;p62"/>
            <p:cNvSpPr/>
            <p:nvPr/>
          </p:nvSpPr>
          <p:spPr>
            <a:xfrm>
              <a:off x="6236580" y="3194553"/>
              <a:ext cx="30971" cy="136550"/>
            </a:xfrm>
            <a:custGeom>
              <a:avLst/>
              <a:gdLst/>
              <a:ahLst/>
              <a:cxnLst/>
              <a:rect l="l" t="t" r="r" b="b"/>
              <a:pathLst>
                <a:path w="731" h="3223" fill="none" extrusionOk="0">
                  <a:moveTo>
                    <a:pt x="1" y="3222"/>
                  </a:moveTo>
                  <a:lnTo>
                    <a:pt x="730" y="0"/>
                  </a:lnTo>
                </a:path>
              </a:pathLst>
            </a:custGeom>
            <a:noFill/>
            <a:ln w="98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3" name="Google Shape;1963;p62"/>
            <p:cNvSpPr/>
            <p:nvPr/>
          </p:nvSpPr>
          <p:spPr>
            <a:xfrm>
              <a:off x="6150317" y="3173919"/>
              <a:ext cx="78592" cy="108249"/>
            </a:xfrm>
            <a:custGeom>
              <a:avLst/>
              <a:gdLst/>
              <a:ahLst/>
              <a:cxnLst/>
              <a:rect l="l" t="t" r="r" b="b"/>
              <a:pathLst>
                <a:path w="1855" h="2555" fill="none" extrusionOk="0">
                  <a:moveTo>
                    <a:pt x="0" y="2554"/>
                  </a:moveTo>
                  <a:cubicBezTo>
                    <a:pt x="274" y="2189"/>
                    <a:pt x="1854" y="1"/>
                    <a:pt x="1854" y="1"/>
                  </a:cubicBezTo>
                </a:path>
              </a:pathLst>
            </a:custGeom>
            <a:noFill/>
            <a:ln w="98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4" name="Google Shape;1964;p62"/>
            <p:cNvSpPr/>
            <p:nvPr/>
          </p:nvSpPr>
          <p:spPr>
            <a:xfrm>
              <a:off x="6100068" y="3141719"/>
              <a:ext cx="100496" cy="52875"/>
            </a:xfrm>
            <a:custGeom>
              <a:avLst/>
              <a:gdLst/>
              <a:ahLst/>
              <a:cxnLst/>
              <a:rect l="l" t="t" r="r" b="b"/>
              <a:pathLst>
                <a:path w="2372" h="1248" fill="none" extrusionOk="0">
                  <a:moveTo>
                    <a:pt x="1" y="1247"/>
                  </a:moveTo>
                  <a:lnTo>
                    <a:pt x="2372" y="1"/>
                  </a:lnTo>
                </a:path>
              </a:pathLst>
            </a:custGeom>
            <a:noFill/>
            <a:ln w="98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5" name="Google Shape;1965;p62"/>
            <p:cNvSpPr/>
            <p:nvPr/>
          </p:nvSpPr>
          <p:spPr>
            <a:xfrm>
              <a:off x="5767812" y="3428810"/>
              <a:ext cx="105792" cy="462823"/>
            </a:xfrm>
            <a:custGeom>
              <a:avLst/>
              <a:gdLst/>
              <a:ahLst/>
              <a:cxnLst/>
              <a:rect l="l" t="t" r="r" b="b"/>
              <a:pathLst>
                <a:path w="2497" h="10924" extrusionOk="0">
                  <a:moveTo>
                    <a:pt x="2296" y="1"/>
                  </a:moveTo>
                  <a:cubicBezTo>
                    <a:pt x="2256" y="1"/>
                    <a:pt x="2216" y="19"/>
                    <a:pt x="2189" y="64"/>
                  </a:cubicBezTo>
                  <a:cubicBezTo>
                    <a:pt x="943" y="2435"/>
                    <a:pt x="61" y="5049"/>
                    <a:pt x="1" y="7724"/>
                  </a:cubicBezTo>
                  <a:cubicBezTo>
                    <a:pt x="1" y="8453"/>
                    <a:pt x="61" y="9183"/>
                    <a:pt x="183" y="9882"/>
                  </a:cubicBezTo>
                  <a:cubicBezTo>
                    <a:pt x="274" y="10186"/>
                    <a:pt x="365" y="10490"/>
                    <a:pt x="426" y="10824"/>
                  </a:cubicBezTo>
                  <a:cubicBezTo>
                    <a:pt x="438" y="10894"/>
                    <a:pt x="485" y="10923"/>
                    <a:pt x="537" y="10923"/>
                  </a:cubicBezTo>
                  <a:cubicBezTo>
                    <a:pt x="621" y="10923"/>
                    <a:pt x="718" y="10845"/>
                    <a:pt x="700" y="10733"/>
                  </a:cubicBezTo>
                  <a:cubicBezTo>
                    <a:pt x="669" y="10459"/>
                    <a:pt x="548" y="10186"/>
                    <a:pt x="487" y="9912"/>
                  </a:cubicBezTo>
                  <a:cubicBezTo>
                    <a:pt x="365" y="9243"/>
                    <a:pt x="305" y="8514"/>
                    <a:pt x="305" y="7815"/>
                  </a:cubicBezTo>
                  <a:cubicBezTo>
                    <a:pt x="305" y="5140"/>
                    <a:pt x="1216" y="2556"/>
                    <a:pt x="2432" y="216"/>
                  </a:cubicBezTo>
                  <a:cubicBezTo>
                    <a:pt x="2497" y="108"/>
                    <a:pt x="2394" y="1"/>
                    <a:pt x="2296" y="1"/>
                  </a:cubicBez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6" name="Google Shape;1966;p62"/>
            <p:cNvSpPr/>
            <p:nvPr/>
          </p:nvSpPr>
          <p:spPr>
            <a:xfrm>
              <a:off x="5621004" y="3990833"/>
              <a:ext cx="870567" cy="855739"/>
            </a:xfrm>
            <a:custGeom>
              <a:avLst/>
              <a:gdLst/>
              <a:ahLst/>
              <a:cxnLst/>
              <a:rect l="l" t="t" r="r" b="b"/>
              <a:pathLst>
                <a:path w="20548" h="20198" extrusionOk="0">
                  <a:moveTo>
                    <a:pt x="9220" y="0"/>
                  </a:moveTo>
                  <a:cubicBezTo>
                    <a:pt x="8150" y="0"/>
                    <a:pt x="7095" y="341"/>
                    <a:pt x="6171" y="1237"/>
                  </a:cubicBezTo>
                  <a:cubicBezTo>
                    <a:pt x="2280" y="5006"/>
                    <a:pt x="0" y="15188"/>
                    <a:pt x="1004" y="18866"/>
                  </a:cubicBezTo>
                  <a:cubicBezTo>
                    <a:pt x="2744" y="19958"/>
                    <a:pt x="4034" y="20198"/>
                    <a:pt x="4831" y="20198"/>
                  </a:cubicBezTo>
                  <a:cubicBezTo>
                    <a:pt x="5454" y="20198"/>
                    <a:pt x="5776" y="20052"/>
                    <a:pt x="5776" y="20052"/>
                  </a:cubicBezTo>
                  <a:lnTo>
                    <a:pt x="11034" y="11936"/>
                  </a:lnTo>
                  <a:cubicBezTo>
                    <a:pt x="11034" y="11936"/>
                    <a:pt x="12230" y="12342"/>
                    <a:pt x="13782" y="12342"/>
                  </a:cubicBezTo>
                  <a:cubicBezTo>
                    <a:pt x="16281" y="12342"/>
                    <a:pt x="19704" y="11290"/>
                    <a:pt x="20548" y="5796"/>
                  </a:cubicBezTo>
                  <a:cubicBezTo>
                    <a:pt x="17326" y="4033"/>
                    <a:pt x="16262" y="3516"/>
                    <a:pt x="16262" y="3516"/>
                  </a:cubicBezTo>
                  <a:cubicBezTo>
                    <a:pt x="16262" y="3516"/>
                    <a:pt x="12658" y="0"/>
                    <a:pt x="9220" y="0"/>
                  </a:cubicBezTo>
                  <a:close/>
                </a:path>
              </a:pathLst>
            </a:custGeom>
            <a:solidFill>
              <a:srgbClr val="7891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7" name="Google Shape;1967;p62"/>
            <p:cNvSpPr/>
            <p:nvPr/>
          </p:nvSpPr>
          <p:spPr>
            <a:xfrm>
              <a:off x="5856913" y="4345206"/>
              <a:ext cx="274118" cy="500445"/>
            </a:xfrm>
            <a:custGeom>
              <a:avLst/>
              <a:gdLst/>
              <a:ahLst/>
              <a:cxnLst/>
              <a:rect l="l" t="t" r="r" b="b"/>
              <a:pathLst>
                <a:path w="6470" h="11812" extrusionOk="0">
                  <a:moveTo>
                    <a:pt x="6329" y="1"/>
                  </a:moveTo>
                  <a:cubicBezTo>
                    <a:pt x="6256" y="1"/>
                    <a:pt x="6180" y="46"/>
                    <a:pt x="6165" y="137"/>
                  </a:cubicBezTo>
                  <a:cubicBezTo>
                    <a:pt x="6165" y="928"/>
                    <a:pt x="5861" y="1748"/>
                    <a:pt x="5557" y="2447"/>
                  </a:cubicBezTo>
                  <a:cubicBezTo>
                    <a:pt x="5132" y="3481"/>
                    <a:pt x="4615" y="4454"/>
                    <a:pt x="4068" y="5426"/>
                  </a:cubicBezTo>
                  <a:cubicBezTo>
                    <a:pt x="3065" y="7189"/>
                    <a:pt x="1971" y="8891"/>
                    <a:pt x="816" y="10563"/>
                  </a:cubicBezTo>
                  <a:cubicBezTo>
                    <a:pt x="572" y="10897"/>
                    <a:pt x="329" y="11262"/>
                    <a:pt x="86" y="11596"/>
                  </a:cubicBezTo>
                  <a:cubicBezTo>
                    <a:pt x="0" y="11704"/>
                    <a:pt x="97" y="11811"/>
                    <a:pt x="203" y="11811"/>
                  </a:cubicBezTo>
                  <a:cubicBezTo>
                    <a:pt x="248" y="11811"/>
                    <a:pt x="294" y="11793"/>
                    <a:pt x="329" y="11748"/>
                  </a:cubicBezTo>
                  <a:cubicBezTo>
                    <a:pt x="1059" y="10745"/>
                    <a:pt x="1758" y="9682"/>
                    <a:pt x="2427" y="8648"/>
                  </a:cubicBezTo>
                  <a:cubicBezTo>
                    <a:pt x="3642" y="6764"/>
                    <a:pt x="4858" y="4818"/>
                    <a:pt x="5740" y="2751"/>
                  </a:cubicBezTo>
                  <a:cubicBezTo>
                    <a:pt x="6104" y="1931"/>
                    <a:pt x="6439" y="1019"/>
                    <a:pt x="6469" y="137"/>
                  </a:cubicBezTo>
                  <a:cubicBezTo>
                    <a:pt x="6469" y="46"/>
                    <a:pt x="6401" y="1"/>
                    <a:pt x="6329" y="1"/>
                  </a:cubicBezTo>
                  <a:close/>
                </a:path>
              </a:pathLst>
            </a:custGeom>
            <a:solidFill>
              <a:srgbClr val="4063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8" name="Google Shape;1968;p62"/>
            <p:cNvSpPr/>
            <p:nvPr/>
          </p:nvSpPr>
          <p:spPr>
            <a:xfrm>
              <a:off x="5270699" y="3681329"/>
              <a:ext cx="390247" cy="163581"/>
            </a:xfrm>
            <a:custGeom>
              <a:avLst/>
              <a:gdLst/>
              <a:ahLst/>
              <a:cxnLst/>
              <a:rect l="l" t="t" r="r" b="b"/>
              <a:pathLst>
                <a:path w="9211" h="3861" extrusionOk="0">
                  <a:moveTo>
                    <a:pt x="943" y="1"/>
                  </a:moveTo>
                  <a:lnTo>
                    <a:pt x="1" y="913"/>
                  </a:lnTo>
                  <a:lnTo>
                    <a:pt x="822" y="1703"/>
                  </a:lnTo>
                  <a:cubicBezTo>
                    <a:pt x="822" y="1703"/>
                    <a:pt x="1500" y="600"/>
                    <a:pt x="2021" y="600"/>
                  </a:cubicBezTo>
                  <a:cubicBezTo>
                    <a:pt x="2197" y="600"/>
                    <a:pt x="2355" y="726"/>
                    <a:pt x="2463" y="1064"/>
                  </a:cubicBezTo>
                  <a:cubicBezTo>
                    <a:pt x="2768" y="2099"/>
                    <a:pt x="3656" y="3860"/>
                    <a:pt x="5800" y="3860"/>
                  </a:cubicBezTo>
                  <a:cubicBezTo>
                    <a:pt x="6428" y="3860"/>
                    <a:pt x="7164" y="3709"/>
                    <a:pt x="8025" y="3344"/>
                  </a:cubicBezTo>
                  <a:cubicBezTo>
                    <a:pt x="9211" y="1916"/>
                    <a:pt x="7630" y="821"/>
                    <a:pt x="7630" y="821"/>
                  </a:cubicBezTo>
                  <a:lnTo>
                    <a:pt x="3983" y="1"/>
                  </a:ln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9" name="Google Shape;1969;p62"/>
            <p:cNvSpPr/>
            <p:nvPr/>
          </p:nvSpPr>
          <p:spPr>
            <a:xfrm>
              <a:off x="4736259" y="3405677"/>
              <a:ext cx="822946" cy="370970"/>
            </a:xfrm>
            <a:custGeom>
              <a:avLst/>
              <a:gdLst/>
              <a:ahLst/>
              <a:cxnLst/>
              <a:rect l="l" t="t" r="r" b="b"/>
              <a:pathLst>
                <a:path w="19424" h="8756" extrusionOk="0">
                  <a:moveTo>
                    <a:pt x="7341" y="1"/>
                  </a:moveTo>
                  <a:cubicBezTo>
                    <a:pt x="7117" y="1"/>
                    <a:pt x="7204" y="640"/>
                    <a:pt x="7204" y="640"/>
                  </a:cubicBezTo>
                  <a:lnTo>
                    <a:pt x="7752" y="1491"/>
                  </a:lnTo>
                  <a:lnTo>
                    <a:pt x="7752" y="2890"/>
                  </a:lnTo>
                  <a:lnTo>
                    <a:pt x="7843" y="4257"/>
                  </a:lnTo>
                  <a:lnTo>
                    <a:pt x="1277" y="2069"/>
                  </a:lnTo>
                  <a:lnTo>
                    <a:pt x="183" y="2221"/>
                  </a:lnTo>
                  <a:lnTo>
                    <a:pt x="1" y="2950"/>
                  </a:lnTo>
                  <a:lnTo>
                    <a:pt x="1794" y="3558"/>
                  </a:lnTo>
                  <a:lnTo>
                    <a:pt x="6414" y="5291"/>
                  </a:lnTo>
                  <a:lnTo>
                    <a:pt x="17661" y="8756"/>
                  </a:lnTo>
                  <a:lnTo>
                    <a:pt x="19423" y="7601"/>
                  </a:lnTo>
                  <a:lnTo>
                    <a:pt x="10092" y="4774"/>
                  </a:lnTo>
                  <a:lnTo>
                    <a:pt x="8846" y="2130"/>
                  </a:lnTo>
                  <a:cubicBezTo>
                    <a:pt x="8846" y="2130"/>
                    <a:pt x="7600" y="63"/>
                    <a:pt x="7356" y="2"/>
                  </a:cubicBezTo>
                  <a:cubicBezTo>
                    <a:pt x="7351" y="1"/>
                    <a:pt x="7346" y="1"/>
                    <a:pt x="7341" y="1"/>
                  </a:cubicBez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0" name="Google Shape;1970;p62"/>
            <p:cNvSpPr/>
            <p:nvPr/>
          </p:nvSpPr>
          <p:spPr>
            <a:xfrm>
              <a:off x="5201171" y="3673999"/>
              <a:ext cx="164937" cy="107190"/>
            </a:xfrm>
            <a:custGeom>
              <a:avLst/>
              <a:gdLst/>
              <a:ahLst/>
              <a:cxnLst/>
              <a:rect l="l" t="t" r="r" b="b"/>
              <a:pathLst>
                <a:path w="3893" h="2530" extrusionOk="0">
                  <a:moveTo>
                    <a:pt x="2930" y="1"/>
                  </a:moveTo>
                  <a:cubicBezTo>
                    <a:pt x="2101" y="1"/>
                    <a:pt x="760" y="903"/>
                    <a:pt x="760" y="903"/>
                  </a:cubicBezTo>
                  <a:cubicBezTo>
                    <a:pt x="760" y="903"/>
                    <a:pt x="0" y="2028"/>
                    <a:pt x="1216" y="2484"/>
                  </a:cubicBezTo>
                  <a:cubicBezTo>
                    <a:pt x="1303" y="2515"/>
                    <a:pt x="1391" y="2529"/>
                    <a:pt x="1480" y="2529"/>
                  </a:cubicBezTo>
                  <a:cubicBezTo>
                    <a:pt x="2615" y="2529"/>
                    <a:pt x="3892" y="191"/>
                    <a:pt x="3131" y="22"/>
                  </a:cubicBezTo>
                  <a:cubicBezTo>
                    <a:pt x="3069" y="7"/>
                    <a:pt x="3002" y="1"/>
                    <a:pt x="2930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1" name="Google Shape;1971;p62"/>
            <p:cNvSpPr/>
            <p:nvPr/>
          </p:nvSpPr>
          <p:spPr>
            <a:xfrm>
              <a:off x="5265572" y="3706284"/>
              <a:ext cx="166335" cy="117485"/>
            </a:xfrm>
            <a:custGeom>
              <a:avLst/>
              <a:gdLst/>
              <a:ahLst/>
              <a:cxnLst/>
              <a:rect l="l" t="t" r="r" b="b"/>
              <a:pathLst>
                <a:path w="3926" h="2773" extrusionOk="0">
                  <a:moveTo>
                    <a:pt x="3009" y="1"/>
                  </a:moveTo>
                  <a:cubicBezTo>
                    <a:pt x="2154" y="1"/>
                    <a:pt x="760" y="1053"/>
                    <a:pt x="760" y="1053"/>
                  </a:cubicBezTo>
                  <a:cubicBezTo>
                    <a:pt x="760" y="1053"/>
                    <a:pt x="0" y="2269"/>
                    <a:pt x="1186" y="2725"/>
                  </a:cubicBezTo>
                  <a:cubicBezTo>
                    <a:pt x="1271" y="2757"/>
                    <a:pt x="1358" y="2773"/>
                    <a:pt x="1446" y="2773"/>
                  </a:cubicBezTo>
                  <a:cubicBezTo>
                    <a:pt x="2589" y="2773"/>
                    <a:pt x="3926" y="217"/>
                    <a:pt x="3192" y="20"/>
                  </a:cubicBezTo>
                  <a:cubicBezTo>
                    <a:pt x="3135" y="7"/>
                    <a:pt x="3073" y="1"/>
                    <a:pt x="3009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2" name="Google Shape;1972;p62"/>
            <p:cNvSpPr/>
            <p:nvPr/>
          </p:nvSpPr>
          <p:spPr>
            <a:xfrm>
              <a:off x="4743970" y="3493295"/>
              <a:ext cx="302673" cy="97911"/>
            </a:xfrm>
            <a:custGeom>
              <a:avLst/>
              <a:gdLst/>
              <a:ahLst/>
              <a:cxnLst/>
              <a:rect l="l" t="t" r="r" b="b"/>
              <a:pathLst>
                <a:path w="7144" h="2311" extrusionOk="0">
                  <a:moveTo>
                    <a:pt x="1095" y="1"/>
                  </a:moveTo>
                  <a:lnTo>
                    <a:pt x="1" y="153"/>
                  </a:lnTo>
                  <a:cubicBezTo>
                    <a:pt x="1" y="153"/>
                    <a:pt x="3709" y="1429"/>
                    <a:pt x="4196" y="1460"/>
                  </a:cubicBezTo>
                  <a:cubicBezTo>
                    <a:pt x="4682" y="1490"/>
                    <a:pt x="7144" y="2311"/>
                    <a:pt x="7144" y="2311"/>
                  </a:cubicBezTo>
                  <a:lnTo>
                    <a:pt x="4256" y="1034"/>
                  </a:lnTo>
                  <a:lnTo>
                    <a:pt x="1095" y="1"/>
                  </a:lnTo>
                  <a:close/>
                </a:path>
              </a:pathLst>
            </a:custGeom>
            <a:solidFill>
              <a:srgbClr val="9247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3" name="Google Shape;1973;p62"/>
            <p:cNvSpPr/>
            <p:nvPr/>
          </p:nvSpPr>
          <p:spPr>
            <a:xfrm>
              <a:off x="5047924" y="3407032"/>
              <a:ext cx="115917" cy="200949"/>
            </a:xfrm>
            <a:custGeom>
              <a:avLst/>
              <a:gdLst/>
              <a:ahLst/>
              <a:cxnLst/>
              <a:rect l="l" t="t" r="r" b="b"/>
              <a:pathLst>
                <a:path w="2736" h="4743" extrusionOk="0">
                  <a:moveTo>
                    <a:pt x="0" y="0"/>
                  </a:moveTo>
                  <a:lnTo>
                    <a:pt x="821" y="1459"/>
                  </a:lnTo>
                  <a:lnTo>
                    <a:pt x="943" y="4408"/>
                  </a:lnTo>
                  <a:lnTo>
                    <a:pt x="1155" y="2128"/>
                  </a:lnTo>
                  <a:lnTo>
                    <a:pt x="2736" y="4742"/>
                  </a:lnTo>
                  <a:lnTo>
                    <a:pt x="1490" y="2128"/>
                  </a:lnTo>
                  <a:cubicBezTo>
                    <a:pt x="1490" y="2098"/>
                    <a:pt x="335" y="152"/>
                    <a:pt x="0" y="0"/>
                  </a:cubicBezTo>
                  <a:close/>
                </a:path>
              </a:pathLst>
            </a:custGeom>
            <a:solidFill>
              <a:srgbClr val="9247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4" name="Google Shape;1974;p62"/>
            <p:cNvSpPr/>
            <p:nvPr/>
          </p:nvSpPr>
          <p:spPr>
            <a:xfrm>
              <a:off x="4615211" y="3429827"/>
              <a:ext cx="195780" cy="163962"/>
            </a:xfrm>
            <a:custGeom>
              <a:avLst/>
              <a:gdLst/>
              <a:ahLst/>
              <a:cxnLst/>
              <a:rect l="l" t="t" r="r" b="b"/>
              <a:pathLst>
                <a:path w="4621" h="3870" extrusionOk="0">
                  <a:moveTo>
                    <a:pt x="2671" y="0"/>
                  </a:moveTo>
                  <a:cubicBezTo>
                    <a:pt x="1636" y="0"/>
                    <a:pt x="681" y="192"/>
                    <a:pt x="396" y="830"/>
                  </a:cubicBezTo>
                  <a:cubicBezTo>
                    <a:pt x="0" y="1742"/>
                    <a:pt x="730" y="3444"/>
                    <a:pt x="2341" y="3839"/>
                  </a:cubicBezTo>
                  <a:cubicBezTo>
                    <a:pt x="2402" y="3839"/>
                    <a:pt x="2432" y="3870"/>
                    <a:pt x="2493" y="3870"/>
                  </a:cubicBezTo>
                  <a:cubicBezTo>
                    <a:pt x="2250" y="3748"/>
                    <a:pt x="2037" y="3566"/>
                    <a:pt x="1915" y="3323"/>
                  </a:cubicBezTo>
                  <a:cubicBezTo>
                    <a:pt x="1794" y="3140"/>
                    <a:pt x="1763" y="2897"/>
                    <a:pt x="1733" y="2654"/>
                  </a:cubicBezTo>
                  <a:cubicBezTo>
                    <a:pt x="1611" y="2046"/>
                    <a:pt x="1399" y="1408"/>
                    <a:pt x="1915" y="891"/>
                  </a:cubicBezTo>
                  <a:cubicBezTo>
                    <a:pt x="2280" y="526"/>
                    <a:pt x="2858" y="344"/>
                    <a:pt x="3405" y="283"/>
                  </a:cubicBezTo>
                  <a:cubicBezTo>
                    <a:pt x="3477" y="277"/>
                    <a:pt x="3551" y="275"/>
                    <a:pt x="3625" y="275"/>
                  </a:cubicBezTo>
                  <a:cubicBezTo>
                    <a:pt x="3955" y="275"/>
                    <a:pt x="4298" y="325"/>
                    <a:pt x="4621" y="374"/>
                  </a:cubicBezTo>
                  <a:cubicBezTo>
                    <a:pt x="4408" y="222"/>
                    <a:pt x="4165" y="101"/>
                    <a:pt x="3861" y="70"/>
                  </a:cubicBezTo>
                  <a:cubicBezTo>
                    <a:pt x="3474" y="28"/>
                    <a:pt x="3067" y="0"/>
                    <a:pt x="2671" y="0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5" name="Google Shape;1975;p62"/>
            <p:cNvSpPr/>
            <p:nvPr/>
          </p:nvSpPr>
          <p:spPr>
            <a:xfrm>
              <a:off x="5313194" y="3564729"/>
              <a:ext cx="314367" cy="215862"/>
            </a:xfrm>
            <a:custGeom>
              <a:avLst/>
              <a:gdLst/>
              <a:ahLst/>
              <a:cxnLst/>
              <a:rect l="l" t="t" r="r" b="b"/>
              <a:pathLst>
                <a:path w="7420" h="5095" extrusionOk="0">
                  <a:moveTo>
                    <a:pt x="642" y="1"/>
                  </a:moveTo>
                  <a:cubicBezTo>
                    <a:pt x="607" y="1"/>
                    <a:pt x="576" y="6"/>
                    <a:pt x="548" y="17"/>
                  </a:cubicBezTo>
                  <a:cubicBezTo>
                    <a:pt x="1" y="230"/>
                    <a:pt x="548" y="2813"/>
                    <a:pt x="2159" y="2874"/>
                  </a:cubicBezTo>
                  <a:cubicBezTo>
                    <a:pt x="2622" y="4371"/>
                    <a:pt x="3587" y="5095"/>
                    <a:pt x="4685" y="5095"/>
                  </a:cubicBezTo>
                  <a:cubicBezTo>
                    <a:pt x="5461" y="5095"/>
                    <a:pt x="6303" y="4734"/>
                    <a:pt x="7083" y="4029"/>
                  </a:cubicBezTo>
                  <a:cubicBezTo>
                    <a:pt x="7083" y="4029"/>
                    <a:pt x="7419" y="1676"/>
                    <a:pt x="4434" y="1676"/>
                  </a:cubicBezTo>
                  <a:cubicBezTo>
                    <a:pt x="4310" y="1676"/>
                    <a:pt x="4180" y="1680"/>
                    <a:pt x="4044" y="1689"/>
                  </a:cubicBezTo>
                  <a:cubicBezTo>
                    <a:pt x="4017" y="1691"/>
                    <a:pt x="3991" y="1692"/>
                    <a:pt x="3964" y="1692"/>
                  </a:cubicBezTo>
                  <a:cubicBezTo>
                    <a:pt x="2869" y="1692"/>
                    <a:pt x="1262" y="1"/>
                    <a:pt x="642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6" name="Google Shape;1976;p62"/>
            <p:cNvSpPr/>
            <p:nvPr/>
          </p:nvSpPr>
          <p:spPr>
            <a:xfrm>
              <a:off x="5322219" y="3556044"/>
              <a:ext cx="186756" cy="205186"/>
            </a:xfrm>
            <a:custGeom>
              <a:avLst/>
              <a:gdLst/>
              <a:ahLst/>
              <a:cxnLst/>
              <a:rect l="l" t="t" r="r" b="b"/>
              <a:pathLst>
                <a:path w="4408" h="4843" extrusionOk="0">
                  <a:moveTo>
                    <a:pt x="382" y="1"/>
                  </a:moveTo>
                  <a:cubicBezTo>
                    <a:pt x="359" y="1"/>
                    <a:pt x="334" y="3"/>
                    <a:pt x="305" y="9"/>
                  </a:cubicBezTo>
                  <a:cubicBezTo>
                    <a:pt x="213" y="9"/>
                    <a:pt x="153" y="100"/>
                    <a:pt x="153" y="131"/>
                  </a:cubicBezTo>
                  <a:cubicBezTo>
                    <a:pt x="122" y="161"/>
                    <a:pt x="92" y="222"/>
                    <a:pt x="92" y="252"/>
                  </a:cubicBezTo>
                  <a:cubicBezTo>
                    <a:pt x="61" y="313"/>
                    <a:pt x="61" y="374"/>
                    <a:pt x="31" y="465"/>
                  </a:cubicBezTo>
                  <a:cubicBezTo>
                    <a:pt x="1" y="617"/>
                    <a:pt x="1" y="739"/>
                    <a:pt x="1" y="891"/>
                  </a:cubicBezTo>
                  <a:cubicBezTo>
                    <a:pt x="1" y="1438"/>
                    <a:pt x="122" y="2015"/>
                    <a:pt x="426" y="2502"/>
                  </a:cubicBezTo>
                  <a:cubicBezTo>
                    <a:pt x="739" y="2957"/>
                    <a:pt x="1293" y="3226"/>
                    <a:pt x="1836" y="3258"/>
                  </a:cubicBezTo>
                  <a:lnTo>
                    <a:pt x="1836" y="3258"/>
                  </a:lnTo>
                  <a:cubicBezTo>
                    <a:pt x="1938" y="3478"/>
                    <a:pt x="2021" y="3716"/>
                    <a:pt x="2128" y="3930"/>
                  </a:cubicBezTo>
                  <a:cubicBezTo>
                    <a:pt x="2220" y="4204"/>
                    <a:pt x="2402" y="4508"/>
                    <a:pt x="2706" y="4660"/>
                  </a:cubicBezTo>
                  <a:cubicBezTo>
                    <a:pt x="2979" y="4842"/>
                    <a:pt x="3283" y="4842"/>
                    <a:pt x="3557" y="4842"/>
                  </a:cubicBezTo>
                  <a:cubicBezTo>
                    <a:pt x="3861" y="4842"/>
                    <a:pt x="4134" y="4781"/>
                    <a:pt x="4408" y="4721"/>
                  </a:cubicBezTo>
                  <a:cubicBezTo>
                    <a:pt x="4226" y="4721"/>
                    <a:pt x="4043" y="4734"/>
                    <a:pt x="3852" y="4734"/>
                  </a:cubicBezTo>
                  <a:cubicBezTo>
                    <a:pt x="3756" y="4734"/>
                    <a:pt x="3658" y="4731"/>
                    <a:pt x="3557" y="4721"/>
                  </a:cubicBezTo>
                  <a:cubicBezTo>
                    <a:pt x="3283" y="4660"/>
                    <a:pt x="3010" y="4629"/>
                    <a:pt x="2797" y="4477"/>
                  </a:cubicBezTo>
                  <a:cubicBezTo>
                    <a:pt x="2615" y="4325"/>
                    <a:pt x="2493" y="4082"/>
                    <a:pt x="2402" y="3839"/>
                  </a:cubicBezTo>
                  <a:cubicBezTo>
                    <a:pt x="2311" y="3566"/>
                    <a:pt x="2220" y="3292"/>
                    <a:pt x="2098" y="3018"/>
                  </a:cubicBezTo>
                  <a:lnTo>
                    <a:pt x="2068" y="2927"/>
                  </a:lnTo>
                  <a:lnTo>
                    <a:pt x="1946" y="2927"/>
                  </a:lnTo>
                  <a:cubicBezTo>
                    <a:pt x="1460" y="2897"/>
                    <a:pt x="1004" y="2684"/>
                    <a:pt x="761" y="2259"/>
                  </a:cubicBezTo>
                  <a:cubicBezTo>
                    <a:pt x="487" y="1894"/>
                    <a:pt x="365" y="1377"/>
                    <a:pt x="335" y="891"/>
                  </a:cubicBezTo>
                  <a:cubicBezTo>
                    <a:pt x="335" y="739"/>
                    <a:pt x="335" y="617"/>
                    <a:pt x="335" y="496"/>
                  </a:cubicBezTo>
                  <a:cubicBezTo>
                    <a:pt x="365" y="435"/>
                    <a:pt x="365" y="404"/>
                    <a:pt x="365" y="344"/>
                  </a:cubicBezTo>
                  <a:cubicBezTo>
                    <a:pt x="391" y="319"/>
                    <a:pt x="395" y="293"/>
                    <a:pt x="396" y="285"/>
                  </a:cubicBezTo>
                  <a:lnTo>
                    <a:pt x="396" y="285"/>
                  </a:lnTo>
                  <a:cubicBezTo>
                    <a:pt x="419" y="289"/>
                    <a:pt x="453" y="296"/>
                    <a:pt x="487" y="313"/>
                  </a:cubicBezTo>
                  <a:cubicBezTo>
                    <a:pt x="548" y="313"/>
                    <a:pt x="578" y="344"/>
                    <a:pt x="639" y="374"/>
                  </a:cubicBezTo>
                  <a:cubicBezTo>
                    <a:pt x="761" y="435"/>
                    <a:pt x="882" y="496"/>
                    <a:pt x="973" y="587"/>
                  </a:cubicBezTo>
                  <a:cubicBezTo>
                    <a:pt x="1429" y="860"/>
                    <a:pt x="1885" y="1134"/>
                    <a:pt x="2311" y="1438"/>
                  </a:cubicBezTo>
                  <a:cubicBezTo>
                    <a:pt x="1946" y="1073"/>
                    <a:pt x="1551" y="708"/>
                    <a:pt x="1095" y="374"/>
                  </a:cubicBezTo>
                  <a:cubicBezTo>
                    <a:pt x="1004" y="313"/>
                    <a:pt x="882" y="222"/>
                    <a:pt x="761" y="161"/>
                  </a:cubicBezTo>
                  <a:cubicBezTo>
                    <a:pt x="700" y="131"/>
                    <a:pt x="639" y="100"/>
                    <a:pt x="578" y="70"/>
                  </a:cubicBezTo>
                  <a:cubicBezTo>
                    <a:pt x="529" y="45"/>
                    <a:pt x="480" y="1"/>
                    <a:pt x="382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7" name="Google Shape;1977;p62"/>
            <p:cNvSpPr/>
            <p:nvPr/>
          </p:nvSpPr>
          <p:spPr>
            <a:xfrm>
              <a:off x="5358275" y="3726833"/>
              <a:ext cx="164937" cy="108418"/>
            </a:xfrm>
            <a:custGeom>
              <a:avLst/>
              <a:gdLst/>
              <a:ahLst/>
              <a:cxnLst/>
              <a:rect l="l" t="t" r="r" b="b"/>
              <a:pathLst>
                <a:path w="3893" h="2559" extrusionOk="0">
                  <a:moveTo>
                    <a:pt x="2936" y="0"/>
                  </a:moveTo>
                  <a:cubicBezTo>
                    <a:pt x="2107" y="0"/>
                    <a:pt x="761" y="933"/>
                    <a:pt x="761" y="933"/>
                  </a:cubicBezTo>
                  <a:cubicBezTo>
                    <a:pt x="761" y="933"/>
                    <a:pt x="1" y="2088"/>
                    <a:pt x="1186" y="2513"/>
                  </a:cubicBezTo>
                  <a:cubicBezTo>
                    <a:pt x="1272" y="2544"/>
                    <a:pt x="1361" y="2559"/>
                    <a:pt x="1450" y="2559"/>
                  </a:cubicBezTo>
                  <a:cubicBezTo>
                    <a:pt x="2589" y="2559"/>
                    <a:pt x="3893" y="218"/>
                    <a:pt x="3132" y="21"/>
                  </a:cubicBezTo>
                  <a:cubicBezTo>
                    <a:pt x="3071" y="7"/>
                    <a:pt x="3005" y="0"/>
                    <a:pt x="2936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8" name="Google Shape;1978;p62"/>
            <p:cNvSpPr/>
            <p:nvPr/>
          </p:nvSpPr>
          <p:spPr>
            <a:xfrm>
              <a:off x="5233372" y="3665186"/>
              <a:ext cx="118502" cy="99903"/>
            </a:xfrm>
            <a:custGeom>
              <a:avLst/>
              <a:gdLst/>
              <a:ahLst/>
              <a:cxnLst/>
              <a:rect l="l" t="t" r="r" b="b"/>
              <a:pathLst>
                <a:path w="2797" h="2358" extrusionOk="0">
                  <a:moveTo>
                    <a:pt x="2120" y="1"/>
                  </a:moveTo>
                  <a:cubicBezTo>
                    <a:pt x="1953" y="1"/>
                    <a:pt x="1807" y="39"/>
                    <a:pt x="1672" y="78"/>
                  </a:cubicBezTo>
                  <a:cubicBezTo>
                    <a:pt x="1459" y="169"/>
                    <a:pt x="1247" y="260"/>
                    <a:pt x="1064" y="351"/>
                  </a:cubicBezTo>
                  <a:cubicBezTo>
                    <a:pt x="669" y="564"/>
                    <a:pt x="304" y="838"/>
                    <a:pt x="0" y="1111"/>
                  </a:cubicBezTo>
                  <a:cubicBezTo>
                    <a:pt x="396" y="959"/>
                    <a:pt x="791" y="777"/>
                    <a:pt x="1186" y="625"/>
                  </a:cubicBezTo>
                  <a:cubicBezTo>
                    <a:pt x="1368" y="534"/>
                    <a:pt x="1581" y="473"/>
                    <a:pt x="1763" y="412"/>
                  </a:cubicBezTo>
                  <a:cubicBezTo>
                    <a:pt x="1914" y="391"/>
                    <a:pt x="2049" y="369"/>
                    <a:pt x="2158" y="369"/>
                  </a:cubicBezTo>
                  <a:cubicBezTo>
                    <a:pt x="2204" y="369"/>
                    <a:pt x="2244" y="373"/>
                    <a:pt x="2280" y="382"/>
                  </a:cubicBezTo>
                  <a:cubicBezTo>
                    <a:pt x="2523" y="412"/>
                    <a:pt x="2402" y="898"/>
                    <a:pt x="2219" y="1263"/>
                  </a:cubicBezTo>
                  <a:cubicBezTo>
                    <a:pt x="2006" y="1628"/>
                    <a:pt x="1794" y="1993"/>
                    <a:pt x="1551" y="2357"/>
                  </a:cubicBezTo>
                  <a:cubicBezTo>
                    <a:pt x="1915" y="2084"/>
                    <a:pt x="2219" y="1780"/>
                    <a:pt x="2462" y="1415"/>
                  </a:cubicBezTo>
                  <a:cubicBezTo>
                    <a:pt x="2584" y="1233"/>
                    <a:pt x="2706" y="1020"/>
                    <a:pt x="2766" y="777"/>
                  </a:cubicBezTo>
                  <a:cubicBezTo>
                    <a:pt x="2797" y="655"/>
                    <a:pt x="2797" y="503"/>
                    <a:pt x="2766" y="351"/>
                  </a:cubicBezTo>
                  <a:cubicBezTo>
                    <a:pt x="2736" y="290"/>
                    <a:pt x="2675" y="230"/>
                    <a:pt x="2614" y="169"/>
                  </a:cubicBezTo>
                  <a:cubicBezTo>
                    <a:pt x="2554" y="108"/>
                    <a:pt x="2493" y="47"/>
                    <a:pt x="2432" y="47"/>
                  </a:cubicBezTo>
                  <a:cubicBezTo>
                    <a:pt x="2320" y="14"/>
                    <a:pt x="2217" y="1"/>
                    <a:pt x="2120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9" name="Google Shape;1979;p62"/>
            <p:cNvSpPr/>
            <p:nvPr/>
          </p:nvSpPr>
          <p:spPr>
            <a:xfrm>
              <a:off x="5333828" y="3698064"/>
              <a:ext cx="81176" cy="118544"/>
            </a:xfrm>
            <a:custGeom>
              <a:avLst/>
              <a:gdLst/>
              <a:ahLst/>
              <a:cxnLst/>
              <a:rect l="l" t="t" r="r" b="b"/>
              <a:pathLst>
                <a:path w="1916" h="2798" extrusionOk="0">
                  <a:moveTo>
                    <a:pt x="1398" y="1"/>
                  </a:moveTo>
                  <a:cubicBezTo>
                    <a:pt x="1277" y="1"/>
                    <a:pt x="1155" y="1"/>
                    <a:pt x="1034" y="62"/>
                  </a:cubicBezTo>
                  <a:cubicBezTo>
                    <a:pt x="639" y="183"/>
                    <a:pt x="304" y="426"/>
                    <a:pt x="0" y="700"/>
                  </a:cubicBezTo>
                  <a:cubicBezTo>
                    <a:pt x="395" y="548"/>
                    <a:pt x="760" y="396"/>
                    <a:pt x="1125" y="335"/>
                  </a:cubicBezTo>
                  <a:lnTo>
                    <a:pt x="1368" y="335"/>
                  </a:lnTo>
                  <a:cubicBezTo>
                    <a:pt x="1429" y="335"/>
                    <a:pt x="1490" y="366"/>
                    <a:pt x="1490" y="396"/>
                  </a:cubicBezTo>
                  <a:cubicBezTo>
                    <a:pt x="1520" y="457"/>
                    <a:pt x="1490" y="669"/>
                    <a:pt x="1459" y="821"/>
                  </a:cubicBezTo>
                  <a:cubicBezTo>
                    <a:pt x="1398" y="1186"/>
                    <a:pt x="1246" y="1551"/>
                    <a:pt x="1064" y="1885"/>
                  </a:cubicBezTo>
                  <a:cubicBezTo>
                    <a:pt x="882" y="2220"/>
                    <a:pt x="639" y="2524"/>
                    <a:pt x="335" y="2797"/>
                  </a:cubicBezTo>
                  <a:cubicBezTo>
                    <a:pt x="730" y="2676"/>
                    <a:pt x="1064" y="2372"/>
                    <a:pt x="1307" y="2037"/>
                  </a:cubicBezTo>
                  <a:cubicBezTo>
                    <a:pt x="1550" y="1703"/>
                    <a:pt x="1733" y="1338"/>
                    <a:pt x="1824" y="913"/>
                  </a:cubicBezTo>
                  <a:cubicBezTo>
                    <a:pt x="1854" y="700"/>
                    <a:pt x="1915" y="487"/>
                    <a:pt x="1794" y="214"/>
                  </a:cubicBezTo>
                  <a:cubicBezTo>
                    <a:pt x="1672" y="31"/>
                    <a:pt x="1520" y="1"/>
                    <a:pt x="1398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0" name="Google Shape;1980;p62"/>
            <p:cNvSpPr/>
            <p:nvPr/>
          </p:nvSpPr>
          <p:spPr>
            <a:xfrm>
              <a:off x="5399500" y="3723486"/>
              <a:ext cx="104351" cy="108546"/>
            </a:xfrm>
            <a:custGeom>
              <a:avLst/>
              <a:gdLst/>
              <a:ahLst/>
              <a:cxnLst/>
              <a:rect l="l" t="t" r="r" b="b"/>
              <a:pathLst>
                <a:path w="2463" h="2562" extrusionOk="0">
                  <a:moveTo>
                    <a:pt x="1649" y="1"/>
                  </a:moveTo>
                  <a:cubicBezTo>
                    <a:pt x="1442" y="1"/>
                    <a:pt x="1268" y="50"/>
                    <a:pt x="1095" y="100"/>
                  </a:cubicBezTo>
                  <a:cubicBezTo>
                    <a:pt x="669" y="282"/>
                    <a:pt x="304" y="525"/>
                    <a:pt x="0" y="829"/>
                  </a:cubicBezTo>
                  <a:cubicBezTo>
                    <a:pt x="396" y="647"/>
                    <a:pt x="791" y="495"/>
                    <a:pt x="1186" y="404"/>
                  </a:cubicBezTo>
                  <a:cubicBezTo>
                    <a:pt x="1304" y="364"/>
                    <a:pt x="1429" y="344"/>
                    <a:pt x="1546" y="344"/>
                  </a:cubicBezTo>
                  <a:cubicBezTo>
                    <a:pt x="1788" y="344"/>
                    <a:pt x="1996" y="432"/>
                    <a:pt x="2037" y="617"/>
                  </a:cubicBezTo>
                  <a:cubicBezTo>
                    <a:pt x="2067" y="769"/>
                    <a:pt x="2037" y="981"/>
                    <a:pt x="1976" y="1133"/>
                  </a:cubicBezTo>
                  <a:cubicBezTo>
                    <a:pt x="1915" y="1346"/>
                    <a:pt x="1824" y="1528"/>
                    <a:pt x="1703" y="1680"/>
                  </a:cubicBezTo>
                  <a:cubicBezTo>
                    <a:pt x="1611" y="1863"/>
                    <a:pt x="1490" y="2045"/>
                    <a:pt x="1368" y="2197"/>
                  </a:cubicBezTo>
                  <a:cubicBezTo>
                    <a:pt x="1216" y="2349"/>
                    <a:pt x="1064" y="2501"/>
                    <a:pt x="851" y="2562"/>
                  </a:cubicBezTo>
                  <a:cubicBezTo>
                    <a:pt x="1095" y="2562"/>
                    <a:pt x="1307" y="2440"/>
                    <a:pt x="1490" y="2319"/>
                  </a:cubicBezTo>
                  <a:cubicBezTo>
                    <a:pt x="1672" y="2197"/>
                    <a:pt x="1824" y="2045"/>
                    <a:pt x="1946" y="1863"/>
                  </a:cubicBezTo>
                  <a:cubicBezTo>
                    <a:pt x="2098" y="1680"/>
                    <a:pt x="2219" y="1498"/>
                    <a:pt x="2310" y="1285"/>
                  </a:cubicBezTo>
                  <a:cubicBezTo>
                    <a:pt x="2402" y="1073"/>
                    <a:pt x="2462" y="829"/>
                    <a:pt x="2402" y="556"/>
                  </a:cubicBezTo>
                  <a:cubicBezTo>
                    <a:pt x="2371" y="465"/>
                    <a:pt x="2341" y="404"/>
                    <a:pt x="2310" y="343"/>
                  </a:cubicBezTo>
                  <a:cubicBezTo>
                    <a:pt x="2280" y="282"/>
                    <a:pt x="2219" y="221"/>
                    <a:pt x="2159" y="191"/>
                  </a:cubicBezTo>
                  <a:cubicBezTo>
                    <a:pt x="2067" y="100"/>
                    <a:pt x="1915" y="39"/>
                    <a:pt x="1794" y="9"/>
                  </a:cubicBezTo>
                  <a:cubicBezTo>
                    <a:pt x="1744" y="3"/>
                    <a:pt x="1695" y="1"/>
                    <a:pt x="1649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1" name="Google Shape;1981;p62"/>
            <p:cNvSpPr/>
            <p:nvPr/>
          </p:nvSpPr>
          <p:spPr>
            <a:xfrm>
              <a:off x="5587532" y="3578287"/>
              <a:ext cx="184638" cy="280515"/>
            </a:xfrm>
            <a:custGeom>
              <a:avLst/>
              <a:gdLst/>
              <a:ahLst/>
              <a:cxnLst/>
              <a:rect l="l" t="t" r="r" b="b"/>
              <a:pathLst>
                <a:path w="4358" h="6621" extrusionOk="0">
                  <a:moveTo>
                    <a:pt x="1550" y="1"/>
                  </a:moveTo>
                  <a:lnTo>
                    <a:pt x="0" y="1673"/>
                  </a:lnTo>
                  <a:cubicBezTo>
                    <a:pt x="0" y="1673"/>
                    <a:pt x="1550" y="5229"/>
                    <a:pt x="0" y="6384"/>
                  </a:cubicBezTo>
                  <a:cubicBezTo>
                    <a:pt x="0" y="6384"/>
                    <a:pt x="1207" y="6620"/>
                    <a:pt x="2332" y="6620"/>
                  </a:cubicBezTo>
                  <a:cubicBezTo>
                    <a:pt x="3380" y="6620"/>
                    <a:pt x="4357" y="6416"/>
                    <a:pt x="4225" y="5624"/>
                  </a:cubicBezTo>
                  <a:cubicBezTo>
                    <a:pt x="3952" y="3983"/>
                    <a:pt x="1550" y="1"/>
                    <a:pt x="15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2" name="Google Shape;1982;p62"/>
            <p:cNvSpPr/>
            <p:nvPr/>
          </p:nvSpPr>
          <p:spPr>
            <a:xfrm>
              <a:off x="5551477" y="3636884"/>
              <a:ext cx="157141" cy="217218"/>
            </a:xfrm>
            <a:custGeom>
              <a:avLst/>
              <a:gdLst/>
              <a:ahLst/>
              <a:cxnLst/>
              <a:rect l="l" t="t" r="r" b="b"/>
              <a:pathLst>
                <a:path w="3709" h="5127" extrusionOk="0">
                  <a:moveTo>
                    <a:pt x="829" y="1"/>
                  </a:moveTo>
                  <a:cubicBezTo>
                    <a:pt x="387" y="1"/>
                    <a:pt x="91" y="168"/>
                    <a:pt x="91" y="168"/>
                  </a:cubicBezTo>
                  <a:cubicBezTo>
                    <a:pt x="2645" y="2478"/>
                    <a:pt x="0" y="4910"/>
                    <a:pt x="0" y="4910"/>
                  </a:cubicBezTo>
                  <a:cubicBezTo>
                    <a:pt x="0" y="4910"/>
                    <a:pt x="378" y="5126"/>
                    <a:pt x="964" y="5126"/>
                  </a:cubicBezTo>
                  <a:cubicBezTo>
                    <a:pt x="1256" y="5126"/>
                    <a:pt x="1601" y="5072"/>
                    <a:pt x="1976" y="4910"/>
                  </a:cubicBezTo>
                  <a:cubicBezTo>
                    <a:pt x="3252" y="4484"/>
                    <a:pt x="3708" y="2661"/>
                    <a:pt x="2736" y="1232"/>
                  </a:cubicBezTo>
                  <a:cubicBezTo>
                    <a:pt x="2063" y="231"/>
                    <a:pt x="1346" y="1"/>
                    <a:pt x="829" y="1"/>
                  </a:cubicBez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3" name="Google Shape;1983;p62"/>
            <p:cNvSpPr/>
            <p:nvPr/>
          </p:nvSpPr>
          <p:spPr>
            <a:xfrm>
              <a:off x="5579143" y="3810257"/>
              <a:ext cx="206669" cy="55290"/>
            </a:xfrm>
            <a:custGeom>
              <a:avLst/>
              <a:gdLst/>
              <a:ahLst/>
              <a:cxnLst/>
              <a:rect l="l" t="t" r="r" b="b"/>
              <a:pathLst>
                <a:path w="4878" h="1305" extrusionOk="0">
                  <a:moveTo>
                    <a:pt x="4683" y="1"/>
                  </a:moveTo>
                  <a:cubicBezTo>
                    <a:pt x="4646" y="1"/>
                    <a:pt x="4607" y="18"/>
                    <a:pt x="4575" y="58"/>
                  </a:cubicBezTo>
                  <a:cubicBezTo>
                    <a:pt x="3980" y="795"/>
                    <a:pt x="3014" y="1003"/>
                    <a:pt x="2098" y="1003"/>
                  </a:cubicBezTo>
                  <a:cubicBezTo>
                    <a:pt x="2032" y="1003"/>
                    <a:pt x="1966" y="1002"/>
                    <a:pt x="1900" y="1000"/>
                  </a:cubicBezTo>
                  <a:cubicBezTo>
                    <a:pt x="1353" y="1000"/>
                    <a:pt x="776" y="909"/>
                    <a:pt x="229" y="787"/>
                  </a:cubicBezTo>
                  <a:cubicBezTo>
                    <a:pt x="211" y="781"/>
                    <a:pt x="194" y="779"/>
                    <a:pt x="178" y="779"/>
                  </a:cubicBezTo>
                  <a:cubicBezTo>
                    <a:pt x="36" y="779"/>
                    <a:pt x="0" y="1006"/>
                    <a:pt x="137" y="1061"/>
                  </a:cubicBezTo>
                  <a:cubicBezTo>
                    <a:pt x="745" y="1213"/>
                    <a:pt x="1384" y="1274"/>
                    <a:pt x="2022" y="1304"/>
                  </a:cubicBezTo>
                  <a:cubicBezTo>
                    <a:pt x="3025" y="1304"/>
                    <a:pt x="4119" y="1091"/>
                    <a:pt x="4788" y="240"/>
                  </a:cubicBezTo>
                  <a:cubicBezTo>
                    <a:pt x="4877" y="129"/>
                    <a:pt x="4786" y="1"/>
                    <a:pt x="4683" y="1"/>
                  </a:cubicBez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4" name="Google Shape;1984;p62"/>
            <p:cNvSpPr/>
            <p:nvPr/>
          </p:nvSpPr>
          <p:spPr>
            <a:xfrm>
              <a:off x="6288100" y="4299109"/>
              <a:ext cx="136423" cy="207770"/>
            </a:xfrm>
            <a:custGeom>
              <a:avLst/>
              <a:gdLst/>
              <a:ahLst/>
              <a:cxnLst/>
              <a:rect l="l" t="t" r="r" b="b"/>
              <a:pathLst>
                <a:path w="3220" h="4904" extrusionOk="0">
                  <a:moveTo>
                    <a:pt x="559" y="0"/>
                  </a:moveTo>
                  <a:cubicBezTo>
                    <a:pt x="545" y="0"/>
                    <a:pt x="531" y="3"/>
                    <a:pt x="517" y="10"/>
                  </a:cubicBezTo>
                  <a:cubicBezTo>
                    <a:pt x="0" y="253"/>
                    <a:pt x="1763" y="4903"/>
                    <a:pt x="1763" y="4903"/>
                  </a:cubicBezTo>
                  <a:cubicBezTo>
                    <a:pt x="1769" y="4903"/>
                    <a:pt x="1775" y="4903"/>
                    <a:pt x="1781" y="4903"/>
                  </a:cubicBezTo>
                  <a:cubicBezTo>
                    <a:pt x="2951" y="4903"/>
                    <a:pt x="3219" y="1802"/>
                    <a:pt x="2614" y="1681"/>
                  </a:cubicBezTo>
                  <a:cubicBezTo>
                    <a:pt x="2601" y="1679"/>
                    <a:pt x="2588" y="1677"/>
                    <a:pt x="2576" y="1677"/>
                  </a:cubicBezTo>
                  <a:cubicBezTo>
                    <a:pt x="2012" y="1677"/>
                    <a:pt x="2128" y="4295"/>
                    <a:pt x="2128" y="4295"/>
                  </a:cubicBezTo>
                  <a:cubicBezTo>
                    <a:pt x="2128" y="4295"/>
                    <a:pt x="1090" y="0"/>
                    <a:pt x="5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5" name="Google Shape;1985;p62"/>
            <p:cNvSpPr/>
            <p:nvPr/>
          </p:nvSpPr>
          <p:spPr>
            <a:xfrm>
              <a:off x="2252050" y="4177129"/>
              <a:ext cx="1737279" cy="454646"/>
            </a:xfrm>
            <a:custGeom>
              <a:avLst/>
              <a:gdLst/>
              <a:ahLst/>
              <a:cxnLst/>
              <a:rect l="l" t="t" r="r" b="b"/>
              <a:pathLst>
                <a:path w="41005" h="10731" extrusionOk="0">
                  <a:moveTo>
                    <a:pt x="37102" y="1"/>
                  </a:moveTo>
                  <a:cubicBezTo>
                    <a:pt x="37096" y="1"/>
                    <a:pt x="37089" y="1"/>
                    <a:pt x="37083" y="1"/>
                  </a:cubicBezTo>
                  <a:cubicBezTo>
                    <a:pt x="35837" y="31"/>
                    <a:pt x="36202" y="2858"/>
                    <a:pt x="36475" y="4226"/>
                  </a:cubicBezTo>
                  <a:cubicBezTo>
                    <a:pt x="32706" y="3314"/>
                    <a:pt x="26961" y="2737"/>
                    <a:pt x="20487" y="2737"/>
                  </a:cubicBezTo>
                  <a:cubicBezTo>
                    <a:pt x="9180" y="2737"/>
                    <a:pt x="0" y="4530"/>
                    <a:pt x="0" y="6718"/>
                  </a:cubicBezTo>
                  <a:cubicBezTo>
                    <a:pt x="0" y="8937"/>
                    <a:pt x="9180" y="10731"/>
                    <a:pt x="20487" y="10731"/>
                  </a:cubicBezTo>
                  <a:cubicBezTo>
                    <a:pt x="31825" y="10731"/>
                    <a:pt x="41004" y="8937"/>
                    <a:pt x="41004" y="6718"/>
                  </a:cubicBezTo>
                  <a:cubicBezTo>
                    <a:pt x="41004" y="5989"/>
                    <a:pt x="40001" y="5320"/>
                    <a:pt x="38238" y="4743"/>
                  </a:cubicBezTo>
                  <a:cubicBezTo>
                    <a:pt x="38633" y="4256"/>
                    <a:pt x="38664" y="3527"/>
                    <a:pt x="38390" y="3466"/>
                  </a:cubicBezTo>
                  <a:cubicBezTo>
                    <a:pt x="38366" y="3460"/>
                    <a:pt x="38342" y="3457"/>
                    <a:pt x="38318" y="3457"/>
                  </a:cubicBezTo>
                  <a:cubicBezTo>
                    <a:pt x="37967" y="3457"/>
                    <a:pt x="37554" y="4041"/>
                    <a:pt x="37326" y="4439"/>
                  </a:cubicBezTo>
                  <a:lnTo>
                    <a:pt x="37235" y="4439"/>
                  </a:lnTo>
                  <a:cubicBezTo>
                    <a:pt x="37568" y="3259"/>
                    <a:pt x="38443" y="1"/>
                    <a:pt x="371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6" name="Google Shape;1986;p62"/>
            <p:cNvSpPr/>
            <p:nvPr/>
          </p:nvSpPr>
          <p:spPr>
            <a:xfrm>
              <a:off x="2635826" y="3983969"/>
              <a:ext cx="820362" cy="637504"/>
            </a:xfrm>
            <a:custGeom>
              <a:avLst/>
              <a:gdLst/>
              <a:ahLst/>
              <a:cxnLst/>
              <a:rect l="l" t="t" r="r" b="b"/>
              <a:pathLst>
                <a:path w="19363" h="15047" extrusionOk="0">
                  <a:moveTo>
                    <a:pt x="3161" y="1"/>
                  </a:moveTo>
                  <a:cubicBezTo>
                    <a:pt x="3161" y="1"/>
                    <a:pt x="0" y="8359"/>
                    <a:pt x="3161" y="11460"/>
                  </a:cubicBezTo>
                  <a:cubicBezTo>
                    <a:pt x="6292" y="14590"/>
                    <a:pt x="14469" y="15046"/>
                    <a:pt x="14469" y="15046"/>
                  </a:cubicBezTo>
                  <a:lnTo>
                    <a:pt x="19362" y="3344"/>
                  </a:lnTo>
                  <a:lnTo>
                    <a:pt x="3161" y="1"/>
                  </a:lnTo>
                  <a:close/>
                </a:path>
              </a:pathLst>
            </a:custGeom>
            <a:solidFill>
              <a:srgbClr val="4063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7" name="Google Shape;1987;p62"/>
            <p:cNvSpPr/>
            <p:nvPr/>
          </p:nvSpPr>
          <p:spPr>
            <a:xfrm>
              <a:off x="3238819" y="3217855"/>
              <a:ext cx="588273" cy="761005"/>
            </a:xfrm>
            <a:custGeom>
              <a:avLst/>
              <a:gdLst/>
              <a:ahLst/>
              <a:cxnLst/>
              <a:rect l="l" t="t" r="r" b="b"/>
              <a:pathLst>
                <a:path w="13885" h="17962" extrusionOk="0">
                  <a:moveTo>
                    <a:pt x="3890" y="0"/>
                  </a:moveTo>
                  <a:cubicBezTo>
                    <a:pt x="1" y="0"/>
                    <a:pt x="7532" y="11152"/>
                    <a:pt x="7532" y="11152"/>
                  </a:cubicBezTo>
                  <a:cubicBezTo>
                    <a:pt x="7532" y="11152"/>
                    <a:pt x="4310" y="13310"/>
                    <a:pt x="3094" y="16411"/>
                  </a:cubicBezTo>
                  <a:cubicBezTo>
                    <a:pt x="3571" y="16242"/>
                    <a:pt x="4598" y="15925"/>
                    <a:pt x="5763" y="15925"/>
                  </a:cubicBezTo>
                  <a:cubicBezTo>
                    <a:pt x="7123" y="15925"/>
                    <a:pt x="8670" y="16357"/>
                    <a:pt x="9750" y="17961"/>
                  </a:cubicBezTo>
                  <a:cubicBezTo>
                    <a:pt x="11361" y="16988"/>
                    <a:pt x="12820" y="15864"/>
                    <a:pt x="13185" y="14557"/>
                  </a:cubicBezTo>
                  <a:cubicBezTo>
                    <a:pt x="13884" y="12277"/>
                    <a:pt x="8960" y="696"/>
                    <a:pt x="4249" y="28"/>
                  </a:cubicBezTo>
                  <a:cubicBezTo>
                    <a:pt x="4120" y="9"/>
                    <a:pt x="4000" y="0"/>
                    <a:pt x="3890" y="0"/>
                  </a:cubicBezTo>
                  <a:close/>
                </a:path>
              </a:pathLst>
            </a:custGeom>
            <a:solidFill>
              <a:srgbClr val="89E2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8" name="Google Shape;1988;p62"/>
            <p:cNvSpPr/>
            <p:nvPr/>
          </p:nvSpPr>
          <p:spPr>
            <a:xfrm>
              <a:off x="2397587" y="3221584"/>
              <a:ext cx="1402407" cy="1058594"/>
            </a:xfrm>
            <a:custGeom>
              <a:avLst/>
              <a:gdLst/>
              <a:ahLst/>
              <a:cxnLst/>
              <a:rect l="l" t="t" r="r" b="b"/>
              <a:pathLst>
                <a:path w="33101" h="24986" extrusionOk="0">
                  <a:moveTo>
                    <a:pt x="14225" y="0"/>
                  </a:moveTo>
                  <a:cubicBezTo>
                    <a:pt x="11125" y="456"/>
                    <a:pt x="4529" y="1976"/>
                    <a:pt x="2584" y="6961"/>
                  </a:cubicBezTo>
                  <a:cubicBezTo>
                    <a:pt x="0" y="13526"/>
                    <a:pt x="6657" y="14286"/>
                    <a:pt x="6657" y="14286"/>
                  </a:cubicBezTo>
                  <a:lnTo>
                    <a:pt x="11125" y="20183"/>
                  </a:lnTo>
                  <a:cubicBezTo>
                    <a:pt x="12675" y="22220"/>
                    <a:pt x="14985" y="23557"/>
                    <a:pt x="17508" y="23891"/>
                  </a:cubicBezTo>
                  <a:lnTo>
                    <a:pt x="25958" y="24986"/>
                  </a:lnTo>
                  <a:lnTo>
                    <a:pt x="28724" y="23709"/>
                  </a:lnTo>
                  <a:cubicBezTo>
                    <a:pt x="28724" y="23709"/>
                    <a:pt x="27660" y="20973"/>
                    <a:pt x="28906" y="18268"/>
                  </a:cubicBezTo>
                  <a:cubicBezTo>
                    <a:pt x="32675" y="16475"/>
                    <a:pt x="32675" y="15593"/>
                    <a:pt x="33101" y="13800"/>
                  </a:cubicBezTo>
                  <a:cubicBezTo>
                    <a:pt x="32979" y="11794"/>
                    <a:pt x="32736" y="2797"/>
                    <a:pt x="24925" y="213"/>
                  </a:cubicBezTo>
                  <a:cubicBezTo>
                    <a:pt x="24347" y="2310"/>
                    <a:pt x="21855" y="5320"/>
                    <a:pt x="18663" y="5380"/>
                  </a:cubicBezTo>
                  <a:cubicBezTo>
                    <a:pt x="18653" y="5381"/>
                    <a:pt x="18643" y="5381"/>
                    <a:pt x="18633" y="5381"/>
                  </a:cubicBezTo>
                  <a:cubicBezTo>
                    <a:pt x="16159" y="5381"/>
                    <a:pt x="14740" y="1696"/>
                    <a:pt x="142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9" name="Google Shape;1989;p62"/>
            <p:cNvSpPr/>
            <p:nvPr/>
          </p:nvSpPr>
          <p:spPr>
            <a:xfrm>
              <a:off x="3000283" y="3199340"/>
              <a:ext cx="453332" cy="250222"/>
            </a:xfrm>
            <a:custGeom>
              <a:avLst/>
              <a:gdLst/>
              <a:ahLst/>
              <a:cxnLst/>
              <a:rect l="l" t="t" r="r" b="b"/>
              <a:pathLst>
                <a:path w="10700" h="5906" extrusionOk="0">
                  <a:moveTo>
                    <a:pt x="5671" y="0"/>
                  </a:moveTo>
                  <a:cubicBezTo>
                    <a:pt x="4440" y="0"/>
                    <a:pt x="3091" y="108"/>
                    <a:pt x="1611" y="343"/>
                  </a:cubicBezTo>
                  <a:cubicBezTo>
                    <a:pt x="1611" y="343"/>
                    <a:pt x="973" y="373"/>
                    <a:pt x="0" y="525"/>
                  </a:cubicBezTo>
                  <a:cubicBezTo>
                    <a:pt x="517" y="2228"/>
                    <a:pt x="1946" y="5905"/>
                    <a:pt x="4438" y="5905"/>
                  </a:cubicBezTo>
                  <a:cubicBezTo>
                    <a:pt x="8268" y="5905"/>
                    <a:pt x="10122" y="2835"/>
                    <a:pt x="10700" y="738"/>
                  </a:cubicBezTo>
                  <a:cubicBezTo>
                    <a:pt x="9282" y="272"/>
                    <a:pt x="7625" y="0"/>
                    <a:pt x="567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0" name="Google Shape;1990;p62"/>
            <p:cNvSpPr/>
            <p:nvPr/>
          </p:nvSpPr>
          <p:spPr>
            <a:xfrm>
              <a:off x="2411738" y="3807206"/>
              <a:ext cx="493242" cy="814896"/>
            </a:xfrm>
            <a:custGeom>
              <a:avLst/>
              <a:gdLst/>
              <a:ahLst/>
              <a:cxnLst/>
              <a:rect l="l" t="t" r="r" b="b"/>
              <a:pathLst>
                <a:path w="11642" h="19234" extrusionOk="0">
                  <a:moveTo>
                    <a:pt x="5355" y="0"/>
                  </a:moveTo>
                  <a:cubicBezTo>
                    <a:pt x="5011" y="0"/>
                    <a:pt x="4644" y="31"/>
                    <a:pt x="4256" y="100"/>
                  </a:cubicBezTo>
                  <a:cubicBezTo>
                    <a:pt x="1429" y="586"/>
                    <a:pt x="0" y="11194"/>
                    <a:pt x="4590" y="18641"/>
                  </a:cubicBezTo>
                  <a:cubicBezTo>
                    <a:pt x="5507" y="18911"/>
                    <a:pt x="6854" y="19234"/>
                    <a:pt x="8173" y="19234"/>
                  </a:cubicBezTo>
                  <a:cubicBezTo>
                    <a:pt x="9522" y="19234"/>
                    <a:pt x="10843" y="18896"/>
                    <a:pt x="11642" y="17820"/>
                  </a:cubicBezTo>
                  <a:cubicBezTo>
                    <a:pt x="10335" y="12288"/>
                    <a:pt x="11642" y="3777"/>
                    <a:pt x="9210" y="1650"/>
                  </a:cubicBezTo>
                  <a:cubicBezTo>
                    <a:pt x="9210" y="1650"/>
                    <a:pt x="7891" y="0"/>
                    <a:pt x="5355" y="0"/>
                  </a:cubicBezTo>
                  <a:close/>
                </a:path>
              </a:pathLst>
            </a:custGeom>
            <a:solidFill>
              <a:srgbClr val="6584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1" name="Google Shape;1991;p62"/>
            <p:cNvSpPr/>
            <p:nvPr/>
          </p:nvSpPr>
          <p:spPr>
            <a:xfrm>
              <a:off x="2606211" y="4562220"/>
              <a:ext cx="325848" cy="181121"/>
            </a:xfrm>
            <a:custGeom>
              <a:avLst/>
              <a:gdLst/>
              <a:ahLst/>
              <a:cxnLst/>
              <a:rect l="l" t="t" r="r" b="b"/>
              <a:pathLst>
                <a:path w="7691" h="4275" extrusionOk="0">
                  <a:moveTo>
                    <a:pt x="7052" y="0"/>
                  </a:moveTo>
                  <a:cubicBezTo>
                    <a:pt x="6253" y="1076"/>
                    <a:pt x="4932" y="1414"/>
                    <a:pt x="3583" y="1414"/>
                  </a:cubicBezTo>
                  <a:cubicBezTo>
                    <a:pt x="2264" y="1414"/>
                    <a:pt x="917" y="1091"/>
                    <a:pt x="0" y="821"/>
                  </a:cubicBezTo>
                  <a:lnTo>
                    <a:pt x="0" y="821"/>
                  </a:lnTo>
                  <a:cubicBezTo>
                    <a:pt x="669" y="1915"/>
                    <a:pt x="1490" y="2949"/>
                    <a:pt x="2432" y="3860"/>
                  </a:cubicBezTo>
                  <a:cubicBezTo>
                    <a:pt x="2462" y="3921"/>
                    <a:pt x="2493" y="3952"/>
                    <a:pt x="2493" y="3982"/>
                  </a:cubicBezTo>
                  <a:cubicBezTo>
                    <a:pt x="3072" y="4133"/>
                    <a:pt x="3823" y="4274"/>
                    <a:pt x="4585" y="4274"/>
                  </a:cubicBezTo>
                  <a:cubicBezTo>
                    <a:pt x="5823" y="4274"/>
                    <a:pt x="7088" y="3901"/>
                    <a:pt x="7690" y="2584"/>
                  </a:cubicBezTo>
                  <a:cubicBezTo>
                    <a:pt x="7477" y="2341"/>
                    <a:pt x="7325" y="2128"/>
                    <a:pt x="7265" y="1946"/>
                  </a:cubicBezTo>
                  <a:cubicBezTo>
                    <a:pt x="7174" y="1611"/>
                    <a:pt x="7113" y="942"/>
                    <a:pt x="7052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2" name="Google Shape;1992;p62"/>
            <p:cNvSpPr/>
            <p:nvPr/>
          </p:nvSpPr>
          <p:spPr>
            <a:xfrm>
              <a:off x="3214033" y="3993630"/>
              <a:ext cx="516460" cy="688345"/>
            </a:xfrm>
            <a:custGeom>
              <a:avLst/>
              <a:gdLst/>
              <a:ahLst/>
              <a:cxnLst/>
              <a:rect l="l" t="t" r="r" b="b"/>
              <a:pathLst>
                <a:path w="12190" h="16247" extrusionOk="0">
                  <a:moveTo>
                    <a:pt x="6488" y="1"/>
                  </a:moveTo>
                  <a:cubicBezTo>
                    <a:pt x="2147" y="1"/>
                    <a:pt x="878" y="7592"/>
                    <a:pt x="518" y="8922"/>
                  </a:cubicBezTo>
                  <a:cubicBezTo>
                    <a:pt x="457" y="9834"/>
                    <a:pt x="244" y="10593"/>
                    <a:pt x="1" y="11232"/>
                  </a:cubicBezTo>
                  <a:cubicBezTo>
                    <a:pt x="852" y="12812"/>
                    <a:pt x="2737" y="15791"/>
                    <a:pt x="4925" y="16247"/>
                  </a:cubicBezTo>
                  <a:cubicBezTo>
                    <a:pt x="10883" y="10958"/>
                    <a:pt x="12190" y="1627"/>
                    <a:pt x="7843" y="229"/>
                  </a:cubicBezTo>
                  <a:cubicBezTo>
                    <a:pt x="7361" y="72"/>
                    <a:pt x="6910" y="1"/>
                    <a:pt x="6488" y="1"/>
                  </a:cubicBezTo>
                  <a:close/>
                </a:path>
              </a:pathLst>
            </a:custGeom>
            <a:solidFill>
              <a:srgbClr val="6584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3" name="Google Shape;1993;p62"/>
            <p:cNvSpPr/>
            <p:nvPr/>
          </p:nvSpPr>
          <p:spPr>
            <a:xfrm>
              <a:off x="3170266" y="4469474"/>
              <a:ext cx="252426" cy="280769"/>
            </a:xfrm>
            <a:custGeom>
              <a:avLst/>
              <a:gdLst/>
              <a:ahLst/>
              <a:cxnLst/>
              <a:rect l="l" t="t" r="r" b="b"/>
              <a:pathLst>
                <a:path w="5958" h="6627" extrusionOk="0">
                  <a:moveTo>
                    <a:pt x="1034" y="1"/>
                  </a:moveTo>
                  <a:cubicBezTo>
                    <a:pt x="730" y="821"/>
                    <a:pt x="335" y="1429"/>
                    <a:pt x="0" y="1824"/>
                  </a:cubicBezTo>
                  <a:cubicBezTo>
                    <a:pt x="548" y="3040"/>
                    <a:pt x="1794" y="5442"/>
                    <a:pt x="3800" y="6627"/>
                  </a:cubicBezTo>
                  <a:cubicBezTo>
                    <a:pt x="4560" y="6141"/>
                    <a:pt x="5289" y="5624"/>
                    <a:pt x="5958" y="5016"/>
                  </a:cubicBezTo>
                  <a:cubicBezTo>
                    <a:pt x="3770" y="4560"/>
                    <a:pt x="1885" y="1581"/>
                    <a:pt x="1034" y="1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4" name="Google Shape;1994;p62"/>
            <p:cNvSpPr/>
            <p:nvPr/>
          </p:nvSpPr>
          <p:spPr>
            <a:xfrm>
              <a:off x="2814834" y="3455799"/>
              <a:ext cx="219379" cy="36690"/>
            </a:xfrm>
            <a:custGeom>
              <a:avLst/>
              <a:gdLst/>
              <a:ahLst/>
              <a:cxnLst/>
              <a:rect l="l" t="t" r="r" b="b"/>
              <a:pathLst>
                <a:path w="5178" h="866" extrusionOk="0">
                  <a:moveTo>
                    <a:pt x="1649" y="1"/>
                  </a:moveTo>
                  <a:cubicBezTo>
                    <a:pt x="1156" y="1"/>
                    <a:pt x="664" y="32"/>
                    <a:pt x="183" y="96"/>
                  </a:cubicBezTo>
                  <a:cubicBezTo>
                    <a:pt x="9" y="96"/>
                    <a:pt x="1" y="371"/>
                    <a:pt x="158" y="371"/>
                  </a:cubicBezTo>
                  <a:cubicBezTo>
                    <a:pt x="166" y="371"/>
                    <a:pt x="174" y="371"/>
                    <a:pt x="183" y="369"/>
                  </a:cubicBezTo>
                  <a:cubicBezTo>
                    <a:pt x="648" y="308"/>
                    <a:pt x="1114" y="276"/>
                    <a:pt x="1577" y="276"/>
                  </a:cubicBezTo>
                  <a:cubicBezTo>
                    <a:pt x="2264" y="276"/>
                    <a:pt x="2946" y="346"/>
                    <a:pt x="3617" y="491"/>
                  </a:cubicBezTo>
                  <a:cubicBezTo>
                    <a:pt x="4012" y="552"/>
                    <a:pt x="4560" y="704"/>
                    <a:pt x="4864" y="855"/>
                  </a:cubicBezTo>
                  <a:cubicBezTo>
                    <a:pt x="4884" y="862"/>
                    <a:pt x="4903" y="865"/>
                    <a:pt x="4922" y="865"/>
                  </a:cubicBezTo>
                  <a:cubicBezTo>
                    <a:pt x="5075" y="865"/>
                    <a:pt x="5178" y="666"/>
                    <a:pt x="5016" y="612"/>
                  </a:cubicBezTo>
                  <a:cubicBezTo>
                    <a:pt x="4590" y="400"/>
                    <a:pt x="4134" y="308"/>
                    <a:pt x="3709" y="187"/>
                  </a:cubicBezTo>
                  <a:cubicBezTo>
                    <a:pt x="3035" y="63"/>
                    <a:pt x="2340" y="1"/>
                    <a:pt x="164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5" name="Google Shape;1995;p62"/>
            <p:cNvSpPr/>
            <p:nvPr/>
          </p:nvSpPr>
          <p:spPr>
            <a:xfrm>
              <a:off x="2582145" y="3727426"/>
              <a:ext cx="457993" cy="95962"/>
            </a:xfrm>
            <a:custGeom>
              <a:avLst/>
              <a:gdLst/>
              <a:ahLst/>
              <a:cxnLst/>
              <a:rect l="l" t="t" r="r" b="b"/>
              <a:pathLst>
                <a:path w="10810" h="2265" extrusionOk="0">
                  <a:moveTo>
                    <a:pt x="10577" y="1"/>
                  </a:moveTo>
                  <a:cubicBezTo>
                    <a:pt x="10544" y="1"/>
                    <a:pt x="10509" y="12"/>
                    <a:pt x="10477" y="37"/>
                  </a:cubicBezTo>
                  <a:cubicBezTo>
                    <a:pt x="9778" y="676"/>
                    <a:pt x="8805" y="1101"/>
                    <a:pt x="7893" y="1405"/>
                  </a:cubicBezTo>
                  <a:cubicBezTo>
                    <a:pt x="6700" y="1803"/>
                    <a:pt x="5457" y="1979"/>
                    <a:pt x="4208" y="1979"/>
                  </a:cubicBezTo>
                  <a:cubicBezTo>
                    <a:pt x="2881" y="1979"/>
                    <a:pt x="1548" y="1780"/>
                    <a:pt x="264" y="1435"/>
                  </a:cubicBezTo>
                  <a:cubicBezTo>
                    <a:pt x="255" y="1434"/>
                    <a:pt x="245" y="1433"/>
                    <a:pt x="236" y="1433"/>
                  </a:cubicBezTo>
                  <a:cubicBezTo>
                    <a:pt x="73" y="1433"/>
                    <a:pt x="0" y="1680"/>
                    <a:pt x="173" y="1709"/>
                  </a:cubicBezTo>
                  <a:cubicBezTo>
                    <a:pt x="1500" y="2057"/>
                    <a:pt x="2877" y="2265"/>
                    <a:pt x="4247" y="2265"/>
                  </a:cubicBezTo>
                  <a:cubicBezTo>
                    <a:pt x="5513" y="2265"/>
                    <a:pt x="6773" y="2087"/>
                    <a:pt x="7985" y="1679"/>
                  </a:cubicBezTo>
                  <a:cubicBezTo>
                    <a:pt x="8927" y="1344"/>
                    <a:pt x="9930" y="919"/>
                    <a:pt x="10690" y="250"/>
                  </a:cubicBezTo>
                  <a:cubicBezTo>
                    <a:pt x="10810" y="154"/>
                    <a:pt x="10702" y="1"/>
                    <a:pt x="10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6" name="Google Shape;1996;p62"/>
            <p:cNvSpPr/>
            <p:nvPr/>
          </p:nvSpPr>
          <p:spPr>
            <a:xfrm>
              <a:off x="3625264" y="3343691"/>
              <a:ext cx="188959" cy="641698"/>
            </a:xfrm>
            <a:custGeom>
              <a:avLst/>
              <a:gdLst/>
              <a:ahLst/>
              <a:cxnLst/>
              <a:rect l="l" t="t" r="r" b="b"/>
              <a:pathLst>
                <a:path w="4460" h="15146" extrusionOk="0">
                  <a:moveTo>
                    <a:pt x="454" y="0"/>
                  </a:moveTo>
                  <a:cubicBezTo>
                    <a:pt x="342" y="0"/>
                    <a:pt x="229" y="153"/>
                    <a:pt x="325" y="249"/>
                  </a:cubicBezTo>
                  <a:cubicBezTo>
                    <a:pt x="1268" y="1070"/>
                    <a:pt x="1876" y="2255"/>
                    <a:pt x="2332" y="3380"/>
                  </a:cubicBezTo>
                  <a:cubicBezTo>
                    <a:pt x="2879" y="4687"/>
                    <a:pt x="3274" y="6085"/>
                    <a:pt x="3547" y="7453"/>
                  </a:cubicBezTo>
                  <a:cubicBezTo>
                    <a:pt x="3791" y="8699"/>
                    <a:pt x="4003" y="9976"/>
                    <a:pt x="3943" y="11252"/>
                  </a:cubicBezTo>
                  <a:cubicBezTo>
                    <a:pt x="3882" y="12468"/>
                    <a:pt x="3091" y="13410"/>
                    <a:pt x="2088" y="14018"/>
                  </a:cubicBezTo>
                  <a:cubicBezTo>
                    <a:pt x="1481" y="14383"/>
                    <a:pt x="842" y="14687"/>
                    <a:pt x="174" y="14839"/>
                  </a:cubicBezTo>
                  <a:cubicBezTo>
                    <a:pt x="1" y="14897"/>
                    <a:pt x="46" y="15145"/>
                    <a:pt x="207" y="15145"/>
                  </a:cubicBezTo>
                  <a:cubicBezTo>
                    <a:pt x="216" y="15145"/>
                    <a:pt x="225" y="15145"/>
                    <a:pt x="234" y="15143"/>
                  </a:cubicBezTo>
                  <a:cubicBezTo>
                    <a:pt x="1815" y="14748"/>
                    <a:pt x="3608" y="13684"/>
                    <a:pt x="4095" y="12012"/>
                  </a:cubicBezTo>
                  <a:cubicBezTo>
                    <a:pt x="4459" y="10857"/>
                    <a:pt x="4186" y="9429"/>
                    <a:pt x="3973" y="8243"/>
                  </a:cubicBezTo>
                  <a:cubicBezTo>
                    <a:pt x="3730" y="6723"/>
                    <a:pt x="3335" y="5204"/>
                    <a:pt x="2788" y="3775"/>
                  </a:cubicBezTo>
                  <a:cubicBezTo>
                    <a:pt x="2271" y="2438"/>
                    <a:pt x="1633" y="1009"/>
                    <a:pt x="538" y="36"/>
                  </a:cubicBezTo>
                  <a:cubicBezTo>
                    <a:pt x="513" y="11"/>
                    <a:pt x="483" y="0"/>
                    <a:pt x="4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7" name="Google Shape;1997;p62"/>
            <p:cNvSpPr/>
            <p:nvPr/>
          </p:nvSpPr>
          <p:spPr>
            <a:xfrm>
              <a:off x="3389186" y="3698996"/>
              <a:ext cx="156378" cy="280515"/>
            </a:xfrm>
            <a:custGeom>
              <a:avLst/>
              <a:gdLst/>
              <a:ahLst/>
              <a:cxnLst/>
              <a:rect l="l" t="t" r="r" b="b"/>
              <a:pathLst>
                <a:path w="3691" h="6621" extrusionOk="0">
                  <a:moveTo>
                    <a:pt x="3516" y="0"/>
                  </a:moveTo>
                  <a:cubicBezTo>
                    <a:pt x="3501" y="0"/>
                    <a:pt x="3484" y="3"/>
                    <a:pt x="3466" y="9"/>
                  </a:cubicBezTo>
                  <a:cubicBezTo>
                    <a:pt x="2128" y="404"/>
                    <a:pt x="1095" y="1347"/>
                    <a:pt x="578" y="2623"/>
                  </a:cubicBezTo>
                  <a:cubicBezTo>
                    <a:pt x="153" y="3626"/>
                    <a:pt x="1" y="4720"/>
                    <a:pt x="1" y="5784"/>
                  </a:cubicBezTo>
                  <a:cubicBezTo>
                    <a:pt x="1" y="5997"/>
                    <a:pt x="1" y="6240"/>
                    <a:pt x="31" y="6483"/>
                  </a:cubicBezTo>
                  <a:cubicBezTo>
                    <a:pt x="46" y="6575"/>
                    <a:pt x="122" y="6620"/>
                    <a:pt x="191" y="6620"/>
                  </a:cubicBezTo>
                  <a:cubicBezTo>
                    <a:pt x="259" y="6620"/>
                    <a:pt x="320" y="6575"/>
                    <a:pt x="305" y="6483"/>
                  </a:cubicBezTo>
                  <a:cubicBezTo>
                    <a:pt x="122" y="4812"/>
                    <a:pt x="457" y="2806"/>
                    <a:pt x="1581" y="1529"/>
                  </a:cubicBezTo>
                  <a:cubicBezTo>
                    <a:pt x="2098" y="921"/>
                    <a:pt x="2767" y="496"/>
                    <a:pt x="3527" y="283"/>
                  </a:cubicBezTo>
                  <a:cubicBezTo>
                    <a:pt x="3691" y="228"/>
                    <a:pt x="3658" y="0"/>
                    <a:pt x="351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8" name="Google Shape;1998;p62"/>
            <p:cNvSpPr/>
            <p:nvPr/>
          </p:nvSpPr>
          <p:spPr>
            <a:xfrm>
              <a:off x="3461297" y="3480924"/>
              <a:ext cx="48002" cy="244588"/>
            </a:xfrm>
            <a:custGeom>
              <a:avLst/>
              <a:gdLst/>
              <a:ahLst/>
              <a:cxnLst/>
              <a:rect l="l" t="t" r="r" b="b"/>
              <a:pathLst>
                <a:path w="1133" h="5773" extrusionOk="0">
                  <a:moveTo>
                    <a:pt x="544" y="0"/>
                  </a:moveTo>
                  <a:cubicBezTo>
                    <a:pt x="484" y="0"/>
                    <a:pt x="421" y="34"/>
                    <a:pt x="396" y="111"/>
                  </a:cubicBezTo>
                  <a:cubicBezTo>
                    <a:pt x="1" y="1205"/>
                    <a:pt x="153" y="2451"/>
                    <a:pt x="335" y="3576"/>
                  </a:cubicBezTo>
                  <a:cubicBezTo>
                    <a:pt x="457" y="4275"/>
                    <a:pt x="609" y="4974"/>
                    <a:pt x="822" y="5673"/>
                  </a:cubicBezTo>
                  <a:cubicBezTo>
                    <a:pt x="845" y="5743"/>
                    <a:pt x="899" y="5772"/>
                    <a:pt x="954" y="5772"/>
                  </a:cubicBezTo>
                  <a:cubicBezTo>
                    <a:pt x="1043" y="5772"/>
                    <a:pt x="1133" y="5694"/>
                    <a:pt x="1095" y="5582"/>
                  </a:cubicBezTo>
                  <a:cubicBezTo>
                    <a:pt x="913" y="4943"/>
                    <a:pt x="761" y="4275"/>
                    <a:pt x="639" y="3636"/>
                  </a:cubicBezTo>
                  <a:cubicBezTo>
                    <a:pt x="457" y="2512"/>
                    <a:pt x="274" y="1266"/>
                    <a:pt x="670" y="171"/>
                  </a:cubicBezTo>
                  <a:cubicBezTo>
                    <a:pt x="705" y="65"/>
                    <a:pt x="627" y="0"/>
                    <a:pt x="5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9" name="Google Shape;1999;p62"/>
            <p:cNvSpPr/>
            <p:nvPr/>
          </p:nvSpPr>
          <p:spPr>
            <a:xfrm>
              <a:off x="3293898" y="3338776"/>
              <a:ext cx="56688" cy="55417"/>
            </a:xfrm>
            <a:custGeom>
              <a:avLst/>
              <a:gdLst/>
              <a:ahLst/>
              <a:cxnLst/>
              <a:rect l="l" t="t" r="r" b="b"/>
              <a:pathLst>
                <a:path w="1338" h="1308" fill="none" extrusionOk="0">
                  <a:moveTo>
                    <a:pt x="1338" y="1307"/>
                  </a:moveTo>
                  <a:lnTo>
                    <a:pt x="0" y="0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0" name="Google Shape;2000;p62"/>
            <p:cNvSpPr/>
            <p:nvPr/>
          </p:nvSpPr>
          <p:spPr>
            <a:xfrm>
              <a:off x="3322243" y="3288527"/>
              <a:ext cx="79863" cy="58001"/>
            </a:xfrm>
            <a:custGeom>
              <a:avLst/>
              <a:gdLst/>
              <a:ahLst/>
              <a:cxnLst/>
              <a:rect l="l" t="t" r="r" b="b"/>
              <a:pathLst>
                <a:path w="1885" h="1369" fill="none" extrusionOk="0">
                  <a:moveTo>
                    <a:pt x="0" y="1"/>
                  </a:moveTo>
                  <a:lnTo>
                    <a:pt x="1885" y="1369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1" name="Google Shape;2001;p62"/>
            <p:cNvSpPr/>
            <p:nvPr/>
          </p:nvSpPr>
          <p:spPr>
            <a:xfrm>
              <a:off x="3356985" y="3246031"/>
              <a:ext cx="78592" cy="33555"/>
            </a:xfrm>
            <a:custGeom>
              <a:avLst/>
              <a:gdLst/>
              <a:ahLst/>
              <a:cxnLst/>
              <a:rect l="l" t="t" r="r" b="b"/>
              <a:pathLst>
                <a:path w="1855" h="792" fill="none" extrusionOk="0">
                  <a:moveTo>
                    <a:pt x="1" y="1"/>
                  </a:moveTo>
                  <a:lnTo>
                    <a:pt x="1855" y="791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2" name="Google Shape;2002;p62"/>
            <p:cNvSpPr/>
            <p:nvPr/>
          </p:nvSpPr>
          <p:spPr>
            <a:xfrm>
              <a:off x="3248818" y="3376103"/>
              <a:ext cx="32242" cy="58001"/>
            </a:xfrm>
            <a:custGeom>
              <a:avLst/>
              <a:gdLst/>
              <a:ahLst/>
              <a:cxnLst/>
              <a:rect l="l" t="t" r="r" b="b"/>
              <a:pathLst>
                <a:path w="761" h="1369" fill="none" extrusionOk="0">
                  <a:moveTo>
                    <a:pt x="760" y="1369"/>
                  </a:moveTo>
                  <a:lnTo>
                    <a:pt x="1" y="1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3" name="Google Shape;2003;p62"/>
            <p:cNvSpPr/>
            <p:nvPr/>
          </p:nvSpPr>
          <p:spPr>
            <a:xfrm>
              <a:off x="3007994" y="3257640"/>
              <a:ext cx="100496" cy="5211"/>
            </a:xfrm>
            <a:custGeom>
              <a:avLst/>
              <a:gdLst/>
              <a:ahLst/>
              <a:cxnLst/>
              <a:rect l="l" t="t" r="r" b="b"/>
              <a:pathLst>
                <a:path w="2372" h="123" fill="none" extrusionOk="0">
                  <a:moveTo>
                    <a:pt x="1" y="122"/>
                  </a:moveTo>
                  <a:cubicBezTo>
                    <a:pt x="31" y="92"/>
                    <a:pt x="2371" y="0"/>
                    <a:pt x="2371" y="0"/>
                  </a:cubicBez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4" name="Google Shape;2004;p62"/>
            <p:cNvSpPr/>
            <p:nvPr/>
          </p:nvSpPr>
          <p:spPr>
            <a:xfrm>
              <a:off x="3037609" y="3300136"/>
              <a:ext cx="82447" cy="16778"/>
            </a:xfrm>
            <a:custGeom>
              <a:avLst/>
              <a:gdLst/>
              <a:ahLst/>
              <a:cxnLst/>
              <a:rect l="l" t="t" r="r" b="b"/>
              <a:pathLst>
                <a:path w="1946" h="396" fill="none" extrusionOk="0">
                  <a:moveTo>
                    <a:pt x="1" y="396"/>
                  </a:moveTo>
                  <a:lnTo>
                    <a:pt x="1946" y="1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5" name="Google Shape;2005;p62"/>
            <p:cNvSpPr/>
            <p:nvPr/>
          </p:nvSpPr>
          <p:spPr>
            <a:xfrm>
              <a:off x="3072394" y="3341361"/>
              <a:ext cx="60543" cy="34784"/>
            </a:xfrm>
            <a:custGeom>
              <a:avLst/>
              <a:gdLst/>
              <a:ahLst/>
              <a:cxnLst/>
              <a:rect l="l" t="t" r="r" b="b"/>
              <a:pathLst>
                <a:path w="1429" h="821" fill="none" extrusionOk="0">
                  <a:moveTo>
                    <a:pt x="0" y="821"/>
                  </a:moveTo>
                  <a:lnTo>
                    <a:pt x="1429" y="0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6" name="Google Shape;2006;p62"/>
            <p:cNvSpPr/>
            <p:nvPr/>
          </p:nvSpPr>
          <p:spPr>
            <a:xfrm>
              <a:off x="3120059" y="3376103"/>
              <a:ext cx="45079" cy="48977"/>
            </a:xfrm>
            <a:custGeom>
              <a:avLst/>
              <a:gdLst/>
              <a:ahLst/>
              <a:cxnLst/>
              <a:rect l="l" t="t" r="r" b="b"/>
              <a:pathLst>
                <a:path w="1064" h="1156" fill="none" extrusionOk="0">
                  <a:moveTo>
                    <a:pt x="0" y="1156"/>
                  </a:moveTo>
                  <a:lnTo>
                    <a:pt x="1064" y="1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7" name="Google Shape;2007;p62"/>
            <p:cNvSpPr/>
            <p:nvPr/>
          </p:nvSpPr>
          <p:spPr>
            <a:xfrm>
              <a:off x="3205051" y="3386441"/>
              <a:ext cx="42" cy="63128"/>
            </a:xfrm>
            <a:custGeom>
              <a:avLst/>
              <a:gdLst/>
              <a:ahLst/>
              <a:cxnLst/>
              <a:rect l="l" t="t" r="r" b="b"/>
              <a:pathLst>
                <a:path w="1" h="1490" fill="none" extrusionOk="0">
                  <a:moveTo>
                    <a:pt x="0" y="1489"/>
                  </a:moveTo>
                  <a:lnTo>
                    <a:pt x="0" y="0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8" name="Google Shape;2008;p62"/>
            <p:cNvSpPr/>
            <p:nvPr/>
          </p:nvSpPr>
          <p:spPr>
            <a:xfrm>
              <a:off x="2893386" y="4024728"/>
              <a:ext cx="106936" cy="158878"/>
            </a:xfrm>
            <a:custGeom>
              <a:avLst/>
              <a:gdLst/>
              <a:ahLst/>
              <a:cxnLst/>
              <a:rect l="l" t="t" r="r" b="b"/>
              <a:pathLst>
                <a:path w="2524" h="3750" extrusionOk="0">
                  <a:moveTo>
                    <a:pt x="993" y="1"/>
                  </a:moveTo>
                  <a:cubicBezTo>
                    <a:pt x="966" y="1"/>
                    <a:pt x="939" y="4"/>
                    <a:pt x="912" y="11"/>
                  </a:cubicBezTo>
                  <a:cubicBezTo>
                    <a:pt x="0" y="254"/>
                    <a:pt x="2523" y="3750"/>
                    <a:pt x="2523" y="3750"/>
                  </a:cubicBezTo>
                  <a:cubicBezTo>
                    <a:pt x="2523" y="3750"/>
                    <a:pt x="1865" y="1"/>
                    <a:pt x="993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9" name="Google Shape;2009;p62"/>
            <p:cNvSpPr/>
            <p:nvPr/>
          </p:nvSpPr>
          <p:spPr>
            <a:xfrm>
              <a:off x="3064683" y="4090866"/>
              <a:ext cx="64399" cy="131382"/>
            </a:xfrm>
            <a:custGeom>
              <a:avLst/>
              <a:gdLst/>
              <a:ahLst/>
              <a:cxnLst/>
              <a:rect l="l" t="t" r="r" b="b"/>
              <a:pathLst>
                <a:path w="1520" h="3101" extrusionOk="0">
                  <a:moveTo>
                    <a:pt x="760" y="0"/>
                  </a:moveTo>
                  <a:cubicBezTo>
                    <a:pt x="0" y="0"/>
                    <a:pt x="426" y="3101"/>
                    <a:pt x="426" y="3101"/>
                  </a:cubicBezTo>
                  <a:cubicBezTo>
                    <a:pt x="426" y="3101"/>
                    <a:pt x="1520" y="0"/>
                    <a:pt x="76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0" name="Google Shape;2010;p62"/>
            <p:cNvSpPr/>
            <p:nvPr/>
          </p:nvSpPr>
          <p:spPr>
            <a:xfrm>
              <a:off x="3205051" y="4103534"/>
              <a:ext cx="119773" cy="138033"/>
            </a:xfrm>
            <a:custGeom>
              <a:avLst/>
              <a:gdLst/>
              <a:ahLst/>
              <a:cxnLst/>
              <a:rect l="l" t="t" r="r" b="b"/>
              <a:pathLst>
                <a:path w="2827" h="3258" extrusionOk="0">
                  <a:moveTo>
                    <a:pt x="2113" y="0"/>
                  </a:moveTo>
                  <a:cubicBezTo>
                    <a:pt x="1425" y="0"/>
                    <a:pt x="0" y="3258"/>
                    <a:pt x="0" y="3258"/>
                  </a:cubicBezTo>
                  <a:cubicBezTo>
                    <a:pt x="0" y="3258"/>
                    <a:pt x="2827" y="157"/>
                    <a:pt x="2158" y="5"/>
                  </a:cubicBezTo>
                  <a:cubicBezTo>
                    <a:pt x="2144" y="2"/>
                    <a:pt x="2129" y="0"/>
                    <a:pt x="21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1" name="Google Shape;2011;p62"/>
            <p:cNvSpPr/>
            <p:nvPr/>
          </p:nvSpPr>
          <p:spPr>
            <a:xfrm>
              <a:off x="3353130" y="3407710"/>
              <a:ext cx="262763" cy="312926"/>
            </a:xfrm>
            <a:custGeom>
              <a:avLst/>
              <a:gdLst/>
              <a:ahLst/>
              <a:cxnLst/>
              <a:rect l="l" t="t" r="r" b="b"/>
              <a:pathLst>
                <a:path w="6202" h="7386" extrusionOk="0">
                  <a:moveTo>
                    <a:pt x="2076" y="0"/>
                  </a:moveTo>
                  <a:cubicBezTo>
                    <a:pt x="1210" y="0"/>
                    <a:pt x="470" y="103"/>
                    <a:pt x="213" y="349"/>
                  </a:cubicBezTo>
                  <a:cubicBezTo>
                    <a:pt x="1" y="3571"/>
                    <a:pt x="487" y="7036"/>
                    <a:pt x="973" y="7097"/>
                  </a:cubicBezTo>
                  <a:cubicBezTo>
                    <a:pt x="1301" y="7138"/>
                    <a:pt x="2440" y="7385"/>
                    <a:pt x="3456" y="7385"/>
                  </a:cubicBezTo>
                  <a:cubicBezTo>
                    <a:pt x="3950" y="7385"/>
                    <a:pt x="4414" y="7327"/>
                    <a:pt x="4742" y="7158"/>
                  </a:cubicBezTo>
                  <a:cubicBezTo>
                    <a:pt x="5745" y="6641"/>
                    <a:pt x="6201" y="1443"/>
                    <a:pt x="5897" y="805"/>
                  </a:cubicBezTo>
                  <a:cubicBezTo>
                    <a:pt x="5700" y="352"/>
                    <a:pt x="3674" y="0"/>
                    <a:pt x="2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2" name="Google Shape;2012;p62"/>
            <p:cNvSpPr/>
            <p:nvPr/>
          </p:nvSpPr>
          <p:spPr>
            <a:xfrm>
              <a:off x="3271443" y="3493889"/>
              <a:ext cx="121637" cy="132314"/>
            </a:xfrm>
            <a:custGeom>
              <a:avLst/>
              <a:gdLst/>
              <a:ahLst/>
              <a:cxnLst/>
              <a:rect l="l" t="t" r="r" b="b"/>
              <a:pathLst>
                <a:path w="2871" h="3123" extrusionOk="0">
                  <a:moveTo>
                    <a:pt x="2434" y="827"/>
                  </a:moveTo>
                  <a:cubicBezTo>
                    <a:pt x="2570" y="827"/>
                    <a:pt x="2658" y="838"/>
                    <a:pt x="2658" y="838"/>
                  </a:cubicBezTo>
                  <a:lnTo>
                    <a:pt x="2567" y="2175"/>
                  </a:lnTo>
                  <a:cubicBezTo>
                    <a:pt x="2567" y="2175"/>
                    <a:pt x="2344" y="2206"/>
                    <a:pt x="2070" y="2206"/>
                  </a:cubicBezTo>
                  <a:cubicBezTo>
                    <a:pt x="1575" y="2206"/>
                    <a:pt x="912" y="2105"/>
                    <a:pt x="1108" y="1537"/>
                  </a:cubicBezTo>
                  <a:cubicBezTo>
                    <a:pt x="1310" y="910"/>
                    <a:pt x="2056" y="827"/>
                    <a:pt x="2434" y="827"/>
                  </a:cubicBezTo>
                  <a:close/>
                  <a:moveTo>
                    <a:pt x="2194" y="1"/>
                  </a:moveTo>
                  <a:cubicBezTo>
                    <a:pt x="1403" y="1"/>
                    <a:pt x="0" y="165"/>
                    <a:pt x="44" y="1476"/>
                  </a:cubicBezTo>
                  <a:cubicBezTo>
                    <a:pt x="95" y="2996"/>
                    <a:pt x="2024" y="3123"/>
                    <a:pt x="2666" y="3123"/>
                  </a:cubicBezTo>
                  <a:cubicBezTo>
                    <a:pt x="2794" y="3123"/>
                    <a:pt x="2871" y="3118"/>
                    <a:pt x="2871" y="3118"/>
                  </a:cubicBezTo>
                  <a:cubicBezTo>
                    <a:pt x="2871" y="3118"/>
                    <a:pt x="2871" y="2236"/>
                    <a:pt x="2719" y="17"/>
                  </a:cubicBezTo>
                  <a:cubicBezTo>
                    <a:pt x="2719" y="19"/>
                    <a:pt x="2714" y="19"/>
                    <a:pt x="2706" y="19"/>
                  </a:cubicBezTo>
                  <a:cubicBezTo>
                    <a:pt x="2654" y="19"/>
                    <a:pt x="2458" y="1"/>
                    <a:pt x="21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3" name="Google Shape;2013;p62"/>
            <p:cNvSpPr/>
            <p:nvPr/>
          </p:nvSpPr>
          <p:spPr>
            <a:xfrm>
              <a:off x="3360883" y="3411651"/>
              <a:ext cx="238275" cy="40503"/>
            </a:xfrm>
            <a:custGeom>
              <a:avLst/>
              <a:gdLst/>
              <a:ahLst/>
              <a:cxnLst/>
              <a:rect l="l" t="t" r="r" b="b"/>
              <a:pathLst>
                <a:path w="5624" h="956" extrusionOk="0">
                  <a:moveTo>
                    <a:pt x="1811" y="1"/>
                  </a:moveTo>
                  <a:cubicBezTo>
                    <a:pt x="772" y="1"/>
                    <a:pt x="30" y="139"/>
                    <a:pt x="30" y="347"/>
                  </a:cubicBezTo>
                  <a:cubicBezTo>
                    <a:pt x="0" y="439"/>
                    <a:pt x="182" y="560"/>
                    <a:pt x="456" y="651"/>
                  </a:cubicBezTo>
                  <a:cubicBezTo>
                    <a:pt x="800" y="570"/>
                    <a:pt x="1294" y="530"/>
                    <a:pt x="1872" y="530"/>
                  </a:cubicBezTo>
                  <a:cubicBezTo>
                    <a:pt x="2161" y="530"/>
                    <a:pt x="2472" y="540"/>
                    <a:pt x="2796" y="560"/>
                  </a:cubicBezTo>
                  <a:cubicBezTo>
                    <a:pt x="3769" y="621"/>
                    <a:pt x="4620" y="773"/>
                    <a:pt x="5137" y="955"/>
                  </a:cubicBezTo>
                  <a:cubicBezTo>
                    <a:pt x="5410" y="894"/>
                    <a:pt x="5593" y="803"/>
                    <a:pt x="5593" y="712"/>
                  </a:cubicBezTo>
                  <a:cubicBezTo>
                    <a:pt x="5623" y="439"/>
                    <a:pt x="4377" y="135"/>
                    <a:pt x="2857" y="43"/>
                  </a:cubicBezTo>
                  <a:cubicBezTo>
                    <a:pt x="2488" y="14"/>
                    <a:pt x="2135" y="1"/>
                    <a:pt x="1811" y="1"/>
                  </a:cubicBezTo>
                  <a:close/>
                </a:path>
              </a:pathLst>
            </a:custGeom>
            <a:solidFill>
              <a:srgbClr val="ACB4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4" name="Google Shape;2014;p62"/>
            <p:cNvSpPr/>
            <p:nvPr/>
          </p:nvSpPr>
          <p:spPr>
            <a:xfrm>
              <a:off x="3380161" y="3434403"/>
              <a:ext cx="198365" cy="21650"/>
            </a:xfrm>
            <a:custGeom>
              <a:avLst/>
              <a:gdLst/>
              <a:ahLst/>
              <a:cxnLst/>
              <a:rect l="l" t="t" r="r" b="b"/>
              <a:pathLst>
                <a:path w="4682" h="511" extrusionOk="0">
                  <a:moveTo>
                    <a:pt x="1260" y="0"/>
                  </a:moveTo>
                  <a:cubicBezTo>
                    <a:pt x="749" y="0"/>
                    <a:pt x="314" y="41"/>
                    <a:pt x="1" y="114"/>
                  </a:cubicBezTo>
                  <a:cubicBezTo>
                    <a:pt x="487" y="266"/>
                    <a:pt x="1338" y="418"/>
                    <a:pt x="2311" y="479"/>
                  </a:cubicBezTo>
                  <a:cubicBezTo>
                    <a:pt x="2656" y="501"/>
                    <a:pt x="2989" y="511"/>
                    <a:pt x="3298" y="511"/>
                  </a:cubicBezTo>
                  <a:cubicBezTo>
                    <a:pt x="3862" y="511"/>
                    <a:pt x="4348" y="477"/>
                    <a:pt x="4682" y="418"/>
                  </a:cubicBezTo>
                  <a:cubicBezTo>
                    <a:pt x="4165" y="236"/>
                    <a:pt x="3314" y="114"/>
                    <a:pt x="2341" y="53"/>
                  </a:cubicBezTo>
                  <a:cubicBezTo>
                    <a:pt x="1958" y="18"/>
                    <a:pt x="1593" y="0"/>
                    <a:pt x="1260" y="0"/>
                  </a:cubicBezTo>
                  <a:close/>
                </a:path>
              </a:pathLst>
            </a:custGeom>
            <a:solidFill>
              <a:srgbClr val="A75B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5" name="Google Shape;2015;p62"/>
            <p:cNvSpPr/>
            <p:nvPr/>
          </p:nvSpPr>
          <p:spPr>
            <a:xfrm>
              <a:off x="3381475" y="3258657"/>
              <a:ext cx="105622" cy="195992"/>
            </a:xfrm>
            <a:custGeom>
              <a:avLst/>
              <a:gdLst/>
              <a:ahLst/>
              <a:cxnLst/>
              <a:rect l="l" t="t" r="r" b="b"/>
              <a:pathLst>
                <a:path w="2493" h="4626" extrusionOk="0">
                  <a:moveTo>
                    <a:pt x="833" y="1"/>
                  </a:moveTo>
                  <a:cubicBezTo>
                    <a:pt x="772" y="1"/>
                    <a:pt x="725" y="11"/>
                    <a:pt x="699" y="37"/>
                  </a:cubicBezTo>
                  <a:cubicBezTo>
                    <a:pt x="669" y="68"/>
                    <a:pt x="699" y="128"/>
                    <a:pt x="699" y="159"/>
                  </a:cubicBezTo>
                  <a:cubicBezTo>
                    <a:pt x="791" y="341"/>
                    <a:pt x="1064" y="463"/>
                    <a:pt x="1216" y="645"/>
                  </a:cubicBezTo>
                  <a:cubicBezTo>
                    <a:pt x="1399" y="858"/>
                    <a:pt x="1338" y="1162"/>
                    <a:pt x="1186" y="1375"/>
                  </a:cubicBezTo>
                  <a:cubicBezTo>
                    <a:pt x="821" y="1831"/>
                    <a:pt x="0" y="2104"/>
                    <a:pt x="456" y="2742"/>
                  </a:cubicBezTo>
                  <a:cubicBezTo>
                    <a:pt x="730" y="3138"/>
                    <a:pt x="1399" y="3350"/>
                    <a:pt x="1490" y="3806"/>
                  </a:cubicBezTo>
                  <a:cubicBezTo>
                    <a:pt x="1520" y="4019"/>
                    <a:pt x="1399" y="4232"/>
                    <a:pt x="1186" y="4353"/>
                  </a:cubicBezTo>
                  <a:cubicBezTo>
                    <a:pt x="1155" y="4384"/>
                    <a:pt x="1125" y="4414"/>
                    <a:pt x="1125" y="4445"/>
                  </a:cubicBezTo>
                  <a:cubicBezTo>
                    <a:pt x="1167" y="4572"/>
                    <a:pt x="1476" y="4625"/>
                    <a:pt x="1710" y="4625"/>
                  </a:cubicBezTo>
                  <a:cubicBezTo>
                    <a:pt x="1812" y="4625"/>
                    <a:pt x="1900" y="4615"/>
                    <a:pt x="1946" y="4597"/>
                  </a:cubicBezTo>
                  <a:cubicBezTo>
                    <a:pt x="2219" y="4505"/>
                    <a:pt x="2402" y="4171"/>
                    <a:pt x="2402" y="3958"/>
                  </a:cubicBezTo>
                  <a:cubicBezTo>
                    <a:pt x="2402" y="3654"/>
                    <a:pt x="2128" y="3411"/>
                    <a:pt x="1854" y="3138"/>
                  </a:cubicBezTo>
                  <a:cubicBezTo>
                    <a:pt x="1581" y="2894"/>
                    <a:pt x="1338" y="2621"/>
                    <a:pt x="1399" y="2317"/>
                  </a:cubicBezTo>
                  <a:cubicBezTo>
                    <a:pt x="1490" y="1831"/>
                    <a:pt x="2341" y="1587"/>
                    <a:pt x="2432" y="1101"/>
                  </a:cubicBezTo>
                  <a:cubicBezTo>
                    <a:pt x="2493" y="797"/>
                    <a:pt x="2250" y="493"/>
                    <a:pt x="1885" y="311"/>
                  </a:cubicBezTo>
                  <a:cubicBezTo>
                    <a:pt x="1759" y="260"/>
                    <a:pt x="1130" y="1"/>
                    <a:pt x="833" y="1"/>
                  </a:cubicBezTo>
                  <a:close/>
                </a:path>
              </a:pathLst>
            </a:custGeom>
            <a:solidFill>
              <a:srgbClr val="FFC7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6" name="Google Shape;2016;p62"/>
            <p:cNvSpPr/>
            <p:nvPr/>
          </p:nvSpPr>
          <p:spPr>
            <a:xfrm>
              <a:off x="3372408" y="3451986"/>
              <a:ext cx="127569" cy="34911"/>
            </a:xfrm>
            <a:custGeom>
              <a:avLst/>
              <a:gdLst/>
              <a:ahLst/>
              <a:cxnLst/>
              <a:rect l="l" t="t" r="r" b="b"/>
              <a:pathLst>
                <a:path w="3011" h="824" extrusionOk="0">
                  <a:moveTo>
                    <a:pt x="163" y="0"/>
                  </a:moveTo>
                  <a:cubicBezTo>
                    <a:pt x="56" y="0"/>
                    <a:pt x="0" y="178"/>
                    <a:pt x="123" y="277"/>
                  </a:cubicBezTo>
                  <a:cubicBezTo>
                    <a:pt x="579" y="611"/>
                    <a:pt x="1187" y="702"/>
                    <a:pt x="1734" y="763"/>
                  </a:cubicBezTo>
                  <a:cubicBezTo>
                    <a:pt x="2099" y="794"/>
                    <a:pt x="2464" y="824"/>
                    <a:pt x="2798" y="824"/>
                  </a:cubicBezTo>
                  <a:cubicBezTo>
                    <a:pt x="3011" y="824"/>
                    <a:pt x="3011" y="520"/>
                    <a:pt x="2828" y="520"/>
                  </a:cubicBezTo>
                  <a:cubicBezTo>
                    <a:pt x="2722" y="529"/>
                    <a:pt x="2617" y="533"/>
                    <a:pt x="2515" y="533"/>
                  </a:cubicBezTo>
                  <a:cubicBezTo>
                    <a:pt x="2268" y="533"/>
                    <a:pt x="2031" y="511"/>
                    <a:pt x="1795" y="490"/>
                  </a:cubicBezTo>
                  <a:cubicBezTo>
                    <a:pt x="1278" y="429"/>
                    <a:pt x="670" y="338"/>
                    <a:pt x="245" y="34"/>
                  </a:cubicBezTo>
                  <a:cubicBezTo>
                    <a:pt x="216" y="10"/>
                    <a:pt x="188" y="0"/>
                    <a:pt x="1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7" name="Google Shape;2017;p62"/>
            <p:cNvSpPr/>
            <p:nvPr/>
          </p:nvSpPr>
          <p:spPr>
            <a:xfrm>
              <a:off x="3282289" y="3497193"/>
              <a:ext cx="85032" cy="43935"/>
            </a:xfrm>
            <a:custGeom>
              <a:avLst/>
              <a:gdLst/>
              <a:ahLst/>
              <a:cxnLst/>
              <a:rect l="l" t="t" r="r" b="b"/>
              <a:pathLst>
                <a:path w="2007" h="1037" extrusionOk="0">
                  <a:moveTo>
                    <a:pt x="1794" y="0"/>
                  </a:moveTo>
                  <a:cubicBezTo>
                    <a:pt x="1642" y="0"/>
                    <a:pt x="1460" y="30"/>
                    <a:pt x="1308" y="61"/>
                  </a:cubicBezTo>
                  <a:cubicBezTo>
                    <a:pt x="974" y="122"/>
                    <a:pt x="670" y="213"/>
                    <a:pt x="396" y="395"/>
                  </a:cubicBezTo>
                  <a:cubicBezTo>
                    <a:pt x="244" y="517"/>
                    <a:pt x="122" y="638"/>
                    <a:pt x="31" y="821"/>
                  </a:cubicBezTo>
                  <a:cubicBezTo>
                    <a:pt x="1" y="882"/>
                    <a:pt x="31" y="973"/>
                    <a:pt x="92" y="1003"/>
                  </a:cubicBezTo>
                  <a:cubicBezTo>
                    <a:pt x="115" y="1026"/>
                    <a:pt x="143" y="1036"/>
                    <a:pt x="170" y="1036"/>
                  </a:cubicBezTo>
                  <a:cubicBezTo>
                    <a:pt x="214" y="1036"/>
                    <a:pt x="256" y="1010"/>
                    <a:pt x="274" y="973"/>
                  </a:cubicBezTo>
                  <a:cubicBezTo>
                    <a:pt x="396" y="699"/>
                    <a:pt x="639" y="547"/>
                    <a:pt x="913" y="456"/>
                  </a:cubicBezTo>
                  <a:cubicBezTo>
                    <a:pt x="1034" y="426"/>
                    <a:pt x="1186" y="365"/>
                    <a:pt x="1338" y="334"/>
                  </a:cubicBezTo>
                  <a:lnTo>
                    <a:pt x="1521" y="304"/>
                  </a:lnTo>
                  <a:lnTo>
                    <a:pt x="1642" y="304"/>
                  </a:lnTo>
                  <a:cubicBezTo>
                    <a:pt x="1703" y="304"/>
                    <a:pt x="1764" y="274"/>
                    <a:pt x="1794" y="274"/>
                  </a:cubicBezTo>
                  <a:cubicBezTo>
                    <a:pt x="2007" y="274"/>
                    <a:pt x="2007" y="0"/>
                    <a:pt x="17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8" name="Google Shape;2018;p62"/>
            <p:cNvSpPr/>
            <p:nvPr/>
          </p:nvSpPr>
          <p:spPr>
            <a:xfrm>
              <a:off x="2725945" y="4580227"/>
              <a:ext cx="374825" cy="356777"/>
            </a:xfrm>
            <a:custGeom>
              <a:avLst/>
              <a:gdLst/>
              <a:ahLst/>
              <a:cxnLst/>
              <a:rect l="l" t="t" r="r" b="b"/>
              <a:pathLst>
                <a:path w="8847" h="8421" extrusionOk="0">
                  <a:moveTo>
                    <a:pt x="8846" y="1"/>
                  </a:moveTo>
                  <a:lnTo>
                    <a:pt x="8846" y="1"/>
                  </a:lnTo>
                  <a:cubicBezTo>
                    <a:pt x="8299" y="62"/>
                    <a:pt x="7630" y="244"/>
                    <a:pt x="7235" y="669"/>
                  </a:cubicBezTo>
                  <a:cubicBezTo>
                    <a:pt x="6506" y="1521"/>
                    <a:pt x="3922" y="3283"/>
                    <a:pt x="3922" y="3283"/>
                  </a:cubicBezTo>
                  <a:cubicBezTo>
                    <a:pt x="3922" y="3283"/>
                    <a:pt x="1" y="7083"/>
                    <a:pt x="1551" y="8238"/>
                  </a:cubicBezTo>
                  <a:cubicBezTo>
                    <a:pt x="1703" y="8360"/>
                    <a:pt x="2007" y="8420"/>
                    <a:pt x="2372" y="8420"/>
                  </a:cubicBezTo>
                  <a:cubicBezTo>
                    <a:pt x="1916" y="6141"/>
                    <a:pt x="7053" y="1490"/>
                    <a:pt x="8846" y="1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9" name="Google Shape;2019;p62"/>
            <p:cNvSpPr/>
            <p:nvPr/>
          </p:nvSpPr>
          <p:spPr>
            <a:xfrm>
              <a:off x="2817419" y="4766989"/>
              <a:ext cx="197051" cy="170021"/>
            </a:xfrm>
            <a:custGeom>
              <a:avLst/>
              <a:gdLst/>
              <a:ahLst/>
              <a:cxnLst/>
              <a:rect l="l" t="t" r="r" b="b"/>
              <a:pathLst>
                <a:path w="4651" h="4013" extrusionOk="0">
                  <a:moveTo>
                    <a:pt x="2189" y="0"/>
                  </a:moveTo>
                  <a:cubicBezTo>
                    <a:pt x="942" y="1489"/>
                    <a:pt x="0" y="2979"/>
                    <a:pt x="213" y="4012"/>
                  </a:cubicBezTo>
                  <a:cubicBezTo>
                    <a:pt x="1246" y="4012"/>
                    <a:pt x="2948" y="3526"/>
                    <a:pt x="4651" y="2888"/>
                  </a:cubicBezTo>
                  <a:cubicBezTo>
                    <a:pt x="4286" y="1459"/>
                    <a:pt x="2827" y="395"/>
                    <a:pt x="2189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0" name="Google Shape;2020;p62"/>
            <p:cNvSpPr/>
            <p:nvPr/>
          </p:nvSpPr>
          <p:spPr>
            <a:xfrm>
              <a:off x="2910122" y="4546755"/>
              <a:ext cx="421133" cy="342584"/>
            </a:xfrm>
            <a:custGeom>
              <a:avLst/>
              <a:gdLst/>
              <a:ahLst/>
              <a:cxnLst/>
              <a:rect l="l" t="t" r="r" b="b"/>
              <a:pathLst>
                <a:path w="9940" h="8086" extrusionOk="0">
                  <a:moveTo>
                    <a:pt x="6140" y="0"/>
                  </a:moveTo>
                  <a:cubicBezTo>
                    <a:pt x="5776" y="517"/>
                    <a:pt x="5472" y="730"/>
                    <a:pt x="5472" y="730"/>
                  </a:cubicBezTo>
                  <a:cubicBezTo>
                    <a:pt x="5472" y="730"/>
                    <a:pt x="5046" y="730"/>
                    <a:pt x="4499" y="791"/>
                  </a:cubicBezTo>
                  <a:cubicBezTo>
                    <a:pt x="3496" y="1611"/>
                    <a:pt x="1520" y="3374"/>
                    <a:pt x="1" y="5198"/>
                  </a:cubicBezTo>
                  <a:cubicBezTo>
                    <a:pt x="639" y="5593"/>
                    <a:pt x="2098" y="6657"/>
                    <a:pt x="2463" y="8086"/>
                  </a:cubicBezTo>
                  <a:cubicBezTo>
                    <a:pt x="5229" y="7083"/>
                    <a:pt x="7964" y="5776"/>
                    <a:pt x="7964" y="5776"/>
                  </a:cubicBezTo>
                  <a:cubicBezTo>
                    <a:pt x="8663" y="5502"/>
                    <a:pt x="9302" y="5168"/>
                    <a:pt x="9940" y="4803"/>
                  </a:cubicBezTo>
                  <a:cubicBezTo>
                    <a:pt x="7934" y="3618"/>
                    <a:pt x="6688" y="1216"/>
                    <a:pt x="6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1" name="Google Shape;2021;p62"/>
            <p:cNvSpPr/>
            <p:nvPr/>
          </p:nvSpPr>
          <p:spPr>
            <a:xfrm>
              <a:off x="2732385" y="4763091"/>
              <a:ext cx="492014" cy="226836"/>
            </a:xfrm>
            <a:custGeom>
              <a:avLst/>
              <a:gdLst/>
              <a:ahLst/>
              <a:cxnLst/>
              <a:rect l="l" t="t" r="r" b="b"/>
              <a:pathLst>
                <a:path w="11613" h="5354" extrusionOk="0">
                  <a:moveTo>
                    <a:pt x="1" y="1"/>
                  </a:moveTo>
                  <a:lnTo>
                    <a:pt x="1" y="1"/>
                  </a:lnTo>
                  <a:cubicBezTo>
                    <a:pt x="2123" y="2958"/>
                    <a:pt x="6677" y="5353"/>
                    <a:pt x="9437" y="5353"/>
                  </a:cubicBezTo>
                  <a:cubicBezTo>
                    <a:pt x="10195" y="5353"/>
                    <a:pt x="10817" y="5173"/>
                    <a:pt x="11217" y="4773"/>
                  </a:cubicBezTo>
                  <a:cubicBezTo>
                    <a:pt x="11612" y="4378"/>
                    <a:pt x="11582" y="3922"/>
                    <a:pt x="11278" y="3375"/>
                  </a:cubicBezTo>
                  <a:lnTo>
                    <a:pt x="11278" y="3375"/>
                  </a:lnTo>
                  <a:cubicBezTo>
                    <a:pt x="10714" y="4076"/>
                    <a:pt x="9925" y="4357"/>
                    <a:pt x="9020" y="4357"/>
                  </a:cubicBezTo>
                  <a:cubicBezTo>
                    <a:pt x="5922" y="4357"/>
                    <a:pt x="1459" y="1059"/>
                    <a:pt x="1" y="1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2" name="Google Shape;2022;p62"/>
            <p:cNvSpPr/>
            <p:nvPr/>
          </p:nvSpPr>
          <p:spPr>
            <a:xfrm>
              <a:off x="2711794" y="4671659"/>
              <a:ext cx="391518" cy="238317"/>
            </a:xfrm>
            <a:custGeom>
              <a:avLst/>
              <a:gdLst/>
              <a:ahLst/>
              <a:cxnLst/>
              <a:rect l="l" t="t" r="r" b="b"/>
              <a:pathLst>
                <a:path w="9241" h="5625" extrusionOk="0">
                  <a:moveTo>
                    <a:pt x="5198" y="1"/>
                  </a:moveTo>
                  <a:cubicBezTo>
                    <a:pt x="4596" y="1318"/>
                    <a:pt x="3331" y="1691"/>
                    <a:pt x="2093" y="1691"/>
                  </a:cubicBezTo>
                  <a:cubicBezTo>
                    <a:pt x="1331" y="1691"/>
                    <a:pt x="580" y="1550"/>
                    <a:pt x="1" y="1399"/>
                  </a:cubicBezTo>
                  <a:lnTo>
                    <a:pt x="1" y="1399"/>
                  </a:lnTo>
                  <a:cubicBezTo>
                    <a:pt x="153" y="1673"/>
                    <a:pt x="305" y="1916"/>
                    <a:pt x="487" y="2159"/>
                  </a:cubicBezTo>
                  <a:cubicBezTo>
                    <a:pt x="1460" y="2858"/>
                    <a:pt x="3770" y="4560"/>
                    <a:pt x="6110" y="5624"/>
                  </a:cubicBezTo>
                  <a:cubicBezTo>
                    <a:pt x="7417" y="4074"/>
                    <a:pt x="8542" y="3405"/>
                    <a:pt x="9241" y="3132"/>
                  </a:cubicBezTo>
                  <a:cubicBezTo>
                    <a:pt x="7721" y="2007"/>
                    <a:pt x="5989" y="882"/>
                    <a:pt x="51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3" name="Google Shape;2023;p62"/>
            <p:cNvSpPr/>
            <p:nvPr/>
          </p:nvSpPr>
          <p:spPr>
            <a:xfrm>
              <a:off x="2970667" y="4804316"/>
              <a:ext cx="239546" cy="144177"/>
            </a:xfrm>
            <a:custGeom>
              <a:avLst/>
              <a:gdLst/>
              <a:ahLst/>
              <a:cxnLst/>
              <a:rect l="l" t="t" r="r" b="b"/>
              <a:pathLst>
                <a:path w="5654" h="3403" extrusionOk="0">
                  <a:moveTo>
                    <a:pt x="3131" y="1"/>
                  </a:moveTo>
                  <a:cubicBezTo>
                    <a:pt x="2432" y="274"/>
                    <a:pt x="1307" y="943"/>
                    <a:pt x="0" y="2493"/>
                  </a:cubicBezTo>
                  <a:cubicBezTo>
                    <a:pt x="1173" y="3031"/>
                    <a:pt x="2363" y="3402"/>
                    <a:pt x="3402" y="3402"/>
                  </a:cubicBezTo>
                  <a:cubicBezTo>
                    <a:pt x="4303" y="3402"/>
                    <a:pt x="5089" y="3123"/>
                    <a:pt x="5654" y="2432"/>
                  </a:cubicBezTo>
                  <a:cubicBezTo>
                    <a:pt x="5228" y="1672"/>
                    <a:pt x="4225" y="821"/>
                    <a:pt x="3131" y="1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4" name="Google Shape;2024;p62"/>
            <p:cNvSpPr/>
            <p:nvPr/>
          </p:nvSpPr>
          <p:spPr>
            <a:xfrm>
              <a:off x="3133109" y="4079596"/>
              <a:ext cx="216201" cy="494641"/>
            </a:xfrm>
            <a:custGeom>
              <a:avLst/>
              <a:gdLst/>
              <a:ahLst/>
              <a:cxnLst/>
              <a:rect l="l" t="t" r="r" b="b"/>
              <a:pathLst>
                <a:path w="5103" h="11675" extrusionOk="0">
                  <a:moveTo>
                    <a:pt x="4924" y="1"/>
                  </a:moveTo>
                  <a:cubicBezTo>
                    <a:pt x="4892" y="1"/>
                    <a:pt x="4859" y="16"/>
                    <a:pt x="4829" y="54"/>
                  </a:cubicBezTo>
                  <a:cubicBezTo>
                    <a:pt x="3461" y="1452"/>
                    <a:pt x="3248" y="3488"/>
                    <a:pt x="2823" y="5282"/>
                  </a:cubicBezTo>
                  <a:cubicBezTo>
                    <a:pt x="2488" y="6680"/>
                    <a:pt x="1972" y="8017"/>
                    <a:pt x="1364" y="9294"/>
                  </a:cubicBezTo>
                  <a:cubicBezTo>
                    <a:pt x="1121" y="9780"/>
                    <a:pt x="877" y="10267"/>
                    <a:pt x="604" y="10723"/>
                  </a:cubicBezTo>
                  <a:cubicBezTo>
                    <a:pt x="482" y="10966"/>
                    <a:pt x="330" y="11270"/>
                    <a:pt x="118" y="11452"/>
                  </a:cubicBezTo>
                  <a:cubicBezTo>
                    <a:pt x="1" y="11545"/>
                    <a:pt x="99" y="11674"/>
                    <a:pt x="206" y="11674"/>
                  </a:cubicBezTo>
                  <a:cubicBezTo>
                    <a:pt x="238" y="11674"/>
                    <a:pt x="272" y="11663"/>
                    <a:pt x="300" y="11634"/>
                  </a:cubicBezTo>
                  <a:cubicBezTo>
                    <a:pt x="482" y="11482"/>
                    <a:pt x="634" y="11239"/>
                    <a:pt x="756" y="11057"/>
                  </a:cubicBezTo>
                  <a:cubicBezTo>
                    <a:pt x="1029" y="10601"/>
                    <a:pt x="1242" y="10145"/>
                    <a:pt x="1485" y="9689"/>
                  </a:cubicBezTo>
                  <a:cubicBezTo>
                    <a:pt x="2063" y="8473"/>
                    <a:pt x="2580" y="7227"/>
                    <a:pt x="2944" y="5890"/>
                  </a:cubicBezTo>
                  <a:cubicBezTo>
                    <a:pt x="3491" y="4005"/>
                    <a:pt x="3552" y="1756"/>
                    <a:pt x="5011" y="236"/>
                  </a:cubicBezTo>
                  <a:cubicBezTo>
                    <a:pt x="5103" y="144"/>
                    <a:pt x="5022" y="1"/>
                    <a:pt x="4924" y="1"/>
                  </a:cubicBezTo>
                  <a:close/>
                </a:path>
              </a:pathLst>
            </a:custGeom>
            <a:solidFill>
              <a:srgbClr val="4063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5" name="Google Shape;2025;p62"/>
            <p:cNvSpPr/>
            <p:nvPr/>
          </p:nvSpPr>
          <p:spPr>
            <a:xfrm>
              <a:off x="2930713" y="4757964"/>
              <a:ext cx="122400" cy="87277"/>
            </a:xfrm>
            <a:custGeom>
              <a:avLst/>
              <a:gdLst/>
              <a:ahLst/>
              <a:cxnLst/>
              <a:rect l="l" t="t" r="r" b="b"/>
              <a:pathLst>
                <a:path w="2889" h="2060" extrusionOk="0">
                  <a:moveTo>
                    <a:pt x="2706" y="0"/>
                  </a:moveTo>
                  <a:cubicBezTo>
                    <a:pt x="1612" y="0"/>
                    <a:pt x="730" y="699"/>
                    <a:pt x="183" y="1611"/>
                  </a:cubicBezTo>
                  <a:cubicBezTo>
                    <a:pt x="153" y="1672"/>
                    <a:pt x="92" y="1763"/>
                    <a:pt x="62" y="1854"/>
                  </a:cubicBezTo>
                  <a:cubicBezTo>
                    <a:pt x="0" y="1957"/>
                    <a:pt x="91" y="2059"/>
                    <a:pt x="184" y="2059"/>
                  </a:cubicBezTo>
                  <a:cubicBezTo>
                    <a:pt x="229" y="2059"/>
                    <a:pt x="275" y="2035"/>
                    <a:pt x="305" y="1976"/>
                  </a:cubicBezTo>
                  <a:cubicBezTo>
                    <a:pt x="609" y="1368"/>
                    <a:pt x="1125" y="791"/>
                    <a:pt x="1764" y="487"/>
                  </a:cubicBezTo>
                  <a:cubicBezTo>
                    <a:pt x="2037" y="335"/>
                    <a:pt x="2372" y="274"/>
                    <a:pt x="2706" y="274"/>
                  </a:cubicBezTo>
                  <a:cubicBezTo>
                    <a:pt x="2888" y="274"/>
                    <a:pt x="2888" y="0"/>
                    <a:pt x="27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6" name="Google Shape;2026;p62"/>
            <p:cNvSpPr/>
            <p:nvPr/>
          </p:nvSpPr>
          <p:spPr>
            <a:xfrm>
              <a:off x="2870973" y="4706443"/>
              <a:ext cx="121595" cy="87701"/>
            </a:xfrm>
            <a:custGeom>
              <a:avLst/>
              <a:gdLst/>
              <a:ahLst/>
              <a:cxnLst/>
              <a:rect l="l" t="t" r="r" b="b"/>
              <a:pathLst>
                <a:path w="2870" h="2070" extrusionOk="0">
                  <a:moveTo>
                    <a:pt x="2687" y="1"/>
                  </a:moveTo>
                  <a:cubicBezTo>
                    <a:pt x="1624" y="1"/>
                    <a:pt x="712" y="700"/>
                    <a:pt x="165" y="1611"/>
                  </a:cubicBezTo>
                  <a:cubicBezTo>
                    <a:pt x="134" y="1703"/>
                    <a:pt x="73" y="1763"/>
                    <a:pt x="43" y="1855"/>
                  </a:cubicBezTo>
                  <a:cubicBezTo>
                    <a:pt x="0" y="1962"/>
                    <a:pt x="109" y="2070"/>
                    <a:pt x="198" y="2070"/>
                  </a:cubicBezTo>
                  <a:cubicBezTo>
                    <a:pt x="235" y="2070"/>
                    <a:pt x="268" y="2051"/>
                    <a:pt x="286" y="2007"/>
                  </a:cubicBezTo>
                  <a:cubicBezTo>
                    <a:pt x="590" y="1368"/>
                    <a:pt x="1107" y="791"/>
                    <a:pt x="1745" y="487"/>
                  </a:cubicBezTo>
                  <a:cubicBezTo>
                    <a:pt x="2049" y="335"/>
                    <a:pt x="2384" y="274"/>
                    <a:pt x="2687" y="274"/>
                  </a:cubicBezTo>
                  <a:cubicBezTo>
                    <a:pt x="2870" y="274"/>
                    <a:pt x="2870" y="1"/>
                    <a:pt x="2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7" name="Google Shape;2027;p62"/>
            <p:cNvSpPr/>
            <p:nvPr/>
          </p:nvSpPr>
          <p:spPr>
            <a:xfrm>
              <a:off x="3091714" y="4665896"/>
              <a:ext cx="121976" cy="144982"/>
            </a:xfrm>
            <a:custGeom>
              <a:avLst/>
              <a:gdLst/>
              <a:ahLst/>
              <a:cxnLst/>
              <a:rect l="l" t="t" r="r" b="b"/>
              <a:pathLst>
                <a:path w="2879" h="3422" extrusionOk="0">
                  <a:moveTo>
                    <a:pt x="240" y="0"/>
                  </a:moveTo>
                  <a:cubicBezTo>
                    <a:pt x="167" y="0"/>
                    <a:pt x="91" y="46"/>
                    <a:pt x="91" y="137"/>
                  </a:cubicBezTo>
                  <a:cubicBezTo>
                    <a:pt x="0" y="958"/>
                    <a:pt x="243" y="1717"/>
                    <a:pt x="791" y="2325"/>
                  </a:cubicBezTo>
                  <a:cubicBezTo>
                    <a:pt x="1186" y="2751"/>
                    <a:pt x="1733" y="3055"/>
                    <a:pt x="2280" y="3298"/>
                  </a:cubicBezTo>
                  <a:cubicBezTo>
                    <a:pt x="2402" y="3328"/>
                    <a:pt x="2523" y="3389"/>
                    <a:pt x="2645" y="3420"/>
                  </a:cubicBezTo>
                  <a:cubicBezTo>
                    <a:pt x="2653" y="3421"/>
                    <a:pt x="2661" y="3422"/>
                    <a:pt x="2668" y="3422"/>
                  </a:cubicBezTo>
                  <a:cubicBezTo>
                    <a:pt x="2806" y="3422"/>
                    <a:pt x="2878" y="3175"/>
                    <a:pt x="2706" y="3146"/>
                  </a:cubicBezTo>
                  <a:cubicBezTo>
                    <a:pt x="1824" y="2903"/>
                    <a:pt x="943" y="2295"/>
                    <a:pt x="547" y="1444"/>
                  </a:cubicBezTo>
                  <a:cubicBezTo>
                    <a:pt x="365" y="1049"/>
                    <a:pt x="304" y="593"/>
                    <a:pt x="365" y="137"/>
                  </a:cubicBezTo>
                  <a:cubicBezTo>
                    <a:pt x="380" y="46"/>
                    <a:pt x="312" y="0"/>
                    <a:pt x="2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8" name="Google Shape;2028;p62"/>
            <p:cNvSpPr/>
            <p:nvPr/>
          </p:nvSpPr>
          <p:spPr>
            <a:xfrm>
              <a:off x="2701625" y="3819027"/>
              <a:ext cx="231199" cy="852434"/>
            </a:xfrm>
            <a:custGeom>
              <a:avLst/>
              <a:gdLst/>
              <a:ahLst/>
              <a:cxnLst/>
              <a:rect l="l" t="t" r="r" b="b"/>
              <a:pathLst>
                <a:path w="5457" h="20120" extrusionOk="0">
                  <a:moveTo>
                    <a:pt x="153" y="1"/>
                  </a:moveTo>
                  <a:cubicBezTo>
                    <a:pt x="1" y="1"/>
                    <a:pt x="36" y="248"/>
                    <a:pt x="180" y="277"/>
                  </a:cubicBezTo>
                  <a:cubicBezTo>
                    <a:pt x="1639" y="459"/>
                    <a:pt x="2551" y="1796"/>
                    <a:pt x="3098" y="3043"/>
                  </a:cubicBezTo>
                  <a:cubicBezTo>
                    <a:pt x="3584" y="4167"/>
                    <a:pt x="3888" y="5444"/>
                    <a:pt x="3858" y="6690"/>
                  </a:cubicBezTo>
                  <a:cubicBezTo>
                    <a:pt x="3827" y="10337"/>
                    <a:pt x="4162" y="13955"/>
                    <a:pt x="4739" y="17541"/>
                  </a:cubicBezTo>
                  <a:cubicBezTo>
                    <a:pt x="4861" y="18362"/>
                    <a:pt x="5013" y="19213"/>
                    <a:pt x="5165" y="20034"/>
                  </a:cubicBezTo>
                  <a:cubicBezTo>
                    <a:pt x="5177" y="20093"/>
                    <a:pt x="5225" y="20120"/>
                    <a:pt x="5279" y="20120"/>
                  </a:cubicBezTo>
                  <a:cubicBezTo>
                    <a:pt x="5362" y="20120"/>
                    <a:pt x="5457" y="20054"/>
                    <a:pt x="5438" y="19942"/>
                  </a:cubicBezTo>
                  <a:cubicBezTo>
                    <a:pt x="4922" y="17450"/>
                    <a:pt x="4587" y="14927"/>
                    <a:pt x="4374" y="12404"/>
                  </a:cubicBezTo>
                  <a:cubicBezTo>
                    <a:pt x="4192" y="10429"/>
                    <a:pt x="4192" y="8453"/>
                    <a:pt x="4162" y="6477"/>
                  </a:cubicBezTo>
                  <a:cubicBezTo>
                    <a:pt x="4131" y="5201"/>
                    <a:pt x="3797" y="3863"/>
                    <a:pt x="3250" y="2708"/>
                  </a:cubicBezTo>
                  <a:cubicBezTo>
                    <a:pt x="2672" y="1401"/>
                    <a:pt x="1700" y="185"/>
                    <a:pt x="180" y="3"/>
                  </a:cubicBezTo>
                  <a:cubicBezTo>
                    <a:pt x="170" y="1"/>
                    <a:pt x="161" y="1"/>
                    <a:pt x="153" y="1"/>
                  </a:cubicBezTo>
                  <a:close/>
                </a:path>
              </a:pathLst>
            </a:custGeom>
            <a:solidFill>
              <a:srgbClr val="4063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9" name="Google Shape;2029;p62"/>
            <p:cNvSpPr/>
            <p:nvPr/>
          </p:nvSpPr>
          <p:spPr>
            <a:xfrm>
              <a:off x="2939738" y="3464908"/>
              <a:ext cx="180316" cy="267974"/>
            </a:xfrm>
            <a:custGeom>
              <a:avLst/>
              <a:gdLst/>
              <a:ahLst/>
              <a:cxnLst/>
              <a:rect l="l" t="t" r="r" b="b"/>
              <a:pathLst>
                <a:path w="4256" h="6325" extrusionOk="0">
                  <a:moveTo>
                    <a:pt x="3716" y="1"/>
                  </a:moveTo>
                  <a:cubicBezTo>
                    <a:pt x="3696" y="1"/>
                    <a:pt x="1429" y="397"/>
                    <a:pt x="1429" y="397"/>
                  </a:cubicBezTo>
                  <a:cubicBezTo>
                    <a:pt x="1429" y="397"/>
                    <a:pt x="1" y="3224"/>
                    <a:pt x="2159" y="6324"/>
                  </a:cubicBezTo>
                  <a:cubicBezTo>
                    <a:pt x="3891" y="5656"/>
                    <a:pt x="4256" y="5656"/>
                    <a:pt x="4256" y="5656"/>
                  </a:cubicBezTo>
                  <a:cubicBezTo>
                    <a:pt x="4256" y="5656"/>
                    <a:pt x="3587" y="63"/>
                    <a:pt x="3709" y="2"/>
                  </a:cubicBezTo>
                  <a:cubicBezTo>
                    <a:pt x="3714" y="1"/>
                    <a:pt x="3716" y="1"/>
                    <a:pt x="371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0" name="Google Shape;2030;p62"/>
            <p:cNvSpPr/>
            <p:nvPr/>
          </p:nvSpPr>
          <p:spPr>
            <a:xfrm>
              <a:off x="3013163" y="3677473"/>
              <a:ext cx="95327" cy="41266"/>
            </a:xfrm>
            <a:custGeom>
              <a:avLst/>
              <a:gdLst/>
              <a:ahLst/>
              <a:cxnLst/>
              <a:rect l="l" t="t" r="r" b="b"/>
              <a:pathLst>
                <a:path w="2250" h="974" fill="none" extrusionOk="0">
                  <a:moveTo>
                    <a:pt x="2249" y="0"/>
                  </a:moveTo>
                  <a:lnTo>
                    <a:pt x="0" y="973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1" name="Google Shape;2031;p62"/>
            <p:cNvSpPr/>
            <p:nvPr/>
          </p:nvSpPr>
          <p:spPr>
            <a:xfrm>
              <a:off x="2988674" y="3637561"/>
              <a:ext cx="108207" cy="18049"/>
            </a:xfrm>
            <a:custGeom>
              <a:avLst/>
              <a:gdLst/>
              <a:ahLst/>
              <a:cxnLst/>
              <a:rect l="l" t="t" r="r" b="b"/>
              <a:pathLst>
                <a:path w="2554" h="426" fill="none" extrusionOk="0">
                  <a:moveTo>
                    <a:pt x="2554" y="0"/>
                  </a:moveTo>
                  <a:lnTo>
                    <a:pt x="1" y="426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2" name="Google Shape;2032;p62"/>
            <p:cNvSpPr/>
            <p:nvPr/>
          </p:nvSpPr>
          <p:spPr>
            <a:xfrm>
              <a:off x="2974522" y="3582185"/>
              <a:ext cx="113375" cy="3898"/>
            </a:xfrm>
            <a:custGeom>
              <a:avLst/>
              <a:gdLst/>
              <a:ahLst/>
              <a:cxnLst/>
              <a:rect l="l" t="t" r="r" b="b"/>
              <a:pathLst>
                <a:path w="2676" h="92" fill="none" extrusionOk="0">
                  <a:moveTo>
                    <a:pt x="2675" y="0"/>
                  </a:moveTo>
                  <a:lnTo>
                    <a:pt x="0" y="91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3" name="Google Shape;2033;p62"/>
            <p:cNvSpPr/>
            <p:nvPr/>
          </p:nvSpPr>
          <p:spPr>
            <a:xfrm>
              <a:off x="2974522" y="3507489"/>
              <a:ext cx="113375" cy="11609"/>
            </a:xfrm>
            <a:custGeom>
              <a:avLst/>
              <a:gdLst/>
              <a:ahLst/>
              <a:cxnLst/>
              <a:rect l="l" t="t" r="r" b="b"/>
              <a:pathLst>
                <a:path w="2676" h="274" fill="none" extrusionOk="0">
                  <a:moveTo>
                    <a:pt x="2675" y="274"/>
                  </a:moveTo>
                  <a:lnTo>
                    <a:pt x="0" y="0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4" name="Google Shape;2034;p62"/>
            <p:cNvSpPr/>
            <p:nvPr/>
          </p:nvSpPr>
          <p:spPr>
            <a:xfrm>
              <a:off x="3047905" y="3434276"/>
              <a:ext cx="372241" cy="270262"/>
            </a:xfrm>
            <a:custGeom>
              <a:avLst/>
              <a:gdLst/>
              <a:ahLst/>
              <a:cxnLst/>
              <a:rect l="l" t="t" r="r" b="b"/>
              <a:pathLst>
                <a:path w="8786" h="6379" extrusionOk="0">
                  <a:moveTo>
                    <a:pt x="4822" y="0"/>
                  </a:moveTo>
                  <a:cubicBezTo>
                    <a:pt x="3056" y="0"/>
                    <a:pt x="822" y="847"/>
                    <a:pt x="822" y="847"/>
                  </a:cubicBezTo>
                  <a:cubicBezTo>
                    <a:pt x="1" y="2974"/>
                    <a:pt x="1338" y="6379"/>
                    <a:pt x="1338" y="6379"/>
                  </a:cubicBezTo>
                  <a:cubicBezTo>
                    <a:pt x="1338" y="6379"/>
                    <a:pt x="3223" y="6288"/>
                    <a:pt x="3952" y="6136"/>
                  </a:cubicBezTo>
                  <a:cubicBezTo>
                    <a:pt x="4088" y="6102"/>
                    <a:pt x="4281" y="6089"/>
                    <a:pt x="4505" y="6089"/>
                  </a:cubicBezTo>
                  <a:cubicBezTo>
                    <a:pt x="5202" y="6089"/>
                    <a:pt x="6212" y="6213"/>
                    <a:pt x="6825" y="6213"/>
                  </a:cubicBezTo>
                  <a:cubicBezTo>
                    <a:pt x="7072" y="6213"/>
                    <a:pt x="7255" y="6193"/>
                    <a:pt x="7326" y="6136"/>
                  </a:cubicBezTo>
                  <a:cubicBezTo>
                    <a:pt x="7630" y="5862"/>
                    <a:pt x="6901" y="4981"/>
                    <a:pt x="6901" y="4981"/>
                  </a:cubicBezTo>
                  <a:lnTo>
                    <a:pt x="6901" y="4981"/>
                  </a:lnTo>
                  <a:cubicBezTo>
                    <a:pt x="6901" y="4981"/>
                    <a:pt x="6963" y="4985"/>
                    <a:pt x="7055" y="4985"/>
                  </a:cubicBezTo>
                  <a:cubicBezTo>
                    <a:pt x="7308" y="4985"/>
                    <a:pt x="7782" y="4952"/>
                    <a:pt x="7782" y="4707"/>
                  </a:cubicBezTo>
                  <a:cubicBezTo>
                    <a:pt x="7813" y="4373"/>
                    <a:pt x="6901" y="3674"/>
                    <a:pt x="6901" y="3674"/>
                  </a:cubicBezTo>
                  <a:lnTo>
                    <a:pt x="6901" y="3674"/>
                  </a:lnTo>
                  <a:cubicBezTo>
                    <a:pt x="6901" y="3674"/>
                    <a:pt x="7482" y="3849"/>
                    <a:pt x="7959" y="3849"/>
                  </a:cubicBezTo>
                  <a:cubicBezTo>
                    <a:pt x="8198" y="3849"/>
                    <a:pt x="8410" y="3805"/>
                    <a:pt x="8512" y="3674"/>
                  </a:cubicBezTo>
                  <a:cubicBezTo>
                    <a:pt x="8785" y="3309"/>
                    <a:pt x="7873" y="1394"/>
                    <a:pt x="6354" y="360"/>
                  </a:cubicBezTo>
                  <a:cubicBezTo>
                    <a:pt x="5968" y="98"/>
                    <a:pt x="5422" y="0"/>
                    <a:pt x="4822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5" name="Google Shape;2035;p62"/>
            <p:cNvSpPr/>
            <p:nvPr/>
          </p:nvSpPr>
          <p:spPr>
            <a:xfrm>
              <a:off x="3221787" y="3631757"/>
              <a:ext cx="118502" cy="13558"/>
            </a:xfrm>
            <a:custGeom>
              <a:avLst/>
              <a:gdLst/>
              <a:ahLst/>
              <a:cxnLst/>
              <a:rect l="l" t="t" r="r" b="b"/>
              <a:pathLst>
                <a:path w="2797" h="320" extrusionOk="0">
                  <a:moveTo>
                    <a:pt x="1429" y="1"/>
                  </a:moveTo>
                  <a:cubicBezTo>
                    <a:pt x="714" y="1"/>
                    <a:pt x="113" y="198"/>
                    <a:pt x="0" y="198"/>
                  </a:cubicBezTo>
                  <a:lnTo>
                    <a:pt x="2797" y="320"/>
                  </a:lnTo>
                  <a:cubicBezTo>
                    <a:pt x="2356" y="76"/>
                    <a:pt x="1870" y="1"/>
                    <a:pt x="1429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6" name="Google Shape;2036;p62"/>
            <p:cNvSpPr/>
            <p:nvPr/>
          </p:nvSpPr>
          <p:spPr>
            <a:xfrm>
              <a:off x="3264282" y="3534224"/>
              <a:ext cx="76007" cy="55713"/>
            </a:xfrm>
            <a:custGeom>
              <a:avLst/>
              <a:gdLst/>
              <a:ahLst/>
              <a:cxnLst/>
              <a:rect l="l" t="t" r="r" b="b"/>
              <a:pathLst>
                <a:path w="1794" h="1315" extrusionOk="0">
                  <a:moveTo>
                    <a:pt x="74" y="0"/>
                  </a:moveTo>
                  <a:cubicBezTo>
                    <a:pt x="25" y="0"/>
                    <a:pt x="0" y="8"/>
                    <a:pt x="0" y="8"/>
                  </a:cubicBezTo>
                  <a:lnTo>
                    <a:pt x="1794" y="1315"/>
                  </a:lnTo>
                  <a:cubicBezTo>
                    <a:pt x="866" y="118"/>
                    <a:pt x="271" y="0"/>
                    <a:pt x="74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7" name="Google Shape;2037;p62"/>
            <p:cNvSpPr/>
            <p:nvPr/>
          </p:nvSpPr>
          <p:spPr>
            <a:xfrm>
              <a:off x="3092985" y="2934408"/>
              <a:ext cx="12922" cy="23217"/>
            </a:xfrm>
            <a:custGeom>
              <a:avLst/>
              <a:gdLst/>
              <a:ahLst/>
              <a:cxnLst/>
              <a:rect l="l" t="t" r="r" b="b"/>
              <a:pathLst>
                <a:path w="305" h="548" extrusionOk="0">
                  <a:moveTo>
                    <a:pt x="305" y="0"/>
                  </a:moveTo>
                  <a:cubicBezTo>
                    <a:pt x="213" y="183"/>
                    <a:pt x="92" y="395"/>
                    <a:pt x="1" y="547"/>
                  </a:cubicBezTo>
                  <a:cubicBezTo>
                    <a:pt x="92" y="395"/>
                    <a:pt x="213" y="183"/>
                    <a:pt x="305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8" name="Google Shape;2038;p62"/>
            <p:cNvSpPr/>
            <p:nvPr/>
          </p:nvSpPr>
          <p:spPr>
            <a:xfrm>
              <a:off x="2656418" y="2295273"/>
              <a:ext cx="324577" cy="175063"/>
            </a:xfrm>
            <a:custGeom>
              <a:avLst/>
              <a:gdLst/>
              <a:ahLst/>
              <a:cxnLst/>
              <a:rect l="l" t="t" r="r" b="b"/>
              <a:pathLst>
                <a:path w="7661" h="4132" extrusionOk="0">
                  <a:moveTo>
                    <a:pt x="2046" y="0"/>
                  </a:moveTo>
                  <a:cubicBezTo>
                    <a:pt x="1581" y="0"/>
                    <a:pt x="1235" y="64"/>
                    <a:pt x="1095" y="222"/>
                  </a:cubicBezTo>
                  <a:cubicBezTo>
                    <a:pt x="396" y="982"/>
                    <a:pt x="1" y="3808"/>
                    <a:pt x="3800" y="4112"/>
                  </a:cubicBezTo>
                  <a:cubicBezTo>
                    <a:pt x="3964" y="4125"/>
                    <a:pt x="4120" y="4132"/>
                    <a:pt x="4271" y="4132"/>
                  </a:cubicBezTo>
                  <a:cubicBezTo>
                    <a:pt x="7632" y="4132"/>
                    <a:pt x="7660" y="1012"/>
                    <a:pt x="7660" y="1012"/>
                  </a:cubicBezTo>
                  <a:cubicBezTo>
                    <a:pt x="7660" y="1012"/>
                    <a:pt x="3906" y="0"/>
                    <a:pt x="20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9" name="Google Shape;2039;p62"/>
            <p:cNvSpPr/>
            <p:nvPr/>
          </p:nvSpPr>
          <p:spPr>
            <a:xfrm>
              <a:off x="3497353" y="2335566"/>
              <a:ext cx="436639" cy="552133"/>
            </a:xfrm>
            <a:custGeom>
              <a:avLst/>
              <a:gdLst/>
              <a:ahLst/>
              <a:cxnLst/>
              <a:rect l="l" t="t" r="r" b="b"/>
              <a:pathLst>
                <a:path w="10306" h="13032" extrusionOk="0">
                  <a:moveTo>
                    <a:pt x="2402" y="0"/>
                  </a:moveTo>
                  <a:lnTo>
                    <a:pt x="1" y="10365"/>
                  </a:lnTo>
                  <a:cubicBezTo>
                    <a:pt x="1" y="10365"/>
                    <a:pt x="3327" y="13032"/>
                    <a:pt x="4071" y="13032"/>
                  </a:cubicBezTo>
                  <a:cubicBezTo>
                    <a:pt x="4110" y="13032"/>
                    <a:pt x="4141" y="13024"/>
                    <a:pt x="4165" y="13010"/>
                  </a:cubicBezTo>
                  <a:cubicBezTo>
                    <a:pt x="6566" y="11459"/>
                    <a:pt x="5016" y="9089"/>
                    <a:pt x="5016" y="9089"/>
                  </a:cubicBezTo>
                  <a:lnTo>
                    <a:pt x="5016" y="9089"/>
                  </a:lnTo>
                  <a:cubicBezTo>
                    <a:pt x="5016" y="9089"/>
                    <a:pt x="5390" y="9144"/>
                    <a:pt x="5894" y="9144"/>
                  </a:cubicBezTo>
                  <a:cubicBezTo>
                    <a:pt x="6627" y="9144"/>
                    <a:pt x="7637" y="9027"/>
                    <a:pt x="8177" y="8450"/>
                  </a:cubicBezTo>
                  <a:cubicBezTo>
                    <a:pt x="10305" y="6201"/>
                    <a:pt x="2402" y="0"/>
                    <a:pt x="2402" y="0"/>
                  </a:cubicBez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0" name="Google Shape;2040;p62"/>
            <p:cNvSpPr/>
            <p:nvPr/>
          </p:nvSpPr>
          <p:spPr>
            <a:xfrm>
              <a:off x="3243691" y="2631767"/>
              <a:ext cx="9024" cy="1313"/>
            </a:xfrm>
            <a:custGeom>
              <a:avLst/>
              <a:gdLst/>
              <a:ahLst/>
              <a:cxnLst/>
              <a:rect l="l" t="t" r="r" b="b"/>
              <a:pathLst>
                <a:path w="213" h="31" extrusionOk="0">
                  <a:moveTo>
                    <a:pt x="213" y="0"/>
                  </a:moveTo>
                  <a:cubicBezTo>
                    <a:pt x="152" y="0"/>
                    <a:pt x="91" y="31"/>
                    <a:pt x="0" y="31"/>
                  </a:cubicBezTo>
                  <a:cubicBezTo>
                    <a:pt x="91" y="31"/>
                    <a:pt x="152" y="0"/>
                    <a:pt x="213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1" name="Google Shape;2041;p62"/>
            <p:cNvSpPr/>
            <p:nvPr/>
          </p:nvSpPr>
          <p:spPr>
            <a:xfrm>
              <a:off x="3214033" y="2635622"/>
              <a:ext cx="7796" cy="1313"/>
            </a:xfrm>
            <a:custGeom>
              <a:avLst/>
              <a:gdLst/>
              <a:ahLst/>
              <a:cxnLst/>
              <a:rect l="l" t="t" r="r" b="b"/>
              <a:pathLst>
                <a:path w="184" h="31" extrusionOk="0">
                  <a:moveTo>
                    <a:pt x="183" y="0"/>
                  </a:moveTo>
                  <a:cubicBezTo>
                    <a:pt x="122" y="0"/>
                    <a:pt x="62" y="0"/>
                    <a:pt x="1" y="31"/>
                  </a:cubicBezTo>
                  <a:cubicBezTo>
                    <a:pt x="62" y="0"/>
                    <a:pt x="122" y="0"/>
                    <a:pt x="183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2" name="Google Shape;2042;p62"/>
            <p:cNvSpPr/>
            <p:nvPr/>
          </p:nvSpPr>
          <p:spPr>
            <a:xfrm>
              <a:off x="3582387" y="2367766"/>
              <a:ext cx="1313" cy="1313"/>
            </a:xfrm>
            <a:custGeom>
              <a:avLst/>
              <a:gdLst/>
              <a:ahLst/>
              <a:cxnLst/>
              <a:rect l="l" t="t" r="r" b="b"/>
              <a:pathLst>
                <a:path w="31" h="31" extrusionOk="0">
                  <a:moveTo>
                    <a:pt x="0" y="31"/>
                  </a:moveTo>
                  <a:cubicBezTo>
                    <a:pt x="0" y="31"/>
                    <a:pt x="0" y="0"/>
                    <a:pt x="30" y="0"/>
                  </a:cubicBezTo>
                  <a:cubicBezTo>
                    <a:pt x="0" y="0"/>
                    <a:pt x="0" y="31"/>
                    <a:pt x="0" y="3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3" name="Google Shape;2043;p62"/>
            <p:cNvSpPr/>
            <p:nvPr/>
          </p:nvSpPr>
          <p:spPr>
            <a:xfrm>
              <a:off x="3273307" y="2624013"/>
              <a:ext cx="14193" cy="3940"/>
            </a:xfrm>
            <a:custGeom>
              <a:avLst/>
              <a:gdLst/>
              <a:ahLst/>
              <a:cxnLst/>
              <a:rect l="l" t="t" r="r" b="b"/>
              <a:pathLst>
                <a:path w="335" h="93" extrusionOk="0">
                  <a:moveTo>
                    <a:pt x="334" y="1"/>
                  </a:moveTo>
                  <a:lnTo>
                    <a:pt x="334" y="1"/>
                  </a:lnTo>
                  <a:cubicBezTo>
                    <a:pt x="213" y="31"/>
                    <a:pt x="122" y="62"/>
                    <a:pt x="0" y="92"/>
                  </a:cubicBezTo>
                  <a:cubicBezTo>
                    <a:pt x="122" y="62"/>
                    <a:pt x="243" y="31"/>
                    <a:pt x="334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4" name="Google Shape;2044;p62"/>
            <p:cNvSpPr/>
            <p:nvPr/>
          </p:nvSpPr>
          <p:spPr>
            <a:xfrm>
              <a:off x="3530867" y="2438565"/>
              <a:ext cx="1313" cy="1356"/>
            </a:xfrm>
            <a:custGeom>
              <a:avLst/>
              <a:gdLst/>
              <a:ahLst/>
              <a:cxnLst/>
              <a:rect l="l" t="t" r="r" b="b"/>
              <a:pathLst>
                <a:path w="31" h="32" extrusionOk="0">
                  <a:moveTo>
                    <a:pt x="31" y="1"/>
                  </a:moveTo>
                  <a:cubicBezTo>
                    <a:pt x="31" y="1"/>
                    <a:pt x="0" y="31"/>
                    <a:pt x="0" y="31"/>
                  </a:cubicBezTo>
                  <a:cubicBezTo>
                    <a:pt x="0" y="31"/>
                    <a:pt x="31" y="1"/>
                    <a:pt x="31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5" name="Google Shape;2045;p62"/>
            <p:cNvSpPr/>
            <p:nvPr/>
          </p:nvSpPr>
          <p:spPr>
            <a:xfrm>
              <a:off x="2996760" y="2333357"/>
              <a:ext cx="710927" cy="1038343"/>
            </a:xfrm>
            <a:custGeom>
              <a:avLst/>
              <a:gdLst/>
              <a:ahLst/>
              <a:cxnLst/>
              <a:rect l="l" t="t" r="r" b="b"/>
              <a:pathLst>
                <a:path w="16780" h="24508" extrusionOk="0">
                  <a:moveTo>
                    <a:pt x="14165" y="0"/>
                  </a:moveTo>
                  <a:lnTo>
                    <a:pt x="13679" y="882"/>
                  </a:lnTo>
                  <a:cubicBezTo>
                    <a:pt x="13527" y="1155"/>
                    <a:pt x="13132" y="1702"/>
                    <a:pt x="12585" y="2432"/>
                  </a:cubicBezTo>
                  <a:cubicBezTo>
                    <a:pt x="12585" y="2432"/>
                    <a:pt x="12554" y="2462"/>
                    <a:pt x="12554" y="2462"/>
                  </a:cubicBezTo>
                  <a:cubicBezTo>
                    <a:pt x="12524" y="2523"/>
                    <a:pt x="12463" y="2584"/>
                    <a:pt x="12433" y="2645"/>
                  </a:cubicBezTo>
                  <a:cubicBezTo>
                    <a:pt x="11004" y="4438"/>
                    <a:pt x="9150" y="6049"/>
                    <a:pt x="6992" y="6748"/>
                  </a:cubicBezTo>
                  <a:cubicBezTo>
                    <a:pt x="6931" y="6748"/>
                    <a:pt x="6870" y="6778"/>
                    <a:pt x="6809" y="6809"/>
                  </a:cubicBezTo>
                  <a:cubicBezTo>
                    <a:pt x="6718" y="6839"/>
                    <a:pt x="6597" y="6870"/>
                    <a:pt x="6475" y="6900"/>
                  </a:cubicBezTo>
                  <a:cubicBezTo>
                    <a:pt x="6323" y="6930"/>
                    <a:pt x="6171" y="6961"/>
                    <a:pt x="5989" y="6991"/>
                  </a:cubicBezTo>
                  <a:cubicBezTo>
                    <a:pt x="5928" y="6991"/>
                    <a:pt x="5867" y="7022"/>
                    <a:pt x="5776" y="7022"/>
                  </a:cubicBezTo>
                  <a:cubicBezTo>
                    <a:pt x="5624" y="7052"/>
                    <a:pt x="5442" y="7082"/>
                    <a:pt x="5259" y="7082"/>
                  </a:cubicBezTo>
                  <a:cubicBezTo>
                    <a:pt x="5198" y="7082"/>
                    <a:pt x="5138" y="7082"/>
                    <a:pt x="5077" y="7113"/>
                  </a:cubicBezTo>
                  <a:lnTo>
                    <a:pt x="4378" y="7113"/>
                  </a:lnTo>
                  <a:cubicBezTo>
                    <a:pt x="4317" y="7508"/>
                    <a:pt x="4226" y="7964"/>
                    <a:pt x="4165" y="8420"/>
                  </a:cubicBezTo>
                  <a:cubicBezTo>
                    <a:pt x="4104" y="8785"/>
                    <a:pt x="4013" y="9149"/>
                    <a:pt x="3952" y="9514"/>
                  </a:cubicBezTo>
                  <a:cubicBezTo>
                    <a:pt x="3891" y="9879"/>
                    <a:pt x="3800" y="10274"/>
                    <a:pt x="3709" y="10639"/>
                  </a:cubicBezTo>
                  <a:lnTo>
                    <a:pt x="3618" y="11003"/>
                  </a:lnTo>
                  <a:cubicBezTo>
                    <a:pt x="3557" y="11277"/>
                    <a:pt x="3496" y="11520"/>
                    <a:pt x="3436" y="11763"/>
                  </a:cubicBezTo>
                  <a:cubicBezTo>
                    <a:pt x="3314" y="12128"/>
                    <a:pt x="3192" y="12493"/>
                    <a:pt x="3071" y="12827"/>
                  </a:cubicBezTo>
                  <a:cubicBezTo>
                    <a:pt x="2980" y="13070"/>
                    <a:pt x="2919" y="13283"/>
                    <a:pt x="2828" y="13496"/>
                  </a:cubicBezTo>
                  <a:cubicBezTo>
                    <a:pt x="2736" y="13739"/>
                    <a:pt x="2615" y="13921"/>
                    <a:pt x="2524" y="14134"/>
                  </a:cubicBezTo>
                  <a:cubicBezTo>
                    <a:pt x="2432" y="14317"/>
                    <a:pt x="2311" y="14529"/>
                    <a:pt x="2220" y="14681"/>
                  </a:cubicBezTo>
                  <a:cubicBezTo>
                    <a:pt x="1642" y="15563"/>
                    <a:pt x="913" y="16140"/>
                    <a:pt x="1" y="16171"/>
                  </a:cubicBezTo>
                  <a:cubicBezTo>
                    <a:pt x="1" y="16171"/>
                    <a:pt x="4226" y="17174"/>
                    <a:pt x="3405" y="24408"/>
                  </a:cubicBezTo>
                  <a:cubicBezTo>
                    <a:pt x="3557" y="24469"/>
                    <a:pt x="3739" y="24499"/>
                    <a:pt x="3922" y="24499"/>
                  </a:cubicBezTo>
                  <a:cubicBezTo>
                    <a:pt x="4018" y="24505"/>
                    <a:pt x="4113" y="24508"/>
                    <a:pt x="4207" y="24508"/>
                  </a:cubicBezTo>
                  <a:cubicBezTo>
                    <a:pt x="6589" y="24508"/>
                    <a:pt x="8025" y="22670"/>
                    <a:pt x="8785" y="20213"/>
                  </a:cubicBezTo>
                  <a:cubicBezTo>
                    <a:pt x="11582" y="19575"/>
                    <a:pt x="13861" y="17417"/>
                    <a:pt x="14560" y="14560"/>
                  </a:cubicBezTo>
                  <a:lnTo>
                    <a:pt x="16779" y="14560"/>
                  </a:lnTo>
                  <a:lnTo>
                    <a:pt x="15016" y="11399"/>
                  </a:lnTo>
                  <a:lnTo>
                    <a:pt x="15655" y="5471"/>
                  </a:lnTo>
                  <a:cubicBezTo>
                    <a:pt x="15867" y="3496"/>
                    <a:pt x="15229" y="1490"/>
                    <a:pt x="14165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6" name="Google Shape;2046;p62"/>
            <p:cNvSpPr/>
            <p:nvPr/>
          </p:nvSpPr>
          <p:spPr>
            <a:xfrm>
              <a:off x="2832841" y="2300781"/>
              <a:ext cx="767572" cy="1068890"/>
            </a:xfrm>
            <a:custGeom>
              <a:avLst/>
              <a:gdLst/>
              <a:ahLst/>
              <a:cxnLst/>
              <a:rect l="l" t="t" r="r" b="b"/>
              <a:pathLst>
                <a:path w="18117" h="25229" extrusionOk="0">
                  <a:moveTo>
                    <a:pt x="17387" y="1"/>
                  </a:moveTo>
                  <a:cubicBezTo>
                    <a:pt x="16764" y="950"/>
                    <a:pt x="13711" y="5602"/>
                    <a:pt x="12067" y="5602"/>
                  </a:cubicBezTo>
                  <a:cubicBezTo>
                    <a:pt x="12026" y="5602"/>
                    <a:pt x="11985" y="5599"/>
                    <a:pt x="11946" y="5593"/>
                  </a:cubicBezTo>
                  <a:cubicBezTo>
                    <a:pt x="10153" y="5320"/>
                    <a:pt x="10882" y="3740"/>
                    <a:pt x="10882" y="3739"/>
                  </a:cubicBezTo>
                  <a:lnTo>
                    <a:pt x="10882" y="3739"/>
                  </a:lnTo>
                  <a:cubicBezTo>
                    <a:pt x="10882" y="3740"/>
                    <a:pt x="9344" y="6205"/>
                    <a:pt x="7942" y="6205"/>
                  </a:cubicBezTo>
                  <a:cubicBezTo>
                    <a:pt x="7909" y="6205"/>
                    <a:pt x="7876" y="6204"/>
                    <a:pt x="7843" y="6201"/>
                  </a:cubicBezTo>
                  <a:cubicBezTo>
                    <a:pt x="7357" y="6140"/>
                    <a:pt x="7113" y="5928"/>
                    <a:pt x="7022" y="5654"/>
                  </a:cubicBezTo>
                  <a:cubicBezTo>
                    <a:pt x="6615" y="8243"/>
                    <a:pt x="5178" y="14171"/>
                    <a:pt x="634" y="14171"/>
                  </a:cubicBezTo>
                  <a:cubicBezTo>
                    <a:pt x="429" y="14171"/>
                    <a:pt x="218" y="14159"/>
                    <a:pt x="1" y="14135"/>
                  </a:cubicBezTo>
                  <a:lnTo>
                    <a:pt x="1" y="14135"/>
                  </a:lnTo>
                  <a:cubicBezTo>
                    <a:pt x="366" y="16901"/>
                    <a:pt x="2220" y="19271"/>
                    <a:pt x="4803" y="20274"/>
                  </a:cubicBezTo>
                  <a:cubicBezTo>
                    <a:pt x="4986" y="21825"/>
                    <a:pt x="5533" y="24651"/>
                    <a:pt x="7326" y="25229"/>
                  </a:cubicBezTo>
                  <a:cubicBezTo>
                    <a:pt x="8147" y="17995"/>
                    <a:pt x="3952" y="16992"/>
                    <a:pt x="3952" y="16992"/>
                  </a:cubicBezTo>
                  <a:cubicBezTo>
                    <a:pt x="4864" y="16961"/>
                    <a:pt x="5563" y="16384"/>
                    <a:pt x="6141" y="15502"/>
                  </a:cubicBezTo>
                  <a:cubicBezTo>
                    <a:pt x="6232" y="15350"/>
                    <a:pt x="6353" y="15138"/>
                    <a:pt x="6445" y="14955"/>
                  </a:cubicBezTo>
                  <a:cubicBezTo>
                    <a:pt x="6566" y="14742"/>
                    <a:pt x="6657" y="14530"/>
                    <a:pt x="6749" y="14317"/>
                  </a:cubicBezTo>
                  <a:cubicBezTo>
                    <a:pt x="6840" y="14104"/>
                    <a:pt x="6931" y="13891"/>
                    <a:pt x="6992" y="13648"/>
                  </a:cubicBezTo>
                  <a:cubicBezTo>
                    <a:pt x="7113" y="13314"/>
                    <a:pt x="7235" y="12949"/>
                    <a:pt x="7357" y="12584"/>
                  </a:cubicBezTo>
                  <a:cubicBezTo>
                    <a:pt x="7417" y="12341"/>
                    <a:pt x="7478" y="12098"/>
                    <a:pt x="7539" y="11824"/>
                  </a:cubicBezTo>
                  <a:lnTo>
                    <a:pt x="7630" y="11460"/>
                  </a:lnTo>
                  <a:cubicBezTo>
                    <a:pt x="7721" y="11095"/>
                    <a:pt x="7812" y="10700"/>
                    <a:pt x="7873" y="10335"/>
                  </a:cubicBezTo>
                  <a:cubicBezTo>
                    <a:pt x="7964" y="9970"/>
                    <a:pt x="8025" y="9606"/>
                    <a:pt x="8086" y="9241"/>
                  </a:cubicBezTo>
                  <a:cubicBezTo>
                    <a:pt x="8177" y="8785"/>
                    <a:pt x="8238" y="8329"/>
                    <a:pt x="8329" y="7903"/>
                  </a:cubicBezTo>
                  <a:cubicBezTo>
                    <a:pt x="8436" y="7919"/>
                    <a:pt x="8542" y="7926"/>
                    <a:pt x="8652" y="7926"/>
                  </a:cubicBezTo>
                  <a:cubicBezTo>
                    <a:pt x="8762" y="7926"/>
                    <a:pt x="8876" y="7919"/>
                    <a:pt x="8998" y="7903"/>
                  </a:cubicBezTo>
                  <a:lnTo>
                    <a:pt x="9180" y="7903"/>
                  </a:lnTo>
                  <a:cubicBezTo>
                    <a:pt x="9363" y="7903"/>
                    <a:pt x="9545" y="7873"/>
                    <a:pt x="9697" y="7843"/>
                  </a:cubicBezTo>
                  <a:cubicBezTo>
                    <a:pt x="9788" y="7843"/>
                    <a:pt x="9849" y="7812"/>
                    <a:pt x="9910" y="7812"/>
                  </a:cubicBezTo>
                  <a:cubicBezTo>
                    <a:pt x="10092" y="7782"/>
                    <a:pt x="10244" y="7751"/>
                    <a:pt x="10396" y="7691"/>
                  </a:cubicBezTo>
                  <a:cubicBezTo>
                    <a:pt x="10518" y="7660"/>
                    <a:pt x="10639" y="7630"/>
                    <a:pt x="10730" y="7599"/>
                  </a:cubicBezTo>
                  <a:cubicBezTo>
                    <a:pt x="10791" y="7599"/>
                    <a:pt x="10852" y="7569"/>
                    <a:pt x="10913" y="7539"/>
                  </a:cubicBezTo>
                  <a:cubicBezTo>
                    <a:pt x="13314" y="6779"/>
                    <a:pt x="15199" y="4894"/>
                    <a:pt x="16354" y="3435"/>
                  </a:cubicBezTo>
                  <a:cubicBezTo>
                    <a:pt x="16384" y="3405"/>
                    <a:pt x="16445" y="3344"/>
                    <a:pt x="16475" y="3283"/>
                  </a:cubicBezTo>
                  <a:cubicBezTo>
                    <a:pt x="16506" y="3253"/>
                    <a:pt x="16506" y="3253"/>
                    <a:pt x="16506" y="3253"/>
                  </a:cubicBezTo>
                  <a:cubicBezTo>
                    <a:pt x="16962" y="2645"/>
                    <a:pt x="17387" y="2007"/>
                    <a:pt x="17721" y="1399"/>
                  </a:cubicBezTo>
                  <a:cubicBezTo>
                    <a:pt x="17782" y="1308"/>
                    <a:pt x="17843" y="1216"/>
                    <a:pt x="17934" y="1125"/>
                  </a:cubicBezTo>
                  <a:cubicBezTo>
                    <a:pt x="17995" y="1034"/>
                    <a:pt x="18056" y="973"/>
                    <a:pt x="18117" y="882"/>
                  </a:cubicBezTo>
                  <a:cubicBezTo>
                    <a:pt x="17904" y="578"/>
                    <a:pt x="17661" y="274"/>
                    <a:pt x="17387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7" name="Google Shape;2047;p62"/>
            <p:cNvSpPr/>
            <p:nvPr/>
          </p:nvSpPr>
          <p:spPr>
            <a:xfrm>
              <a:off x="3295169" y="2446318"/>
              <a:ext cx="230564" cy="175190"/>
            </a:xfrm>
            <a:custGeom>
              <a:avLst/>
              <a:gdLst/>
              <a:ahLst/>
              <a:cxnLst/>
              <a:rect l="l" t="t" r="r" b="b"/>
              <a:pathLst>
                <a:path w="5442" h="4135" extrusionOk="0">
                  <a:moveTo>
                    <a:pt x="5442" y="0"/>
                  </a:moveTo>
                  <a:cubicBezTo>
                    <a:pt x="4256" y="1459"/>
                    <a:pt x="2402" y="3344"/>
                    <a:pt x="1" y="4134"/>
                  </a:cubicBezTo>
                  <a:cubicBezTo>
                    <a:pt x="2159" y="3435"/>
                    <a:pt x="4013" y="1824"/>
                    <a:pt x="5442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8" name="Google Shape;2048;p62"/>
            <p:cNvSpPr/>
            <p:nvPr/>
          </p:nvSpPr>
          <p:spPr>
            <a:xfrm>
              <a:off x="3581074" y="2369037"/>
              <a:ext cx="42" cy="1313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31"/>
                  </a:moveTo>
                  <a:cubicBezTo>
                    <a:pt x="1" y="31"/>
                    <a:pt x="1" y="31"/>
                    <a:pt x="1" y="1"/>
                  </a:cubicBezTo>
                  <a:cubicBezTo>
                    <a:pt x="1" y="1"/>
                    <a:pt x="1" y="31"/>
                    <a:pt x="1" y="3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9" name="Google Shape;2049;p62"/>
            <p:cNvSpPr/>
            <p:nvPr/>
          </p:nvSpPr>
          <p:spPr>
            <a:xfrm>
              <a:off x="3175435" y="2635665"/>
              <a:ext cx="9024" cy="56645"/>
            </a:xfrm>
            <a:custGeom>
              <a:avLst/>
              <a:gdLst/>
              <a:ahLst/>
              <a:cxnLst/>
              <a:rect l="l" t="t" r="r" b="b"/>
              <a:pathLst>
                <a:path w="213" h="1337" extrusionOk="0">
                  <a:moveTo>
                    <a:pt x="213" y="0"/>
                  </a:moveTo>
                  <a:cubicBezTo>
                    <a:pt x="152" y="426"/>
                    <a:pt x="61" y="881"/>
                    <a:pt x="0" y="1337"/>
                  </a:cubicBezTo>
                  <a:cubicBezTo>
                    <a:pt x="91" y="881"/>
                    <a:pt x="152" y="426"/>
                    <a:pt x="213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0" name="Google Shape;2050;p62"/>
            <p:cNvSpPr/>
            <p:nvPr/>
          </p:nvSpPr>
          <p:spPr>
            <a:xfrm>
              <a:off x="3578489" y="2370308"/>
              <a:ext cx="2627" cy="2627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1" y="62"/>
                  </a:moveTo>
                  <a:cubicBezTo>
                    <a:pt x="31" y="31"/>
                    <a:pt x="31" y="31"/>
                    <a:pt x="62" y="1"/>
                  </a:cubicBezTo>
                  <a:cubicBezTo>
                    <a:pt x="31" y="31"/>
                    <a:pt x="31" y="31"/>
                    <a:pt x="1" y="62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1" name="Google Shape;2051;p62"/>
            <p:cNvSpPr/>
            <p:nvPr/>
          </p:nvSpPr>
          <p:spPr>
            <a:xfrm>
              <a:off x="3578489" y="2372893"/>
              <a:ext cx="42" cy="1356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31"/>
                  </a:moveTo>
                  <a:lnTo>
                    <a:pt x="1" y="3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3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2" name="Google Shape;2052;p62"/>
            <p:cNvSpPr/>
            <p:nvPr/>
          </p:nvSpPr>
          <p:spPr>
            <a:xfrm>
              <a:off x="3166411" y="2692270"/>
              <a:ext cx="9067" cy="46435"/>
            </a:xfrm>
            <a:custGeom>
              <a:avLst/>
              <a:gdLst/>
              <a:ahLst/>
              <a:cxnLst/>
              <a:rect l="l" t="t" r="r" b="b"/>
              <a:pathLst>
                <a:path w="214" h="1096" extrusionOk="0">
                  <a:moveTo>
                    <a:pt x="213" y="1"/>
                  </a:moveTo>
                  <a:cubicBezTo>
                    <a:pt x="152" y="366"/>
                    <a:pt x="61" y="730"/>
                    <a:pt x="0" y="1095"/>
                  </a:cubicBezTo>
                  <a:cubicBezTo>
                    <a:pt x="61" y="730"/>
                    <a:pt x="152" y="366"/>
                    <a:pt x="213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3" name="Google Shape;2053;p62"/>
            <p:cNvSpPr/>
            <p:nvPr/>
          </p:nvSpPr>
          <p:spPr>
            <a:xfrm>
              <a:off x="3156115" y="2738663"/>
              <a:ext cx="10338" cy="47663"/>
            </a:xfrm>
            <a:custGeom>
              <a:avLst/>
              <a:gdLst/>
              <a:ahLst/>
              <a:cxnLst/>
              <a:rect l="l" t="t" r="r" b="b"/>
              <a:pathLst>
                <a:path w="244" h="1125" extrusionOk="0">
                  <a:moveTo>
                    <a:pt x="243" y="0"/>
                  </a:moveTo>
                  <a:cubicBezTo>
                    <a:pt x="152" y="365"/>
                    <a:pt x="91" y="760"/>
                    <a:pt x="0" y="1125"/>
                  </a:cubicBezTo>
                  <a:cubicBezTo>
                    <a:pt x="91" y="760"/>
                    <a:pt x="182" y="365"/>
                    <a:pt x="243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4" name="Google Shape;2054;p62"/>
            <p:cNvSpPr/>
            <p:nvPr/>
          </p:nvSpPr>
          <p:spPr>
            <a:xfrm>
              <a:off x="3144506" y="2801751"/>
              <a:ext cx="7753" cy="32242"/>
            </a:xfrm>
            <a:custGeom>
              <a:avLst/>
              <a:gdLst/>
              <a:ahLst/>
              <a:cxnLst/>
              <a:rect l="l" t="t" r="r" b="b"/>
              <a:pathLst>
                <a:path w="183" h="761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22" y="244"/>
                    <a:pt x="61" y="517"/>
                    <a:pt x="1" y="760"/>
                  </a:cubicBezTo>
                  <a:cubicBezTo>
                    <a:pt x="61" y="517"/>
                    <a:pt x="122" y="274"/>
                    <a:pt x="183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5" name="Google Shape;2055;p62"/>
            <p:cNvSpPr/>
            <p:nvPr/>
          </p:nvSpPr>
          <p:spPr>
            <a:xfrm>
              <a:off x="3118746" y="2879032"/>
              <a:ext cx="10338" cy="28344"/>
            </a:xfrm>
            <a:custGeom>
              <a:avLst/>
              <a:gdLst/>
              <a:ahLst/>
              <a:cxnLst/>
              <a:rect l="l" t="t" r="r" b="b"/>
              <a:pathLst>
                <a:path w="244" h="669" extrusionOk="0">
                  <a:moveTo>
                    <a:pt x="244" y="0"/>
                  </a:moveTo>
                  <a:cubicBezTo>
                    <a:pt x="183" y="243"/>
                    <a:pt x="92" y="456"/>
                    <a:pt x="1" y="669"/>
                  </a:cubicBezTo>
                  <a:cubicBezTo>
                    <a:pt x="92" y="456"/>
                    <a:pt x="183" y="243"/>
                    <a:pt x="244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6" name="Google Shape;2056;p62"/>
            <p:cNvSpPr/>
            <p:nvPr/>
          </p:nvSpPr>
          <p:spPr>
            <a:xfrm>
              <a:off x="3416259" y="2693498"/>
              <a:ext cx="51519" cy="81303"/>
            </a:xfrm>
            <a:custGeom>
              <a:avLst/>
              <a:gdLst/>
              <a:ahLst/>
              <a:cxnLst/>
              <a:rect l="l" t="t" r="r" b="b"/>
              <a:pathLst>
                <a:path w="1216" h="1919" extrusionOk="0">
                  <a:moveTo>
                    <a:pt x="728" y="0"/>
                  </a:moveTo>
                  <a:cubicBezTo>
                    <a:pt x="463" y="0"/>
                    <a:pt x="179" y="358"/>
                    <a:pt x="91" y="884"/>
                  </a:cubicBezTo>
                  <a:cubicBezTo>
                    <a:pt x="0" y="1400"/>
                    <a:pt x="152" y="1856"/>
                    <a:pt x="426" y="1917"/>
                  </a:cubicBezTo>
                  <a:cubicBezTo>
                    <a:pt x="436" y="1918"/>
                    <a:pt x="447" y="1919"/>
                    <a:pt x="458" y="1919"/>
                  </a:cubicBezTo>
                  <a:cubicBezTo>
                    <a:pt x="722" y="1919"/>
                    <a:pt x="1007" y="1563"/>
                    <a:pt x="1094" y="1066"/>
                  </a:cubicBezTo>
                  <a:cubicBezTo>
                    <a:pt x="1216" y="519"/>
                    <a:pt x="1064" y="63"/>
                    <a:pt x="760" y="2"/>
                  </a:cubicBezTo>
                  <a:cubicBezTo>
                    <a:pt x="749" y="1"/>
                    <a:pt x="739" y="0"/>
                    <a:pt x="7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7" name="Google Shape;2057;p62"/>
            <p:cNvSpPr/>
            <p:nvPr/>
          </p:nvSpPr>
          <p:spPr>
            <a:xfrm>
              <a:off x="3198611" y="2754382"/>
              <a:ext cx="280769" cy="264797"/>
            </a:xfrm>
            <a:custGeom>
              <a:avLst/>
              <a:gdLst/>
              <a:ahLst/>
              <a:cxnLst/>
              <a:rect l="l" t="t" r="r" b="b"/>
              <a:pathLst>
                <a:path w="6627" h="6250" extrusionOk="0">
                  <a:moveTo>
                    <a:pt x="3311" y="0"/>
                  </a:moveTo>
                  <a:cubicBezTo>
                    <a:pt x="3182" y="0"/>
                    <a:pt x="3050" y="8"/>
                    <a:pt x="2918" y="24"/>
                  </a:cubicBezTo>
                  <a:cubicBezTo>
                    <a:pt x="1216" y="237"/>
                    <a:pt x="0" y="1787"/>
                    <a:pt x="213" y="3520"/>
                  </a:cubicBezTo>
                  <a:cubicBezTo>
                    <a:pt x="409" y="5092"/>
                    <a:pt x="1747" y="6249"/>
                    <a:pt x="3291" y="6249"/>
                  </a:cubicBezTo>
                  <a:cubicBezTo>
                    <a:pt x="3419" y="6249"/>
                    <a:pt x="3548" y="6241"/>
                    <a:pt x="3678" y="6225"/>
                  </a:cubicBezTo>
                  <a:cubicBezTo>
                    <a:pt x="5411" y="6012"/>
                    <a:pt x="6626" y="4462"/>
                    <a:pt x="6414" y="2760"/>
                  </a:cubicBezTo>
                  <a:cubicBezTo>
                    <a:pt x="6217" y="1160"/>
                    <a:pt x="4880" y="0"/>
                    <a:pt x="3311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8" name="Google Shape;2058;p62"/>
            <p:cNvSpPr/>
            <p:nvPr/>
          </p:nvSpPr>
          <p:spPr>
            <a:xfrm>
              <a:off x="3476508" y="2917248"/>
              <a:ext cx="118798" cy="132483"/>
            </a:xfrm>
            <a:custGeom>
              <a:avLst/>
              <a:gdLst/>
              <a:ahLst/>
              <a:cxnLst/>
              <a:rect l="l" t="t" r="r" b="b"/>
              <a:pathLst>
                <a:path w="2804" h="3127" extrusionOk="0">
                  <a:moveTo>
                    <a:pt x="173" y="0"/>
                  </a:moveTo>
                  <a:cubicBezTo>
                    <a:pt x="86" y="0"/>
                    <a:pt x="0" y="70"/>
                    <a:pt x="37" y="162"/>
                  </a:cubicBezTo>
                  <a:cubicBezTo>
                    <a:pt x="98" y="527"/>
                    <a:pt x="219" y="892"/>
                    <a:pt x="371" y="1256"/>
                  </a:cubicBezTo>
                  <a:cubicBezTo>
                    <a:pt x="615" y="1864"/>
                    <a:pt x="979" y="2472"/>
                    <a:pt x="1557" y="2837"/>
                  </a:cubicBezTo>
                  <a:cubicBezTo>
                    <a:pt x="1808" y="3013"/>
                    <a:pt x="2121" y="3126"/>
                    <a:pt x="2428" y="3126"/>
                  </a:cubicBezTo>
                  <a:cubicBezTo>
                    <a:pt x="2493" y="3126"/>
                    <a:pt x="2557" y="3121"/>
                    <a:pt x="2621" y="3110"/>
                  </a:cubicBezTo>
                  <a:cubicBezTo>
                    <a:pt x="2803" y="3080"/>
                    <a:pt x="2803" y="2806"/>
                    <a:pt x="2621" y="2806"/>
                  </a:cubicBezTo>
                  <a:cubicBezTo>
                    <a:pt x="2550" y="2817"/>
                    <a:pt x="2481" y="2821"/>
                    <a:pt x="2414" y="2821"/>
                  </a:cubicBezTo>
                  <a:cubicBezTo>
                    <a:pt x="1274" y="2821"/>
                    <a:pt x="689" y="1413"/>
                    <a:pt x="402" y="466"/>
                  </a:cubicBezTo>
                  <a:cubicBezTo>
                    <a:pt x="371" y="344"/>
                    <a:pt x="311" y="223"/>
                    <a:pt x="311" y="101"/>
                  </a:cubicBezTo>
                  <a:cubicBezTo>
                    <a:pt x="287" y="29"/>
                    <a:pt x="230" y="0"/>
                    <a:pt x="1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9" name="Google Shape;2059;p62"/>
            <p:cNvSpPr/>
            <p:nvPr/>
          </p:nvSpPr>
          <p:spPr>
            <a:xfrm>
              <a:off x="2860250" y="2188125"/>
              <a:ext cx="629441" cy="386052"/>
            </a:xfrm>
            <a:custGeom>
              <a:avLst/>
              <a:gdLst/>
              <a:ahLst/>
              <a:cxnLst/>
              <a:rect l="l" t="t" r="r" b="b"/>
              <a:pathLst>
                <a:path w="14773" h="8954" extrusionOk="0">
                  <a:moveTo>
                    <a:pt x="7796" y="0"/>
                  </a:moveTo>
                  <a:cubicBezTo>
                    <a:pt x="5025" y="0"/>
                    <a:pt x="2537" y="1490"/>
                    <a:pt x="1155" y="3784"/>
                  </a:cubicBezTo>
                  <a:lnTo>
                    <a:pt x="487" y="3997"/>
                  </a:lnTo>
                  <a:cubicBezTo>
                    <a:pt x="183" y="4362"/>
                    <a:pt x="31" y="4878"/>
                    <a:pt x="0" y="5365"/>
                  </a:cubicBezTo>
                  <a:cubicBezTo>
                    <a:pt x="0" y="5486"/>
                    <a:pt x="0" y="5608"/>
                    <a:pt x="91" y="5730"/>
                  </a:cubicBezTo>
                  <a:cubicBezTo>
                    <a:pt x="213" y="5973"/>
                    <a:pt x="487" y="6033"/>
                    <a:pt x="760" y="6033"/>
                  </a:cubicBezTo>
                  <a:cubicBezTo>
                    <a:pt x="866" y="6042"/>
                    <a:pt x="972" y="6045"/>
                    <a:pt x="1078" y="6045"/>
                  </a:cubicBezTo>
                  <a:cubicBezTo>
                    <a:pt x="1367" y="6045"/>
                    <a:pt x="1656" y="6017"/>
                    <a:pt x="1946" y="5973"/>
                  </a:cubicBezTo>
                  <a:lnTo>
                    <a:pt x="1946" y="5973"/>
                  </a:lnTo>
                  <a:cubicBezTo>
                    <a:pt x="1520" y="6277"/>
                    <a:pt x="1095" y="6672"/>
                    <a:pt x="912" y="7189"/>
                  </a:cubicBezTo>
                  <a:cubicBezTo>
                    <a:pt x="730" y="7705"/>
                    <a:pt x="791" y="8313"/>
                    <a:pt x="1216" y="8678"/>
                  </a:cubicBezTo>
                  <a:cubicBezTo>
                    <a:pt x="1429" y="8830"/>
                    <a:pt x="1702" y="8921"/>
                    <a:pt x="1976" y="8951"/>
                  </a:cubicBezTo>
                  <a:cubicBezTo>
                    <a:pt x="2006" y="8953"/>
                    <a:pt x="2035" y="8953"/>
                    <a:pt x="2064" y="8953"/>
                  </a:cubicBezTo>
                  <a:cubicBezTo>
                    <a:pt x="2731" y="8953"/>
                    <a:pt x="3367" y="8628"/>
                    <a:pt x="3891" y="8192"/>
                  </a:cubicBezTo>
                  <a:cubicBezTo>
                    <a:pt x="4468" y="7766"/>
                    <a:pt x="4924" y="7219"/>
                    <a:pt x="5532" y="6824"/>
                  </a:cubicBezTo>
                  <a:cubicBezTo>
                    <a:pt x="6687" y="6064"/>
                    <a:pt x="8146" y="5912"/>
                    <a:pt x="9484" y="5517"/>
                  </a:cubicBezTo>
                  <a:cubicBezTo>
                    <a:pt x="10760" y="5152"/>
                    <a:pt x="11946" y="4575"/>
                    <a:pt x="12979" y="3815"/>
                  </a:cubicBezTo>
                  <a:cubicBezTo>
                    <a:pt x="13466" y="3450"/>
                    <a:pt x="13891" y="3085"/>
                    <a:pt x="14225" y="2599"/>
                  </a:cubicBezTo>
                  <a:cubicBezTo>
                    <a:pt x="14499" y="2204"/>
                    <a:pt x="14651" y="1748"/>
                    <a:pt x="14773" y="1292"/>
                  </a:cubicBezTo>
                  <a:cubicBezTo>
                    <a:pt x="13952" y="836"/>
                    <a:pt x="13010" y="532"/>
                    <a:pt x="12037" y="441"/>
                  </a:cubicBezTo>
                  <a:lnTo>
                    <a:pt x="8633" y="46"/>
                  </a:lnTo>
                  <a:cubicBezTo>
                    <a:pt x="8351" y="15"/>
                    <a:pt x="8072" y="0"/>
                    <a:pt x="7796" y="0"/>
                  </a:cubicBez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0" name="Google Shape;2060;p62"/>
            <p:cNvSpPr/>
            <p:nvPr/>
          </p:nvSpPr>
          <p:spPr>
            <a:xfrm>
              <a:off x="2588077" y="2245029"/>
              <a:ext cx="981443" cy="659704"/>
            </a:xfrm>
            <a:custGeom>
              <a:avLst/>
              <a:gdLst/>
              <a:ahLst/>
              <a:cxnLst/>
              <a:rect l="l" t="t" r="r" b="b"/>
              <a:pathLst>
                <a:path w="23165" h="15571" extrusionOk="0">
                  <a:moveTo>
                    <a:pt x="21280" y="1"/>
                  </a:moveTo>
                  <a:cubicBezTo>
                    <a:pt x="21158" y="457"/>
                    <a:pt x="21006" y="913"/>
                    <a:pt x="20732" y="1308"/>
                  </a:cubicBezTo>
                  <a:cubicBezTo>
                    <a:pt x="20398" y="1794"/>
                    <a:pt x="19973" y="2159"/>
                    <a:pt x="19486" y="2493"/>
                  </a:cubicBezTo>
                  <a:cubicBezTo>
                    <a:pt x="18453" y="3284"/>
                    <a:pt x="17267" y="3861"/>
                    <a:pt x="15991" y="4226"/>
                  </a:cubicBezTo>
                  <a:cubicBezTo>
                    <a:pt x="14653" y="4591"/>
                    <a:pt x="13194" y="4773"/>
                    <a:pt x="12039" y="5533"/>
                  </a:cubicBezTo>
                  <a:cubicBezTo>
                    <a:pt x="11462" y="5928"/>
                    <a:pt x="10975" y="6475"/>
                    <a:pt x="10398" y="6901"/>
                  </a:cubicBezTo>
                  <a:cubicBezTo>
                    <a:pt x="9874" y="7337"/>
                    <a:pt x="9238" y="7662"/>
                    <a:pt x="8571" y="7662"/>
                  </a:cubicBezTo>
                  <a:cubicBezTo>
                    <a:pt x="8542" y="7662"/>
                    <a:pt x="8513" y="7662"/>
                    <a:pt x="8483" y="7660"/>
                  </a:cubicBezTo>
                  <a:cubicBezTo>
                    <a:pt x="8209" y="7630"/>
                    <a:pt x="7936" y="7539"/>
                    <a:pt x="7723" y="7387"/>
                  </a:cubicBezTo>
                  <a:cubicBezTo>
                    <a:pt x="7298" y="7022"/>
                    <a:pt x="7237" y="6384"/>
                    <a:pt x="7419" y="5898"/>
                  </a:cubicBezTo>
                  <a:cubicBezTo>
                    <a:pt x="7602" y="5381"/>
                    <a:pt x="8027" y="4986"/>
                    <a:pt x="8453" y="4682"/>
                  </a:cubicBezTo>
                  <a:lnTo>
                    <a:pt x="8453" y="4682"/>
                  </a:lnTo>
                  <a:cubicBezTo>
                    <a:pt x="8163" y="4726"/>
                    <a:pt x="7874" y="4754"/>
                    <a:pt x="7585" y="4754"/>
                  </a:cubicBezTo>
                  <a:cubicBezTo>
                    <a:pt x="7479" y="4754"/>
                    <a:pt x="7373" y="4751"/>
                    <a:pt x="7267" y="4742"/>
                  </a:cubicBezTo>
                  <a:cubicBezTo>
                    <a:pt x="6994" y="4742"/>
                    <a:pt x="6720" y="4682"/>
                    <a:pt x="6568" y="4439"/>
                  </a:cubicBezTo>
                  <a:cubicBezTo>
                    <a:pt x="6507" y="4317"/>
                    <a:pt x="6507" y="4195"/>
                    <a:pt x="6507" y="4074"/>
                  </a:cubicBezTo>
                  <a:cubicBezTo>
                    <a:pt x="6538" y="3587"/>
                    <a:pt x="6690" y="3071"/>
                    <a:pt x="6994" y="2706"/>
                  </a:cubicBezTo>
                  <a:lnTo>
                    <a:pt x="6994" y="2706"/>
                  </a:lnTo>
                  <a:cubicBezTo>
                    <a:pt x="5322" y="3253"/>
                    <a:pt x="3711" y="3952"/>
                    <a:pt x="2252" y="4955"/>
                  </a:cubicBezTo>
                  <a:cubicBezTo>
                    <a:pt x="1918" y="5168"/>
                    <a:pt x="1644" y="5411"/>
                    <a:pt x="1462" y="5776"/>
                  </a:cubicBezTo>
                  <a:cubicBezTo>
                    <a:pt x="1066" y="6505"/>
                    <a:pt x="1644" y="7508"/>
                    <a:pt x="2434" y="7752"/>
                  </a:cubicBezTo>
                  <a:cubicBezTo>
                    <a:pt x="2530" y="7784"/>
                    <a:pt x="2745" y="7824"/>
                    <a:pt x="2948" y="7824"/>
                  </a:cubicBezTo>
                  <a:cubicBezTo>
                    <a:pt x="3112" y="7824"/>
                    <a:pt x="3269" y="7798"/>
                    <a:pt x="3351" y="7720"/>
                  </a:cubicBezTo>
                  <a:lnTo>
                    <a:pt x="3351" y="7720"/>
                  </a:lnTo>
                  <a:cubicBezTo>
                    <a:pt x="3039" y="8079"/>
                    <a:pt x="1" y="11668"/>
                    <a:pt x="1674" y="13284"/>
                  </a:cubicBezTo>
                  <a:cubicBezTo>
                    <a:pt x="2495" y="14074"/>
                    <a:pt x="4106" y="14104"/>
                    <a:pt x="4136" y="14104"/>
                  </a:cubicBezTo>
                  <a:cubicBezTo>
                    <a:pt x="4106" y="14104"/>
                    <a:pt x="4258" y="14621"/>
                    <a:pt x="4258" y="14651"/>
                  </a:cubicBezTo>
                  <a:cubicBezTo>
                    <a:pt x="4471" y="15168"/>
                    <a:pt x="4896" y="15411"/>
                    <a:pt x="5413" y="15503"/>
                  </a:cubicBezTo>
                  <a:cubicBezTo>
                    <a:pt x="5699" y="15548"/>
                    <a:pt x="5981" y="15571"/>
                    <a:pt x="6259" y="15571"/>
                  </a:cubicBezTo>
                  <a:cubicBezTo>
                    <a:pt x="8370" y="15571"/>
                    <a:pt x="10201" y="14290"/>
                    <a:pt x="11249" y="12463"/>
                  </a:cubicBezTo>
                  <a:cubicBezTo>
                    <a:pt x="12039" y="11034"/>
                    <a:pt x="12526" y="9423"/>
                    <a:pt x="12769" y="7812"/>
                  </a:cubicBezTo>
                  <a:cubicBezTo>
                    <a:pt x="12799" y="7600"/>
                    <a:pt x="12830" y="7357"/>
                    <a:pt x="12830" y="7144"/>
                  </a:cubicBezTo>
                  <a:cubicBezTo>
                    <a:pt x="12921" y="7387"/>
                    <a:pt x="13134" y="7508"/>
                    <a:pt x="13620" y="7569"/>
                  </a:cubicBezTo>
                  <a:cubicBezTo>
                    <a:pt x="13653" y="7572"/>
                    <a:pt x="13686" y="7573"/>
                    <a:pt x="13719" y="7573"/>
                  </a:cubicBezTo>
                  <a:cubicBezTo>
                    <a:pt x="15120" y="7573"/>
                    <a:pt x="16628" y="5108"/>
                    <a:pt x="16629" y="5107"/>
                  </a:cubicBezTo>
                  <a:lnTo>
                    <a:pt x="16629" y="5107"/>
                  </a:lnTo>
                  <a:cubicBezTo>
                    <a:pt x="16629" y="5108"/>
                    <a:pt x="15900" y="6688"/>
                    <a:pt x="17723" y="6961"/>
                  </a:cubicBezTo>
                  <a:cubicBezTo>
                    <a:pt x="17763" y="6967"/>
                    <a:pt x="17803" y="6970"/>
                    <a:pt x="17844" y="6970"/>
                  </a:cubicBezTo>
                  <a:cubicBezTo>
                    <a:pt x="19489" y="6970"/>
                    <a:pt x="22541" y="2347"/>
                    <a:pt x="23164" y="1369"/>
                  </a:cubicBezTo>
                  <a:cubicBezTo>
                    <a:pt x="22617" y="821"/>
                    <a:pt x="21979" y="366"/>
                    <a:pt x="21280" y="1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1" name="Google Shape;2061;p62"/>
            <p:cNvSpPr/>
            <p:nvPr/>
          </p:nvSpPr>
          <p:spPr>
            <a:xfrm>
              <a:off x="2887243" y="2576560"/>
              <a:ext cx="241834" cy="203406"/>
            </a:xfrm>
            <a:custGeom>
              <a:avLst/>
              <a:gdLst/>
              <a:ahLst/>
              <a:cxnLst/>
              <a:rect l="l" t="t" r="r" b="b"/>
              <a:pathLst>
                <a:path w="5708" h="4801" extrusionOk="0">
                  <a:moveTo>
                    <a:pt x="2735" y="0"/>
                  </a:moveTo>
                  <a:cubicBezTo>
                    <a:pt x="2425" y="0"/>
                    <a:pt x="2123" y="52"/>
                    <a:pt x="1848" y="179"/>
                  </a:cubicBezTo>
                  <a:cubicBezTo>
                    <a:pt x="315" y="840"/>
                    <a:pt x="0" y="4800"/>
                    <a:pt x="4314" y="4800"/>
                  </a:cubicBezTo>
                  <a:cubicBezTo>
                    <a:pt x="4363" y="4800"/>
                    <a:pt x="4412" y="4800"/>
                    <a:pt x="4462" y="4799"/>
                  </a:cubicBezTo>
                  <a:lnTo>
                    <a:pt x="5343" y="3036"/>
                  </a:lnTo>
                  <a:lnTo>
                    <a:pt x="5708" y="1060"/>
                  </a:lnTo>
                  <a:cubicBezTo>
                    <a:pt x="5708" y="1060"/>
                    <a:pt x="4138" y="0"/>
                    <a:pt x="2735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2" name="Google Shape;2062;p62"/>
            <p:cNvSpPr/>
            <p:nvPr/>
          </p:nvSpPr>
          <p:spPr>
            <a:xfrm>
              <a:off x="2950796" y="2609523"/>
              <a:ext cx="106893" cy="122315"/>
            </a:xfrm>
            <a:custGeom>
              <a:avLst/>
              <a:gdLst/>
              <a:ahLst/>
              <a:cxnLst/>
              <a:rect l="l" t="t" r="r" b="b"/>
              <a:pathLst>
                <a:path w="2523" h="2887" extrusionOk="0">
                  <a:moveTo>
                    <a:pt x="475" y="1"/>
                  </a:moveTo>
                  <a:cubicBezTo>
                    <a:pt x="298" y="1"/>
                    <a:pt x="215" y="260"/>
                    <a:pt x="408" y="343"/>
                  </a:cubicBezTo>
                  <a:cubicBezTo>
                    <a:pt x="925" y="525"/>
                    <a:pt x="1320" y="890"/>
                    <a:pt x="1624" y="1376"/>
                  </a:cubicBezTo>
                  <a:cubicBezTo>
                    <a:pt x="1273" y="1166"/>
                    <a:pt x="904" y="991"/>
                    <a:pt x="531" y="991"/>
                  </a:cubicBezTo>
                  <a:cubicBezTo>
                    <a:pt x="420" y="991"/>
                    <a:pt x="308" y="1007"/>
                    <a:pt x="196" y="1042"/>
                  </a:cubicBezTo>
                  <a:cubicBezTo>
                    <a:pt x="0" y="1098"/>
                    <a:pt x="35" y="1384"/>
                    <a:pt x="207" y="1384"/>
                  </a:cubicBezTo>
                  <a:cubicBezTo>
                    <a:pt x="222" y="1384"/>
                    <a:pt x="239" y="1381"/>
                    <a:pt x="256" y="1376"/>
                  </a:cubicBezTo>
                  <a:cubicBezTo>
                    <a:pt x="347" y="1349"/>
                    <a:pt x="440" y="1337"/>
                    <a:pt x="532" y="1337"/>
                  </a:cubicBezTo>
                  <a:cubicBezTo>
                    <a:pt x="1059" y="1337"/>
                    <a:pt x="1597" y="1735"/>
                    <a:pt x="1959" y="2045"/>
                  </a:cubicBezTo>
                  <a:cubicBezTo>
                    <a:pt x="2050" y="2288"/>
                    <a:pt x="2110" y="2501"/>
                    <a:pt x="2171" y="2744"/>
                  </a:cubicBezTo>
                  <a:cubicBezTo>
                    <a:pt x="2185" y="2840"/>
                    <a:pt x="2260" y="2886"/>
                    <a:pt x="2336" y="2886"/>
                  </a:cubicBezTo>
                  <a:cubicBezTo>
                    <a:pt x="2429" y="2886"/>
                    <a:pt x="2522" y="2817"/>
                    <a:pt x="2506" y="2683"/>
                  </a:cubicBezTo>
                  <a:cubicBezTo>
                    <a:pt x="2293" y="1619"/>
                    <a:pt x="1655" y="404"/>
                    <a:pt x="530" y="9"/>
                  </a:cubicBezTo>
                  <a:cubicBezTo>
                    <a:pt x="511" y="3"/>
                    <a:pt x="492" y="1"/>
                    <a:pt x="4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3" name="Google Shape;2063;p62"/>
            <p:cNvSpPr/>
            <p:nvPr/>
          </p:nvSpPr>
          <p:spPr>
            <a:xfrm>
              <a:off x="2912706" y="2085717"/>
              <a:ext cx="797187" cy="347752"/>
            </a:xfrm>
            <a:custGeom>
              <a:avLst/>
              <a:gdLst/>
              <a:ahLst/>
              <a:cxnLst/>
              <a:rect l="l" t="t" r="r" b="b"/>
              <a:pathLst>
                <a:path w="18816" h="8208" extrusionOk="0">
                  <a:moveTo>
                    <a:pt x="9605" y="1"/>
                  </a:moveTo>
                  <a:cubicBezTo>
                    <a:pt x="9423" y="1"/>
                    <a:pt x="9271" y="152"/>
                    <a:pt x="9241" y="335"/>
                  </a:cubicBezTo>
                  <a:cubicBezTo>
                    <a:pt x="8653" y="299"/>
                    <a:pt x="8107" y="285"/>
                    <a:pt x="7634" y="285"/>
                  </a:cubicBezTo>
                  <a:cubicBezTo>
                    <a:pt x="7299" y="285"/>
                    <a:pt x="7000" y="292"/>
                    <a:pt x="6748" y="304"/>
                  </a:cubicBezTo>
                  <a:cubicBezTo>
                    <a:pt x="4104" y="487"/>
                    <a:pt x="851" y="3526"/>
                    <a:pt x="0" y="6201"/>
                  </a:cubicBezTo>
                  <a:cubicBezTo>
                    <a:pt x="0" y="6201"/>
                    <a:pt x="1875" y="6090"/>
                    <a:pt x="4491" y="6090"/>
                  </a:cubicBezTo>
                  <a:cubicBezTo>
                    <a:pt x="8996" y="6090"/>
                    <a:pt x="15700" y="6419"/>
                    <a:pt x="18815" y="8207"/>
                  </a:cubicBezTo>
                  <a:cubicBezTo>
                    <a:pt x="17235" y="4317"/>
                    <a:pt x="15593" y="2250"/>
                    <a:pt x="13253" y="1216"/>
                  </a:cubicBezTo>
                  <a:cubicBezTo>
                    <a:pt x="12250" y="791"/>
                    <a:pt x="11064" y="548"/>
                    <a:pt x="9970" y="396"/>
                  </a:cubicBezTo>
                  <a:cubicBezTo>
                    <a:pt x="9970" y="396"/>
                    <a:pt x="9970" y="365"/>
                    <a:pt x="9970" y="365"/>
                  </a:cubicBezTo>
                  <a:cubicBezTo>
                    <a:pt x="9970" y="152"/>
                    <a:pt x="9818" y="1"/>
                    <a:pt x="96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4" name="Google Shape;2064;p62"/>
            <p:cNvSpPr/>
            <p:nvPr/>
          </p:nvSpPr>
          <p:spPr>
            <a:xfrm>
              <a:off x="3326099" y="3933508"/>
              <a:ext cx="352540" cy="335720"/>
            </a:xfrm>
            <a:custGeom>
              <a:avLst/>
              <a:gdLst/>
              <a:ahLst/>
              <a:cxnLst/>
              <a:rect l="l" t="t" r="r" b="b"/>
              <a:pathLst>
                <a:path w="8321" h="7924" extrusionOk="0">
                  <a:moveTo>
                    <a:pt x="4352" y="1"/>
                  </a:moveTo>
                  <a:cubicBezTo>
                    <a:pt x="4166" y="1"/>
                    <a:pt x="3971" y="21"/>
                    <a:pt x="3769" y="67"/>
                  </a:cubicBezTo>
                  <a:cubicBezTo>
                    <a:pt x="2918" y="249"/>
                    <a:pt x="1824" y="827"/>
                    <a:pt x="1702" y="1313"/>
                  </a:cubicBezTo>
                  <a:cubicBezTo>
                    <a:pt x="1490" y="2347"/>
                    <a:pt x="0" y="3076"/>
                    <a:pt x="365" y="3593"/>
                  </a:cubicBezTo>
                  <a:cubicBezTo>
                    <a:pt x="421" y="3679"/>
                    <a:pt x="511" y="3717"/>
                    <a:pt x="623" y="3717"/>
                  </a:cubicBezTo>
                  <a:cubicBezTo>
                    <a:pt x="1182" y="3717"/>
                    <a:pt x="2290" y="2777"/>
                    <a:pt x="2493" y="2195"/>
                  </a:cubicBezTo>
                  <a:lnTo>
                    <a:pt x="2493" y="2195"/>
                  </a:lnTo>
                  <a:cubicBezTo>
                    <a:pt x="3101" y="3532"/>
                    <a:pt x="2037" y="5477"/>
                    <a:pt x="1551" y="6207"/>
                  </a:cubicBezTo>
                  <a:cubicBezTo>
                    <a:pt x="1311" y="6567"/>
                    <a:pt x="1514" y="6838"/>
                    <a:pt x="1885" y="6838"/>
                  </a:cubicBezTo>
                  <a:cubicBezTo>
                    <a:pt x="2265" y="6838"/>
                    <a:pt x="2821" y="6552"/>
                    <a:pt x="3253" y="5781"/>
                  </a:cubicBezTo>
                  <a:lnTo>
                    <a:pt x="3253" y="5781"/>
                  </a:lnTo>
                  <a:cubicBezTo>
                    <a:pt x="3161" y="6936"/>
                    <a:pt x="3101" y="7635"/>
                    <a:pt x="4165" y="7909"/>
                  </a:cubicBezTo>
                  <a:cubicBezTo>
                    <a:pt x="4202" y="7918"/>
                    <a:pt x="4243" y="7923"/>
                    <a:pt x="4285" y="7923"/>
                  </a:cubicBezTo>
                  <a:cubicBezTo>
                    <a:pt x="5469" y="7923"/>
                    <a:pt x="8320" y="4332"/>
                    <a:pt x="7235" y="2073"/>
                  </a:cubicBezTo>
                  <a:cubicBezTo>
                    <a:pt x="6936" y="1449"/>
                    <a:pt x="5910" y="1"/>
                    <a:pt x="4352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5" name="Google Shape;2065;p62"/>
            <p:cNvSpPr/>
            <p:nvPr/>
          </p:nvSpPr>
          <p:spPr>
            <a:xfrm>
              <a:off x="3485786" y="4143658"/>
              <a:ext cx="81176" cy="118544"/>
            </a:xfrm>
            <a:custGeom>
              <a:avLst/>
              <a:gdLst/>
              <a:ahLst/>
              <a:cxnLst/>
              <a:rect l="l" t="t" r="r" b="b"/>
              <a:pathLst>
                <a:path w="1916" h="2798" extrusionOk="0">
                  <a:moveTo>
                    <a:pt x="1885" y="1"/>
                  </a:moveTo>
                  <a:lnTo>
                    <a:pt x="0" y="2797"/>
                  </a:lnTo>
                  <a:cubicBezTo>
                    <a:pt x="0" y="2797"/>
                    <a:pt x="1915" y="1764"/>
                    <a:pt x="1885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6" name="Google Shape;2066;p62"/>
            <p:cNvSpPr/>
            <p:nvPr/>
          </p:nvSpPr>
          <p:spPr>
            <a:xfrm>
              <a:off x="3377619" y="3856397"/>
              <a:ext cx="293649" cy="144346"/>
            </a:xfrm>
            <a:custGeom>
              <a:avLst/>
              <a:gdLst/>
              <a:ahLst/>
              <a:cxnLst/>
              <a:rect l="l" t="t" r="r" b="b"/>
              <a:pathLst>
                <a:path w="6931" h="3407" extrusionOk="0">
                  <a:moveTo>
                    <a:pt x="3618" y="0"/>
                  </a:moveTo>
                  <a:cubicBezTo>
                    <a:pt x="3578" y="0"/>
                    <a:pt x="3537" y="1"/>
                    <a:pt x="3496" y="2"/>
                  </a:cubicBezTo>
                  <a:cubicBezTo>
                    <a:pt x="1003" y="124"/>
                    <a:pt x="578" y="1036"/>
                    <a:pt x="243" y="1644"/>
                  </a:cubicBezTo>
                  <a:cubicBezTo>
                    <a:pt x="0" y="2890"/>
                    <a:pt x="517" y="3042"/>
                    <a:pt x="517" y="3042"/>
                  </a:cubicBezTo>
                  <a:cubicBezTo>
                    <a:pt x="517" y="3042"/>
                    <a:pt x="1640" y="2102"/>
                    <a:pt x="3074" y="2102"/>
                  </a:cubicBezTo>
                  <a:cubicBezTo>
                    <a:pt x="3903" y="2102"/>
                    <a:pt x="4835" y="2416"/>
                    <a:pt x="5715" y="3407"/>
                  </a:cubicBezTo>
                  <a:cubicBezTo>
                    <a:pt x="6778" y="2951"/>
                    <a:pt x="6930" y="2616"/>
                    <a:pt x="6930" y="2616"/>
                  </a:cubicBezTo>
                  <a:cubicBezTo>
                    <a:pt x="6930" y="2616"/>
                    <a:pt x="6019" y="0"/>
                    <a:pt x="361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7" name="Google Shape;2067;p62"/>
            <p:cNvSpPr/>
            <p:nvPr/>
          </p:nvSpPr>
          <p:spPr>
            <a:xfrm>
              <a:off x="3602979" y="3920882"/>
              <a:ext cx="68296" cy="70838"/>
            </a:xfrm>
            <a:custGeom>
              <a:avLst/>
              <a:gdLst/>
              <a:ahLst/>
              <a:cxnLst/>
              <a:rect l="l" t="t" r="r" b="b"/>
              <a:pathLst>
                <a:path w="1612" h="1672" extrusionOk="0">
                  <a:moveTo>
                    <a:pt x="1368" y="0"/>
                  </a:moveTo>
                  <a:lnTo>
                    <a:pt x="0" y="1429"/>
                  </a:lnTo>
                  <a:lnTo>
                    <a:pt x="274" y="1672"/>
                  </a:lnTo>
                  <a:lnTo>
                    <a:pt x="1611" y="243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89E2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8" name="Google Shape;2068;p62"/>
            <p:cNvSpPr/>
            <p:nvPr/>
          </p:nvSpPr>
          <p:spPr>
            <a:xfrm>
              <a:off x="3566923" y="3843601"/>
              <a:ext cx="43808" cy="123671"/>
            </a:xfrm>
            <a:custGeom>
              <a:avLst/>
              <a:gdLst/>
              <a:ahLst/>
              <a:cxnLst/>
              <a:rect l="l" t="t" r="r" b="b"/>
              <a:pathLst>
                <a:path w="1034" h="2919" extrusionOk="0">
                  <a:moveTo>
                    <a:pt x="851" y="152"/>
                  </a:moveTo>
                  <a:cubicBezTo>
                    <a:pt x="730" y="183"/>
                    <a:pt x="669" y="0"/>
                    <a:pt x="0" y="2706"/>
                  </a:cubicBezTo>
                  <a:lnTo>
                    <a:pt x="365" y="2918"/>
                  </a:lnTo>
                  <a:cubicBezTo>
                    <a:pt x="608" y="1946"/>
                    <a:pt x="943" y="578"/>
                    <a:pt x="1034" y="426"/>
                  </a:cubicBezTo>
                  <a:lnTo>
                    <a:pt x="912" y="304"/>
                  </a:lnTo>
                  <a:lnTo>
                    <a:pt x="1034" y="183"/>
                  </a:lnTo>
                  <a:lnTo>
                    <a:pt x="851" y="152"/>
                  </a:lnTo>
                  <a:close/>
                </a:path>
              </a:pathLst>
            </a:custGeom>
            <a:solidFill>
              <a:srgbClr val="89E2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9" name="Google Shape;2069;p62"/>
            <p:cNvSpPr/>
            <p:nvPr/>
          </p:nvSpPr>
          <p:spPr>
            <a:xfrm>
              <a:off x="3514131" y="3838432"/>
              <a:ext cx="19362" cy="108249"/>
            </a:xfrm>
            <a:custGeom>
              <a:avLst/>
              <a:gdLst/>
              <a:ahLst/>
              <a:cxnLst/>
              <a:rect l="l" t="t" r="r" b="b"/>
              <a:pathLst>
                <a:path w="457" h="2555" extrusionOk="0">
                  <a:moveTo>
                    <a:pt x="365" y="1"/>
                  </a:moveTo>
                  <a:lnTo>
                    <a:pt x="0" y="31"/>
                  </a:lnTo>
                  <a:lnTo>
                    <a:pt x="91" y="2524"/>
                  </a:lnTo>
                  <a:lnTo>
                    <a:pt x="456" y="2554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89E2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0" name="Google Shape;2070;p62"/>
            <p:cNvSpPr/>
            <p:nvPr/>
          </p:nvSpPr>
          <p:spPr>
            <a:xfrm>
              <a:off x="3440706" y="3859066"/>
              <a:ext cx="42537" cy="91471"/>
            </a:xfrm>
            <a:custGeom>
              <a:avLst/>
              <a:gdLst/>
              <a:ahLst/>
              <a:cxnLst/>
              <a:rect l="l" t="t" r="r" b="b"/>
              <a:pathLst>
                <a:path w="1004" h="2159" extrusionOk="0">
                  <a:moveTo>
                    <a:pt x="335" y="0"/>
                  </a:moveTo>
                  <a:lnTo>
                    <a:pt x="1" y="122"/>
                  </a:lnTo>
                  <a:lnTo>
                    <a:pt x="639" y="2158"/>
                  </a:lnTo>
                  <a:lnTo>
                    <a:pt x="1004" y="2067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89E2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071" name="Google Shape;2071;p62"/>
            <p:cNvGrpSpPr/>
            <p:nvPr/>
          </p:nvGrpSpPr>
          <p:grpSpPr>
            <a:xfrm>
              <a:off x="3974478" y="4717611"/>
              <a:ext cx="1019998" cy="342604"/>
              <a:chOff x="3994466" y="4717544"/>
              <a:chExt cx="1019998" cy="319922"/>
            </a:xfrm>
          </p:grpSpPr>
          <p:sp>
            <p:nvSpPr>
              <p:cNvPr id="2072" name="Google Shape;2072;p62"/>
              <p:cNvSpPr/>
              <p:nvPr/>
            </p:nvSpPr>
            <p:spPr>
              <a:xfrm>
                <a:off x="4148180" y="4783682"/>
                <a:ext cx="103885" cy="121213"/>
              </a:xfrm>
              <a:custGeom>
                <a:avLst/>
                <a:gdLst/>
                <a:ahLst/>
                <a:cxnLst/>
                <a:rect l="l" t="t" r="r" b="b"/>
                <a:pathLst>
                  <a:path w="2452" h="2861" extrusionOk="0">
                    <a:moveTo>
                      <a:pt x="1798" y="0"/>
                    </a:moveTo>
                    <a:cubicBezTo>
                      <a:pt x="1793" y="0"/>
                      <a:pt x="1788" y="1"/>
                      <a:pt x="1783" y="1"/>
                    </a:cubicBezTo>
                    <a:cubicBezTo>
                      <a:pt x="1266" y="32"/>
                      <a:pt x="1996" y="2007"/>
                      <a:pt x="1996" y="2007"/>
                    </a:cubicBezTo>
                    <a:cubicBezTo>
                      <a:pt x="1996" y="2007"/>
                      <a:pt x="1433" y="882"/>
                      <a:pt x="1097" y="882"/>
                    </a:cubicBezTo>
                    <a:cubicBezTo>
                      <a:pt x="1093" y="882"/>
                      <a:pt x="1088" y="882"/>
                      <a:pt x="1084" y="883"/>
                    </a:cubicBezTo>
                    <a:cubicBezTo>
                      <a:pt x="780" y="913"/>
                      <a:pt x="1449" y="2099"/>
                      <a:pt x="1449" y="2099"/>
                    </a:cubicBezTo>
                    <a:cubicBezTo>
                      <a:pt x="1449" y="2099"/>
                      <a:pt x="996" y="1601"/>
                      <a:pt x="599" y="1601"/>
                    </a:cubicBezTo>
                    <a:cubicBezTo>
                      <a:pt x="536" y="1601"/>
                      <a:pt x="474" y="1613"/>
                      <a:pt x="415" y="1643"/>
                    </a:cubicBezTo>
                    <a:cubicBezTo>
                      <a:pt x="1" y="1836"/>
                      <a:pt x="1171" y="2860"/>
                      <a:pt x="2164" y="2860"/>
                    </a:cubicBezTo>
                    <a:cubicBezTo>
                      <a:pt x="2262" y="2860"/>
                      <a:pt x="2359" y="2850"/>
                      <a:pt x="2452" y="2828"/>
                    </a:cubicBezTo>
                    <a:cubicBezTo>
                      <a:pt x="2452" y="2828"/>
                      <a:pt x="2273" y="0"/>
                      <a:pt x="17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73" name="Google Shape;2073;p62"/>
              <p:cNvSpPr/>
              <p:nvPr/>
            </p:nvSpPr>
            <p:spPr>
              <a:xfrm>
                <a:off x="4613940" y="4717544"/>
                <a:ext cx="182900" cy="179553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4238" extrusionOk="0">
                    <a:moveTo>
                      <a:pt x="2164" y="1"/>
                    </a:moveTo>
                    <a:cubicBezTo>
                      <a:pt x="1700" y="1"/>
                      <a:pt x="1185" y="681"/>
                      <a:pt x="1185" y="681"/>
                    </a:cubicBezTo>
                    <a:lnTo>
                      <a:pt x="0" y="2839"/>
                    </a:lnTo>
                    <a:lnTo>
                      <a:pt x="1581" y="4237"/>
                    </a:lnTo>
                    <a:cubicBezTo>
                      <a:pt x="1581" y="4237"/>
                      <a:pt x="4316" y="3660"/>
                      <a:pt x="3982" y="3356"/>
                    </a:cubicBezTo>
                    <a:cubicBezTo>
                      <a:pt x="3928" y="3307"/>
                      <a:pt x="3856" y="3286"/>
                      <a:pt x="3773" y="3286"/>
                    </a:cubicBezTo>
                    <a:cubicBezTo>
                      <a:pt x="3341" y="3286"/>
                      <a:pt x="2614" y="3842"/>
                      <a:pt x="2614" y="3842"/>
                    </a:cubicBezTo>
                    <a:cubicBezTo>
                      <a:pt x="2614" y="3842"/>
                      <a:pt x="3678" y="2322"/>
                      <a:pt x="3435" y="2201"/>
                    </a:cubicBezTo>
                    <a:cubicBezTo>
                      <a:pt x="3422" y="2193"/>
                      <a:pt x="3407" y="2190"/>
                      <a:pt x="3390" y="2190"/>
                    </a:cubicBezTo>
                    <a:cubicBezTo>
                      <a:pt x="3054" y="2190"/>
                      <a:pt x="2006" y="3568"/>
                      <a:pt x="2006" y="3568"/>
                    </a:cubicBezTo>
                    <a:cubicBezTo>
                      <a:pt x="2006" y="3568"/>
                      <a:pt x="3070" y="1198"/>
                      <a:pt x="2614" y="316"/>
                    </a:cubicBezTo>
                    <a:cubicBezTo>
                      <a:pt x="2487" y="86"/>
                      <a:pt x="2329" y="1"/>
                      <a:pt x="21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74" name="Google Shape;2074;p62"/>
              <p:cNvSpPr/>
              <p:nvPr/>
            </p:nvSpPr>
            <p:spPr>
              <a:xfrm>
                <a:off x="3994466" y="4862276"/>
                <a:ext cx="1019998" cy="175190"/>
              </a:xfrm>
              <a:custGeom>
                <a:avLst/>
                <a:gdLst/>
                <a:ahLst/>
                <a:cxnLst/>
                <a:rect l="l" t="t" r="r" b="b"/>
                <a:pathLst>
                  <a:path w="24075" h="4135" extrusionOk="0">
                    <a:moveTo>
                      <a:pt x="12037" y="0"/>
                    </a:moveTo>
                    <a:cubicBezTo>
                      <a:pt x="5381" y="0"/>
                      <a:pt x="1" y="912"/>
                      <a:pt x="1" y="2067"/>
                    </a:cubicBezTo>
                    <a:cubicBezTo>
                      <a:pt x="1" y="3222"/>
                      <a:pt x="5381" y="4134"/>
                      <a:pt x="12037" y="4134"/>
                    </a:cubicBezTo>
                    <a:cubicBezTo>
                      <a:pt x="18694" y="4134"/>
                      <a:pt x="24074" y="3222"/>
                      <a:pt x="24074" y="2067"/>
                    </a:cubicBezTo>
                    <a:cubicBezTo>
                      <a:pt x="24074" y="912"/>
                      <a:pt x="18694" y="0"/>
                      <a:pt x="120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075" name="Google Shape;2075;p62"/>
            <p:cNvSpPr/>
            <p:nvPr/>
          </p:nvSpPr>
          <p:spPr>
            <a:xfrm>
              <a:off x="4633218" y="3825425"/>
              <a:ext cx="118544" cy="224632"/>
            </a:xfrm>
            <a:custGeom>
              <a:avLst/>
              <a:gdLst/>
              <a:ahLst/>
              <a:cxnLst/>
              <a:rect l="l" t="t" r="r" b="b"/>
              <a:pathLst>
                <a:path w="2798" h="5302" extrusionOk="0">
                  <a:moveTo>
                    <a:pt x="1254" y="1"/>
                  </a:moveTo>
                  <a:cubicBezTo>
                    <a:pt x="904" y="1"/>
                    <a:pt x="654" y="176"/>
                    <a:pt x="457" y="429"/>
                  </a:cubicBezTo>
                  <a:cubicBezTo>
                    <a:pt x="92" y="977"/>
                    <a:pt x="1" y="1888"/>
                    <a:pt x="183" y="2405"/>
                  </a:cubicBezTo>
                  <a:cubicBezTo>
                    <a:pt x="427" y="3104"/>
                    <a:pt x="943" y="3560"/>
                    <a:pt x="1095" y="4320"/>
                  </a:cubicBezTo>
                  <a:cubicBezTo>
                    <a:pt x="1209" y="4745"/>
                    <a:pt x="1295" y="5302"/>
                    <a:pt x="1799" y="5302"/>
                  </a:cubicBezTo>
                  <a:cubicBezTo>
                    <a:pt x="1836" y="5302"/>
                    <a:pt x="1875" y="5299"/>
                    <a:pt x="1916" y="5293"/>
                  </a:cubicBezTo>
                  <a:cubicBezTo>
                    <a:pt x="2311" y="5232"/>
                    <a:pt x="2554" y="4837"/>
                    <a:pt x="2615" y="4442"/>
                  </a:cubicBezTo>
                  <a:cubicBezTo>
                    <a:pt x="2676" y="3986"/>
                    <a:pt x="2615" y="3469"/>
                    <a:pt x="2585" y="2983"/>
                  </a:cubicBezTo>
                  <a:cubicBezTo>
                    <a:pt x="2554" y="2071"/>
                    <a:pt x="2797" y="1311"/>
                    <a:pt x="2189" y="521"/>
                  </a:cubicBezTo>
                  <a:cubicBezTo>
                    <a:pt x="1977" y="247"/>
                    <a:pt x="1673" y="4"/>
                    <a:pt x="1338" y="4"/>
                  </a:cubicBezTo>
                  <a:cubicBezTo>
                    <a:pt x="1310" y="2"/>
                    <a:pt x="1281" y="1"/>
                    <a:pt x="1254" y="1"/>
                  </a:cubicBezTo>
                  <a:close/>
                </a:path>
              </a:pathLst>
            </a:custGeom>
            <a:solidFill>
              <a:srgbClr val="FF79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6" name="Google Shape;2076;p62"/>
            <p:cNvSpPr/>
            <p:nvPr/>
          </p:nvSpPr>
          <p:spPr>
            <a:xfrm>
              <a:off x="4236604" y="4679412"/>
              <a:ext cx="476507" cy="347752"/>
            </a:xfrm>
            <a:custGeom>
              <a:avLst/>
              <a:gdLst/>
              <a:ahLst/>
              <a:cxnLst/>
              <a:rect l="l" t="t" r="r" b="b"/>
              <a:pathLst>
                <a:path w="11247" h="8208" extrusionOk="0">
                  <a:moveTo>
                    <a:pt x="10243" y="0"/>
                  </a:moveTo>
                  <a:lnTo>
                    <a:pt x="0" y="3982"/>
                  </a:lnTo>
                  <a:lnTo>
                    <a:pt x="1368" y="8207"/>
                  </a:lnTo>
                  <a:lnTo>
                    <a:pt x="11247" y="1763"/>
                  </a:lnTo>
                  <a:lnTo>
                    <a:pt x="10243" y="0"/>
                  </a:lnTo>
                  <a:close/>
                </a:path>
              </a:pathLst>
            </a:custGeom>
            <a:solidFill>
              <a:srgbClr val="7C37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7" name="Google Shape;2077;p62"/>
            <p:cNvSpPr/>
            <p:nvPr/>
          </p:nvSpPr>
          <p:spPr>
            <a:xfrm>
              <a:off x="4187668" y="4839100"/>
              <a:ext cx="168707" cy="191925"/>
            </a:xfrm>
            <a:custGeom>
              <a:avLst/>
              <a:gdLst/>
              <a:ahLst/>
              <a:cxnLst/>
              <a:rect l="l" t="t" r="r" b="b"/>
              <a:pathLst>
                <a:path w="3982" h="4530" extrusionOk="0">
                  <a:moveTo>
                    <a:pt x="2006" y="0"/>
                  </a:moveTo>
                  <a:cubicBezTo>
                    <a:pt x="912" y="0"/>
                    <a:pt x="0" y="1003"/>
                    <a:pt x="0" y="2280"/>
                  </a:cubicBezTo>
                  <a:cubicBezTo>
                    <a:pt x="0" y="3526"/>
                    <a:pt x="912" y="4529"/>
                    <a:pt x="2006" y="4529"/>
                  </a:cubicBezTo>
                  <a:cubicBezTo>
                    <a:pt x="3100" y="4529"/>
                    <a:pt x="3982" y="3526"/>
                    <a:pt x="3982" y="2280"/>
                  </a:cubicBezTo>
                  <a:cubicBezTo>
                    <a:pt x="3982" y="1034"/>
                    <a:pt x="3100" y="0"/>
                    <a:pt x="2006" y="0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8" name="Google Shape;2078;p62"/>
            <p:cNvSpPr/>
            <p:nvPr/>
          </p:nvSpPr>
          <p:spPr>
            <a:xfrm>
              <a:off x="4210843" y="4882867"/>
              <a:ext cx="118502" cy="97911"/>
            </a:xfrm>
            <a:custGeom>
              <a:avLst/>
              <a:gdLst/>
              <a:ahLst/>
              <a:cxnLst/>
              <a:rect l="l" t="t" r="r" b="b"/>
              <a:pathLst>
                <a:path w="2797" h="2311" fill="none" extrusionOk="0">
                  <a:moveTo>
                    <a:pt x="1155" y="1065"/>
                  </a:moveTo>
                  <a:cubicBezTo>
                    <a:pt x="1429" y="882"/>
                    <a:pt x="1794" y="1034"/>
                    <a:pt x="1885" y="1308"/>
                  </a:cubicBezTo>
                  <a:cubicBezTo>
                    <a:pt x="1885" y="1369"/>
                    <a:pt x="1885" y="1399"/>
                    <a:pt x="1885" y="1460"/>
                  </a:cubicBezTo>
                  <a:cubicBezTo>
                    <a:pt x="1854" y="1490"/>
                    <a:pt x="1824" y="1551"/>
                    <a:pt x="1763" y="1581"/>
                  </a:cubicBezTo>
                  <a:cubicBezTo>
                    <a:pt x="1520" y="1703"/>
                    <a:pt x="1155" y="1642"/>
                    <a:pt x="1003" y="1399"/>
                  </a:cubicBezTo>
                  <a:cubicBezTo>
                    <a:pt x="912" y="1277"/>
                    <a:pt x="882" y="1156"/>
                    <a:pt x="912" y="1034"/>
                  </a:cubicBezTo>
                  <a:cubicBezTo>
                    <a:pt x="942" y="852"/>
                    <a:pt x="1064" y="730"/>
                    <a:pt x="1246" y="669"/>
                  </a:cubicBezTo>
                  <a:cubicBezTo>
                    <a:pt x="1611" y="487"/>
                    <a:pt x="2097" y="669"/>
                    <a:pt x="2280" y="1065"/>
                  </a:cubicBezTo>
                  <a:cubicBezTo>
                    <a:pt x="2432" y="1429"/>
                    <a:pt x="2280" y="1916"/>
                    <a:pt x="1915" y="2128"/>
                  </a:cubicBezTo>
                  <a:cubicBezTo>
                    <a:pt x="1581" y="2311"/>
                    <a:pt x="1155" y="2250"/>
                    <a:pt x="821" y="2098"/>
                  </a:cubicBezTo>
                  <a:cubicBezTo>
                    <a:pt x="578" y="2007"/>
                    <a:pt x="365" y="1855"/>
                    <a:pt x="243" y="1672"/>
                  </a:cubicBezTo>
                  <a:cubicBezTo>
                    <a:pt x="0" y="1308"/>
                    <a:pt x="61" y="791"/>
                    <a:pt x="365" y="457"/>
                  </a:cubicBezTo>
                  <a:cubicBezTo>
                    <a:pt x="638" y="153"/>
                    <a:pt x="1125" y="1"/>
                    <a:pt x="1550" y="62"/>
                  </a:cubicBezTo>
                  <a:cubicBezTo>
                    <a:pt x="1915" y="122"/>
                    <a:pt x="2249" y="274"/>
                    <a:pt x="2462" y="548"/>
                  </a:cubicBezTo>
                  <a:cubicBezTo>
                    <a:pt x="2736" y="852"/>
                    <a:pt x="2797" y="1217"/>
                    <a:pt x="2736" y="1581"/>
                  </a:cubicBezTo>
                </a:path>
              </a:pathLst>
            </a:custGeom>
            <a:noFill/>
            <a:ln w="2275" cap="flat" cmpd="sng">
              <a:solidFill>
                <a:srgbClr val="FFE17B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9" name="Google Shape;2079;p62"/>
            <p:cNvSpPr/>
            <p:nvPr/>
          </p:nvSpPr>
          <p:spPr>
            <a:xfrm>
              <a:off x="4257195" y="4679412"/>
              <a:ext cx="434013" cy="347752"/>
            </a:xfrm>
            <a:custGeom>
              <a:avLst/>
              <a:gdLst/>
              <a:ahLst/>
              <a:cxnLst/>
              <a:rect l="l" t="t" r="r" b="b"/>
              <a:pathLst>
                <a:path w="10244" h="8208" extrusionOk="0">
                  <a:moveTo>
                    <a:pt x="0" y="0"/>
                  </a:moveTo>
                  <a:lnTo>
                    <a:pt x="2310" y="3769"/>
                  </a:lnTo>
                  <a:lnTo>
                    <a:pt x="8876" y="8207"/>
                  </a:lnTo>
                  <a:lnTo>
                    <a:pt x="10244" y="39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47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0" name="Google Shape;2080;p62"/>
            <p:cNvSpPr/>
            <p:nvPr/>
          </p:nvSpPr>
          <p:spPr>
            <a:xfrm>
              <a:off x="4571402" y="4839100"/>
              <a:ext cx="168750" cy="191925"/>
            </a:xfrm>
            <a:custGeom>
              <a:avLst/>
              <a:gdLst/>
              <a:ahLst/>
              <a:cxnLst/>
              <a:rect l="l" t="t" r="r" b="b"/>
              <a:pathLst>
                <a:path w="3983" h="4530" extrusionOk="0">
                  <a:moveTo>
                    <a:pt x="2007" y="0"/>
                  </a:moveTo>
                  <a:cubicBezTo>
                    <a:pt x="913" y="0"/>
                    <a:pt x="1" y="1034"/>
                    <a:pt x="1" y="2280"/>
                  </a:cubicBezTo>
                  <a:cubicBezTo>
                    <a:pt x="1" y="3526"/>
                    <a:pt x="913" y="4529"/>
                    <a:pt x="2007" y="4529"/>
                  </a:cubicBezTo>
                  <a:cubicBezTo>
                    <a:pt x="3101" y="4529"/>
                    <a:pt x="3983" y="3526"/>
                    <a:pt x="3983" y="2280"/>
                  </a:cubicBezTo>
                  <a:cubicBezTo>
                    <a:pt x="3983" y="1003"/>
                    <a:pt x="3101" y="0"/>
                    <a:pt x="2007" y="0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1" name="Google Shape;2081;p62"/>
            <p:cNvSpPr/>
            <p:nvPr/>
          </p:nvSpPr>
          <p:spPr>
            <a:xfrm>
              <a:off x="4598475" y="4882867"/>
              <a:ext cx="119815" cy="97911"/>
            </a:xfrm>
            <a:custGeom>
              <a:avLst/>
              <a:gdLst/>
              <a:ahLst/>
              <a:cxnLst/>
              <a:rect l="l" t="t" r="r" b="b"/>
              <a:pathLst>
                <a:path w="2828" h="2311" fill="none" extrusionOk="0">
                  <a:moveTo>
                    <a:pt x="1642" y="1065"/>
                  </a:moveTo>
                  <a:cubicBezTo>
                    <a:pt x="1398" y="882"/>
                    <a:pt x="1034" y="1034"/>
                    <a:pt x="943" y="1308"/>
                  </a:cubicBezTo>
                  <a:cubicBezTo>
                    <a:pt x="912" y="1369"/>
                    <a:pt x="912" y="1399"/>
                    <a:pt x="912" y="1460"/>
                  </a:cubicBezTo>
                  <a:cubicBezTo>
                    <a:pt x="943" y="1490"/>
                    <a:pt x="1003" y="1551"/>
                    <a:pt x="1034" y="1581"/>
                  </a:cubicBezTo>
                  <a:cubicBezTo>
                    <a:pt x="1277" y="1703"/>
                    <a:pt x="1642" y="1642"/>
                    <a:pt x="1824" y="1399"/>
                  </a:cubicBezTo>
                  <a:cubicBezTo>
                    <a:pt x="1885" y="1277"/>
                    <a:pt x="1915" y="1156"/>
                    <a:pt x="1885" y="1034"/>
                  </a:cubicBezTo>
                  <a:cubicBezTo>
                    <a:pt x="1854" y="852"/>
                    <a:pt x="1733" y="730"/>
                    <a:pt x="1581" y="669"/>
                  </a:cubicBezTo>
                  <a:cubicBezTo>
                    <a:pt x="1186" y="487"/>
                    <a:pt x="699" y="669"/>
                    <a:pt x="547" y="1065"/>
                  </a:cubicBezTo>
                  <a:cubicBezTo>
                    <a:pt x="365" y="1429"/>
                    <a:pt x="517" y="1916"/>
                    <a:pt x="882" y="2128"/>
                  </a:cubicBezTo>
                  <a:cubicBezTo>
                    <a:pt x="1216" y="2311"/>
                    <a:pt x="1642" y="2250"/>
                    <a:pt x="2006" y="2098"/>
                  </a:cubicBezTo>
                  <a:cubicBezTo>
                    <a:pt x="2219" y="2007"/>
                    <a:pt x="2432" y="1855"/>
                    <a:pt x="2554" y="1672"/>
                  </a:cubicBezTo>
                  <a:cubicBezTo>
                    <a:pt x="2827" y="1308"/>
                    <a:pt x="2736" y="791"/>
                    <a:pt x="2462" y="457"/>
                  </a:cubicBezTo>
                  <a:cubicBezTo>
                    <a:pt x="2158" y="153"/>
                    <a:pt x="1702" y="1"/>
                    <a:pt x="1247" y="62"/>
                  </a:cubicBezTo>
                  <a:cubicBezTo>
                    <a:pt x="912" y="122"/>
                    <a:pt x="578" y="274"/>
                    <a:pt x="335" y="548"/>
                  </a:cubicBezTo>
                  <a:cubicBezTo>
                    <a:pt x="91" y="852"/>
                    <a:pt x="0" y="1217"/>
                    <a:pt x="61" y="1581"/>
                  </a:cubicBezTo>
                </a:path>
              </a:pathLst>
            </a:custGeom>
            <a:noFill/>
            <a:ln w="2275" cap="flat" cmpd="sng">
              <a:solidFill>
                <a:srgbClr val="FFE17B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2" name="Google Shape;2082;p62"/>
            <p:cNvSpPr/>
            <p:nvPr/>
          </p:nvSpPr>
          <p:spPr>
            <a:xfrm>
              <a:off x="4152883" y="3768905"/>
              <a:ext cx="605304" cy="1088040"/>
            </a:xfrm>
            <a:custGeom>
              <a:avLst/>
              <a:gdLst/>
              <a:ahLst/>
              <a:cxnLst/>
              <a:rect l="l" t="t" r="r" b="b"/>
              <a:pathLst>
                <a:path w="14287" h="25681" extrusionOk="0">
                  <a:moveTo>
                    <a:pt x="8359" y="1"/>
                  </a:moveTo>
                  <a:cubicBezTo>
                    <a:pt x="8086" y="1"/>
                    <a:pt x="7842" y="183"/>
                    <a:pt x="7630" y="365"/>
                  </a:cubicBezTo>
                  <a:cubicBezTo>
                    <a:pt x="7022" y="912"/>
                    <a:pt x="6596" y="1642"/>
                    <a:pt x="6383" y="2432"/>
                  </a:cubicBezTo>
                  <a:cubicBezTo>
                    <a:pt x="6110" y="3344"/>
                    <a:pt x="6262" y="4226"/>
                    <a:pt x="6201" y="5168"/>
                  </a:cubicBezTo>
                  <a:cubicBezTo>
                    <a:pt x="6110" y="6080"/>
                    <a:pt x="5745" y="6961"/>
                    <a:pt x="5441" y="7812"/>
                  </a:cubicBezTo>
                  <a:cubicBezTo>
                    <a:pt x="5016" y="8998"/>
                    <a:pt x="4864" y="10305"/>
                    <a:pt x="4985" y="11551"/>
                  </a:cubicBezTo>
                  <a:cubicBezTo>
                    <a:pt x="5107" y="12675"/>
                    <a:pt x="5472" y="13800"/>
                    <a:pt x="5168" y="14864"/>
                  </a:cubicBezTo>
                  <a:cubicBezTo>
                    <a:pt x="5107" y="15077"/>
                    <a:pt x="5016" y="15290"/>
                    <a:pt x="4864" y="15441"/>
                  </a:cubicBezTo>
                  <a:cubicBezTo>
                    <a:pt x="4680" y="15625"/>
                    <a:pt x="4495" y="15701"/>
                    <a:pt x="4319" y="15701"/>
                  </a:cubicBezTo>
                  <a:cubicBezTo>
                    <a:pt x="3853" y="15701"/>
                    <a:pt x="3454" y="15167"/>
                    <a:pt x="3344" y="14682"/>
                  </a:cubicBezTo>
                  <a:cubicBezTo>
                    <a:pt x="3192" y="13983"/>
                    <a:pt x="3222" y="13253"/>
                    <a:pt x="3222" y="12524"/>
                  </a:cubicBezTo>
                  <a:cubicBezTo>
                    <a:pt x="3253" y="12040"/>
                    <a:pt x="3553" y="9423"/>
                    <a:pt x="2630" y="9423"/>
                  </a:cubicBezTo>
                  <a:cubicBezTo>
                    <a:pt x="2625" y="9423"/>
                    <a:pt x="2620" y="9423"/>
                    <a:pt x="2614" y="9423"/>
                  </a:cubicBezTo>
                  <a:cubicBezTo>
                    <a:pt x="2189" y="9454"/>
                    <a:pt x="1946" y="9849"/>
                    <a:pt x="1824" y="10213"/>
                  </a:cubicBezTo>
                  <a:cubicBezTo>
                    <a:pt x="1581" y="11004"/>
                    <a:pt x="1672" y="11855"/>
                    <a:pt x="1490" y="12675"/>
                  </a:cubicBezTo>
                  <a:cubicBezTo>
                    <a:pt x="1307" y="13375"/>
                    <a:pt x="943" y="14013"/>
                    <a:pt x="669" y="14682"/>
                  </a:cubicBezTo>
                  <a:cubicBezTo>
                    <a:pt x="0" y="16384"/>
                    <a:pt x="122" y="21490"/>
                    <a:pt x="1976" y="23344"/>
                  </a:cubicBezTo>
                  <a:cubicBezTo>
                    <a:pt x="2675" y="24043"/>
                    <a:pt x="3587" y="24834"/>
                    <a:pt x="4529" y="25138"/>
                  </a:cubicBezTo>
                  <a:cubicBezTo>
                    <a:pt x="5582" y="25504"/>
                    <a:pt x="6601" y="25681"/>
                    <a:pt x="7663" y="25681"/>
                  </a:cubicBezTo>
                  <a:cubicBezTo>
                    <a:pt x="8011" y="25681"/>
                    <a:pt x="8364" y="25662"/>
                    <a:pt x="8724" y="25624"/>
                  </a:cubicBezTo>
                  <a:lnTo>
                    <a:pt x="9058" y="25594"/>
                  </a:lnTo>
                  <a:cubicBezTo>
                    <a:pt x="10973" y="25411"/>
                    <a:pt x="13192" y="24651"/>
                    <a:pt x="13587" y="22189"/>
                  </a:cubicBezTo>
                  <a:cubicBezTo>
                    <a:pt x="14286" y="17752"/>
                    <a:pt x="13587" y="15411"/>
                    <a:pt x="11277" y="15198"/>
                  </a:cubicBezTo>
                  <a:cubicBezTo>
                    <a:pt x="9697" y="15046"/>
                    <a:pt x="10213" y="12706"/>
                    <a:pt x="10335" y="11703"/>
                  </a:cubicBezTo>
                  <a:cubicBezTo>
                    <a:pt x="10517" y="10183"/>
                    <a:pt x="10973" y="8724"/>
                    <a:pt x="11064" y="7174"/>
                  </a:cubicBezTo>
                  <a:cubicBezTo>
                    <a:pt x="11092" y="6335"/>
                    <a:pt x="10966" y="4392"/>
                    <a:pt x="9811" y="4392"/>
                  </a:cubicBezTo>
                  <a:cubicBezTo>
                    <a:pt x="9710" y="4392"/>
                    <a:pt x="9601" y="4407"/>
                    <a:pt x="9484" y="4438"/>
                  </a:cubicBezTo>
                  <a:cubicBezTo>
                    <a:pt x="8610" y="4679"/>
                    <a:pt x="9230" y="8269"/>
                    <a:pt x="8173" y="8269"/>
                  </a:cubicBezTo>
                  <a:cubicBezTo>
                    <a:pt x="8164" y="8269"/>
                    <a:pt x="8155" y="8269"/>
                    <a:pt x="8146" y="8268"/>
                  </a:cubicBezTo>
                  <a:cubicBezTo>
                    <a:pt x="7417" y="8207"/>
                    <a:pt x="8906" y="1976"/>
                    <a:pt x="8967" y="1277"/>
                  </a:cubicBezTo>
                  <a:cubicBezTo>
                    <a:pt x="8997" y="821"/>
                    <a:pt x="8997" y="1"/>
                    <a:pt x="8359" y="1"/>
                  </a:cubicBezTo>
                  <a:close/>
                </a:path>
              </a:pathLst>
            </a:custGeom>
            <a:solidFill>
              <a:srgbClr val="EF69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3" name="Google Shape;2083;p62"/>
            <p:cNvSpPr/>
            <p:nvPr/>
          </p:nvSpPr>
          <p:spPr>
            <a:xfrm>
              <a:off x="4326722" y="4593022"/>
              <a:ext cx="289794" cy="228318"/>
            </a:xfrm>
            <a:custGeom>
              <a:avLst/>
              <a:gdLst/>
              <a:ahLst/>
              <a:cxnLst/>
              <a:rect l="l" t="t" r="r" b="b"/>
              <a:pathLst>
                <a:path w="6840" h="5389" extrusionOk="0">
                  <a:moveTo>
                    <a:pt x="4057" y="1"/>
                  </a:moveTo>
                  <a:cubicBezTo>
                    <a:pt x="3812" y="1"/>
                    <a:pt x="3571" y="72"/>
                    <a:pt x="3375" y="215"/>
                  </a:cubicBezTo>
                  <a:cubicBezTo>
                    <a:pt x="2858" y="550"/>
                    <a:pt x="2676" y="1188"/>
                    <a:pt x="2311" y="1674"/>
                  </a:cubicBezTo>
                  <a:cubicBezTo>
                    <a:pt x="1946" y="2100"/>
                    <a:pt x="1399" y="2374"/>
                    <a:pt x="882" y="2617"/>
                  </a:cubicBezTo>
                  <a:cubicBezTo>
                    <a:pt x="578" y="2738"/>
                    <a:pt x="274" y="2890"/>
                    <a:pt x="122" y="3194"/>
                  </a:cubicBezTo>
                  <a:cubicBezTo>
                    <a:pt x="1" y="3468"/>
                    <a:pt x="62" y="3833"/>
                    <a:pt x="244" y="4076"/>
                  </a:cubicBezTo>
                  <a:cubicBezTo>
                    <a:pt x="891" y="5035"/>
                    <a:pt x="2127" y="5388"/>
                    <a:pt x="3304" y="5388"/>
                  </a:cubicBezTo>
                  <a:cubicBezTo>
                    <a:pt x="3731" y="5388"/>
                    <a:pt x="4150" y="5342"/>
                    <a:pt x="4530" y="5261"/>
                  </a:cubicBezTo>
                  <a:cubicBezTo>
                    <a:pt x="5320" y="5079"/>
                    <a:pt x="6840" y="4623"/>
                    <a:pt x="6779" y="3589"/>
                  </a:cubicBezTo>
                  <a:cubicBezTo>
                    <a:pt x="6749" y="2981"/>
                    <a:pt x="6141" y="2617"/>
                    <a:pt x="5806" y="2130"/>
                  </a:cubicBezTo>
                  <a:cubicBezTo>
                    <a:pt x="5442" y="1583"/>
                    <a:pt x="5411" y="823"/>
                    <a:pt x="4955" y="367"/>
                  </a:cubicBezTo>
                  <a:cubicBezTo>
                    <a:pt x="4713" y="125"/>
                    <a:pt x="4382" y="1"/>
                    <a:pt x="4057" y="1"/>
                  </a:cubicBezTo>
                  <a:close/>
                </a:path>
              </a:pathLst>
            </a:custGeom>
            <a:solidFill>
              <a:srgbClr val="FFE1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4" name="Google Shape;2084;p62"/>
            <p:cNvSpPr/>
            <p:nvPr/>
          </p:nvSpPr>
          <p:spPr>
            <a:xfrm>
              <a:off x="4621651" y="4839100"/>
              <a:ext cx="127526" cy="193111"/>
            </a:xfrm>
            <a:custGeom>
              <a:avLst/>
              <a:gdLst/>
              <a:ahLst/>
              <a:cxnLst/>
              <a:rect l="l" t="t" r="r" b="b"/>
              <a:pathLst>
                <a:path w="3010" h="4558" extrusionOk="0">
                  <a:moveTo>
                    <a:pt x="1003" y="0"/>
                  </a:moveTo>
                  <a:cubicBezTo>
                    <a:pt x="1004" y="0"/>
                    <a:pt x="3009" y="2675"/>
                    <a:pt x="0" y="4347"/>
                  </a:cubicBezTo>
                  <a:cubicBezTo>
                    <a:pt x="236" y="4496"/>
                    <a:pt x="487" y="4558"/>
                    <a:pt x="736" y="4558"/>
                  </a:cubicBezTo>
                  <a:cubicBezTo>
                    <a:pt x="1452" y="4558"/>
                    <a:pt x="2146" y="4046"/>
                    <a:pt x="2371" y="3617"/>
                  </a:cubicBezTo>
                  <a:cubicBezTo>
                    <a:pt x="2523" y="3435"/>
                    <a:pt x="2736" y="3009"/>
                    <a:pt x="2797" y="2523"/>
                  </a:cubicBezTo>
                  <a:cubicBezTo>
                    <a:pt x="2888" y="1550"/>
                    <a:pt x="2523" y="335"/>
                    <a:pt x="10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5" name="Google Shape;2085;p62"/>
            <p:cNvSpPr/>
            <p:nvPr/>
          </p:nvSpPr>
          <p:spPr>
            <a:xfrm>
              <a:off x="4172203" y="4842956"/>
              <a:ext cx="144261" cy="187434"/>
            </a:xfrm>
            <a:custGeom>
              <a:avLst/>
              <a:gdLst/>
              <a:ahLst/>
              <a:cxnLst/>
              <a:rect l="l" t="t" r="r" b="b"/>
              <a:pathLst>
                <a:path w="3405" h="4424" extrusionOk="0">
                  <a:moveTo>
                    <a:pt x="1824" y="0"/>
                  </a:moveTo>
                  <a:cubicBezTo>
                    <a:pt x="1003" y="152"/>
                    <a:pt x="0" y="1642"/>
                    <a:pt x="517" y="2949"/>
                  </a:cubicBezTo>
                  <a:cubicBezTo>
                    <a:pt x="858" y="3865"/>
                    <a:pt x="1498" y="4423"/>
                    <a:pt x="2301" y="4423"/>
                  </a:cubicBezTo>
                  <a:cubicBezTo>
                    <a:pt x="2643" y="4423"/>
                    <a:pt x="3014" y="4322"/>
                    <a:pt x="3405" y="4104"/>
                  </a:cubicBezTo>
                  <a:cubicBezTo>
                    <a:pt x="912" y="2675"/>
                    <a:pt x="1824" y="1"/>
                    <a:pt x="18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6" name="Google Shape;2086;p62"/>
            <p:cNvSpPr/>
            <p:nvPr/>
          </p:nvSpPr>
          <p:spPr>
            <a:xfrm>
              <a:off x="4517339" y="4925279"/>
              <a:ext cx="36097" cy="25124"/>
            </a:xfrm>
            <a:custGeom>
              <a:avLst/>
              <a:gdLst/>
              <a:ahLst/>
              <a:cxnLst/>
              <a:rect l="l" t="t" r="r" b="b"/>
              <a:pathLst>
                <a:path w="852" h="593" extrusionOk="0">
                  <a:moveTo>
                    <a:pt x="135" y="0"/>
                  </a:moveTo>
                  <a:cubicBezTo>
                    <a:pt x="92" y="0"/>
                    <a:pt x="50" y="26"/>
                    <a:pt x="31" y="64"/>
                  </a:cubicBezTo>
                  <a:cubicBezTo>
                    <a:pt x="0" y="124"/>
                    <a:pt x="0" y="216"/>
                    <a:pt x="61" y="246"/>
                  </a:cubicBezTo>
                  <a:cubicBezTo>
                    <a:pt x="244" y="368"/>
                    <a:pt x="395" y="459"/>
                    <a:pt x="547" y="519"/>
                  </a:cubicBezTo>
                  <a:cubicBezTo>
                    <a:pt x="578" y="550"/>
                    <a:pt x="608" y="550"/>
                    <a:pt x="639" y="580"/>
                  </a:cubicBezTo>
                  <a:cubicBezTo>
                    <a:pt x="655" y="588"/>
                    <a:pt x="673" y="592"/>
                    <a:pt x="692" y="592"/>
                  </a:cubicBezTo>
                  <a:cubicBezTo>
                    <a:pt x="744" y="592"/>
                    <a:pt x="799" y="564"/>
                    <a:pt x="821" y="519"/>
                  </a:cubicBezTo>
                  <a:cubicBezTo>
                    <a:pt x="851" y="459"/>
                    <a:pt x="851" y="368"/>
                    <a:pt x="760" y="337"/>
                  </a:cubicBezTo>
                  <a:cubicBezTo>
                    <a:pt x="608" y="246"/>
                    <a:pt x="456" y="155"/>
                    <a:pt x="274" y="64"/>
                  </a:cubicBezTo>
                  <a:cubicBezTo>
                    <a:pt x="274" y="33"/>
                    <a:pt x="244" y="33"/>
                    <a:pt x="213" y="33"/>
                  </a:cubicBezTo>
                  <a:cubicBezTo>
                    <a:pt x="190" y="10"/>
                    <a:pt x="162" y="0"/>
                    <a:pt x="135" y="0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7" name="Google Shape;2087;p62"/>
            <p:cNvSpPr/>
            <p:nvPr/>
          </p:nvSpPr>
          <p:spPr>
            <a:xfrm>
              <a:off x="4523779" y="4881469"/>
              <a:ext cx="36097" cy="25124"/>
            </a:xfrm>
            <a:custGeom>
              <a:avLst/>
              <a:gdLst/>
              <a:ahLst/>
              <a:cxnLst/>
              <a:rect l="l" t="t" r="r" b="b"/>
              <a:pathLst>
                <a:path w="852" h="593" extrusionOk="0">
                  <a:moveTo>
                    <a:pt x="135" y="1"/>
                  </a:moveTo>
                  <a:cubicBezTo>
                    <a:pt x="92" y="1"/>
                    <a:pt x="50" y="27"/>
                    <a:pt x="31" y="64"/>
                  </a:cubicBezTo>
                  <a:cubicBezTo>
                    <a:pt x="0" y="125"/>
                    <a:pt x="0" y="216"/>
                    <a:pt x="61" y="277"/>
                  </a:cubicBezTo>
                  <a:cubicBezTo>
                    <a:pt x="243" y="368"/>
                    <a:pt x="395" y="459"/>
                    <a:pt x="547" y="520"/>
                  </a:cubicBezTo>
                  <a:cubicBezTo>
                    <a:pt x="578" y="550"/>
                    <a:pt x="608" y="550"/>
                    <a:pt x="639" y="581"/>
                  </a:cubicBezTo>
                  <a:cubicBezTo>
                    <a:pt x="655" y="589"/>
                    <a:pt x="673" y="593"/>
                    <a:pt x="692" y="593"/>
                  </a:cubicBezTo>
                  <a:cubicBezTo>
                    <a:pt x="744" y="593"/>
                    <a:pt x="799" y="565"/>
                    <a:pt x="821" y="520"/>
                  </a:cubicBezTo>
                  <a:cubicBezTo>
                    <a:pt x="851" y="459"/>
                    <a:pt x="851" y="368"/>
                    <a:pt x="760" y="338"/>
                  </a:cubicBezTo>
                  <a:cubicBezTo>
                    <a:pt x="608" y="246"/>
                    <a:pt x="456" y="155"/>
                    <a:pt x="274" y="64"/>
                  </a:cubicBezTo>
                  <a:cubicBezTo>
                    <a:pt x="274" y="64"/>
                    <a:pt x="243" y="34"/>
                    <a:pt x="213" y="34"/>
                  </a:cubicBezTo>
                  <a:cubicBezTo>
                    <a:pt x="190" y="10"/>
                    <a:pt x="162" y="1"/>
                    <a:pt x="135" y="1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8" name="Google Shape;2088;p62"/>
            <p:cNvSpPr/>
            <p:nvPr/>
          </p:nvSpPr>
          <p:spPr>
            <a:xfrm>
              <a:off x="4452939" y="4868208"/>
              <a:ext cx="37411" cy="25505"/>
            </a:xfrm>
            <a:custGeom>
              <a:avLst/>
              <a:gdLst/>
              <a:ahLst/>
              <a:cxnLst/>
              <a:rect l="l" t="t" r="r" b="b"/>
              <a:pathLst>
                <a:path w="883" h="602" extrusionOk="0">
                  <a:moveTo>
                    <a:pt x="185" y="0"/>
                  </a:moveTo>
                  <a:cubicBezTo>
                    <a:pt x="124" y="0"/>
                    <a:pt x="53" y="29"/>
                    <a:pt x="31" y="73"/>
                  </a:cubicBezTo>
                  <a:cubicBezTo>
                    <a:pt x="1" y="134"/>
                    <a:pt x="31" y="225"/>
                    <a:pt x="92" y="256"/>
                  </a:cubicBezTo>
                  <a:cubicBezTo>
                    <a:pt x="244" y="347"/>
                    <a:pt x="396" y="438"/>
                    <a:pt x="578" y="529"/>
                  </a:cubicBezTo>
                  <a:cubicBezTo>
                    <a:pt x="608" y="559"/>
                    <a:pt x="608" y="559"/>
                    <a:pt x="639" y="590"/>
                  </a:cubicBezTo>
                  <a:cubicBezTo>
                    <a:pt x="655" y="598"/>
                    <a:pt x="674" y="602"/>
                    <a:pt x="693" y="602"/>
                  </a:cubicBezTo>
                  <a:cubicBezTo>
                    <a:pt x="746" y="602"/>
                    <a:pt x="807" y="574"/>
                    <a:pt x="852" y="529"/>
                  </a:cubicBezTo>
                  <a:cubicBezTo>
                    <a:pt x="882" y="468"/>
                    <a:pt x="852" y="377"/>
                    <a:pt x="791" y="347"/>
                  </a:cubicBezTo>
                  <a:cubicBezTo>
                    <a:pt x="639" y="256"/>
                    <a:pt x="457" y="164"/>
                    <a:pt x="305" y="73"/>
                  </a:cubicBezTo>
                  <a:cubicBezTo>
                    <a:pt x="274" y="43"/>
                    <a:pt x="274" y="43"/>
                    <a:pt x="244" y="12"/>
                  </a:cubicBezTo>
                  <a:cubicBezTo>
                    <a:pt x="227" y="4"/>
                    <a:pt x="207" y="0"/>
                    <a:pt x="185" y="0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9" name="Google Shape;2089;p62"/>
            <p:cNvSpPr/>
            <p:nvPr/>
          </p:nvSpPr>
          <p:spPr>
            <a:xfrm>
              <a:off x="4549540" y="4856345"/>
              <a:ext cx="36097" cy="24827"/>
            </a:xfrm>
            <a:custGeom>
              <a:avLst/>
              <a:gdLst/>
              <a:ahLst/>
              <a:cxnLst/>
              <a:rect l="l" t="t" r="r" b="b"/>
              <a:pathLst>
                <a:path w="852" h="586" extrusionOk="0">
                  <a:moveTo>
                    <a:pt x="139" y="1"/>
                  </a:moveTo>
                  <a:cubicBezTo>
                    <a:pt x="94" y="1"/>
                    <a:pt x="50" y="22"/>
                    <a:pt x="31" y="80"/>
                  </a:cubicBezTo>
                  <a:cubicBezTo>
                    <a:pt x="0" y="140"/>
                    <a:pt x="0" y="232"/>
                    <a:pt x="91" y="262"/>
                  </a:cubicBezTo>
                  <a:cubicBezTo>
                    <a:pt x="243" y="353"/>
                    <a:pt x="395" y="444"/>
                    <a:pt x="578" y="536"/>
                  </a:cubicBezTo>
                  <a:cubicBezTo>
                    <a:pt x="578" y="536"/>
                    <a:pt x="608" y="566"/>
                    <a:pt x="639" y="566"/>
                  </a:cubicBezTo>
                  <a:cubicBezTo>
                    <a:pt x="664" y="579"/>
                    <a:pt x="694" y="586"/>
                    <a:pt x="723" y="586"/>
                  </a:cubicBezTo>
                  <a:cubicBezTo>
                    <a:pt x="764" y="586"/>
                    <a:pt x="803" y="571"/>
                    <a:pt x="821" y="536"/>
                  </a:cubicBezTo>
                  <a:cubicBezTo>
                    <a:pt x="851" y="444"/>
                    <a:pt x="851" y="353"/>
                    <a:pt x="791" y="323"/>
                  </a:cubicBezTo>
                  <a:cubicBezTo>
                    <a:pt x="608" y="232"/>
                    <a:pt x="456" y="140"/>
                    <a:pt x="304" y="49"/>
                  </a:cubicBezTo>
                  <a:cubicBezTo>
                    <a:pt x="274" y="49"/>
                    <a:pt x="243" y="19"/>
                    <a:pt x="213" y="19"/>
                  </a:cubicBezTo>
                  <a:cubicBezTo>
                    <a:pt x="191" y="8"/>
                    <a:pt x="164" y="1"/>
                    <a:pt x="139" y="1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0" name="Google Shape;2090;p62"/>
            <p:cNvSpPr/>
            <p:nvPr/>
          </p:nvSpPr>
          <p:spPr>
            <a:xfrm>
              <a:off x="4385869" y="4884986"/>
              <a:ext cx="41859" cy="23260"/>
            </a:xfrm>
            <a:custGeom>
              <a:avLst/>
              <a:gdLst/>
              <a:ahLst/>
              <a:cxnLst/>
              <a:rect l="l" t="t" r="r" b="b"/>
              <a:pathLst>
                <a:path w="988" h="549" extrusionOk="0">
                  <a:moveTo>
                    <a:pt x="757" y="1"/>
                  </a:moveTo>
                  <a:cubicBezTo>
                    <a:pt x="739" y="1"/>
                    <a:pt x="721" y="4"/>
                    <a:pt x="702" y="12"/>
                  </a:cubicBezTo>
                  <a:cubicBezTo>
                    <a:pt x="520" y="103"/>
                    <a:pt x="337" y="194"/>
                    <a:pt x="155" y="315"/>
                  </a:cubicBezTo>
                  <a:cubicBezTo>
                    <a:pt x="1" y="367"/>
                    <a:pt x="86" y="548"/>
                    <a:pt x="207" y="548"/>
                  </a:cubicBezTo>
                  <a:cubicBezTo>
                    <a:pt x="229" y="548"/>
                    <a:pt x="253" y="542"/>
                    <a:pt x="277" y="528"/>
                  </a:cubicBezTo>
                  <a:cubicBezTo>
                    <a:pt x="459" y="437"/>
                    <a:pt x="641" y="346"/>
                    <a:pt x="854" y="255"/>
                  </a:cubicBezTo>
                  <a:cubicBezTo>
                    <a:pt x="988" y="175"/>
                    <a:pt x="887" y="1"/>
                    <a:pt x="757" y="1"/>
                  </a:cubicBezTo>
                  <a:close/>
                </a:path>
              </a:pathLst>
            </a:custGeom>
            <a:solidFill>
              <a:srgbClr val="9247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1" name="Google Shape;2091;p62"/>
            <p:cNvSpPr/>
            <p:nvPr/>
          </p:nvSpPr>
          <p:spPr>
            <a:xfrm>
              <a:off x="4371506" y="4931422"/>
              <a:ext cx="40842" cy="23175"/>
            </a:xfrm>
            <a:custGeom>
              <a:avLst/>
              <a:gdLst/>
              <a:ahLst/>
              <a:cxnLst/>
              <a:rect l="l" t="t" r="r" b="b"/>
              <a:pathLst>
                <a:path w="964" h="547" extrusionOk="0">
                  <a:moveTo>
                    <a:pt x="755" y="0"/>
                  </a:moveTo>
                  <a:cubicBezTo>
                    <a:pt x="740" y="0"/>
                    <a:pt x="723" y="3"/>
                    <a:pt x="707" y="10"/>
                  </a:cubicBezTo>
                  <a:cubicBezTo>
                    <a:pt x="524" y="131"/>
                    <a:pt x="312" y="223"/>
                    <a:pt x="129" y="314"/>
                  </a:cubicBezTo>
                  <a:cubicBezTo>
                    <a:pt x="1" y="365"/>
                    <a:pt x="89" y="547"/>
                    <a:pt x="212" y="547"/>
                  </a:cubicBezTo>
                  <a:cubicBezTo>
                    <a:pt x="234" y="547"/>
                    <a:pt x="258" y="541"/>
                    <a:pt x="281" y="526"/>
                  </a:cubicBezTo>
                  <a:cubicBezTo>
                    <a:pt x="464" y="435"/>
                    <a:pt x="646" y="344"/>
                    <a:pt x="828" y="253"/>
                  </a:cubicBezTo>
                  <a:cubicBezTo>
                    <a:pt x="964" y="199"/>
                    <a:pt x="882" y="0"/>
                    <a:pt x="755" y="0"/>
                  </a:cubicBezTo>
                  <a:close/>
                </a:path>
              </a:pathLst>
            </a:custGeom>
            <a:solidFill>
              <a:srgbClr val="9247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2" name="Google Shape;2092;p62"/>
            <p:cNvSpPr/>
            <p:nvPr/>
          </p:nvSpPr>
          <p:spPr>
            <a:xfrm>
              <a:off x="4342907" y="4859183"/>
              <a:ext cx="33386" cy="19108"/>
            </a:xfrm>
            <a:custGeom>
              <a:avLst/>
              <a:gdLst/>
              <a:ahLst/>
              <a:cxnLst/>
              <a:rect l="l" t="t" r="r" b="b"/>
              <a:pathLst>
                <a:path w="788" h="451" extrusionOk="0">
                  <a:moveTo>
                    <a:pt x="611" y="0"/>
                  </a:moveTo>
                  <a:cubicBezTo>
                    <a:pt x="595" y="0"/>
                    <a:pt x="578" y="4"/>
                    <a:pt x="561" y="13"/>
                  </a:cubicBezTo>
                  <a:cubicBezTo>
                    <a:pt x="409" y="104"/>
                    <a:pt x="257" y="165"/>
                    <a:pt x="105" y="256"/>
                  </a:cubicBezTo>
                  <a:cubicBezTo>
                    <a:pt x="1" y="308"/>
                    <a:pt x="76" y="450"/>
                    <a:pt x="176" y="450"/>
                  </a:cubicBezTo>
                  <a:cubicBezTo>
                    <a:pt x="193" y="450"/>
                    <a:pt x="210" y="447"/>
                    <a:pt x="227" y="438"/>
                  </a:cubicBezTo>
                  <a:cubicBezTo>
                    <a:pt x="379" y="377"/>
                    <a:pt x="531" y="286"/>
                    <a:pt x="683" y="195"/>
                  </a:cubicBezTo>
                  <a:cubicBezTo>
                    <a:pt x="787" y="143"/>
                    <a:pt x="712" y="0"/>
                    <a:pt x="611" y="0"/>
                  </a:cubicBezTo>
                  <a:close/>
                </a:path>
              </a:pathLst>
            </a:custGeom>
            <a:solidFill>
              <a:srgbClr val="9247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3" name="Google Shape;2093;p62"/>
            <p:cNvSpPr/>
            <p:nvPr/>
          </p:nvSpPr>
          <p:spPr>
            <a:xfrm>
              <a:off x="4164661" y="4419267"/>
              <a:ext cx="603695" cy="441258"/>
            </a:xfrm>
            <a:custGeom>
              <a:avLst/>
              <a:gdLst/>
              <a:ahLst/>
              <a:cxnLst/>
              <a:rect l="l" t="t" r="r" b="b"/>
              <a:pathLst>
                <a:path w="14249" h="10415" extrusionOk="0">
                  <a:moveTo>
                    <a:pt x="664" y="0"/>
                  </a:moveTo>
                  <a:cubicBezTo>
                    <a:pt x="273" y="0"/>
                    <a:pt x="26" y="540"/>
                    <a:pt x="26" y="1976"/>
                  </a:cubicBezTo>
                  <a:cubicBezTo>
                    <a:pt x="1" y="9822"/>
                    <a:pt x="5520" y="10414"/>
                    <a:pt x="7111" y="10414"/>
                  </a:cubicBezTo>
                  <a:cubicBezTo>
                    <a:pt x="7382" y="10414"/>
                    <a:pt x="7538" y="10397"/>
                    <a:pt x="7535" y="10396"/>
                  </a:cubicBezTo>
                  <a:lnTo>
                    <a:pt x="7535" y="10396"/>
                  </a:lnTo>
                  <a:cubicBezTo>
                    <a:pt x="7664" y="10405"/>
                    <a:pt x="7790" y="10410"/>
                    <a:pt x="7915" y="10410"/>
                  </a:cubicBezTo>
                  <a:cubicBezTo>
                    <a:pt x="11856" y="10410"/>
                    <a:pt x="14249" y="5900"/>
                    <a:pt x="11303" y="4073"/>
                  </a:cubicBezTo>
                  <a:cubicBezTo>
                    <a:pt x="10551" y="3610"/>
                    <a:pt x="9880" y="3437"/>
                    <a:pt x="9277" y="3437"/>
                  </a:cubicBezTo>
                  <a:cubicBezTo>
                    <a:pt x="7506" y="3437"/>
                    <a:pt x="6317" y="4927"/>
                    <a:pt x="5348" y="4927"/>
                  </a:cubicBezTo>
                  <a:cubicBezTo>
                    <a:pt x="5327" y="4927"/>
                    <a:pt x="5306" y="4926"/>
                    <a:pt x="5285" y="4924"/>
                  </a:cubicBezTo>
                  <a:cubicBezTo>
                    <a:pt x="4305" y="4856"/>
                    <a:pt x="1837" y="0"/>
                    <a:pt x="6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094" name="Google Shape;2094;p62"/>
          <p:cNvSpPr txBox="1">
            <a:spLocks noGrp="1"/>
          </p:cNvSpPr>
          <p:nvPr>
            <p:ph type="title"/>
          </p:nvPr>
        </p:nvSpPr>
        <p:spPr>
          <a:xfrm>
            <a:off x="3119556" y="734766"/>
            <a:ext cx="5510636" cy="767200"/>
          </a:xfrm>
          <a:prstGeom prst="rect">
            <a:avLst/>
          </a:prstGeom>
          <a:solidFill>
            <a:srgbClr val="FFFF00"/>
          </a:solidFill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lvl="0">
              <a:buNone/>
            </a:pPr>
            <a:r>
              <a:rPr lang="id-ID" dirty="0">
                <a:latin typeface="Century Gothic" panose="020B0502020202020204" pitchFamily="34" charset="0"/>
              </a:rPr>
              <a:t>Aksara Gedé </a:t>
            </a:r>
            <a:endParaRPr dirty="0">
              <a:latin typeface="Century Gothic" panose="020B0502020202020204" pitchFamily="34" charset="0"/>
            </a:endParaRPr>
          </a:p>
        </p:txBody>
      </p:sp>
      <p:pic>
        <p:nvPicPr>
          <p:cNvPr id="2095" name="Google Shape;2095;p62">
            <a:hlinkClick r:id="" action="ppaction://noaction"/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28133" y="6112956"/>
            <a:ext cx="425800" cy="425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136972" y="2007852"/>
            <a:ext cx="7251727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id-ID" sz="3200" b="1" dirty="0">
                <a:latin typeface="Century Gothic" panose="020B0502020202020204" pitchFamily="34" charset="0"/>
              </a:rPr>
              <a:t>Ngaran poé </a:t>
            </a:r>
            <a:r>
              <a:rPr lang="id-ID" sz="3200" dirty="0">
                <a:latin typeface="Century Gothic" panose="020B0502020202020204" pitchFamily="34" charset="0"/>
              </a:rPr>
              <a:t>( nama – nama hari ) </a:t>
            </a:r>
            <a:r>
              <a:rPr lang="id-ID" sz="3200" dirty="0" smtClean="0">
                <a:latin typeface="Century Gothic" panose="020B0502020202020204" pitchFamily="34" charset="0"/>
              </a:rPr>
              <a:t>:</a:t>
            </a:r>
            <a:endParaRPr lang="en-ID" sz="3200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7065" y="2883907"/>
            <a:ext cx="10075837" cy="30469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id-ID" sz="3200" dirty="0"/>
              <a:t>Conto : Senén, Salasa, Rebo, Kemis, Jumaah, Saptu, Minggu (Ahad)</a:t>
            </a:r>
            <a:endParaRPr lang="en-ID" sz="3200" dirty="0"/>
          </a:p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id-ID" sz="3200" dirty="0"/>
              <a:t>Kamari poé </a:t>
            </a:r>
            <a:r>
              <a:rPr lang="id-ID" sz="3200" b="1" dirty="0"/>
              <a:t>S</a:t>
            </a:r>
            <a:r>
              <a:rPr lang="id-ID" sz="3200" dirty="0"/>
              <a:t>enén, ayeuna poé </a:t>
            </a:r>
            <a:r>
              <a:rPr lang="id-ID" sz="3200" b="1" dirty="0"/>
              <a:t>S</a:t>
            </a:r>
            <a:r>
              <a:rPr lang="id-ID" sz="3200" dirty="0"/>
              <a:t>alasa.</a:t>
            </a:r>
            <a:endParaRPr lang="en-ID" sz="3200" dirty="0"/>
          </a:p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id-ID" sz="3200" dirty="0"/>
              <a:t>Ayeuna poé </a:t>
            </a:r>
            <a:r>
              <a:rPr lang="id-ID" sz="3200" b="1" dirty="0"/>
              <a:t>R</a:t>
            </a:r>
            <a:r>
              <a:rPr lang="id-ID" sz="3200" dirty="0"/>
              <a:t>ebo, isukan poé </a:t>
            </a:r>
            <a:r>
              <a:rPr lang="id-ID" sz="3200" b="1" dirty="0"/>
              <a:t>K</a:t>
            </a:r>
            <a:r>
              <a:rPr lang="id-ID" sz="3200" dirty="0"/>
              <a:t>emis.</a:t>
            </a:r>
            <a:endParaRPr lang="en-ID" sz="3200" dirty="0"/>
          </a:p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id-ID" sz="3200" dirty="0"/>
              <a:t>Dina poé </a:t>
            </a:r>
            <a:r>
              <a:rPr lang="id-ID" sz="3200" b="1" dirty="0"/>
              <a:t>J</a:t>
            </a:r>
            <a:r>
              <a:rPr lang="id-ID" sz="3200" dirty="0"/>
              <a:t>umaah teu asup sakola.</a:t>
            </a:r>
            <a:endParaRPr lang="en-ID" sz="3200" dirty="0"/>
          </a:p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id-ID" sz="3200" dirty="0"/>
              <a:t>Unggal poé </a:t>
            </a:r>
            <a:r>
              <a:rPr lang="id-ID" sz="3200" b="1" dirty="0"/>
              <a:t>A</a:t>
            </a:r>
            <a:r>
              <a:rPr lang="id-ID" sz="3200" dirty="0"/>
              <a:t>had Mida angkat ka Bandung.</a:t>
            </a:r>
            <a:endParaRPr lang="en-ID" sz="3200" dirty="0"/>
          </a:p>
        </p:txBody>
      </p:sp>
    </p:spTree>
    <p:extLst>
      <p:ext uri="{BB962C8B-B14F-4D97-AF65-F5344CB8AC3E}">
        <p14:creationId xmlns:p14="http://schemas.microsoft.com/office/powerpoint/2010/main" val="385563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4" grpId="0" animBg="1"/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1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4" name="Google Shape;1924;p62"/>
          <p:cNvGrpSpPr/>
          <p:nvPr/>
        </p:nvGrpSpPr>
        <p:grpSpPr>
          <a:xfrm>
            <a:off x="114391" y="4584878"/>
            <a:ext cx="2912144" cy="2273121"/>
            <a:chOff x="2252050" y="2014325"/>
            <a:chExt cx="4650339" cy="3208248"/>
          </a:xfrm>
        </p:grpSpPr>
        <p:sp>
          <p:nvSpPr>
            <p:cNvPr id="1925" name="Google Shape;1925;p62"/>
            <p:cNvSpPr/>
            <p:nvPr/>
          </p:nvSpPr>
          <p:spPr>
            <a:xfrm>
              <a:off x="4485139" y="3315600"/>
              <a:ext cx="292378" cy="154557"/>
            </a:xfrm>
            <a:custGeom>
              <a:avLst/>
              <a:gdLst/>
              <a:ahLst/>
              <a:cxnLst/>
              <a:rect l="l" t="t" r="r" b="b"/>
              <a:pathLst>
                <a:path w="6901" h="3648" extrusionOk="0">
                  <a:moveTo>
                    <a:pt x="0" y="0"/>
                  </a:moveTo>
                  <a:lnTo>
                    <a:pt x="2280" y="1003"/>
                  </a:lnTo>
                  <a:lnTo>
                    <a:pt x="6779" y="3648"/>
                  </a:lnTo>
                  <a:lnTo>
                    <a:pt x="6900" y="3070"/>
                  </a:lnTo>
                  <a:lnTo>
                    <a:pt x="2584" y="6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47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6" name="Google Shape;1926;p62"/>
            <p:cNvSpPr/>
            <p:nvPr/>
          </p:nvSpPr>
          <p:spPr>
            <a:xfrm>
              <a:off x="4969372" y="4115313"/>
              <a:ext cx="1933017" cy="504893"/>
            </a:xfrm>
            <a:custGeom>
              <a:avLst/>
              <a:gdLst/>
              <a:ahLst/>
              <a:cxnLst/>
              <a:rect l="l" t="t" r="r" b="b"/>
              <a:pathLst>
                <a:path w="45625" h="11917" extrusionOk="0">
                  <a:moveTo>
                    <a:pt x="41315" y="0"/>
                  </a:moveTo>
                  <a:cubicBezTo>
                    <a:pt x="41303" y="0"/>
                    <a:pt x="41290" y="0"/>
                    <a:pt x="41278" y="1"/>
                  </a:cubicBezTo>
                  <a:cubicBezTo>
                    <a:pt x="39910" y="31"/>
                    <a:pt x="40305" y="3132"/>
                    <a:pt x="40579" y="4682"/>
                  </a:cubicBezTo>
                  <a:cubicBezTo>
                    <a:pt x="36414" y="3679"/>
                    <a:pt x="30001" y="3041"/>
                    <a:pt x="22827" y="3041"/>
                  </a:cubicBezTo>
                  <a:cubicBezTo>
                    <a:pt x="17478" y="3041"/>
                    <a:pt x="12554" y="3375"/>
                    <a:pt x="8663" y="3983"/>
                  </a:cubicBezTo>
                  <a:lnTo>
                    <a:pt x="8663" y="3952"/>
                  </a:lnTo>
                  <a:cubicBezTo>
                    <a:pt x="8663" y="3952"/>
                    <a:pt x="9453" y="609"/>
                    <a:pt x="8663" y="578"/>
                  </a:cubicBezTo>
                  <a:cubicBezTo>
                    <a:pt x="8655" y="578"/>
                    <a:pt x="8648" y="577"/>
                    <a:pt x="8641" y="577"/>
                  </a:cubicBezTo>
                  <a:cubicBezTo>
                    <a:pt x="7998" y="577"/>
                    <a:pt x="8177" y="3172"/>
                    <a:pt x="8237" y="4044"/>
                  </a:cubicBezTo>
                  <a:cubicBezTo>
                    <a:pt x="8207" y="4074"/>
                    <a:pt x="8177" y="4074"/>
                    <a:pt x="8146" y="4074"/>
                  </a:cubicBezTo>
                  <a:cubicBezTo>
                    <a:pt x="7929" y="3532"/>
                    <a:pt x="7423" y="2410"/>
                    <a:pt x="6971" y="2410"/>
                  </a:cubicBezTo>
                  <a:cubicBezTo>
                    <a:pt x="6916" y="2410"/>
                    <a:pt x="6862" y="2427"/>
                    <a:pt x="6809" y="2463"/>
                  </a:cubicBezTo>
                  <a:cubicBezTo>
                    <a:pt x="6414" y="2706"/>
                    <a:pt x="6930" y="3588"/>
                    <a:pt x="7356" y="4196"/>
                  </a:cubicBezTo>
                  <a:cubicBezTo>
                    <a:pt x="2857" y="5016"/>
                    <a:pt x="0" y="6171"/>
                    <a:pt x="0" y="7478"/>
                  </a:cubicBezTo>
                  <a:cubicBezTo>
                    <a:pt x="0" y="9910"/>
                    <a:pt x="10213" y="11916"/>
                    <a:pt x="22827" y="11916"/>
                  </a:cubicBezTo>
                  <a:cubicBezTo>
                    <a:pt x="35411" y="11916"/>
                    <a:pt x="45624" y="9910"/>
                    <a:pt x="45624" y="7478"/>
                  </a:cubicBezTo>
                  <a:cubicBezTo>
                    <a:pt x="45624" y="6658"/>
                    <a:pt x="44500" y="5898"/>
                    <a:pt x="42554" y="5229"/>
                  </a:cubicBezTo>
                  <a:cubicBezTo>
                    <a:pt x="42980" y="4712"/>
                    <a:pt x="43041" y="3922"/>
                    <a:pt x="42706" y="3831"/>
                  </a:cubicBezTo>
                  <a:cubicBezTo>
                    <a:pt x="42683" y="3825"/>
                    <a:pt x="42658" y="3823"/>
                    <a:pt x="42634" y="3823"/>
                  </a:cubicBezTo>
                  <a:cubicBezTo>
                    <a:pt x="42253" y="3823"/>
                    <a:pt x="41807" y="4468"/>
                    <a:pt x="41521" y="4925"/>
                  </a:cubicBezTo>
                  <a:cubicBezTo>
                    <a:pt x="41490" y="4925"/>
                    <a:pt x="41460" y="4895"/>
                    <a:pt x="41430" y="4895"/>
                  </a:cubicBezTo>
                  <a:cubicBezTo>
                    <a:pt x="41821" y="3598"/>
                    <a:pt x="42781" y="0"/>
                    <a:pt x="413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7" name="Google Shape;1927;p62"/>
            <p:cNvSpPr/>
            <p:nvPr/>
          </p:nvSpPr>
          <p:spPr>
            <a:xfrm>
              <a:off x="6456813" y="3361825"/>
              <a:ext cx="212515" cy="799898"/>
            </a:xfrm>
            <a:custGeom>
              <a:avLst/>
              <a:gdLst/>
              <a:ahLst/>
              <a:cxnLst/>
              <a:rect l="l" t="t" r="r" b="b"/>
              <a:pathLst>
                <a:path w="5016" h="18880" extrusionOk="0">
                  <a:moveTo>
                    <a:pt x="2652" y="1"/>
                  </a:moveTo>
                  <a:cubicBezTo>
                    <a:pt x="506" y="1"/>
                    <a:pt x="0" y="18879"/>
                    <a:pt x="0" y="18879"/>
                  </a:cubicBezTo>
                  <a:cubicBezTo>
                    <a:pt x="0" y="18879"/>
                    <a:pt x="2128" y="18575"/>
                    <a:pt x="3192" y="17572"/>
                  </a:cubicBezTo>
                  <a:cubicBezTo>
                    <a:pt x="3617" y="17147"/>
                    <a:pt x="4347" y="15171"/>
                    <a:pt x="4590" y="12344"/>
                  </a:cubicBezTo>
                  <a:cubicBezTo>
                    <a:pt x="5016" y="7572"/>
                    <a:pt x="4468" y="1159"/>
                    <a:pt x="2918" y="95"/>
                  </a:cubicBezTo>
                  <a:cubicBezTo>
                    <a:pt x="2827" y="31"/>
                    <a:pt x="2738" y="1"/>
                    <a:pt x="26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8" name="Google Shape;1928;p62"/>
            <p:cNvSpPr/>
            <p:nvPr/>
          </p:nvSpPr>
          <p:spPr>
            <a:xfrm>
              <a:off x="5315779" y="4639458"/>
              <a:ext cx="376096" cy="252468"/>
            </a:xfrm>
            <a:custGeom>
              <a:avLst/>
              <a:gdLst/>
              <a:ahLst/>
              <a:cxnLst/>
              <a:rect l="l" t="t" r="r" b="b"/>
              <a:pathLst>
                <a:path w="8877" h="5959" extrusionOk="0">
                  <a:moveTo>
                    <a:pt x="6414" y="1"/>
                  </a:moveTo>
                  <a:cubicBezTo>
                    <a:pt x="6414" y="1"/>
                    <a:pt x="2827" y="1885"/>
                    <a:pt x="1" y="3132"/>
                  </a:cubicBezTo>
                  <a:cubicBezTo>
                    <a:pt x="274" y="3861"/>
                    <a:pt x="517" y="4864"/>
                    <a:pt x="426" y="5958"/>
                  </a:cubicBezTo>
                  <a:lnTo>
                    <a:pt x="8147" y="5807"/>
                  </a:lnTo>
                  <a:lnTo>
                    <a:pt x="8876" y="518"/>
                  </a:lnTo>
                  <a:lnTo>
                    <a:pt x="64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9" name="Google Shape;1929;p62"/>
            <p:cNvSpPr/>
            <p:nvPr/>
          </p:nvSpPr>
          <p:spPr>
            <a:xfrm>
              <a:off x="4916502" y="2162998"/>
              <a:ext cx="1411473" cy="1357370"/>
            </a:xfrm>
            <a:custGeom>
              <a:avLst/>
              <a:gdLst/>
              <a:ahLst/>
              <a:cxnLst/>
              <a:rect l="l" t="t" r="r" b="b"/>
              <a:pathLst>
                <a:path w="33315" h="32038" extrusionOk="0">
                  <a:moveTo>
                    <a:pt x="22372" y="0"/>
                  </a:moveTo>
                  <a:cubicBezTo>
                    <a:pt x="22372" y="1"/>
                    <a:pt x="22377" y="10"/>
                    <a:pt x="22387" y="27"/>
                  </a:cubicBezTo>
                  <a:lnTo>
                    <a:pt x="22387" y="27"/>
                  </a:lnTo>
                  <a:cubicBezTo>
                    <a:pt x="22382" y="18"/>
                    <a:pt x="22377" y="9"/>
                    <a:pt x="22372" y="0"/>
                  </a:cubicBezTo>
                  <a:close/>
                  <a:moveTo>
                    <a:pt x="22387" y="27"/>
                  </a:moveTo>
                  <a:cubicBezTo>
                    <a:pt x="22893" y="1015"/>
                    <a:pt x="19753" y="3320"/>
                    <a:pt x="19241" y="4012"/>
                  </a:cubicBezTo>
                  <a:cubicBezTo>
                    <a:pt x="18056" y="5563"/>
                    <a:pt x="17296" y="7386"/>
                    <a:pt x="16141" y="8937"/>
                  </a:cubicBezTo>
                  <a:cubicBezTo>
                    <a:pt x="13952" y="11763"/>
                    <a:pt x="10974" y="12584"/>
                    <a:pt x="7691" y="13465"/>
                  </a:cubicBezTo>
                  <a:cubicBezTo>
                    <a:pt x="6171" y="13861"/>
                    <a:pt x="4560" y="14286"/>
                    <a:pt x="3253" y="15168"/>
                  </a:cubicBezTo>
                  <a:cubicBezTo>
                    <a:pt x="1217" y="16535"/>
                    <a:pt x="1" y="19514"/>
                    <a:pt x="183" y="21915"/>
                  </a:cubicBezTo>
                  <a:cubicBezTo>
                    <a:pt x="305" y="23466"/>
                    <a:pt x="1156" y="24985"/>
                    <a:pt x="2554" y="25624"/>
                  </a:cubicBezTo>
                  <a:cubicBezTo>
                    <a:pt x="3071" y="25867"/>
                    <a:pt x="3618" y="25988"/>
                    <a:pt x="4135" y="26201"/>
                  </a:cubicBezTo>
                  <a:cubicBezTo>
                    <a:pt x="4073" y="27976"/>
                    <a:pt x="5149" y="28478"/>
                    <a:pt x="6313" y="28478"/>
                  </a:cubicBezTo>
                  <a:cubicBezTo>
                    <a:pt x="6883" y="28478"/>
                    <a:pt x="7475" y="28357"/>
                    <a:pt x="7964" y="28207"/>
                  </a:cubicBezTo>
                  <a:cubicBezTo>
                    <a:pt x="9408" y="27726"/>
                    <a:pt x="11743" y="24895"/>
                    <a:pt x="11823" y="24305"/>
                  </a:cubicBezTo>
                  <a:lnTo>
                    <a:pt x="11823" y="24305"/>
                  </a:lnTo>
                  <a:cubicBezTo>
                    <a:pt x="11294" y="29854"/>
                    <a:pt x="18542" y="32037"/>
                    <a:pt x="18542" y="32037"/>
                  </a:cubicBezTo>
                  <a:lnTo>
                    <a:pt x="31825" y="23131"/>
                  </a:lnTo>
                  <a:lnTo>
                    <a:pt x="33314" y="15320"/>
                  </a:lnTo>
                  <a:lnTo>
                    <a:pt x="26688" y="6930"/>
                  </a:lnTo>
                  <a:cubicBezTo>
                    <a:pt x="26688" y="6931"/>
                    <a:pt x="26688" y="6931"/>
                    <a:pt x="26688" y="6931"/>
                  </a:cubicBezTo>
                  <a:cubicBezTo>
                    <a:pt x="26670" y="6931"/>
                    <a:pt x="22660" y="492"/>
                    <a:pt x="22387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0" name="Google Shape;1930;p62"/>
            <p:cNvSpPr/>
            <p:nvPr/>
          </p:nvSpPr>
          <p:spPr>
            <a:xfrm>
              <a:off x="5587532" y="3109391"/>
              <a:ext cx="1128119" cy="1159217"/>
            </a:xfrm>
            <a:custGeom>
              <a:avLst/>
              <a:gdLst/>
              <a:ahLst/>
              <a:cxnLst/>
              <a:rect l="l" t="t" r="r" b="b"/>
              <a:pathLst>
                <a:path w="26627" h="27361" extrusionOk="0">
                  <a:moveTo>
                    <a:pt x="12890" y="0"/>
                  </a:moveTo>
                  <a:cubicBezTo>
                    <a:pt x="11007" y="0"/>
                    <a:pt x="6565" y="401"/>
                    <a:pt x="4164" y="3955"/>
                  </a:cubicBezTo>
                  <a:cubicBezTo>
                    <a:pt x="1064" y="8545"/>
                    <a:pt x="0" y="14655"/>
                    <a:pt x="0" y="14655"/>
                  </a:cubicBezTo>
                  <a:lnTo>
                    <a:pt x="942" y="18333"/>
                  </a:lnTo>
                  <a:cubicBezTo>
                    <a:pt x="942" y="18333"/>
                    <a:pt x="2734" y="20290"/>
                    <a:pt x="4243" y="20290"/>
                  </a:cubicBezTo>
                  <a:cubicBezTo>
                    <a:pt x="4671" y="20290"/>
                    <a:pt x="5075" y="20133"/>
                    <a:pt x="5411" y="19731"/>
                  </a:cubicBezTo>
                  <a:cubicBezTo>
                    <a:pt x="5411" y="19731"/>
                    <a:pt x="5927" y="20095"/>
                    <a:pt x="7265" y="21281"/>
                  </a:cubicBezTo>
                  <a:cubicBezTo>
                    <a:pt x="7659" y="21629"/>
                    <a:pt x="8117" y="21751"/>
                    <a:pt x="8564" y="21751"/>
                  </a:cubicBezTo>
                  <a:cubicBezTo>
                    <a:pt x="9599" y="21751"/>
                    <a:pt x="10578" y="21099"/>
                    <a:pt x="10578" y="21099"/>
                  </a:cubicBezTo>
                  <a:cubicBezTo>
                    <a:pt x="10578" y="21099"/>
                    <a:pt x="13557" y="22162"/>
                    <a:pt x="15259" y="24320"/>
                  </a:cubicBezTo>
                  <a:cubicBezTo>
                    <a:pt x="16931" y="26448"/>
                    <a:pt x="20943" y="27360"/>
                    <a:pt x="20943" y="27360"/>
                  </a:cubicBezTo>
                  <a:cubicBezTo>
                    <a:pt x="20943" y="27360"/>
                    <a:pt x="22827" y="24716"/>
                    <a:pt x="23952" y="21099"/>
                  </a:cubicBezTo>
                  <a:cubicBezTo>
                    <a:pt x="25928" y="14928"/>
                    <a:pt x="26627" y="5718"/>
                    <a:pt x="18633" y="642"/>
                  </a:cubicBezTo>
                  <a:cubicBezTo>
                    <a:pt x="15719" y="60"/>
                    <a:pt x="14072" y="34"/>
                    <a:pt x="13807" y="34"/>
                  </a:cubicBezTo>
                  <a:cubicBezTo>
                    <a:pt x="13782" y="34"/>
                    <a:pt x="13769" y="34"/>
                    <a:pt x="13769" y="34"/>
                  </a:cubicBezTo>
                  <a:cubicBezTo>
                    <a:pt x="13769" y="34"/>
                    <a:pt x="13438" y="0"/>
                    <a:pt x="128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1" name="Google Shape;1931;p62"/>
            <p:cNvSpPr/>
            <p:nvPr/>
          </p:nvSpPr>
          <p:spPr>
            <a:xfrm>
              <a:off x="5770330" y="2231254"/>
              <a:ext cx="704444" cy="1031860"/>
            </a:xfrm>
            <a:custGeom>
              <a:avLst/>
              <a:gdLst/>
              <a:ahLst/>
              <a:cxnLst/>
              <a:rect l="l" t="t" r="r" b="b"/>
              <a:pathLst>
                <a:path w="16627" h="24355" extrusionOk="0">
                  <a:moveTo>
                    <a:pt x="1216" y="0"/>
                  </a:moveTo>
                  <a:cubicBezTo>
                    <a:pt x="304" y="1763"/>
                    <a:pt x="0" y="3830"/>
                    <a:pt x="517" y="5897"/>
                  </a:cubicBezTo>
                  <a:lnTo>
                    <a:pt x="1338" y="9119"/>
                  </a:lnTo>
                  <a:lnTo>
                    <a:pt x="92" y="12858"/>
                  </a:lnTo>
                  <a:lnTo>
                    <a:pt x="2432" y="12858"/>
                  </a:lnTo>
                  <a:cubicBezTo>
                    <a:pt x="3770" y="15776"/>
                    <a:pt x="6718" y="17660"/>
                    <a:pt x="9879" y="17690"/>
                  </a:cubicBezTo>
                  <a:lnTo>
                    <a:pt x="9879" y="21186"/>
                  </a:lnTo>
                  <a:lnTo>
                    <a:pt x="9454" y="21125"/>
                  </a:lnTo>
                  <a:lnTo>
                    <a:pt x="9454" y="21125"/>
                  </a:lnTo>
                  <a:cubicBezTo>
                    <a:pt x="10040" y="22406"/>
                    <a:pt x="11278" y="24354"/>
                    <a:pt x="13488" y="24354"/>
                  </a:cubicBezTo>
                  <a:cubicBezTo>
                    <a:pt x="14372" y="24354"/>
                    <a:pt x="15411" y="24043"/>
                    <a:pt x="16627" y="23253"/>
                  </a:cubicBezTo>
                  <a:cubicBezTo>
                    <a:pt x="8450" y="20183"/>
                    <a:pt x="11581" y="10821"/>
                    <a:pt x="12128" y="5623"/>
                  </a:cubicBezTo>
                  <a:cubicBezTo>
                    <a:pt x="6201" y="5411"/>
                    <a:pt x="3010" y="2341"/>
                    <a:pt x="1490" y="274"/>
                  </a:cubicBezTo>
                  <a:cubicBezTo>
                    <a:pt x="1399" y="183"/>
                    <a:pt x="1307" y="91"/>
                    <a:pt x="1216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2" name="Google Shape;1932;p62"/>
            <p:cNvSpPr/>
            <p:nvPr/>
          </p:nvSpPr>
          <p:spPr>
            <a:xfrm>
              <a:off x="5828279" y="2242821"/>
              <a:ext cx="853875" cy="973605"/>
            </a:xfrm>
            <a:custGeom>
              <a:avLst/>
              <a:gdLst/>
              <a:ahLst/>
              <a:cxnLst/>
              <a:rect l="l" t="t" r="r" b="b"/>
              <a:pathLst>
                <a:path w="20154" h="22980" extrusionOk="0">
                  <a:moveTo>
                    <a:pt x="1" y="1"/>
                  </a:moveTo>
                  <a:cubicBezTo>
                    <a:pt x="1521" y="2068"/>
                    <a:pt x="4712" y="5138"/>
                    <a:pt x="10639" y="5350"/>
                  </a:cubicBezTo>
                  <a:cubicBezTo>
                    <a:pt x="10092" y="10548"/>
                    <a:pt x="6961" y="19910"/>
                    <a:pt x="15138" y="22980"/>
                  </a:cubicBezTo>
                  <a:cubicBezTo>
                    <a:pt x="15351" y="22858"/>
                    <a:pt x="15563" y="22706"/>
                    <a:pt x="15776" y="22554"/>
                  </a:cubicBezTo>
                  <a:lnTo>
                    <a:pt x="14986" y="21734"/>
                  </a:lnTo>
                  <a:lnTo>
                    <a:pt x="14986" y="15806"/>
                  </a:lnTo>
                  <a:cubicBezTo>
                    <a:pt x="18329" y="14074"/>
                    <a:pt x="20153" y="10183"/>
                    <a:pt x="19181" y="6414"/>
                  </a:cubicBezTo>
                  <a:lnTo>
                    <a:pt x="18329" y="3010"/>
                  </a:lnTo>
                  <a:cubicBezTo>
                    <a:pt x="15694" y="3750"/>
                    <a:pt x="13349" y="4055"/>
                    <a:pt x="11274" y="4055"/>
                  </a:cubicBezTo>
                  <a:cubicBezTo>
                    <a:pt x="5761" y="4055"/>
                    <a:pt x="2143" y="1900"/>
                    <a:pt x="1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3" name="Google Shape;1933;p62"/>
            <p:cNvSpPr/>
            <p:nvPr/>
          </p:nvSpPr>
          <p:spPr>
            <a:xfrm>
              <a:off x="5973815" y="2502669"/>
              <a:ext cx="47706" cy="71516"/>
            </a:xfrm>
            <a:custGeom>
              <a:avLst/>
              <a:gdLst/>
              <a:ahLst/>
              <a:cxnLst/>
              <a:rect l="l" t="t" r="r" b="b"/>
              <a:pathLst>
                <a:path w="1126" h="1688" extrusionOk="0">
                  <a:moveTo>
                    <a:pt x="394" y="1"/>
                  </a:moveTo>
                  <a:cubicBezTo>
                    <a:pt x="374" y="1"/>
                    <a:pt x="354" y="3"/>
                    <a:pt x="335" y="8"/>
                  </a:cubicBezTo>
                  <a:cubicBezTo>
                    <a:pt x="92" y="99"/>
                    <a:pt x="1" y="524"/>
                    <a:pt x="122" y="950"/>
                  </a:cubicBezTo>
                  <a:cubicBezTo>
                    <a:pt x="233" y="1395"/>
                    <a:pt x="497" y="1687"/>
                    <a:pt x="728" y="1687"/>
                  </a:cubicBezTo>
                  <a:cubicBezTo>
                    <a:pt x="749" y="1687"/>
                    <a:pt x="770" y="1685"/>
                    <a:pt x="791" y="1679"/>
                  </a:cubicBezTo>
                  <a:cubicBezTo>
                    <a:pt x="1034" y="1619"/>
                    <a:pt x="1125" y="1193"/>
                    <a:pt x="1004" y="737"/>
                  </a:cubicBezTo>
                  <a:cubicBezTo>
                    <a:pt x="892" y="317"/>
                    <a:pt x="625" y="1"/>
                    <a:pt x="3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4" name="Google Shape;1934;p62"/>
            <p:cNvSpPr/>
            <p:nvPr/>
          </p:nvSpPr>
          <p:spPr>
            <a:xfrm>
              <a:off x="5953624" y="2576970"/>
              <a:ext cx="267105" cy="240994"/>
            </a:xfrm>
            <a:custGeom>
              <a:avLst/>
              <a:gdLst/>
              <a:ahLst/>
              <a:cxnLst/>
              <a:rect l="l" t="t" r="r" b="b"/>
              <a:pathLst>
                <a:path w="4257" h="3841" extrusionOk="0">
                  <a:moveTo>
                    <a:pt x="2141" y="1"/>
                  </a:moveTo>
                  <a:cubicBezTo>
                    <a:pt x="1977" y="1"/>
                    <a:pt x="1809" y="22"/>
                    <a:pt x="1642" y="66"/>
                  </a:cubicBezTo>
                  <a:cubicBezTo>
                    <a:pt x="609" y="340"/>
                    <a:pt x="1" y="1404"/>
                    <a:pt x="274" y="2407"/>
                  </a:cubicBezTo>
                  <a:cubicBezTo>
                    <a:pt x="504" y="3273"/>
                    <a:pt x="1266" y="3840"/>
                    <a:pt x="2116" y="3840"/>
                  </a:cubicBezTo>
                  <a:cubicBezTo>
                    <a:pt x="2280" y="3840"/>
                    <a:pt x="2447" y="3819"/>
                    <a:pt x="2615" y="3775"/>
                  </a:cubicBezTo>
                  <a:cubicBezTo>
                    <a:pt x="3648" y="3501"/>
                    <a:pt x="4256" y="2468"/>
                    <a:pt x="3983" y="1434"/>
                  </a:cubicBezTo>
                  <a:cubicBezTo>
                    <a:pt x="3753" y="568"/>
                    <a:pt x="2990" y="1"/>
                    <a:pt x="2141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5" name="Google Shape;1935;p62"/>
            <p:cNvSpPr/>
            <p:nvPr/>
          </p:nvSpPr>
          <p:spPr>
            <a:xfrm>
              <a:off x="5879799" y="2729003"/>
              <a:ext cx="108207" cy="137186"/>
            </a:xfrm>
            <a:custGeom>
              <a:avLst/>
              <a:gdLst/>
              <a:ahLst/>
              <a:cxnLst/>
              <a:rect l="l" t="t" r="r" b="b"/>
              <a:pathLst>
                <a:path w="2554" h="3238" extrusionOk="0">
                  <a:moveTo>
                    <a:pt x="2387" y="0"/>
                  </a:moveTo>
                  <a:cubicBezTo>
                    <a:pt x="2318" y="0"/>
                    <a:pt x="2250" y="46"/>
                    <a:pt x="2250" y="137"/>
                  </a:cubicBezTo>
                  <a:cubicBezTo>
                    <a:pt x="2280" y="806"/>
                    <a:pt x="2250" y="1565"/>
                    <a:pt x="1885" y="2143"/>
                  </a:cubicBezTo>
                  <a:cubicBezTo>
                    <a:pt x="1672" y="2508"/>
                    <a:pt x="1308" y="2751"/>
                    <a:pt x="882" y="2872"/>
                  </a:cubicBezTo>
                  <a:cubicBezTo>
                    <a:pt x="669" y="2933"/>
                    <a:pt x="426" y="2933"/>
                    <a:pt x="183" y="2933"/>
                  </a:cubicBezTo>
                  <a:cubicBezTo>
                    <a:pt x="1" y="2964"/>
                    <a:pt x="1" y="3237"/>
                    <a:pt x="183" y="3237"/>
                  </a:cubicBezTo>
                  <a:cubicBezTo>
                    <a:pt x="669" y="3207"/>
                    <a:pt x="1125" y="3146"/>
                    <a:pt x="1551" y="2903"/>
                  </a:cubicBezTo>
                  <a:cubicBezTo>
                    <a:pt x="2007" y="2629"/>
                    <a:pt x="2311" y="2113"/>
                    <a:pt x="2432" y="1565"/>
                  </a:cubicBezTo>
                  <a:cubicBezTo>
                    <a:pt x="2554" y="1110"/>
                    <a:pt x="2554" y="623"/>
                    <a:pt x="2524" y="137"/>
                  </a:cubicBezTo>
                  <a:cubicBezTo>
                    <a:pt x="2524" y="46"/>
                    <a:pt x="2455" y="0"/>
                    <a:pt x="23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6" name="Google Shape;1936;p62"/>
            <p:cNvSpPr/>
            <p:nvPr/>
          </p:nvSpPr>
          <p:spPr>
            <a:xfrm>
              <a:off x="5816712" y="2014325"/>
              <a:ext cx="788163" cy="400373"/>
            </a:xfrm>
            <a:custGeom>
              <a:avLst/>
              <a:gdLst/>
              <a:ahLst/>
              <a:cxnLst/>
              <a:rect l="l" t="t" r="r" b="b"/>
              <a:pathLst>
                <a:path w="18603" h="9450" extrusionOk="0">
                  <a:moveTo>
                    <a:pt x="10002" y="0"/>
                  </a:moveTo>
                  <a:cubicBezTo>
                    <a:pt x="9329" y="0"/>
                    <a:pt x="8645" y="83"/>
                    <a:pt x="7964" y="257"/>
                  </a:cubicBezTo>
                  <a:lnTo>
                    <a:pt x="5259" y="956"/>
                  </a:lnTo>
                  <a:cubicBezTo>
                    <a:pt x="2888" y="1564"/>
                    <a:pt x="1064" y="3145"/>
                    <a:pt x="0" y="5151"/>
                  </a:cubicBezTo>
                  <a:cubicBezTo>
                    <a:pt x="2078" y="7095"/>
                    <a:pt x="5783" y="9449"/>
                    <a:pt x="11548" y="9449"/>
                  </a:cubicBezTo>
                  <a:cubicBezTo>
                    <a:pt x="13625" y="9449"/>
                    <a:pt x="15970" y="9144"/>
                    <a:pt x="18602" y="8403"/>
                  </a:cubicBezTo>
                  <a:lnTo>
                    <a:pt x="18025" y="6214"/>
                  </a:lnTo>
                  <a:cubicBezTo>
                    <a:pt x="17074" y="2488"/>
                    <a:pt x="13689" y="0"/>
                    <a:pt x="100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7" name="Google Shape;1937;p62"/>
            <p:cNvSpPr/>
            <p:nvPr/>
          </p:nvSpPr>
          <p:spPr>
            <a:xfrm>
              <a:off x="5669904" y="2014876"/>
              <a:ext cx="209931" cy="217684"/>
            </a:xfrm>
            <a:custGeom>
              <a:avLst/>
              <a:gdLst/>
              <a:ahLst/>
              <a:cxnLst/>
              <a:rect l="l" t="t" r="r" b="b"/>
              <a:pathLst>
                <a:path w="4955" h="5138" extrusionOk="0">
                  <a:moveTo>
                    <a:pt x="3747" y="0"/>
                  </a:moveTo>
                  <a:cubicBezTo>
                    <a:pt x="2686" y="0"/>
                    <a:pt x="3465" y="4256"/>
                    <a:pt x="3465" y="4256"/>
                  </a:cubicBezTo>
                  <a:cubicBezTo>
                    <a:pt x="3465" y="4256"/>
                    <a:pt x="2109" y="488"/>
                    <a:pt x="1177" y="488"/>
                  </a:cubicBezTo>
                  <a:cubicBezTo>
                    <a:pt x="1084" y="488"/>
                    <a:pt x="995" y="526"/>
                    <a:pt x="912" y="609"/>
                  </a:cubicBezTo>
                  <a:cubicBezTo>
                    <a:pt x="0" y="1521"/>
                    <a:pt x="3465" y="5138"/>
                    <a:pt x="3465" y="5138"/>
                  </a:cubicBezTo>
                  <a:cubicBezTo>
                    <a:pt x="4955" y="4864"/>
                    <a:pt x="4833" y="31"/>
                    <a:pt x="3769" y="1"/>
                  </a:cubicBezTo>
                  <a:cubicBezTo>
                    <a:pt x="3762" y="0"/>
                    <a:pt x="3754" y="0"/>
                    <a:pt x="374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8" name="Google Shape;1938;p62"/>
            <p:cNvSpPr/>
            <p:nvPr/>
          </p:nvSpPr>
          <p:spPr>
            <a:xfrm>
              <a:off x="6078163" y="3109561"/>
              <a:ext cx="404440" cy="221709"/>
            </a:xfrm>
            <a:custGeom>
              <a:avLst/>
              <a:gdLst/>
              <a:ahLst/>
              <a:cxnLst/>
              <a:rect l="l" t="t" r="r" b="b"/>
              <a:pathLst>
                <a:path w="9546" h="5233" extrusionOk="0">
                  <a:moveTo>
                    <a:pt x="2463" y="0"/>
                  </a:moveTo>
                  <a:lnTo>
                    <a:pt x="1" y="61"/>
                  </a:lnTo>
                  <a:cubicBezTo>
                    <a:pt x="214" y="1763"/>
                    <a:pt x="1278" y="4620"/>
                    <a:pt x="3405" y="5137"/>
                  </a:cubicBezTo>
                  <a:cubicBezTo>
                    <a:pt x="3664" y="5203"/>
                    <a:pt x="3933" y="5233"/>
                    <a:pt x="4206" y="5233"/>
                  </a:cubicBezTo>
                  <a:cubicBezTo>
                    <a:pt x="6082" y="5233"/>
                    <a:pt x="8219" y="3808"/>
                    <a:pt x="9545" y="2614"/>
                  </a:cubicBezTo>
                  <a:lnTo>
                    <a:pt x="7782" y="1003"/>
                  </a:lnTo>
                  <a:cubicBezTo>
                    <a:pt x="6704" y="1809"/>
                    <a:pt x="5823" y="2114"/>
                    <a:pt x="5105" y="2114"/>
                  </a:cubicBezTo>
                  <a:cubicBezTo>
                    <a:pt x="3656" y="2114"/>
                    <a:pt x="2869" y="874"/>
                    <a:pt x="2463" y="0"/>
                  </a:cubicBez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9" name="Google Shape;1939;p62"/>
            <p:cNvSpPr/>
            <p:nvPr/>
          </p:nvSpPr>
          <p:spPr>
            <a:xfrm>
              <a:off x="5272012" y="3816062"/>
              <a:ext cx="659365" cy="902301"/>
            </a:xfrm>
            <a:custGeom>
              <a:avLst/>
              <a:gdLst/>
              <a:ahLst/>
              <a:cxnLst/>
              <a:rect l="l" t="t" r="r" b="b"/>
              <a:pathLst>
                <a:path w="15563" h="21297" extrusionOk="0">
                  <a:moveTo>
                    <a:pt x="7241" y="1"/>
                  </a:moveTo>
                  <a:cubicBezTo>
                    <a:pt x="6442" y="1"/>
                    <a:pt x="5641" y="166"/>
                    <a:pt x="4864" y="559"/>
                  </a:cubicBezTo>
                  <a:cubicBezTo>
                    <a:pt x="0" y="3021"/>
                    <a:pt x="6748" y="19952"/>
                    <a:pt x="6748" y="19952"/>
                  </a:cubicBezTo>
                  <a:cubicBezTo>
                    <a:pt x="6748" y="19952"/>
                    <a:pt x="9083" y="21297"/>
                    <a:pt x="10274" y="21297"/>
                  </a:cubicBezTo>
                  <a:cubicBezTo>
                    <a:pt x="10387" y="21297"/>
                    <a:pt x="10489" y="21285"/>
                    <a:pt x="10578" y="21259"/>
                  </a:cubicBezTo>
                  <a:cubicBezTo>
                    <a:pt x="11611" y="20924"/>
                    <a:pt x="12645" y="16456"/>
                    <a:pt x="12645" y="16456"/>
                  </a:cubicBezTo>
                  <a:lnTo>
                    <a:pt x="15563" y="4572"/>
                  </a:lnTo>
                  <a:cubicBezTo>
                    <a:pt x="15563" y="4572"/>
                    <a:pt x="11443" y="1"/>
                    <a:pt x="7241" y="1"/>
                  </a:cubicBezTo>
                  <a:close/>
                </a:path>
              </a:pathLst>
            </a:custGeom>
            <a:solidFill>
              <a:srgbClr val="6584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0" name="Google Shape;1940;p62"/>
            <p:cNvSpPr/>
            <p:nvPr/>
          </p:nvSpPr>
          <p:spPr>
            <a:xfrm>
              <a:off x="5658754" y="4036676"/>
              <a:ext cx="212854" cy="465831"/>
            </a:xfrm>
            <a:custGeom>
              <a:avLst/>
              <a:gdLst/>
              <a:ahLst/>
              <a:cxnLst/>
              <a:rect l="l" t="t" r="r" b="b"/>
              <a:pathLst>
                <a:path w="5024" h="10995" extrusionOk="0">
                  <a:moveTo>
                    <a:pt x="211" y="0"/>
                  </a:moveTo>
                  <a:cubicBezTo>
                    <a:pt x="73" y="0"/>
                    <a:pt x="1" y="248"/>
                    <a:pt x="173" y="276"/>
                  </a:cubicBezTo>
                  <a:cubicBezTo>
                    <a:pt x="872" y="489"/>
                    <a:pt x="1389" y="1127"/>
                    <a:pt x="1784" y="1705"/>
                  </a:cubicBezTo>
                  <a:cubicBezTo>
                    <a:pt x="2331" y="2556"/>
                    <a:pt x="2696" y="3468"/>
                    <a:pt x="3061" y="4380"/>
                  </a:cubicBezTo>
                  <a:cubicBezTo>
                    <a:pt x="3669" y="6112"/>
                    <a:pt x="4155" y="7875"/>
                    <a:pt x="4520" y="9699"/>
                  </a:cubicBezTo>
                  <a:cubicBezTo>
                    <a:pt x="4611" y="10094"/>
                    <a:pt x="4672" y="10489"/>
                    <a:pt x="4733" y="10884"/>
                  </a:cubicBezTo>
                  <a:cubicBezTo>
                    <a:pt x="4745" y="10961"/>
                    <a:pt x="4801" y="10995"/>
                    <a:pt x="4859" y="10995"/>
                  </a:cubicBezTo>
                  <a:cubicBezTo>
                    <a:pt x="4939" y="10995"/>
                    <a:pt x="5024" y="10930"/>
                    <a:pt x="5006" y="10824"/>
                  </a:cubicBezTo>
                  <a:cubicBezTo>
                    <a:pt x="4824" y="9638"/>
                    <a:pt x="4550" y="8453"/>
                    <a:pt x="4246" y="7267"/>
                  </a:cubicBezTo>
                  <a:cubicBezTo>
                    <a:pt x="3730" y="5322"/>
                    <a:pt x="3152" y="3286"/>
                    <a:pt x="2027" y="1583"/>
                  </a:cubicBezTo>
                  <a:cubicBezTo>
                    <a:pt x="1602" y="915"/>
                    <a:pt x="1024" y="246"/>
                    <a:pt x="234" y="3"/>
                  </a:cubicBezTo>
                  <a:cubicBezTo>
                    <a:pt x="226" y="1"/>
                    <a:pt x="218" y="0"/>
                    <a:pt x="211" y="0"/>
                  </a:cubicBezTo>
                  <a:close/>
                </a:path>
              </a:pathLst>
            </a:custGeom>
            <a:solidFill>
              <a:srgbClr val="4063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1" name="Google Shape;1941;p62"/>
            <p:cNvSpPr/>
            <p:nvPr/>
          </p:nvSpPr>
          <p:spPr>
            <a:xfrm>
              <a:off x="4357651" y="3315600"/>
              <a:ext cx="408253" cy="225395"/>
            </a:xfrm>
            <a:custGeom>
              <a:avLst/>
              <a:gdLst/>
              <a:ahLst/>
              <a:cxnLst/>
              <a:rect l="l" t="t" r="r" b="b"/>
              <a:pathLst>
                <a:path w="9636" h="5320" extrusionOk="0">
                  <a:moveTo>
                    <a:pt x="0" y="0"/>
                  </a:moveTo>
                  <a:lnTo>
                    <a:pt x="2280" y="1003"/>
                  </a:lnTo>
                  <a:lnTo>
                    <a:pt x="9636" y="5320"/>
                  </a:lnTo>
                  <a:lnTo>
                    <a:pt x="8450" y="3465"/>
                  </a:lnTo>
                  <a:lnTo>
                    <a:pt x="2493" y="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2" name="Google Shape;1942;p62"/>
            <p:cNvSpPr/>
            <p:nvPr/>
          </p:nvSpPr>
          <p:spPr>
            <a:xfrm>
              <a:off x="5863604" y="2025370"/>
              <a:ext cx="1008813" cy="1252850"/>
            </a:xfrm>
            <a:custGeom>
              <a:avLst/>
              <a:gdLst/>
              <a:ahLst/>
              <a:cxnLst/>
              <a:rect l="l" t="t" r="r" b="b"/>
              <a:pathLst>
                <a:path w="23811" h="28469" extrusionOk="0">
                  <a:moveTo>
                    <a:pt x="9591" y="0"/>
                  </a:moveTo>
                  <a:cubicBezTo>
                    <a:pt x="0" y="0"/>
                    <a:pt x="15520" y="8689"/>
                    <a:pt x="15520" y="8689"/>
                  </a:cubicBezTo>
                  <a:cubicBezTo>
                    <a:pt x="15520" y="8689"/>
                    <a:pt x="4213" y="21030"/>
                    <a:pt x="14942" y="27777"/>
                  </a:cubicBezTo>
                  <a:cubicBezTo>
                    <a:pt x="15694" y="28251"/>
                    <a:pt x="16371" y="28468"/>
                    <a:pt x="16974" y="28468"/>
                  </a:cubicBezTo>
                  <a:cubicBezTo>
                    <a:pt x="23811" y="28468"/>
                    <a:pt x="21179" y="529"/>
                    <a:pt x="10565" y="26"/>
                  </a:cubicBezTo>
                  <a:cubicBezTo>
                    <a:pt x="10215" y="9"/>
                    <a:pt x="9891" y="0"/>
                    <a:pt x="95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3" name="Google Shape;1943;p62"/>
            <p:cNvSpPr/>
            <p:nvPr/>
          </p:nvSpPr>
          <p:spPr>
            <a:xfrm>
              <a:off x="5349250" y="4966588"/>
              <a:ext cx="507436" cy="255984"/>
            </a:xfrm>
            <a:custGeom>
              <a:avLst/>
              <a:gdLst/>
              <a:ahLst/>
              <a:cxnLst/>
              <a:rect l="l" t="t" r="r" b="b"/>
              <a:pathLst>
                <a:path w="11977" h="6042" extrusionOk="0">
                  <a:moveTo>
                    <a:pt x="11977" y="0"/>
                  </a:moveTo>
                  <a:lnTo>
                    <a:pt x="11977" y="0"/>
                  </a:lnTo>
                  <a:cubicBezTo>
                    <a:pt x="9697" y="61"/>
                    <a:pt x="7782" y="2493"/>
                    <a:pt x="5047" y="3982"/>
                  </a:cubicBezTo>
                  <a:cubicBezTo>
                    <a:pt x="4357" y="4353"/>
                    <a:pt x="3685" y="4497"/>
                    <a:pt x="3057" y="4497"/>
                  </a:cubicBezTo>
                  <a:cubicBezTo>
                    <a:pt x="1831" y="4497"/>
                    <a:pt x="776" y="3948"/>
                    <a:pt x="92" y="3466"/>
                  </a:cubicBezTo>
                  <a:cubicBezTo>
                    <a:pt x="1" y="3891"/>
                    <a:pt x="1" y="4286"/>
                    <a:pt x="92" y="4681"/>
                  </a:cubicBezTo>
                  <a:cubicBezTo>
                    <a:pt x="1082" y="5654"/>
                    <a:pt x="2390" y="6041"/>
                    <a:pt x="3505" y="6041"/>
                  </a:cubicBezTo>
                  <a:cubicBezTo>
                    <a:pt x="4341" y="6041"/>
                    <a:pt x="5068" y="5823"/>
                    <a:pt x="5472" y="5472"/>
                  </a:cubicBezTo>
                  <a:cubicBezTo>
                    <a:pt x="6414" y="4621"/>
                    <a:pt x="10123" y="1611"/>
                    <a:pt x="11825" y="1429"/>
                  </a:cubicBezTo>
                  <a:cubicBezTo>
                    <a:pt x="11886" y="943"/>
                    <a:pt x="11947" y="456"/>
                    <a:pt x="11977" y="0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4" name="Google Shape;1944;p62"/>
            <p:cNvSpPr/>
            <p:nvPr/>
          </p:nvSpPr>
          <p:spPr>
            <a:xfrm>
              <a:off x="5353148" y="4996204"/>
              <a:ext cx="234419" cy="160912"/>
            </a:xfrm>
            <a:custGeom>
              <a:avLst/>
              <a:gdLst/>
              <a:ahLst/>
              <a:cxnLst/>
              <a:rect l="l" t="t" r="r" b="b"/>
              <a:pathLst>
                <a:path w="5533" h="3798" extrusionOk="0">
                  <a:moveTo>
                    <a:pt x="2189" y="1"/>
                  </a:moveTo>
                  <a:cubicBezTo>
                    <a:pt x="1034" y="700"/>
                    <a:pt x="243" y="1703"/>
                    <a:pt x="0" y="2767"/>
                  </a:cubicBezTo>
                  <a:cubicBezTo>
                    <a:pt x="684" y="3249"/>
                    <a:pt x="1739" y="3798"/>
                    <a:pt x="2965" y="3798"/>
                  </a:cubicBezTo>
                  <a:cubicBezTo>
                    <a:pt x="3593" y="3798"/>
                    <a:pt x="4265" y="3654"/>
                    <a:pt x="4955" y="3283"/>
                  </a:cubicBezTo>
                  <a:cubicBezTo>
                    <a:pt x="5137" y="3162"/>
                    <a:pt x="5319" y="3070"/>
                    <a:pt x="5532" y="2949"/>
                  </a:cubicBezTo>
                  <a:cubicBezTo>
                    <a:pt x="5015" y="1095"/>
                    <a:pt x="3283" y="335"/>
                    <a:pt x="2189" y="1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5" name="Google Shape;1945;p62"/>
            <p:cNvSpPr/>
            <p:nvPr/>
          </p:nvSpPr>
          <p:spPr>
            <a:xfrm>
              <a:off x="5131644" y="4885452"/>
              <a:ext cx="529297" cy="61857"/>
            </a:xfrm>
            <a:custGeom>
              <a:avLst/>
              <a:gdLst/>
              <a:ahLst/>
              <a:cxnLst/>
              <a:rect l="l" t="t" r="r" b="b"/>
              <a:pathLst>
                <a:path w="12493" h="1460" extrusionOk="0">
                  <a:moveTo>
                    <a:pt x="12493" y="1"/>
                  </a:moveTo>
                  <a:lnTo>
                    <a:pt x="4772" y="152"/>
                  </a:lnTo>
                  <a:lnTo>
                    <a:pt x="152" y="244"/>
                  </a:lnTo>
                  <a:cubicBezTo>
                    <a:pt x="0" y="912"/>
                    <a:pt x="152" y="1459"/>
                    <a:pt x="152" y="1459"/>
                  </a:cubicBezTo>
                  <a:lnTo>
                    <a:pt x="12310" y="1459"/>
                  </a:lnTo>
                  <a:lnTo>
                    <a:pt x="12493" y="1"/>
                  </a:ln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6" name="Google Shape;1946;p62"/>
            <p:cNvSpPr/>
            <p:nvPr/>
          </p:nvSpPr>
          <p:spPr>
            <a:xfrm>
              <a:off x="5138084" y="4772115"/>
              <a:ext cx="199636" cy="123671"/>
            </a:xfrm>
            <a:custGeom>
              <a:avLst/>
              <a:gdLst/>
              <a:ahLst/>
              <a:cxnLst/>
              <a:rect l="l" t="t" r="r" b="b"/>
              <a:pathLst>
                <a:path w="4712" h="2919" extrusionOk="0">
                  <a:moveTo>
                    <a:pt x="4195" y="1"/>
                  </a:moveTo>
                  <a:cubicBezTo>
                    <a:pt x="3344" y="396"/>
                    <a:pt x="2523" y="761"/>
                    <a:pt x="1915" y="943"/>
                  </a:cubicBezTo>
                  <a:cubicBezTo>
                    <a:pt x="638" y="1399"/>
                    <a:pt x="152" y="2220"/>
                    <a:pt x="0" y="2919"/>
                  </a:cubicBezTo>
                  <a:lnTo>
                    <a:pt x="4620" y="2827"/>
                  </a:lnTo>
                  <a:cubicBezTo>
                    <a:pt x="4711" y="1733"/>
                    <a:pt x="4468" y="700"/>
                    <a:pt x="4195" y="1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7" name="Google Shape;1947;p62"/>
            <p:cNvSpPr/>
            <p:nvPr/>
          </p:nvSpPr>
          <p:spPr>
            <a:xfrm>
              <a:off x="6289336" y="2373401"/>
              <a:ext cx="330297" cy="223912"/>
            </a:xfrm>
            <a:custGeom>
              <a:avLst/>
              <a:gdLst/>
              <a:ahLst/>
              <a:cxnLst/>
              <a:rect l="l" t="t" r="r" b="b"/>
              <a:pathLst>
                <a:path w="7796" h="5285" extrusionOk="0">
                  <a:moveTo>
                    <a:pt x="4245" y="0"/>
                  </a:moveTo>
                  <a:cubicBezTo>
                    <a:pt x="2436" y="0"/>
                    <a:pt x="1216" y="2481"/>
                    <a:pt x="1216" y="2481"/>
                  </a:cubicBezTo>
                  <a:cubicBezTo>
                    <a:pt x="1216" y="2481"/>
                    <a:pt x="1" y="4791"/>
                    <a:pt x="2554" y="5247"/>
                  </a:cubicBezTo>
                  <a:cubicBezTo>
                    <a:pt x="2697" y="5273"/>
                    <a:pt x="2840" y="5285"/>
                    <a:pt x="2984" y="5285"/>
                  </a:cubicBezTo>
                  <a:cubicBezTo>
                    <a:pt x="5407" y="5285"/>
                    <a:pt x="7796" y="1819"/>
                    <a:pt x="5472" y="384"/>
                  </a:cubicBezTo>
                  <a:cubicBezTo>
                    <a:pt x="5040" y="112"/>
                    <a:pt x="4629" y="0"/>
                    <a:pt x="4245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8" name="Google Shape;1948;p62"/>
            <p:cNvSpPr/>
            <p:nvPr/>
          </p:nvSpPr>
          <p:spPr>
            <a:xfrm>
              <a:off x="6384623" y="2406110"/>
              <a:ext cx="153328" cy="156336"/>
            </a:xfrm>
            <a:custGeom>
              <a:avLst/>
              <a:gdLst/>
              <a:ahLst/>
              <a:cxnLst/>
              <a:rect l="l" t="t" r="r" b="b"/>
              <a:pathLst>
                <a:path w="3619" h="3690" extrusionOk="0">
                  <a:moveTo>
                    <a:pt x="2306" y="1"/>
                  </a:moveTo>
                  <a:cubicBezTo>
                    <a:pt x="2288" y="1"/>
                    <a:pt x="2270" y="3"/>
                    <a:pt x="2250" y="7"/>
                  </a:cubicBezTo>
                  <a:cubicBezTo>
                    <a:pt x="578" y="341"/>
                    <a:pt x="1" y="2013"/>
                    <a:pt x="244" y="3533"/>
                  </a:cubicBezTo>
                  <a:cubicBezTo>
                    <a:pt x="268" y="3643"/>
                    <a:pt x="347" y="3689"/>
                    <a:pt x="428" y="3689"/>
                  </a:cubicBezTo>
                  <a:cubicBezTo>
                    <a:pt x="549" y="3689"/>
                    <a:pt x="675" y="3587"/>
                    <a:pt x="639" y="3442"/>
                  </a:cubicBezTo>
                  <a:cubicBezTo>
                    <a:pt x="578" y="3107"/>
                    <a:pt x="578" y="2803"/>
                    <a:pt x="609" y="2469"/>
                  </a:cubicBezTo>
                  <a:lnTo>
                    <a:pt x="639" y="2469"/>
                  </a:lnTo>
                  <a:cubicBezTo>
                    <a:pt x="1145" y="2110"/>
                    <a:pt x="1784" y="1840"/>
                    <a:pt x="2411" y="1840"/>
                  </a:cubicBezTo>
                  <a:cubicBezTo>
                    <a:pt x="2688" y="1840"/>
                    <a:pt x="2962" y="1892"/>
                    <a:pt x="3223" y="2013"/>
                  </a:cubicBezTo>
                  <a:cubicBezTo>
                    <a:pt x="3257" y="2030"/>
                    <a:pt x="3290" y="2038"/>
                    <a:pt x="3321" y="2038"/>
                  </a:cubicBezTo>
                  <a:cubicBezTo>
                    <a:pt x="3509" y="2038"/>
                    <a:pt x="3618" y="1757"/>
                    <a:pt x="3436" y="1679"/>
                  </a:cubicBezTo>
                  <a:cubicBezTo>
                    <a:pt x="3094" y="1514"/>
                    <a:pt x="2734" y="1440"/>
                    <a:pt x="2374" y="1440"/>
                  </a:cubicBezTo>
                  <a:cubicBezTo>
                    <a:pt x="1804" y="1440"/>
                    <a:pt x="1233" y="1624"/>
                    <a:pt x="730" y="1922"/>
                  </a:cubicBezTo>
                  <a:cubicBezTo>
                    <a:pt x="943" y="1162"/>
                    <a:pt x="1490" y="554"/>
                    <a:pt x="2372" y="402"/>
                  </a:cubicBezTo>
                  <a:cubicBezTo>
                    <a:pt x="2598" y="346"/>
                    <a:pt x="2535" y="1"/>
                    <a:pt x="23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9" name="Google Shape;1949;p62"/>
            <p:cNvSpPr/>
            <p:nvPr/>
          </p:nvSpPr>
          <p:spPr>
            <a:xfrm>
              <a:off x="5444580" y="4773429"/>
              <a:ext cx="421133" cy="347710"/>
            </a:xfrm>
            <a:custGeom>
              <a:avLst/>
              <a:gdLst/>
              <a:ahLst/>
              <a:cxnLst/>
              <a:rect l="l" t="t" r="r" b="b"/>
              <a:pathLst>
                <a:path w="9940" h="8207" extrusionOk="0">
                  <a:moveTo>
                    <a:pt x="5502" y="0"/>
                  </a:moveTo>
                  <a:cubicBezTo>
                    <a:pt x="5502" y="0"/>
                    <a:pt x="2341" y="4134"/>
                    <a:pt x="487" y="5015"/>
                  </a:cubicBezTo>
                  <a:cubicBezTo>
                    <a:pt x="335" y="5076"/>
                    <a:pt x="183" y="5167"/>
                    <a:pt x="0" y="5259"/>
                  </a:cubicBezTo>
                  <a:cubicBezTo>
                    <a:pt x="1125" y="5593"/>
                    <a:pt x="2857" y="6353"/>
                    <a:pt x="3374" y="8207"/>
                  </a:cubicBezTo>
                  <a:cubicBezTo>
                    <a:pt x="5806" y="6718"/>
                    <a:pt x="7599" y="4620"/>
                    <a:pt x="9727" y="4559"/>
                  </a:cubicBezTo>
                  <a:cubicBezTo>
                    <a:pt x="9940" y="2584"/>
                    <a:pt x="9940" y="1155"/>
                    <a:pt x="9940" y="1155"/>
                  </a:cubicBezTo>
                  <a:lnTo>
                    <a:pt x="55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0" name="Google Shape;1950;p62"/>
            <p:cNvSpPr/>
            <p:nvPr/>
          </p:nvSpPr>
          <p:spPr>
            <a:xfrm>
              <a:off x="4674443" y="3441436"/>
              <a:ext cx="168750" cy="155192"/>
            </a:xfrm>
            <a:custGeom>
              <a:avLst/>
              <a:gdLst/>
              <a:ahLst/>
              <a:cxnLst/>
              <a:rect l="l" t="t" r="r" b="b"/>
              <a:pathLst>
                <a:path w="3983" h="3663" extrusionOk="0">
                  <a:moveTo>
                    <a:pt x="2227" y="1"/>
                  </a:moveTo>
                  <a:cubicBezTo>
                    <a:pt x="2153" y="1"/>
                    <a:pt x="2079" y="3"/>
                    <a:pt x="2007" y="9"/>
                  </a:cubicBezTo>
                  <a:cubicBezTo>
                    <a:pt x="1460" y="70"/>
                    <a:pt x="882" y="252"/>
                    <a:pt x="487" y="617"/>
                  </a:cubicBezTo>
                  <a:cubicBezTo>
                    <a:pt x="1" y="1134"/>
                    <a:pt x="213" y="1772"/>
                    <a:pt x="305" y="2380"/>
                  </a:cubicBezTo>
                  <a:cubicBezTo>
                    <a:pt x="365" y="2623"/>
                    <a:pt x="396" y="2866"/>
                    <a:pt x="517" y="3049"/>
                  </a:cubicBezTo>
                  <a:cubicBezTo>
                    <a:pt x="639" y="3292"/>
                    <a:pt x="852" y="3474"/>
                    <a:pt x="1095" y="3596"/>
                  </a:cubicBezTo>
                  <a:cubicBezTo>
                    <a:pt x="1311" y="3639"/>
                    <a:pt x="1537" y="3662"/>
                    <a:pt x="1764" y="3662"/>
                  </a:cubicBezTo>
                  <a:cubicBezTo>
                    <a:pt x="2652" y="3662"/>
                    <a:pt x="3546" y="3306"/>
                    <a:pt x="3861" y="2410"/>
                  </a:cubicBezTo>
                  <a:cubicBezTo>
                    <a:pt x="3952" y="2198"/>
                    <a:pt x="3982" y="1954"/>
                    <a:pt x="3982" y="1711"/>
                  </a:cubicBezTo>
                  <a:cubicBezTo>
                    <a:pt x="3982" y="1103"/>
                    <a:pt x="3709" y="465"/>
                    <a:pt x="3223" y="100"/>
                  </a:cubicBezTo>
                  <a:cubicBezTo>
                    <a:pt x="2900" y="51"/>
                    <a:pt x="2557" y="1"/>
                    <a:pt x="2227" y="1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1" name="Google Shape;1951;p62"/>
            <p:cNvSpPr/>
            <p:nvPr/>
          </p:nvSpPr>
          <p:spPr>
            <a:xfrm>
              <a:off x="5481865" y="4945658"/>
              <a:ext cx="145659" cy="84438"/>
            </a:xfrm>
            <a:custGeom>
              <a:avLst/>
              <a:gdLst/>
              <a:ahLst/>
              <a:cxnLst/>
              <a:rect l="l" t="t" r="r" b="b"/>
              <a:pathLst>
                <a:path w="3438" h="1993" extrusionOk="0">
                  <a:moveTo>
                    <a:pt x="915" y="0"/>
                  </a:moveTo>
                  <a:cubicBezTo>
                    <a:pt x="736" y="0"/>
                    <a:pt x="553" y="31"/>
                    <a:pt x="366" y="99"/>
                  </a:cubicBezTo>
                  <a:cubicBezTo>
                    <a:pt x="275" y="130"/>
                    <a:pt x="215" y="160"/>
                    <a:pt x="123" y="221"/>
                  </a:cubicBezTo>
                  <a:cubicBezTo>
                    <a:pt x="0" y="319"/>
                    <a:pt x="76" y="497"/>
                    <a:pt x="190" y="497"/>
                  </a:cubicBezTo>
                  <a:cubicBezTo>
                    <a:pt x="217" y="497"/>
                    <a:pt x="246" y="487"/>
                    <a:pt x="275" y="464"/>
                  </a:cubicBezTo>
                  <a:lnTo>
                    <a:pt x="306" y="464"/>
                  </a:lnTo>
                  <a:cubicBezTo>
                    <a:pt x="336" y="434"/>
                    <a:pt x="336" y="434"/>
                    <a:pt x="366" y="434"/>
                  </a:cubicBezTo>
                  <a:cubicBezTo>
                    <a:pt x="366" y="403"/>
                    <a:pt x="427" y="403"/>
                    <a:pt x="397" y="403"/>
                  </a:cubicBezTo>
                  <a:cubicBezTo>
                    <a:pt x="518" y="373"/>
                    <a:pt x="640" y="312"/>
                    <a:pt x="762" y="312"/>
                  </a:cubicBezTo>
                  <a:cubicBezTo>
                    <a:pt x="795" y="310"/>
                    <a:pt x="827" y="309"/>
                    <a:pt x="860" y="309"/>
                  </a:cubicBezTo>
                  <a:cubicBezTo>
                    <a:pt x="1336" y="309"/>
                    <a:pt x="1760" y="514"/>
                    <a:pt x="2129" y="798"/>
                  </a:cubicBezTo>
                  <a:cubicBezTo>
                    <a:pt x="2525" y="1102"/>
                    <a:pt x="2829" y="1528"/>
                    <a:pt x="3102" y="1923"/>
                  </a:cubicBezTo>
                  <a:cubicBezTo>
                    <a:pt x="3142" y="1972"/>
                    <a:pt x="3194" y="1993"/>
                    <a:pt x="3243" y="1993"/>
                  </a:cubicBezTo>
                  <a:cubicBezTo>
                    <a:pt x="3346" y="1993"/>
                    <a:pt x="3437" y="1904"/>
                    <a:pt x="3376" y="1801"/>
                  </a:cubicBezTo>
                  <a:cubicBezTo>
                    <a:pt x="2833" y="1000"/>
                    <a:pt x="1938" y="0"/>
                    <a:pt x="9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2" name="Google Shape;1952;p62"/>
            <p:cNvSpPr/>
            <p:nvPr/>
          </p:nvSpPr>
          <p:spPr>
            <a:xfrm>
              <a:off x="5546265" y="4888969"/>
              <a:ext cx="145617" cy="84481"/>
            </a:xfrm>
            <a:custGeom>
              <a:avLst/>
              <a:gdLst/>
              <a:ahLst/>
              <a:cxnLst/>
              <a:rect l="l" t="t" r="r" b="b"/>
              <a:pathLst>
                <a:path w="3437" h="1994" extrusionOk="0">
                  <a:moveTo>
                    <a:pt x="915" y="1"/>
                  </a:moveTo>
                  <a:cubicBezTo>
                    <a:pt x="736" y="1"/>
                    <a:pt x="552" y="32"/>
                    <a:pt x="366" y="100"/>
                  </a:cubicBezTo>
                  <a:cubicBezTo>
                    <a:pt x="275" y="130"/>
                    <a:pt x="214" y="161"/>
                    <a:pt x="123" y="221"/>
                  </a:cubicBezTo>
                  <a:cubicBezTo>
                    <a:pt x="0" y="320"/>
                    <a:pt x="76" y="498"/>
                    <a:pt x="190" y="498"/>
                  </a:cubicBezTo>
                  <a:cubicBezTo>
                    <a:pt x="217" y="498"/>
                    <a:pt x="246" y="488"/>
                    <a:pt x="275" y="465"/>
                  </a:cubicBezTo>
                  <a:lnTo>
                    <a:pt x="305" y="465"/>
                  </a:lnTo>
                  <a:cubicBezTo>
                    <a:pt x="336" y="434"/>
                    <a:pt x="336" y="434"/>
                    <a:pt x="366" y="434"/>
                  </a:cubicBezTo>
                  <a:cubicBezTo>
                    <a:pt x="366" y="404"/>
                    <a:pt x="427" y="404"/>
                    <a:pt x="397" y="404"/>
                  </a:cubicBezTo>
                  <a:cubicBezTo>
                    <a:pt x="518" y="343"/>
                    <a:pt x="640" y="313"/>
                    <a:pt x="761" y="313"/>
                  </a:cubicBezTo>
                  <a:cubicBezTo>
                    <a:pt x="815" y="306"/>
                    <a:pt x="869" y="303"/>
                    <a:pt x="921" y="303"/>
                  </a:cubicBezTo>
                  <a:cubicBezTo>
                    <a:pt x="1373" y="303"/>
                    <a:pt x="1775" y="527"/>
                    <a:pt x="2129" y="799"/>
                  </a:cubicBezTo>
                  <a:cubicBezTo>
                    <a:pt x="2524" y="1103"/>
                    <a:pt x="2828" y="1528"/>
                    <a:pt x="3102" y="1924"/>
                  </a:cubicBezTo>
                  <a:cubicBezTo>
                    <a:pt x="3141" y="1973"/>
                    <a:pt x="3194" y="1993"/>
                    <a:pt x="3243" y="1993"/>
                  </a:cubicBezTo>
                  <a:cubicBezTo>
                    <a:pt x="3346" y="1993"/>
                    <a:pt x="3437" y="1905"/>
                    <a:pt x="3375" y="1802"/>
                  </a:cubicBezTo>
                  <a:cubicBezTo>
                    <a:pt x="2832" y="1000"/>
                    <a:pt x="1938" y="1"/>
                    <a:pt x="9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3" name="Google Shape;1953;p62"/>
            <p:cNvSpPr/>
            <p:nvPr/>
          </p:nvSpPr>
          <p:spPr>
            <a:xfrm>
              <a:off x="5618292" y="4816857"/>
              <a:ext cx="145321" cy="84481"/>
            </a:xfrm>
            <a:custGeom>
              <a:avLst/>
              <a:gdLst/>
              <a:ahLst/>
              <a:cxnLst/>
              <a:rect l="l" t="t" r="r" b="b"/>
              <a:pathLst>
                <a:path w="3430" h="1994" extrusionOk="0">
                  <a:moveTo>
                    <a:pt x="917" y="1"/>
                  </a:moveTo>
                  <a:cubicBezTo>
                    <a:pt x="738" y="1"/>
                    <a:pt x="555" y="32"/>
                    <a:pt x="368" y="100"/>
                  </a:cubicBezTo>
                  <a:cubicBezTo>
                    <a:pt x="277" y="130"/>
                    <a:pt x="186" y="161"/>
                    <a:pt x="125" y="221"/>
                  </a:cubicBezTo>
                  <a:cubicBezTo>
                    <a:pt x="0" y="296"/>
                    <a:pt x="81" y="495"/>
                    <a:pt x="198" y="495"/>
                  </a:cubicBezTo>
                  <a:cubicBezTo>
                    <a:pt x="224" y="495"/>
                    <a:pt x="250" y="486"/>
                    <a:pt x="277" y="464"/>
                  </a:cubicBezTo>
                  <a:cubicBezTo>
                    <a:pt x="277" y="464"/>
                    <a:pt x="308" y="464"/>
                    <a:pt x="308" y="434"/>
                  </a:cubicBezTo>
                  <a:lnTo>
                    <a:pt x="368" y="434"/>
                  </a:lnTo>
                  <a:cubicBezTo>
                    <a:pt x="368" y="404"/>
                    <a:pt x="399" y="404"/>
                    <a:pt x="399" y="404"/>
                  </a:cubicBezTo>
                  <a:cubicBezTo>
                    <a:pt x="520" y="343"/>
                    <a:pt x="642" y="312"/>
                    <a:pt x="764" y="312"/>
                  </a:cubicBezTo>
                  <a:cubicBezTo>
                    <a:pt x="823" y="306"/>
                    <a:pt x="881" y="302"/>
                    <a:pt x="939" y="302"/>
                  </a:cubicBezTo>
                  <a:cubicBezTo>
                    <a:pt x="1384" y="302"/>
                    <a:pt x="1782" y="503"/>
                    <a:pt x="2131" y="799"/>
                  </a:cubicBezTo>
                  <a:cubicBezTo>
                    <a:pt x="2527" y="1103"/>
                    <a:pt x="2830" y="1498"/>
                    <a:pt x="3104" y="1923"/>
                  </a:cubicBezTo>
                  <a:cubicBezTo>
                    <a:pt x="3144" y="1973"/>
                    <a:pt x="3196" y="1993"/>
                    <a:pt x="3244" y="1993"/>
                  </a:cubicBezTo>
                  <a:cubicBezTo>
                    <a:pt x="3345" y="1993"/>
                    <a:pt x="3429" y="1905"/>
                    <a:pt x="3347" y="1802"/>
                  </a:cubicBezTo>
                  <a:cubicBezTo>
                    <a:pt x="2830" y="1000"/>
                    <a:pt x="1939" y="1"/>
                    <a:pt x="9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4" name="Google Shape;1954;p62"/>
            <p:cNvSpPr/>
            <p:nvPr/>
          </p:nvSpPr>
          <p:spPr>
            <a:xfrm>
              <a:off x="5341454" y="4742923"/>
              <a:ext cx="73550" cy="108461"/>
            </a:xfrm>
            <a:custGeom>
              <a:avLst/>
              <a:gdLst/>
              <a:ahLst/>
              <a:cxnLst/>
              <a:rect l="l" t="t" r="r" b="b"/>
              <a:pathLst>
                <a:path w="1736" h="2560" extrusionOk="0">
                  <a:moveTo>
                    <a:pt x="207" y="1"/>
                  </a:moveTo>
                  <a:cubicBezTo>
                    <a:pt x="85" y="1"/>
                    <a:pt x="0" y="187"/>
                    <a:pt x="155" y="264"/>
                  </a:cubicBezTo>
                  <a:cubicBezTo>
                    <a:pt x="641" y="477"/>
                    <a:pt x="1036" y="963"/>
                    <a:pt x="1249" y="1480"/>
                  </a:cubicBezTo>
                  <a:cubicBezTo>
                    <a:pt x="1370" y="1754"/>
                    <a:pt x="1431" y="2088"/>
                    <a:pt x="1462" y="2422"/>
                  </a:cubicBezTo>
                  <a:cubicBezTo>
                    <a:pt x="1462" y="2513"/>
                    <a:pt x="1530" y="2559"/>
                    <a:pt x="1598" y="2559"/>
                  </a:cubicBezTo>
                  <a:cubicBezTo>
                    <a:pt x="1667" y="2559"/>
                    <a:pt x="1735" y="2513"/>
                    <a:pt x="1735" y="2422"/>
                  </a:cubicBezTo>
                  <a:cubicBezTo>
                    <a:pt x="1705" y="1480"/>
                    <a:pt x="1249" y="599"/>
                    <a:pt x="459" y="112"/>
                  </a:cubicBezTo>
                  <a:cubicBezTo>
                    <a:pt x="398" y="82"/>
                    <a:pt x="337" y="51"/>
                    <a:pt x="276" y="21"/>
                  </a:cubicBezTo>
                  <a:cubicBezTo>
                    <a:pt x="253" y="7"/>
                    <a:pt x="230" y="1"/>
                    <a:pt x="2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5" name="Google Shape;1955;p62"/>
            <p:cNvSpPr/>
            <p:nvPr/>
          </p:nvSpPr>
          <p:spPr>
            <a:xfrm>
              <a:off x="5400220" y="4718900"/>
              <a:ext cx="74016" cy="107995"/>
            </a:xfrm>
            <a:custGeom>
              <a:avLst/>
              <a:gdLst/>
              <a:ahLst/>
              <a:cxnLst/>
              <a:rect l="l" t="t" r="r" b="b"/>
              <a:pathLst>
                <a:path w="1747" h="2549" extrusionOk="0">
                  <a:moveTo>
                    <a:pt x="230" y="1"/>
                  </a:moveTo>
                  <a:cubicBezTo>
                    <a:pt x="82" y="1"/>
                    <a:pt x="0" y="200"/>
                    <a:pt x="135" y="254"/>
                  </a:cubicBezTo>
                  <a:cubicBezTo>
                    <a:pt x="652" y="466"/>
                    <a:pt x="1047" y="953"/>
                    <a:pt x="1260" y="1469"/>
                  </a:cubicBezTo>
                  <a:cubicBezTo>
                    <a:pt x="1382" y="1773"/>
                    <a:pt x="1442" y="2077"/>
                    <a:pt x="1442" y="2412"/>
                  </a:cubicBezTo>
                  <a:cubicBezTo>
                    <a:pt x="1458" y="2503"/>
                    <a:pt x="1534" y="2549"/>
                    <a:pt x="1606" y="2549"/>
                  </a:cubicBezTo>
                  <a:cubicBezTo>
                    <a:pt x="1678" y="2549"/>
                    <a:pt x="1746" y="2503"/>
                    <a:pt x="1746" y="2412"/>
                  </a:cubicBezTo>
                  <a:cubicBezTo>
                    <a:pt x="1686" y="1469"/>
                    <a:pt x="1260" y="588"/>
                    <a:pt x="470" y="102"/>
                  </a:cubicBezTo>
                  <a:cubicBezTo>
                    <a:pt x="409" y="71"/>
                    <a:pt x="348" y="41"/>
                    <a:pt x="287" y="10"/>
                  </a:cubicBezTo>
                  <a:cubicBezTo>
                    <a:pt x="267" y="4"/>
                    <a:pt x="248" y="1"/>
                    <a:pt x="2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6" name="Google Shape;1956;p62"/>
            <p:cNvSpPr/>
            <p:nvPr/>
          </p:nvSpPr>
          <p:spPr>
            <a:xfrm>
              <a:off x="5464748" y="4688013"/>
              <a:ext cx="74524" cy="107952"/>
            </a:xfrm>
            <a:custGeom>
              <a:avLst/>
              <a:gdLst/>
              <a:ahLst/>
              <a:cxnLst/>
              <a:rect l="l" t="t" r="r" b="b"/>
              <a:pathLst>
                <a:path w="1759" h="2548" extrusionOk="0">
                  <a:moveTo>
                    <a:pt x="256" y="0"/>
                  </a:moveTo>
                  <a:cubicBezTo>
                    <a:pt x="103" y="0"/>
                    <a:pt x="0" y="199"/>
                    <a:pt x="163" y="253"/>
                  </a:cubicBezTo>
                  <a:cubicBezTo>
                    <a:pt x="649" y="466"/>
                    <a:pt x="1074" y="983"/>
                    <a:pt x="1287" y="1469"/>
                  </a:cubicBezTo>
                  <a:cubicBezTo>
                    <a:pt x="1409" y="1773"/>
                    <a:pt x="1470" y="2077"/>
                    <a:pt x="1470" y="2411"/>
                  </a:cubicBezTo>
                  <a:cubicBezTo>
                    <a:pt x="1470" y="2502"/>
                    <a:pt x="1546" y="2548"/>
                    <a:pt x="1618" y="2548"/>
                  </a:cubicBezTo>
                  <a:cubicBezTo>
                    <a:pt x="1690" y="2548"/>
                    <a:pt x="1758" y="2502"/>
                    <a:pt x="1743" y="2411"/>
                  </a:cubicBezTo>
                  <a:cubicBezTo>
                    <a:pt x="1713" y="1499"/>
                    <a:pt x="1287" y="618"/>
                    <a:pt x="467" y="101"/>
                  </a:cubicBezTo>
                  <a:cubicBezTo>
                    <a:pt x="406" y="71"/>
                    <a:pt x="375" y="40"/>
                    <a:pt x="315" y="10"/>
                  </a:cubicBezTo>
                  <a:cubicBezTo>
                    <a:pt x="295" y="3"/>
                    <a:pt x="275" y="0"/>
                    <a:pt x="2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7" name="Google Shape;1957;p62"/>
            <p:cNvSpPr/>
            <p:nvPr/>
          </p:nvSpPr>
          <p:spPr>
            <a:xfrm>
              <a:off x="5935175" y="2414118"/>
              <a:ext cx="126255" cy="45121"/>
            </a:xfrm>
            <a:custGeom>
              <a:avLst/>
              <a:gdLst/>
              <a:ahLst/>
              <a:cxnLst/>
              <a:rect l="l" t="t" r="r" b="b"/>
              <a:pathLst>
                <a:path w="2980" h="1065" extrusionOk="0">
                  <a:moveTo>
                    <a:pt x="1671" y="0"/>
                  </a:moveTo>
                  <a:cubicBezTo>
                    <a:pt x="1571" y="0"/>
                    <a:pt x="1470" y="11"/>
                    <a:pt x="1369" y="31"/>
                  </a:cubicBezTo>
                  <a:cubicBezTo>
                    <a:pt x="1065" y="61"/>
                    <a:pt x="761" y="183"/>
                    <a:pt x="548" y="365"/>
                  </a:cubicBezTo>
                  <a:cubicBezTo>
                    <a:pt x="305" y="548"/>
                    <a:pt x="92" y="791"/>
                    <a:pt x="1" y="1064"/>
                  </a:cubicBezTo>
                  <a:cubicBezTo>
                    <a:pt x="457" y="730"/>
                    <a:pt x="913" y="456"/>
                    <a:pt x="1429" y="396"/>
                  </a:cubicBezTo>
                  <a:cubicBezTo>
                    <a:pt x="1570" y="378"/>
                    <a:pt x="1710" y="360"/>
                    <a:pt x="1856" y="360"/>
                  </a:cubicBezTo>
                  <a:cubicBezTo>
                    <a:pt x="1963" y="360"/>
                    <a:pt x="2074" y="370"/>
                    <a:pt x="2189" y="396"/>
                  </a:cubicBezTo>
                  <a:cubicBezTo>
                    <a:pt x="2432" y="426"/>
                    <a:pt x="2706" y="517"/>
                    <a:pt x="2979" y="578"/>
                  </a:cubicBezTo>
                  <a:cubicBezTo>
                    <a:pt x="2797" y="365"/>
                    <a:pt x="2554" y="213"/>
                    <a:pt x="2250" y="122"/>
                  </a:cubicBezTo>
                  <a:cubicBezTo>
                    <a:pt x="2068" y="41"/>
                    <a:pt x="1872" y="0"/>
                    <a:pt x="16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8" name="Google Shape;1958;p62"/>
            <p:cNvSpPr/>
            <p:nvPr/>
          </p:nvSpPr>
          <p:spPr>
            <a:xfrm>
              <a:off x="6029185" y="3581762"/>
              <a:ext cx="377198" cy="414863"/>
            </a:xfrm>
            <a:custGeom>
              <a:avLst/>
              <a:gdLst/>
              <a:ahLst/>
              <a:cxnLst/>
              <a:rect l="l" t="t" r="r" b="b"/>
              <a:pathLst>
                <a:path w="8903" h="9792" extrusionOk="0">
                  <a:moveTo>
                    <a:pt x="8719" y="0"/>
                  </a:moveTo>
                  <a:cubicBezTo>
                    <a:pt x="8659" y="0"/>
                    <a:pt x="8597" y="30"/>
                    <a:pt x="8574" y="101"/>
                  </a:cubicBezTo>
                  <a:cubicBezTo>
                    <a:pt x="7716" y="2172"/>
                    <a:pt x="7203" y="4733"/>
                    <a:pt x="7737" y="6970"/>
                  </a:cubicBezTo>
                  <a:lnTo>
                    <a:pt x="7737" y="6970"/>
                  </a:lnTo>
                  <a:cubicBezTo>
                    <a:pt x="5079" y="6980"/>
                    <a:pt x="2237" y="7917"/>
                    <a:pt x="124" y="9554"/>
                  </a:cubicBezTo>
                  <a:cubicBezTo>
                    <a:pt x="0" y="9653"/>
                    <a:pt x="117" y="9792"/>
                    <a:pt x="247" y="9792"/>
                  </a:cubicBezTo>
                  <a:cubicBezTo>
                    <a:pt x="277" y="9792"/>
                    <a:pt x="308" y="9784"/>
                    <a:pt x="336" y="9767"/>
                  </a:cubicBezTo>
                  <a:cubicBezTo>
                    <a:pt x="2312" y="8211"/>
                    <a:pt x="5201" y="7244"/>
                    <a:pt x="7785" y="7244"/>
                  </a:cubicBezTo>
                  <a:cubicBezTo>
                    <a:pt x="7825" y="7244"/>
                    <a:pt x="7865" y="7244"/>
                    <a:pt x="7905" y="7244"/>
                  </a:cubicBezTo>
                  <a:cubicBezTo>
                    <a:pt x="7996" y="7244"/>
                    <a:pt x="8057" y="7153"/>
                    <a:pt x="8057" y="7062"/>
                  </a:cubicBezTo>
                  <a:cubicBezTo>
                    <a:pt x="7449" y="4843"/>
                    <a:pt x="7966" y="2259"/>
                    <a:pt x="8847" y="162"/>
                  </a:cubicBezTo>
                  <a:cubicBezTo>
                    <a:pt x="8902" y="70"/>
                    <a:pt x="8812" y="0"/>
                    <a:pt x="8719" y="0"/>
                  </a:cubicBez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9" name="Google Shape;1959;p62"/>
            <p:cNvSpPr/>
            <p:nvPr/>
          </p:nvSpPr>
          <p:spPr>
            <a:xfrm>
              <a:off x="6232428" y="4075825"/>
              <a:ext cx="312079" cy="92827"/>
            </a:xfrm>
            <a:custGeom>
              <a:avLst/>
              <a:gdLst/>
              <a:ahLst/>
              <a:cxnLst/>
              <a:rect l="l" t="t" r="r" b="b"/>
              <a:pathLst>
                <a:path w="7366" h="2191" extrusionOk="0">
                  <a:moveTo>
                    <a:pt x="184" y="1"/>
                  </a:moveTo>
                  <a:cubicBezTo>
                    <a:pt x="68" y="1"/>
                    <a:pt x="0" y="187"/>
                    <a:pt x="129" y="264"/>
                  </a:cubicBezTo>
                  <a:cubicBezTo>
                    <a:pt x="1479" y="1250"/>
                    <a:pt x="3328" y="2191"/>
                    <a:pt x="5090" y="2191"/>
                  </a:cubicBezTo>
                  <a:cubicBezTo>
                    <a:pt x="5827" y="2191"/>
                    <a:pt x="6548" y="2026"/>
                    <a:pt x="7211" y="1632"/>
                  </a:cubicBezTo>
                  <a:cubicBezTo>
                    <a:pt x="7366" y="1529"/>
                    <a:pt x="7280" y="1338"/>
                    <a:pt x="7158" y="1338"/>
                  </a:cubicBezTo>
                  <a:cubicBezTo>
                    <a:pt x="7136" y="1338"/>
                    <a:pt x="7113" y="1345"/>
                    <a:pt x="7090" y="1358"/>
                  </a:cubicBezTo>
                  <a:cubicBezTo>
                    <a:pt x="6450" y="1740"/>
                    <a:pt x="5759" y="1899"/>
                    <a:pt x="5054" y="1899"/>
                  </a:cubicBezTo>
                  <a:cubicBezTo>
                    <a:pt x="3347" y="1899"/>
                    <a:pt x="1563" y="968"/>
                    <a:pt x="251" y="21"/>
                  </a:cubicBezTo>
                  <a:cubicBezTo>
                    <a:pt x="227" y="7"/>
                    <a:pt x="205" y="1"/>
                    <a:pt x="184" y="1"/>
                  </a:cubicBez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0" name="Google Shape;1960;p62"/>
            <p:cNvSpPr/>
            <p:nvPr/>
          </p:nvSpPr>
          <p:spPr>
            <a:xfrm>
              <a:off x="6360212" y="3184215"/>
              <a:ext cx="45121" cy="94056"/>
            </a:xfrm>
            <a:custGeom>
              <a:avLst/>
              <a:gdLst/>
              <a:ahLst/>
              <a:cxnLst/>
              <a:rect l="l" t="t" r="r" b="b"/>
              <a:pathLst>
                <a:path w="1065" h="2220" fill="none" extrusionOk="0">
                  <a:moveTo>
                    <a:pt x="1" y="1"/>
                  </a:moveTo>
                  <a:lnTo>
                    <a:pt x="1064" y="2220"/>
                  </a:lnTo>
                </a:path>
              </a:pathLst>
            </a:custGeom>
            <a:noFill/>
            <a:ln w="98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1" name="Google Shape;1961;p62"/>
            <p:cNvSpPr/>
            <p:nvPr/>
          </p:nvSpPr>
          <p:spPr>
            <a:xfrm>
              <a:off x="6310005" y="3197095"/>
              <a:ext cx="21904" cy="118544"/>
            </a:xfrm>
            <a:custGeom>
              <a:avLst/>
              <a:gdLst/>
              <a:ahLst/>
              <a:cxnLst/>
              <a:rect l="l" t="t" r="r" b="b"/>
              <a:pathLst>
                <a:path w="517" h="2798" fill="none" extrusionOk="0">
                  <a:moveTo>
                    <a:pt x="517" y="2797"/>
                  </a:moveTo>
                  <a:lnTo>
                    <a:pt x="0" y="1"/>
                  </a:lnTo>
                </a:path>
              </a:pathLst>
            </a:custGeom>
            <a:noFill/>
            <a:ln w="98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2" name="Google Shape;1962;p62"/>
            <p:cNvSpPr/>
            <p:nvPr/>
          </p:nvSpPr>
          <p:spPr>
            <a:xfrm>
              <a:off x="6236580" y="3194553"/>
              <a:ext cx="30971" cy="136550"/>
            </a:xfrm>
            <a:custGeom>
              <a:avLst/>
              <a:gdLst/>
              <a:ahLst/>
              <a:cxnLst/>
              <a:rect l="l" t="t" r="r" b="b"/>
              <a:pathLst>
                <a:path w="731" h="3223" fill="none" extrusionOk="0">
                  <a:moveTo>
                    <a:pt x="1" y="3222"/>
                  </a:moveTo>
                  <a:lnTo>
                    <a:pt x="730" y="0"/>
                  </a:lnTo>
                </a:path>
              </a:pathLst>
            </a:custGeom>
            <a:noFill/>
            <a:ln w="98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3" name="Google Shape;1963;p62"/>
            <p:cNvSpPr/>
            <p:nvPr/>
          </p:nvSpPr>
          <p:spPr>
            <a:xfrm>
              <a:off x="6150317" y="3173919"/>
              <a:ext cx="78592" cy="108249"/>
            </a:xfrm>
            <a:custGeom>
              <a:avLst/>
              <a:gdLst/>
              <a:ahLst/>
              <a:cxnLst/>
              <a:rect l="l" t="t" r="r" b="b"/>
              <a:pathLst>
                <a:path w="1855" h="2555" fill="none" extrusionOk="0">
                  <a:moveTo>
                    <a:pt x="0" y="2554"/>
                  </a:moveTo>
                  <a:cubicBezTo>
                    <a:pt x="274" y="2189"/>
                    <a:pt x="1854" y="1"/>
                    <a:pt x="1854" y="1"/>
                  </a:cubicBezTo>
                </a:path>
              </a:pathLst>
            </a:custGeom>
            <a:noFill/>
            <a:ln w="98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4" name="Google Shape;1964;p62"/>
            <p:cNvSpPr/>
            <p:nvPr/>
          </p:nvSpPr>
          <p:spPr>
            <a:xfrm>
              <a:off x="6100068" y="3141719"/>
              <a:ext cx="100496" cy="52875"/>
            </a:xfrm>
            <a:custGeom>
              <a:avLst/>
              <a:gdLst/>
              <a:ahLst/>
              <a:cxnLst/>
              <a:rect l="l" t="t" r="r" b="b"/>
              <a:pathLst>
                <a:path w="2372" h="1248" fill="none" extrusionOk="0">
                  <a:moveTo>
                    <a:pt x="1" y="1247"/>
                  </a:moveTo>
                  <a:lnTo>
                    <a:pt x="2372" y="1"/>
                  </a:lnTo>
                </a:path>
              </a:pathLst>
            </a:custGeom>
            <a:noFill/>
            <a:ln w="98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5" name="Google Shape;1965;p62"/>
            <p:cNvSpPr/>
            <p:nvPr/>
          </p:nvSpPr>
          <p:spPr>
            <a:xfrm>
              <a:off x="5767812" y="3428810"/>
              <a:ext cx="105792" cy="462823"/>
            </a:xfrm>
            <a:custGeom>
              <a:avLst/>
              <a:gdLst/>
              <a:ahLst/>
              <a:cxnLst/>
              <a:rect l="l" t="t" r="r" b="b"/>
              <a:pathLst>
                <a:path w="2497" h="10924" extrusionOk="0">
                  <a:moveTo>
                    <a:pt x="2296" y="1"/>
                  </a:moveTo>
                  <a:cubicBezTo>
                    <a:pt x="2256" y="1"/>
                    <a:pt x="2216" y="19"/>
                    <a:pt x="2189" y="64"/>
                  </a:cubicBezTo>
                  <a:cubicBezTo>
                    <a:pt x="943" y="2435"/>
                    <a:pt x="61" y="5049"/>
                    <a:pt x="1" y="7724"/>
                  </a:cubicBezTo>
                  <a:cubicBezTo>
                    <a:pt x="1" y="8453"/>
                    <a:pt x="61" y="9183"/>
                    <a:pt x="183" y="9882"/>
                  </a:cubicBezTo>
                  <a:cubicBezTo>
                    <a:pt x="274" y="10186"/>
                    <a:pt x="365" y="10490"/>
                    <a:pt x="426" y="10824"/>
                  </a:cubicBezTo>
                  <a:cubicBezTo>
                    <a:pt x="438" y="10894"/>
                    <a:pt x="485" y="10923"/>
                    <a:pt x="537" y="10923"/>
                  </a:cubicBezTo>
                  <a:cubicBezTo>
                    <a:pt x="621" y="10923"/>
                    <a:pt x="718" y="10845"/>
                    <a:pt x="700" y="10733"/>
                  </a:cubicBezTo>
                  <a:cubicBezTo>
                    <a:pt x="669" y="10459"/>
                    <a:pt x="548" y="10186"/>
                    <a:pt x="487" y="9912"/>
                  </a:cubicBezTo>
                  <a:cubicBezTo>
                    <a:pt x="365" y="9243"/>
                    <a:pt x="305" y="8514"/>
                    <a:pt x="305" y="7815"/>
                  </a:cubicBezTo>
                  <a:cubicBezTo>
                    <a:pt x="305" y="5140"/>
                    <a:pt x="1216" y="2556"/>
                    <a:pt x="2432" y="216"/>
                  </a:cubicBezTo>
                  <a:cubicBezTo>
                    <a:pt x="2497" y="108"/>
                    <a:pt x="2394" y="1"/>
                    <a:pt x="2296" y="1"/>
                  </a:cubicBez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6" name="Google Shape;1966;p62"/>
            <p:cNvSpPr/>
            <p:nvPr/>
          </p:nvSpPr>
          <p:spPr>
            <a:xfrm>
              <a:off x="5621004" y="3990833"/>
              <a:ext cx="870567" cy="855739"/>
            </a:xfrm>
            <a:custGeom>
              <a:avLst/>
              <a:gdLst/>
              <a:ahLst/>
              <a:cxnLst/>
              <a:rect l="l" t="t" r="r" b="b"/>
              <a:pathLst>
                <a:path w="20548" h="20198" extrusionOk="0">
                  <a:moveTo>
                    <a:pt x="9220" y="0"/>
                  </a:moveTo>
                  <a:cubicBezTo>
                    <a:pt x="8150" y="0"/>
                    <a:pt x="7095" y="341"/>
                    <a:pt x="6171" y="1237"/>
                  </a:cubicBezTo>
                  <a:cubicBezTo>
                    <a:pt x="2280" y="5006"/>
                    <a:pt x="0" y="15188"/>
                    <a:pt x="1004" y="18866"/>
                  </a:cubicBezTo>
                  <a:cubicBezTo>
                    <a:pt x="2744" y="19958"/>
                    <a:pt x="4034" y="20198"/>
                    <a:pt x="4831" y="20198"/>
                  </a:cubicBezTo>
                  <a:cubicBezTo>
                    <a:pt x="5454" y="20198"/>
                    <a:pt x="5776" y="20052"/>
                    <a:pt x="5776" y="20052"/>
                  </a:cubicBezTo>
                  <a:lnTo>
                    <a:pt x="11034" y="11936"/>
                  </a:lnTo>
                  <a:cubicBezTo>
                    <a:pt x="11034" y="11936"/>
                    <a:pt x="12230" y="12342"/>
                    <a:pt x="13782" y="12342"/>
                  </a:cubicBezTo>
                  <a:cubicBezTo>
                    <a:pt x="16281" y="12342"/>
                    <a:pt x="19704" y="11290"/>
                    <a:pt x="20548" y="5796"/>
                  </a:cubicBezTo>
                  <a:cubicBezTo>
                    <a:pt x="17326" y="4033"/>
                    <a:pt x="16262" y="3516"/>
                    <a:pt x="16262" y="3516"/>
                  </a:cubicBezTo>
                  <a:cubicBezTo>
                    <a:pt x="16262" y="3516"/>
                    <a:pt x="12658" y="0"/>
                    <a:pt x="9220" y="0"/>
                  </a:cubicBezTo>
                  <a:close/>
                </a:path>
              </a:pathLst>
            </a:custGeom>
            <a:solidFill>
              <a:srgbClr val="7891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7" name="Google Shape;1967;p62"/>
            <p:cNvSpPr/>
            <p:nvPr/>
          </p:nvSpPr>
          <p:spPr>
            <a:xfrm>
              <a:off x="5856913" y="4345206"/>
              <a:ext cx="274118" cy="500445"/>
            </a:xfrm>
            <a:custGeom>
              <a:avLst/>
              <a:gdLst/>
              <a:ahLst/>
              <a:cxnLst/>
              <a:rect l="l" t="t" r="r" b="b"/>
              <a:pathLst>
                <a:path w="6470" h="11812" extrusionOk="0">
                  <a:moveTo>
                    <a:pt x="6329" y="1"/>
                  </a:moveTo>
                  <a:cubicBezTo>
                    <a:pt x="6256" y="1"/>
                    <a:pt x="6180" y="46"/>
                    <a:pt x="6165" y="137"/>
                  </a:cubicBezTo>
                  <a:cubicBezTo>
                    <a:pt x="6165" y="928"/>
                    <a:pt x="5861" y="1748"/>
                    <a:pt x="5557" y="2447"/>
                  </a:cubicBezTo>
                  <a:cubicBezTo>
                    <a:pt x="5132" y="3481"/>
                    <a:pt x="4615" y="4454"/>
                    <a:pt x="4068" y="5426"/>
                  </a:cubicBezTo>
                  <a:cubicBezTo>
                    <a:pt x="3065" y="7189"/>
                    <a:pt x="1971" y="8891"/>
                    <a:pt x="816" y="10563"/>
                  </a:cubicBezTo>
                  <a:cubicBezTo>
                    <a:pt x="572" y="10897"/>
                    <a:pt x="329" y="11262"/>
                    <a:pt x="86" y="11596"/>
                  </a:cubicBezTo>
                  <a:cubicBezTo>
                    <a:pt x="0" y="11704"/>
                    <a:pt x="97" y="11811"/>
                    <a:pt x="203" y="11811"/>
                  </a:cubicBezTo>
                  <a:cubicBezTo>
                    <a:pt x="248" y="11811"/>
                    <a:pt x="294" y="11793"/>
                    <a:pt x="329" y="11748"/>
                  </a:cubicBezTo>
                  <a:cubicBezTo>
                    <a:pt x="1059" y="10745"/>
                    <a:pt x="1758" y="9682"/>
                    <a:pt x="2427" y="8648"/>
                  </a:cubicBezTo>
                  <a:cubicBezTo>
                    <a:pt x="3642" y="6764"/>
                    <a:pt x="4858" y="4818"/>
                    <a:pt x="5740" y="2751"/>
                  </a:cubicBezTo>
                  <a:cubicBezTo>
                    <a:pt x="6104" y="1931"/>
                    <a:pt x="6439" y="1019"/>
                    <a:pt x="6469" y="137"/>
                  </a:cubicBezTo>
                  <a:cubicBezTo>
                    <a:pt x="6469" y="46"/>
                    <a:pt x="6401" y="1"/>
                    <a:pt x="6329" y="1"/>
                  </a:cubicBezTo>
                  <a:close/>
                </a:path>
              </a:pathLst>
            </a:custGeom>
            <a:solidFill>
              <a:srgbClr val="4063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8" name="Google Shape;1968;p62"/>
            <p:cNvSpPr/>
            <p:nvPr/>
          </p:nvSpPr>
          <p:spPr>
            <a:xfrm>
              <a:off x="5270699" y="3681329"/>
              <a:ext cx="390247" cy="163581"/>
            </a:xfrm>
            <a:custGeom>
              <a:avLst/>
              <a:gdLst/>
              <a:ahLst/>
              <a:cxnLst/>
              <a:rect l="l" t="t" r="r" b="b"/>
              <a:pathLst>
                <a:path w="9211" h="3861" extrusionOk="0">
                  <a:moveTo>
                    <a:pt x="943" y="1"/>
                  </a:moveTo>
                  <a:lnTo>
                    <a:pt x="1" y="913"/>
                  </a:lnTo>
                  <a:lnTo>
                    <a:pt x="822" y="1703"/>
                  </a:lnTo>
                  <a:cubicBezTo>
                    <a:pt x="822" y="1703"/>
                    <a:pt x="1500" y="600"/>
                    <a:pt x="2021" y="600"/>
                  </a:cubicBezTo>
                  <a:cubicBezTo>
                    <a:pt x="2197" y="600"/>
                    <a:pt x="2355" y="726"/>
                    <a:pt x="2463" y="1064"/>
                  </a:cubicBezTo>
                  <a:cubicBezTo>
                    <a:pt x="2768" y="2099"/>
                    <a:pt x="3656" y="3860"/>
                    <a:pt x="5800" y="3860"/>
                  </a:cubicBezTo>
                  <a:cubicBezTo>
                    <a:pt x="6428" y="3860"/>
                    <a:pt x="7164" y="3709"/>
                    <a:pt x="8025" y="3344"/>
                  </a:cubicBezTo>
                  <a:cubicBezTo>
                    <a:pt x="9211" y="1916"/>
                    <a:pt x="7630" y="821"/>
                    <a:pt x="7630" y="821"/>
                  </a:cubicBezTo>
                  <a:lnTo>
                    <a:pt x="3983" y="1"/>
                  </a:ln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9" name="Google Shape;1969;p62"/>
            <p:cNvSpPr/>
            <p:nvPr/>
          </p:nvSpPr>
          <p:spPr>
            <a:xfrm>
              <a:off x="4736259" y="3405677"/>
              <a:ext cx="822946" cy="370970"/>
            </a:xfrm>
            <a:custGeom>
              <a:avLst/>
              <a:gdLst/>
              <a:ahLst/>
              <a:cxnLst/>
              <a:rect l="l" t="t" r="r" b="b"/>
              <a:pathLst>
                <a:path w="19424" h="8756" extrusionOk="0">
                  <a:moveTo>
                    <a:pt x="7341" y="1"/>
                  </a:moveTo>
                  <a:cubicBezTo>
                    <a:pt x="7117" y="1"/>
                    <a:pt x="7204" y="640"/>
                    <a:pt x="7204" y="640"/>
                  </a:cubicBezTo>
                  <a:lnTo>
                    <a:pt x="7752" y="1491"/>
                  </a:lnTo>
                  <a:lnTo>
                    <a:pt x="7752" y="2890"/>
                  </a:lnTo>
                  <a:lnTo>
                    <a:pt x="7843" y="4257"/>
                  </a:lnTo>
                  <a:lnTo>
                    <a:pt x="1277" y="2069"/>
                  </a:lnTo>
                  <a:lnTo>
                    <a:pt x="183" y="2221"/>
                  </a:lnTo>
                  <a:lnTo>
                    <a:pt x="1" y="2950"/>
                  </a:lnTo>
                  <a:lnTo>
                    <a:pt x="1794" y="3558"/>
                  </a:lnTo>
                  <a:lnTo>
                    <a:pt x="6414" y="5291"/>
                  </a:lnTo>
                  <a:lnTo>
                    <a:pt x="17661" y="8756"/>
                  </a:lnTo>
                  <a:lnTo>
                    <a:pt x="19423" y="7601"/>
                  </a:lnTo>
                  <a:lnTo>
                    <a:pt x="10092" y="4774"/>
                  </a:lnTo>
                  <a:lnTo>
                    <a:pt x="8846" y="2130"/>
                  </a:lnTo>
                  <a:cubicBezTo>
                    <a:pt x="8846" y="2130"/>
                    <a:pt x="7600" y="63"/>
                    <a:pt x="7356" y="2"/>
                  </a:cubicBezTo>
                  <a:cubicBezTo>
                    <a:pt x="7351" y="1"/>
                    <a:pt x="7346" y="1"/>
                    <a:pt x="7341" y="1"/>
                  </a:cubicBez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0" name="Google Shape;1970;p62"/>
            <p:cNvSpPr/>
            <p:nvPr/>
          </p:nvSpPr>
          <p:spPr>
            <a:xfrm>
              <a:off x="5201171" y="3673999"/>
              <a:ext cx="164937" cy="107190"/>
            </a:xfrm>
            <a:custGeom>
              <a:avLst/>
              <a:gdLst/>
              <a:ahLst/>
              <a:cxnLst/>
              <a:rect l="l" t="t" r="r" b="b"/>
              <a:pathLst>
                <a:path w="3893" h="2530" extrusionOk="0">
                  <a:moveTo>
                    <a:pt x="2930" y="1"/>
                  </a:moveTo>
                  <a:cubicBezTo>
                    <a:pt x="2101" y="1"/>
                    <a:pt x="760" y="903"/>
                    <a:pt x="760" y="903"/>
                  </a:cubicBezTo>
                  <a:cubicBezTo>
                    <a:pt x="760" y="903"/>
                    <a:pt x="0" y="2028"/>
                    <a:pt x="1216" y="2484"/>
                  </a:cubicBezTo>
                  <a:cubicBezTo>
                    <a:pt x="1303" y="2515"/>
                    <a:pt x="1391" y="2529"/>
                    <a:pt x="1480" y="2529"/>
                  </a:cubicBezTo>
                  <a:cubicBezTo>
                    <a:pt x="2615" y="2529"/>
                    <a:pt x="3892" y="191"/>
                    <a:pt x="3131" y="22"/>
                  </a:cubicBezTo>
                  <a:cubicBezTo>
                    <a:pt x="3069" y="7"/>
                    <a:pt x="3002" y="1"/>
                    <a:pt x="2930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1" name="Google Shape;1971;p62"/>
            <p:cNvSpPr/>
            <p:nvPr/>
          </p:nvSpPr>
          <p:spPr>
            <a:xfrm>
              <a:off x="5265572" y="3706284"/>
              <a:ext cx="166335" cy="117485"/>
            </a:xfrm>
            <a:custGeom>
              <a:avLst/>
              <a:gdLst/>
              <a:ahLst/>
              <a:cxnLst/>
              <a:rect l="l" t="t" r="r" b="b"/>
              <a:pathLst>
                <a:path w="3926" h="2773" extrusionOk="0">
                  <a:moveTo>
                    <a:pt x="3009" y="1"/>
                  </a:moveTo>
                  <a:cubicBezTo>
                    <a:pt x="2154" y="1"/>
                    <a:pt x="760" y="1053"/>
                    <a:pt x="760" y="1053"/>
                  </a:cubicBezTo>
                  <a:cubicBezTo>
                    <a:pt x="760" y="1053"/>
                    <a:pt x="0" y="2269"/>
                    <a:pt x="1186" y="2725"/>
                  </a:cubicBezTo>
                  <a:cubicBezTo>
                    <a:pt x="1271" y="2757"/>
                    <a:pt x="1358" y="2773"/>
                    <a:pt x="1446" y="2773"/>
                  </a:cubicBezTo>
                  <a:cubicBezTo>
                    <a:pt x="2589" y="2773"/>
                    <a:pt x="3926" y="217"/>
                    <a:pt x="3192" y="20"/>
                  </a:cubicBezTo>
                  <a:cubicBezTo>
                    <a:pt x="3135" y="7"/>
                    <a:pt x="3073" y="1"/>
                    <a:pt x="3009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2" name="Google Shape;1972;p62"/>
            <p:cNvSpPr/>
            <p:nvPr/>
          </p:nvSpPr>
          <p:spPr>
            <a:xfrm>
              <a:off x="4743970" y="3493295"/>
              <a:ext cx="302673" cy="97911"/>
            </a:xfrm>
            <a:custGeom>
              <a:avLst/>
              <a:gdLst/>
              <a:ahLst/>
              <a:cxnLst/>
              <a:rect l="l" t="t" r="r" b="b"/>
              <a:pathLst>
                <a:path w="7144" h="2311" extrusionOk="0">
                  <a:moveTo>
                    <a:pt x="1095" y="1"/>
                  </a:moveTo>
                  <a:lnTo>
                    <a:pt x="1" y="153"/>
                  </a:lnTo>
                  <a:cubicBezTo>
                    <a:pt x="1" y="153"/>
                    <a:pt x="3709" y="1429"/>
                    <a:pt x="4196" y="1460"/>
                  </a:cubicBezTo>
                  <a:cubicBezTo>
                    <a:pt x="4682" y="1490"/>
                    <a:pt x="7144" y="2311"/>
                    <a:pt x="7144" y="2311"/>
                  </a:cubicBezTo>
                  <a:lnTo>
                    <a:pt x="4256" y="1034"/>
                  </a:lnTo>
                  <a:lnTo>
                    <a:pt x="1095" y="1"/>
                  </a:lnTo>
                  <a:close/>
                </a:path>
              </a:pathLst>
            </a:custGeom>
            <a:solidFill>
              <a:srgbClr val="9247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3" name="Google Shape;1973;p62"/>
            <p:cNvSpPr/>
            <p:nvPr/>
          </p:nvSpPr>
          <p:spPr>
            <a:xfrm>
              <a:off x="5047924" y="3407032"/>
              <a:ext cx="115917" cy="200949"/>
            </a:xfrm>
            <a:custGeom>
              <a:avLst/>
              <a:gdLst/>
              <a:ahLst/>
              <a:cxnLst/>
              <a:rect l="l" t="t" r="r" b="b"/>
              <a:pathLst>
                <a:path w="2736" h="4743" extrusionOk="0">
                  <a:moveTo>
                    <a:pt x="0" y="0"/>
                  </a:moveTo>
                  <a:lnTo>
                    <a:pt x="821" y="1459"/>
                  </a:lnTo>
                  <a:lnTo>
                    <a:pt x="943" y="4408"/>
                  </a:lnTo>
                  <a:lnTo>
                    <a:pt x="1155" y="2128"/>
                  </a:lnTo>
                  <a:lnTo>
                    <a:pt x="2736" y="4742"/>
                  </a:lnTo>
                  <a:lnTo>
                    <a:pt x="1490" y="2128"/>
                  </a:lnTo>
                  <a:cubicBezTo>
                    <a:pt x="1490" y="2098"/>
                    <a:pt x="335" y="152"/>
                    <a:pt x="0" y="0"/>
                  </a:cubicBezTo>
                  <a:close/>
                </a:path>
              </a:pathLst>
            </a:custGeom>
            <a:solidFill>
              <a:srgbClr val="9247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4" name="Google Shape;1974;p62"/>
            <p:cNvSpPr/>
            <p:nvPr/>
          </p:nvSpPr>
          <p:spPr>
            <a:xfrm>
              <a:off x="4615211" y="3429827"/>
              <a:ext cx="195780" cy="163962"/>
            </a:xfrm>
            <a:custGeom>
              <a:avLst/>
              <a:gdLst/>
              <a:ahLst/>
              <a:cxnLst/>
              <a:rect l="l" t="t" r="r" b="b"/>
              <a:pathLst>
                <a:path w="4621" h="3870" extrusionOk="0">
                  <a:moveTo>
                    <a:pt x="2671" y="0"/>
                  </a:moveTo>
                  <a:cubicBezTo>
                    <a:pt x="1636" y="0"/>
                    <a:pt x="681" y="192"/>
                    <a:pt x="396" y="830"/>
                  </a:cubicBezTo>
                  <a:cubicBezTo>
                    <a:pt x="0" y="1742"/>
                    <a:pt x="730" y="3444"/>
                    <a:pt x="2341" y="3839"/>
                  </a:cubicBezTo>
                  <a:cubicBezTo>
                    <a:pt x="2402" y="3839"/>
                    <a:pt x="2432" y="3870"/>
                    <a:pt x="2493" y="3870"/>
                  </a:cubicBezTo>
                  <a:cubicBezTo>
                    <a:pt x="2250" y="3748"/>
                    <a:pt x="2037" y="3566"/>
                    <a:pt x="1915" y="3323"/>
                  </a:cubicBezTo>
                  <a:cubicBezTo>
                    <a:pt x="1794" y="3140"/>
                    <a:pt x="1763" y="2897"/>
                    <a:pt x="1733" y="2654"/>
                  </a:cubicBezTo>
                  <a:cubicBezTo>
                    <a:pt x="1611" y="2046"/>
                    <a:pt x="1399" y="1408"/>
                    <a:pt x="1915" y="891"/>
                  </a:cubicBezTo>
                  <a:cubicBezTo>
                    <a:pt x="2280" y="526"/>
                    <a:pt x="2858" y="344"/>
                    <a:pt x="3405" y="283"/>
                  </a:cubicBezTo>
                  <a:cubicBezTo>
                    <a:pt x="3477" y="277"/>
                    <a:pt x="3551" y="275"/>
                    <a:pt x="3625" y="275"/>
                  </a:cubicBezTo>
                  <a:cubicBezTo>
                    <a:pt x="3955" y="275"/>
                    <a:pt x="4298" y="325"/>
                    <a:pt x="4621" y="374"/>
                  </a:cubicBezTo>
                  <a:cubicBezTo>
                    <a:pt x="4408" y="222"/>
                    <a:pt x="4165" y="101"/>
                    <a:pt x="3861" y="70"/>
                  </a:cubicBezTo>
                  <a:cubicBezTo>
                    <a:pt x="3474" y="28"/>
                    <a:pt x="3067" y="0"/>
                    <a:pt x="2671" y="0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5" name="Google Shape;1975;p62"/>
            <p:cNvSpPr/>
            <p:nvPr/>
          </p:nvSpPr>
          <p:spPr>
            <a:xfrm>
              <a:off x="5313194" y="3564729"/>
              <a:ext cx="314367" cy="215862"/>
            </a:xfrm>
            <a:custGeom>
              <a:avLst/>
              <a:gdLst/>
              <a:ahLst/>
              <a:cxnLst/>
              <a:rect l="l" t="t" r="r" b="b"/>
              <a:pathLst>
                <a:path w="7420" h="5095" extrusionOk="0">
                  <a:moveTo>
                    <a:pt x="642" y="1"/>
                  </a:moveTo>
                  <a:cubicBezTo>
                    <a:pt x="607" y="1"/>
                    <a:pt x="576" y="6"/>
                    <a:pt x="548" y="17"/>
                  </a:cubicBezTo>
                  <a:cubicBezTo>
                    <a:pt x="1" y="230"/>
                    <a:pt x="548" y="2813"/>
                    <a:pt x="2159" y="2874"/>
                  </a:cubicBezTo>
                  <a:cubicBezTo>
                    <a:pt x="2622" y="4371"/>
                    <a:pt x="3587" y="5095"/>
                    <a:pt x="4685" y="5095"/>
                  </a:cubicBezTo>
                  <a:cubicBezTo>
                    <a:pt x="5461" y="5095"/>
                    <a:pt x="6303" y="4734"/>
                    <a:pt x="7083" y="4029"/>
                  </a:cubicBezTo>
                  <a:cubicBezTo>
                    <a:pt x="7083" y="4029"/>
                    <a:pt x="7419" y="1676"/>
                    <a:pt x="4434" y="1676"/>
                  </a:cubicBezTo>
                  <a:cubicBezTo>
                    <a:pt x="4310" y="1676"/>
                    <a:pt x="4180" y="1680"/>
                    <a:pt x="4044" y="1689"/>
                  </a:cubicBezTo>
                  <a:cubicBezTo>
                    <a:pt x="4017" y="1691"/>
                    <a:pt x="3991" y="1692"/>
                    <a:pt x="3964" y="1692"/>
                  </a:cubicBezTo>
                  <a:cubicBezTo>
                    <a:pt x="2869" y="1692"/>
                    <a:pt x="1262" y="1"/>
                    <a:pt x="642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6" name="Google Shape;1976;p62"/>
            <p:cNvSpPr/>
            <p:nvPr/>
          </p:nvSpPr>
          <p:spPr>
            <a:xfrm>
              <a:off x="5322219" y="3556044"/>
              <a:ext cx="186756" cy="205186"/>
            </a:xfrm>
            <a:custGeom>
              <a:avLst/>
              <a:gdLst/>
              <a:ahLst/>
              <a:cxnLst/>
              <a:rect l="l" t="t" r="r" b="b"/>
              <a:pathLst>
                <a:path w="4408" h="4843" extrusionOk="0">
                  <a:moveTo>
                    <a:pt x="382" y="1"/>
                  </a:moveTo>
                  <a:cubicBezTo>
                    <a:pt x="359" y="1"/>
                    <a:pt x="334" y="3"/>
                    <a:pt x="305" y="9"/>
                  </a:cubicBezTo>
                  <a:cubicBezTo>
                    <a:pt x="213" y="9"/>
                    <a:pt x="153" y="100"/>
                    <a:pt x="153" y="131"/>
                  </a:cubicBezTo>
                  <a:cubicBezTo>
                    <a:pt x="122" y="161"/>
                    <a:pt x="92" y="222"/>
                    <a:pt x="92" y="252"/>
                  </a:cubicBezTo>
                  <a:cubicBezTo>
                    <a:pt x="61" y="313"/>
                    <a:pt x="61" y="374"/>
                    <a:pt x="31" y="465"/>
                  </a:cubicBezTo>
                  <a:cubicBezTo>
                    <a:pt x="1" y="617"/>
                    <a:pt x="1" y="739"/>
                    <a:pt x="1" y="891"/>
                  </a:cubicBezTo>
                  <a:cubicBezTo>
                    <a:pt x="1" y="1438"/>
                    <a:pt x="122" y="2015"/>
                    <a:pt x="426" y="2502"/>
                  </a:cubicBezTo>
                  <a:cubicBezTo>
                    <a:pt x="739" y="2957"/>
                    <a:pt x="1293" y="3226"/>
                    <a:pt x="1836" y="3258"/>
                  </a:cubicBezTo>
                  <a:lnTo>
                    <a:pt x="1836" y="3258"/>
                  </a:lnTo>
                  <a:cubicBezTo>
                    <a:pt x="1938" y="3478"/>
                    <a:pt x="2021" y="3716"/>
                    <a:pt x="2128" y="3930"/>
                  </a:cubicBezTo>
                  <a:cubicBezTo>
                    <a:pt x="2220" y="4204"/>
                    <a:pt x="2402" y="4508"/>
                    <a:pt x="2706" y="4660"/>
                  </a:cubicBezTo>
                  <a:cubicBezTo>
                    <a:pt x="2979" y="4842"/>
                    <a:pt x="3283" y="4842"/>
                    <a:pt x="3557" y="4842"/>
                  </a:cubicBezTo>
                  <a:cubicBezTo>
                    <a:pt x="3861" y="4842"/>
                    <a:pt x="4134" y="4781"/>
                    <a:pt x="4408" y="4721"/>
                  </a:cubicBezTo>
                  <a:cubicBezTo>
                    <a:pt x="4226" y="4721"/>
                    <a:pt x="4043" y="4734"/>
                    <a:pt x="3852" y="4734"/>
                  </a:cubicBezTo>
                  <a:cubicBezTo>
                    <a:pt x="3756" y="4734"/>
                    <a:pt x="3658" y="4731"/>
                    <a:pt x="3557" y="4721"/>
                  </a:cubicBezTo>
                  <a:cubicBezTo>
                    <a:pt x="3283" y="4660"/>
                    <a:pt x="3010" y="4629"/>
                    <a:pt x="2797" y="4477"/>
                  </a:cubicBezTo>
                  <a:cubicBezTo>
                    <a:pt x="2615" y="4325"/>
                    <a:pt x="2493" y="4082"/>
                    <a:pt x="2402" y="3839"/>
                  </a:cubicBezTo>
                  <a:cubicBezTo>
                    <a:pt x="2311" y="3566"/>
                    <a:pt x="2220" y="3292"/>
                    <a:pt x="2098" y="3018"/>
                  </a:cubicBezTo>
                  <a:lnTo>
                    <a:pt x="2068" y="2927"/>
                  </a:lnTo>
                  <a:lnTo>
                    <a:pt x="1946" y="2927"/>
                  </a:lnTo>
                  <a:cubicBezTo>
                    <a:pt x="1460" y="2897"/>
                    <a:pt x="1004" y="2684"/>
                    <a:pt x="761" y="2259"/>
                  </a:cubicBezTo>
                  <a:cubicBezTo>
                    <a:pt x="487" y="1894"/>
                    <a:pt x="365" y="1377"/>
                    <a:pt x="335" y="891"/>
                  </a:cubicBezTo>
                  <a:cubicBezTo>
                    <a:pt x="335" y="739"/>
                    <a:pt x="335" y="617"/>
                    <a:pt x="335" y="496"/>
                  </a:cubicBezTo>
                  <a:cubicBezTo>
                    <a:pt x="365" y="435"/>
                    <a:pt x="365" y="404"/>
                    <a:pt x="365" y="344"/>
                  </a:cubicBezTo>
                  <a:cubicBezTo>
                    <a:pt x="391" y="319"/>
                    <a:pt x="395" y="293"/>
                    <a:pt x="396" y="285"/>
                  </a:cubicBezTo>
                  <a:lnTo>
                    <a:pt x="396" y="285"/>
                  </a:lnTo>
                  <a:cubicBezTo>
                    <a:pt x="419" y="289"/>
                    <a:pt x="453" y="296"/>
                    <a:pt x="487" y="313"/>
                  </a:cubicBezTo>
                  <a:cubicBezTo>
                    <a:pt x="548" y="313"/>
                    <a:pt x="578" y="344"/>
                    <a:pt x="639" y="374"/>
                  </a:cubicBezTo>
                  <a:cubicBezTo>
                    <a:pt x="761" y="435"/>
                    <a:pt x="882" y="496"/>
                    <a:pt x="973" y="587"/>
                  </a:cubicBezTo>
                  <a:cubicBezTo>
                    <a:pt x="1429" y="860"/>
                    <a:pt x="1885" y="1134"/>
                    <a:pt x="2311" y="1438"/>
                  </a:cubicBezTo>
                  <a:cubicBezTo>
                    <a:pt x="1946" y="1073"/>
                    <a:pt x="1551" y="708"/>
                    <a:pt x="1095" y="374"/>
                  </a:cubicBezTo>
                  <a:cubicBezTo>
                    <a:pt x="1004" y="313"/>
                    <a:pt x="882" y="222"/>
                    <a:pt x="761" y="161"/>
                  </a:cubicBezTo>
                  <a:cubicBezTo>
                    <a:pt x="700" y="131"/>
                    <a:pt x="639" y="100"/>
                    <a:pt x="578" y="70"/>
                  </a:cubicBezTo>
                  <a:cubicBezTo>
                    <a:pt x="529" y="45"/>
                    <a:pt x="480" y="1"/>
                    <a:pt x="382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7" name="Google Shape;1977;p62"/>
            <p:cNvSpPr/>
            <p:nvPr/>
          </p:nvSpPr>
          <p:spPr>
            <a:xfrm>
              <a:off x="5358275" y="3726833"/>
              <a:ext cx="164937" cy="108418"/>
            </a:xfrm>
            <a:custGeom>
              <a:avLst/>
              <a:gdLst/>
              <a:ahLst/>
              <a:cxnLst/>
              <a:rect l="l" t="t" r="r" b="b"/>
              <a:pathLst>
                <a:path w="3893" h="2559" extrusionOk="0">
                  <a:moveTo>
                    <a:pt x="2936" y="0"/>
                  </a:moveTo>
                  <a:cubicBezTo>
                    <a:pt x="2107" y="0"/>
                    <a:pt x="761" y="933"/>
                    <a:pt x="761" y="933"/>
                  </a:cubicBezTo>
                  <a:cubicBezTo>
                    <a:pt x="761" y="933"/>
                    <a:pt x="1" y="2088"/>
                    <a:pt x="1186" y="2513"/>
                  </a:cubicBezTo>
                  <a:cubicBezTo>
                    <a:pt x="1272" y="2544"/>
                    <a:pt x="1361" y="2559"/>
                    <a:pt x="1450" y="2559"/>
                  </a:cubicBezTo>
                  <a:cubicBezTo>
                    <a:pt x="2589" y="2559"/>
                    <a:pt x="3893" y="218"/>
                    <a:pt x="3132" y="21"/>
                  </a:cubicBezTo>
                  <a:cubicBezTo>
                    <a:pt x="3071" y="7"/>
                    <a:pt x="3005" y="0"/>
                    <a:pt x="2936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8" name="Google Shape;1978;p62"/>
            <p:cNvSpPr/>
            <p:nvPr/>
          </p:nvSpPr>
          <p:spPr>
            <a:xfrm>
              <a:off x="5233372" y="3665186"/>
              <a:ext cx="118502" cy="99903"/>
            </a:xfrm>
            <a:custGeom>
              <a:avLst/>
              <a:gdLst/>
              <a:ahLst/>
              <a:cxnLst/>
              <a:rect l="l" t="t" r="r" b="b"/>
              <a:pathLst>
                <a:path w="2797" h="2358" extrusionOk="0">
                  <a:moveTo>
                    <a:pt x="2120" y="1"/>
                  </a:moveTo>
                  <a:cubicBezTo>
                    <a:pt x="1953" y="1"/>
                    <a:pt x="1807" y="39"/>
                    <a:pt x="1672" y="78"/>
                  </a:cubicBezTo>
                  <a:cubicBezTo>
                    <a:pt x="1459" y="169"/>
                    <a:pt x="1247" y="260"/>
                    <a:pt x="1064" y="351"/>
                  </a:cubicBezTo>
                  <a:cubicBezTo>
                    <a:pt x="669" y="564"/>
                    <a:pt x="304" y="838"/>
                    <a:pt x="0" y="1111"/>
                  </a:cubicBezTo>
                  <a:cubicBezTo>
                    <a:pt x="396" y="959"/>
                    <a:pt x="791" y="777"/>
                    <a:pt x="1186" y="625"/>
                  </a:cubicBezTo>
                  <a:cubicBezTo>
                    <a:pt x="1368" y="534"/>
                    <a:pt x="1581" y="473"/>
                    <a:pt x="1763" y="412"/>
                  </a:cubicBezTo>
                  <a:cubicBezTo>
                    <a:pt x="1914" y="391"/>
                    <a:pt x="2049" y="369"/>
                    <a:pt x="2158" y="369"/>
                  </a:cubicBezTo>
                  <a:cubicBezTo>
                    <a:pt x="2204" y="369"/>
                    <a:pt x="2244" y="373"/>
                    <a:pt x="2280" y="382"/>
                  </a:cubicBezTo>
                  <a:cubicBezTo>
                    <a:pt x="2523" y="412"/>
                    <a:pt x="2402" y="898"/>
                    <a:pt x="2219" y="1263"/>
                  </a:cubicBezTo>
                  <a:cubicBezTo>
                    <a:pt x="2006" y="1628"/>
                    <a:pt x="1794" y="1993"/>
                    <a:pt x="1551" y="2357"/>
                  </a:cubicBezTo>
                  <a:cubicBezTo>
                    <a:pt x="1915" y="2084"/>
                    <a:pt x="2219" y="1780"/>
                    <a:pt x="2462" y="1415"/>
                  </a:cubicBezTo>
                  <a:cubicBezTo>
                    <a:pt x="2584" y="1233"/>
                    <a:pt x="2706" y="1020"/>
                    <a:pt x="2766" y="777"/>
                  </a:cubicBezTo>
                  <a:cubicBezTo>
                    <a:pt x="2797" y="655"/>
                    <a:pt x="2797" y="503"/>
                    <a:pt x="2766" y="351"/>
                  </a:cubicBezTo>
                  <a:cubicBezTo>
                    <a:pt x="2736" y="290"/>
                    <a:pt x="2675" y="230"/>
                    <a:pt x="2614" y="169"/>
                  </a:cubicBezTo>
                  <a:cubicBezTo>
                    <a:pt x="2554" y="108"/>
                    <a:pt x="2493" y="47"/>
                    <a:pt x="2432" y="47"/>
                  </a:cubicBezTo>
                  <a:cubicBezTo>
                    <a:pt x="2320" y="14"/>
                    <a:pt x="2217" y="1"/>
                    <a:pt x="2120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9" name="Google Shape;1979;p62"/>
            <p:cNvSpPr/>
            <p:nvPr/>
          </p:nvSpPr>
          <p:spPr>
            <a:xfrm>
              <a:off x="5333828" y="3698064"/>
              <a:ext cx="81176" cy="118544"/>
            </a:xfrm>
            <a:custGeom>
              <a:avLst/>
              <a:gdLst/>
              <a:ahLst/>
              <a:cxnLst/>
              <a:rect l="l" t="t" r="r" b="b"/>
              <a:pathLst>
                <a:path w="1916" h="2798" extrusionOk="0">
                  <a:moveTo>
                    <a:pt x="1398" y="1"/>
                  </a:moveTo>
                  <a:cubicBezTo>
                    <a:pt x="1277" y="1"/>
                    <a:pt x="1155" y="1"/>
                    <a:pt x="1034" y="62"/>
                  </a:cubicBezTo>
                  <a:cubicBezTo>
                    <a:pt x="639" y="183"/>
                    <a:pt x="304" y="426"/>
                    <a:pt x="0" y="700"/>
                  </a:cubicBezTo>
                  <a:cubicBezTo>
                    <a:pt x="395" y="548"/>
                    <a:pt x="760" y="396"/>
                    <a:pt x="1125" y="335"/>
                  </a:cubicBezTo>
                  <a:lnTo>
                    <a:pt x="1368" y="335"/>
                  </a:lnTo>
                  <a:cubicBezTo>
                    <a:pt x="1429" y="335"/>
                    <a:pt x="1490" y="366"/>
                    <a:pt x="1490" y="396"/>
                  </a:cubicBezTo>
                  <a:cubicBezTo>
                    <a:pt x="1520" y="457"/>
                    <a:pt x="1490" y="669"/>
                    <a:pt x="1459" y="821"/>
                  </a:cubicBezTo>
                  <a:cubicBezTo>
                    <a:pt x="1398" y="1186"/>
                    <a:pt x="1246" y="1551"/>
                    <a:pt x="1064" y="1885"/>
                  </a:cubicBezTo>
                  <a:cubicBezTo>
                    <a:pt x="882" y="2220"/>
                    <a:pt x="639" y="2524"/>
                    <a:pt x="335" y="2797"/>
                  </a:cubicBezTo>
                  <a:cubicBezTo>
                    <a:pt x="730" y="2676"/>
                    <a:pt x="1064" y="2372"/>
                    <a:pt x="1307" y="2037"/>
                  </a:cubicBezTo>
                  <a:cubicBezTo>
                    <a:pt x="1550" y="1703"/>
                    <a:pt x="1733" y="1338"/>
                    <a:pt x="1824" y="913"/>
                  </a:cubicBezTo>
                  <a:cubicBezTo>
                    <a:pt x="1854" y="700"/>
                    <a:pt x="1915" y="487"/>
                    <a:pt x="1794" y="214"/>
                  </a:cubicBezTo>
                  <a:cubicBezTo>
                    <a:pt x="1672" y="31"/>
                    <a:pt x="1520" y="1"/>
                    <a:pt x="1398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0" name="Google Shape;1980;p62"/>
            <p:cNvSpPr/>
            <p:nvPr/>
          </p:nvSpPr>
          <p:spPr>
            <a:xfrm>
              <a:off x="5399500" y="3723486"/>
              <a:ext cx="104351" cy="108546"/>
            </a:xfrm>
            <a:custGeom>
              <a:avLst/>
              <a:gdLst/>
              <a:ahLst/>
              <a:cxnLst/>
              <a:rect l="l" t="t" r="r" b="b"/>
              <a:pathLst>
                <a:path w="2463" h="2562" extrusionOk="0">
                  <a:moveTo>
                    <a:pt x="1649" y="1"/>
                  </a:moveTo>
                  <a:cubicBezTo>
                    <a:pt x="1442" y="1"/>
                    <a:pt x="1268" y="50"/>
                    <a:pt x="1095" y="100"/>
                  </a:cubicBezTo>
                  <a:cubicBezTo>
                    <a:pt x="669" y="282"/>
                    <a:pt x="304" y="525"/>
                    <a:pt x="0" y="829"/>
                  </a:cubicBezTo>
                  <a:cubicBezTo>
                    <a:pt x="396" y="647"/>
                    <a:pt x="791" y="495"/>
                    <a:pt x="1186" y="404"/>
                  </a:cubicBezTo>
                  <a:cubicBezTo>
                    <a:pt x="1304" y="364"/>
                    <a:pt x="1429" y="344"/>
                    <a:pt x="1546" y="344"/>
                  </a:cubicBezTo>
                  <a:cubicBezTo>
                    <a:pt x="1788" y="344"/>
                    <a:pt x="1996" y="432"/>
                    <a:pt x="2037" y="617"/>
                  </a:cubicBezTo>
                  <a:cubicBezTo>
                    <a:pt x="2067" y="769"/>
                    <a:pt x="2037" y="981"/>
                    <a:pt x="1976" y="1133"/>
                  </a:cubicBezTo>
                  <a:cubicBezTo>
                    <a:pt x="1915" y="1346"/>
                    <a:pt x="1824" y="1528"/>
                    <a:pt x="1703" y="1680"/>
                  </a:cubicBezTo>
                  <a:cubicBezTo>
                    <a:pt x="1611" y="1863"/>
                    <a:pt x="1490" y="2045"/>
                    <a:pt x="1368" y="2197"/>
                  </a:cubicBezTo>
                  <a:cubicBezTo>
                    <a:pt x="1216" y="2349"/>
                    <a:pt x="1064" y="2501"/>
                    <a:pt x="851" y="2562"/>
                  </a:cubicBezTo>
                  <a:cubicBezTo>
                    <a:pt x="1095" y="2562"/>
                    <a:pt x="1307" y="2440"/>
                    <a:pt x="1490" y="2319"/>
                  </a:cubicBezTo>
                  <a:cubicBezTo>
                    <a:pt x="1672" y="2197"/>
                    <a:pt x="1824" y="2045"/>
                    <a:pt x="1946" y="1863"/>
                  </a:cubicBezTo>
                  <a:cubicBezTo>
                    <a:pt x="2098" y="1680"/>
                    <a:pt x="2219" y="1498"/>
                    <a:pt x="2310" y="1285"/>
                  </a:cubicBezTo>
                  <a:cubicBezTo>
                    <a:pt x="2402" y="1073"/>
                    <a:pt x="2462" y="829"/>
                    <a:pt x="2402" y="556"/>
                  </a:cubicBezTo>
                  <a:cubicBezTo>
                    <a:pt x="2371" y="465"/>
                    <a:pt x="2341" y="404"/>
                    <a:pt x="2310" y="343"/>
                  </a:cubicBezTo>
                  <a:cubicBezTo>
                    <a:pt x="2280" y="282"/>
                    <a:pt x="2219" y="221"/>
                    <a:pt x="2159" y="191"/>
                  </a:cubicBezTo>
                  <a:cubicBezTo>
                    <a:pt x="2067" y="100"/>
                    <a:pt x="1915" y="39"/>
                    <a:pt x="1794" y="9"/>
                  </a:cubicBezTo>
                  <a:cubicBezTo>
                    <a:pt x="1744" y="3"/>
                    <a:pt x="1695" y="1"/>
                    <a:pt x="1649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1" name="Google Shape;1981;p62"/>
            <p:cNvSpPr/>
            <p:nvPr/>
          </p:nvSpPr>
          <p:spPr>
            <a:xfrm>
              <a:off x="5587532" y="3578287"/>
              <a:ext cx="184638" cy="280515"/>
            </a:xfrm>
            <a:custGeom>
              <a:avLst/>
              <a:gdLst/>
              <a:ahLst/>
              <a:cxnLst/>
              <a:rect l="l" t="t" r="r" b="b"/>
              <a:pathLst>
                <a:path w="4358" h="6621" extrusionOk="0">
                  <a:moveTo>
                    <a:pt x="1550" y="1"/>
                  </a:moveTo>
                  <a:lnTo>
                    <a:pt x="0" y="1673"/>
                  </a:lnTo>
                  <a:cubicBezTo>
                    <a:pt x="0" y="1673"/>
                    <a:pt x="1550" y="5229"/>
                    <a:pt x="0" y="6384"/>
                  </a:cubicBezTo>
                  <a:cubicBezTo>
                    <a:pt x="0" y="6384"/>
                    <a:pt x="1207" y="6620"/>
                    <a:pt x="2332" y="6620"/>
                  </a:cubicBezTo>
                  <a:cubicBezTo>
                    <a:pt x="3380" y="6620"/>
                    <a:pt x="4357" y="6416"/>
                    <a:pt x="4225" y="5624"/>
                  </a:cubicBezTo>
                  <a:cubicBezTo>
                    <a:pt x="3952" y="3983"/>
                    <a:pt x="1550" y="1"/>
                    <a:pt x="15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2" name="Google Shape;1982;p62"/>
            <p:cNvSpPr/>
            <p:nvPr/>
          </p:nvSpPr>
          <p:spPr>
            <a:xfrm>
              <a:off x="5551477" y="3636884"/>
              <a:ext cx="157141" cy="217218"/>
            </a:xfrm>
            <a:custGeom>
              <a:avLst/>
              <a:gdLst/>
              <a:ahLst/>
              <a:cxnLst/>
              <a:rect l="l" t="t" r="r" b="b"/>
              <a:pathLst>
                <a:path w="3709" h="5127" extrusionOk="0">
                  <a:moveTo>
                    <a:pt x="829" y="1"/>
                  </a:moveTo>
                  <a:cubicBezTo>
                    <a:pt x="387" y="1"/>
                    <a:pt x="91" y="168"/>
                    <a:pt x="91" y="168"/>
                  </a:cubicBezTo>
                  <a:cubicBezTo>
                    <a:pt x="2645" y="2478"/>
                    <a:pt x="0" y="4910"/>
                    <a:pt x="0" y="4910"/>
                  </a:cubicBezTo>
                  <a:cubicBezTo>
                    <a:pt x="0" y="4910"/>
                    <a:pt x="378" y="5126"/>
                    <a:pt x="964" y="5126"/>
                  </a:cubicBezTo>
                  <a:cubicBezTo>
                    <a:pt x="1256" y="5126"/>
                    <a:pt x="1601" y="5072"/>
                    <a:pt x="1976" y="4910"/>
                  </a:cubicBezTo>
                  <a:cubicBezTo>
                    <a:pt x="3252" y="4484"/>
                    <a:pt x="3708" y="2661"/>
                    <a:pt x="2736" y="1232"/>
                  </a:cubicBezTo>
                  <a:cubicBezTo>
                    <a:pt x="2063" y="231"/>
                    <a:pt x="1346" y="1"/>
                    <a:pt x="829" y="1"/>
                  </a:cubicBez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3" name="Google Shape;1983;p62"/>
            <p:cNvSpPr/>
            <p:nvPr/>
          </p:nvSpPr>
          <p:spPr>
            <a:xfrm>
              <a:off x="5579143" y="3810257"/>
              <a:ext cx="206669" cy="55290"/>
            </a:xfrm>
            <a:custGeom>
              <a:avLst/>
              <a:gdLst/>
              <a:ahLst/>
              <a:cxnLst/>
              <a:rect l="l" t="t" r="r" b="b"/>
              <a:pathLst>
                <a:path w="4878" h="1305" extrusionOk="0">
                  <a:moveTo>
                    <a:pt x="4683" y="1"/>
                  </a:moveTo>
                  <a:cubicBezTo>
                    <a:pt x="4646" y="1"/>
                    <a:pt x="4607" y="18"/>
                    <a:pt x="4575" y="58"/>
                  </a:cubicBezTo>
                  <a:cubicBezTo>
                    <a:pt x="3980" y="795"/>
                    <a:pt x="3014" y="1003"/>
                    <a:pt x="2098" y="1003"/>
                  </a:cubicBezTo>
                  <a:cubicBezTo>
                    <a:pt x="2032" y="1003"/>
                    <a:pt x="1966" y="1002"/>
                    <a:pt x="1900" y="1000"/>
                  </a:cubicBezTo>
                  <a:cubicBezTo>
                    <a:pt x="1353" y="1000"/>
                    <a:pt x="776" y="909"/>
                    <a:pt x="229" y="787"/>
                  </a:cubicBezTo>
                  <a:cubicBezTo>
                    <a:pt x="211" y="781"/>
                    <a:pt x="194" y="779"/>
                    <a:pt x="178" y="779"/>
                  </a:cubicBezTo>
                  <a:cubicBezTo>
                    <a:pt x="36" y="779"/>
                    <a:pt x="0" y="1006"/>
                    <a:pt x="137" y="1061"/>
                  </a:cubicBezTo>
                  <a:cubicBezTo>
                    <a:pt x="745" y="1213"/>
                    <a:pt x="1384" y="1274"/>
                    <a:pt x="2022" y="1304"/>
                  </a:cubicBezTo>
                  <a:cubicBezTo>
                    <a:pt x="3025" y="1304"/>
                    <a:pt x="4119" y="1091"/>
                    <a:pt x="4788" y="240"/>
                  </a:cubicBezTo>
                  <a:cubicBezTo>
                    <a:pt x="4877" y="129"/>
                    <a:pt x="4786" y="1"/>
                    <a:pt x="4683" y="1"/>
                  </a:cubicBez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4" name="Google Shape;1984;p62"/>
            <p:cNvSpPr/>
            <p:nvPr/>
          </p:nvSpPr>
          <p:spPr>
            <a:xfrm>
              <a:off x="6288100" y="4299109"/>
              <a:ext cx="136423" cy="207770"/>
            </a:xfrm>
            <a:custGeom>
              <a:avLst/>
              <a:gdLst/>
              <a:ahLst/>
              <a:cxnLst/>
              <a:rect l="l" t="t" r="r" b="b"/>
              <a:pathLst>
                <a:path w="3220" h="4904" extrusionOk="0">
                  <a:moveTo>
                    <a:pt x="559" y="0"/>
                  </a:moveTo>
                  <a:cubicBezTo>
                    <a:pt x="545" y="0"/>
                    <a:pt x="531" y="3"/>
                    <a:pt x="517" y="10"/>
                  </a:cubicBezTo>
                  <a:cubicBezTo>
                    <a:pt x="0" y="253"/>
                    <a:pt x="1763" y="4903"/>
                    <a:pt x="1763" y="4903"/>
                  </a:cubicBezTo>
                  <a:cubicBezTo>
                    <a:pt x="1769" y="4903"/>
                    <a:pt x="1775" y="4903"/>
                    <a:pt x="1781" y="4903"/>
                  </a:cubicBezTo>
                  <a:cubicBezTo>
                    <a:pt x="2951" y="4903"/>
                    <a:pt x="3219" y="1802"/>
                    <a:pt x="2614" y="1681"/>
                  </a:cubicBezTo>
                  <a:cubicBezTo>
                    <a:pt x="2601" y="1679"/>
                    <a:pt x="2588" y="1677"/>
                    <a:pt x="2576" y="1677"/>
                  </a:cubicBezTo>
                  <a:cubicBezTo>
                    <a:pt x="2012" y="1677"/>
                    <a:pt x="2128" y="4295"/>
                    <a:pt x="2128" y="4295"/>
                  </a:cubicBezTo>
                  <a:cubicBezTo>
                    <a:pt x="2128" y="4295"/>
                    <a:pt x="1090" y="0"/>
                    <a:pt x="5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5" name="Google Shape;1985;p62"/>
            <p:cNvSpPr/>
            <p:nvPr/>
          </p:nvSpPr>
          <p:spPr>
            <a:xfrm>
              <a:off x="2252050" y="4177129"/>
              <a:ext cx="1737279" cy="454646"/>
            </a:xfrm>
            <a:custGeom>
              <a:avLst/>
              <a:gdLst/>
              <a:ahLst/>
              <a:cxnLst/>
              <a:rect l="l" t="t" r="r" b="b"/>
              <a:pathLst>
                <a:path w="41005" h="10731" extrusionOk="0">
                  <a:moveTo>
                    <a:pt x="37102" y="1"/>
                  </a:moveTo>
                  <a:cubicBezTo>
                    <a:pt x="37096" y="1"/>
                    <a:pt x="37089" y="1"/>
                    <a:pt x="37083" y="1"/>
                  </a:cubicBezTo>
                  <a:cubicBezTo>
                    <a:pt x="35837" y="31"/>
                    <a:pt x="36202" y="2858"/>
                    <a:pt x="36475" y="4226"/>
                  </a:cubicBezTo>
                  <a:cubicBezTo>
                    <a:pt x="32706" y="3314"/>
                    <a:pt x="26961" y="2737"/>
                    <a:pt x="20487" y="2737"/>
                  </a:cubicBezTo>
                  <a:cubicBezTo>
                    <a:pt x="9180" y="2737"/>
                    <a:pt x="0" y="4530"/>
                    <a:pt x="0" y="6718"/>
                  </a:cubicBezTo>
                  <a:cubicBezTo>
                    <a:pt x="0" y="8937"/>
                    <a:pt x="9180" y="10731"/>
                    <a:pt x="20487" y="10731"/>
                  </a:cubicBezTo>
                  <a:cubicBezTo>
                    <a:pt x="31825" y="10731"/>
                    <a:pt x="41004" y="8937"/>
                    <a:pt x="41004" y="6718"/>
                  </a:cubicBezTo>
                  <a:cubicBezTo>
                    <a:pt x="41004" y="5989"/>
                    <a:pt x="40001" y="5320"/>
                    <a:pt x="38238" y="4743"/>
                  </a:cubicBezTo>
                  <a:cubicBezTo>
                    <a:pt x="38633" y="4256"/>
                    <a:pt x="38664" y="3527"/>
                    <a:pt x="38390" y="3466"/>
                  </a:cubicBezTo>
                  <a:cubicBezTo>
                    <a:pt x="38366" y="3460"/>
                    <a:pt x="38342" y="3457"/>
                    <a:pt x="38318" y="3457"/>
                  </a:cubicBezTo>
                  <a:cubicBezTo>
                    <a:pt x="37967" y="3457"/>
                    <a:pt x="37554" y="4041"/>
                    <a:pt x="37326" y="4439"/>
                  </a:cubicBezTo>
                  <a:lnTo>
                    <a:pt x="37235" y="4439"/>
                  </a:lnTo>
                  <a:cubicBezTo>
                    <a:pt x="37568" y="3259"/>
                    <a:pt x="38443" y="1"/>
                    <a:pt x="371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6" name="Google Shape;1986;p62"/>
            <p:cNvSpPr/>
            <p:nvPr/>
          </p:nvSpPr>
          <p:spPr>
            <a:xfrm>
              <a:off x="2635826" y="3983969"/>
              <a:ext cx="820362" cy="637504"/>
            </a:xfrm>
            <a:custGeom>
              <a:avLst/>
              <a:gdLst/>
              <a:ahLst/>
              <a:cxnLst/>
              <a:rect l="l" t="t" r="r" b="b"/>
              <a:pathLst>
                <a:path w="19363" h="15047" extrusionOk="0">
                  <a:moveTo>
                    <a:pt x="3161" y="1"/>
                  </a:moveTo>
                  <a:cubicBezTo>
                    <a:pt x="3161" y="1"/>
                    <a:pt x="0" y="8359"/>
                    <a:pt x="3161" y="11460"/>
                  </a:cubicBezTo>
                  <a:cubicBezTo>
                    <a:pt x="6292" y="14590"/>
                    <a:pt x="14469" y="15046"/>
                    <a:pt x="14469" y="15046"/>
                  </a:cubicBezTo>
                  <a:lnTo>
                    <a:pt x="19362" y="3344"/>
                  </a:lnTo>
                  <a:lnTo>
                    <a:pt x="3161" y="1"/>
                  </a:lnTo>
                  <a:close/>
                </a:path>
              </a:pathLst>
            </a:custGeom>
            <a:solidFill>
              <a:srgbClr val="4063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7" name="Google Shape;1987;p62"/>
            <p:cNvSpPr/>
            <p:nvPr/>
          </p:nvSpPr>
          <p:spPr>
            <a:xfrm>
              <a:off x="3238819" y="3217855"/>
              <a:ext cx="588273" cy="761005"/>
            </a:xfrm>
            <a:custGeom>
              <a:avLst/>
              <a:gdLst/>
              <a:ahLst/>
              <a:cxnLst/>
              <a:rect l="l" t="t" r="r" b="b"/>
              <a:pathLst>
                <a:path w="13885" h="17962" extrusionOk="0">
                  <a:moveTo>
                    <a:pt x="3890" y="0"/>
                  </a:moveTo>
                  <a:cubicBezTo>
                    <a:pt x="1" y="0"/>
                    <a:pt x="7532" y="11152"/>
                    <a:pt x="7532" y="11152"/>
                  </a:cubicBezTo>
                  <a:cubicBezTo>
                    <a:pt x="7532" y="11152"/>
                    <a:pt x="4310" y="13310"/>
                    <a:pt x="3094" y="16411"/>
                  </a:cubicBezTo>
                  <a:cubicBezTo>
                    <a:pt x="3571" y="16242"/>
                    <a:pt x="4598" y="15925"/>
                    <a:pt x="5763" y="15925"/>
                  </a:cubicBezTo>
                  <a:cubicBezTo>
                    <a:pt x="7123" y="15925"/>
                    <a:pt x="8670" y="16357"/>
                    <a:pt x="9750" y="17961"/>
                  </a:cubicBezTo>
                  <a:cubicBezTo>
                    <a:pt x="11361" y="16988"/>
                    <a:pt x="12820" y="15864"/>
                    <a:pt x="13185" y="14557"/>
                  </a:cubicBezTo>
                  <a:cubicBezTo>
                    <a:pt x="13884" y="12277"/>
                    <a:pt x="8960" y="696"/>
                    <a:pt x="4249" y="28"/>
                  </a:cubicBezTo>
                  <a:cubicBezTo>
                    <a:pt x="4120" y="9"/>
                    <a:pt x="4000" y="0"/>
                    <a:pt x="3890" y="0"/>
                  </a:cubicBezTo>
                  <a:close/>
                </a:path>
              </a:pathLst>
            </a:custGeom>
            <a:solidFill>
              <a:srgbClr val="89E2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8" name="Google Shape;1988;p62"/>
            <p:cNvSpPr/>
            <p:nvPr/>
          </p:nvSpPr>
          <p:spPr>
            <a:xfrm>
              <a:off x="2397587" y="3221584"/>
              <a:ext cx="1402407" cy="1058594"/>
            </a:xfrm>
            <a:custGeom>
              <a:avLst/>
              <a:gdLst/>
              <a:ahLst/>
              <a:cxnLst/>
              <a:rect l="l" t="t" r="r" b="b"/>
              <a:pathLst>
                <a:path w="33101" h="24986" extrusionOk="0">
                  <a:moveTo>
                    <a:pt x="14225" y="0"/>
                  </a:moveTo>
                  <a:cubicBezTo>
                    <a:pt x="11125" y="456"/>
                    <a:pt x="4529" y="1976"/>
                    <a:pt x="2584" y="6961"/>
                  </a:cubicBezTo>
                  <a:cubicBezTo>
                    <a:pt x="0" y="13526"/>
                    <a:pt x="6657" y="14286"/>
                    <a:pt x="6657" y="14286"/>
                  </a:cubicBezTo>
                  <a:lnTo>
                    <a:pt x="11125" y="20183"/>
                  </a:lnTo>
                  <a:cubicBezTo>
                    <a:pt x="12675" y="22220"/>
                    <a:pt x="14985" y="23557"/>
                    <a:pt x="17508" y="23891"/>
                  </a:cubicBezTo>
                  <a:lnTo>
                    <a:pt x="25958" y="24986"/>
                  </a:lnTo>
                  <a:lnTo>
                    <a:pt x="28724" y="23709"/>
                  </a:lnTo>
                  <a:cubicBezTo>
                    <a:pt x="28724" y="23709"/>
                    <a:pt x="27660" y="20973"/>
                    <a:pt x="28906" y="18268"/>
                  </a:cubicBezTo>
                  <a:cubicBezTo>
                    <a:pt x="32675" y="16475"/>
                    <a:pt x="32675" y="15593"/>
                    <a:pt x="33101" y="13800"/>
                  </a:cubicBezTo>
                  <a:cubicBezTo>
                    <a:pt x="32979" y="11794"/>
                    <a:pt x="32736" y="2797"/>
                    <a:pt x="24925" y="213"/>
                  </a:cubicBezTo>
                  <a:cubicBezTo>
                    <a:pt x="24347" y="2310"/>
                    <a:pt x="21855" y="5320"/>
                    <a:pt x="18663" y="5380"/>
                  </a:cubicBezTo>
                  <a:cubicBezTo>
                    <a:pt x="18653" y="5381"/>
                    <a:pt x="18643" y="5381"/>
                    <a:pt x="18633" y="5381"/>
                  </a:cubicBezTo>
                  <a:cubicBezTo>
                    <a:pt x="16159" y="5381"/>
                    <a:pt x="14740" y="1696"/>
                    <a:pt x="142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9" name="Google Shape;1989;p62"/>
            <p:cNvSpPr/>
            <p:nvPr/>
          </p:nvSpPr>
          <p:spPr>
            <a:xfrm>
              <a:off x="3000283" y="3199340"/>
              <a:ext cx="453332" cy="250222"/>
            </a:xfrm>
            <a:custGeom>
              <a:avLst/>
              <a:gdLst/>
              <a:ahLst/>
              <a:cxnLst/>
              <a:rect l="l" t="t" r="r" b="b"/>
              <a:pathLst>
                <a:path w="10700" h="5906" extrusionOk="0">
                  <a:moveTo>
                    <a:pt x="5671" y="0"/>
                  </a:moveTo>
                  <a:cubicBezTo>
                    <a:pt x="4440" y="0"/>
                    <a:pt x="3091" y="108"/>
                    <a:pt x="1611" y="343"/>
                  </a:cubicBezTo>
                  <a:cubicBezTo>
                    <a:pt x="1611" y="343"/>
                    <a:pt x="973" y="373"/>
                    <a:pt x="0" y="525"/>
                  </a:cubicBezTo>
                  <a:cubicBezTo>
                    <a:pt x="517" y="2228"/>
                    <a:pt x="1946" y="5905"/>
                    <a:pt x="4438" y="5905"/>
                  </a:cubicBezTo>
                  <a:cubicBezTo>
                    <a:pt x="8268" y="5905"/>
                    <a:pt x="10122" y="2835"/>
                    <a:pt x="10700" y="738"/>
                  </a:cubicBezTo>
                  <a:cubicBezTo>
                    <a:pt x="9282" y="272"/>
                    <a:pt x="7625" y="0"/>
                    <a:pt x="567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0" name="Google Shape;1990;p62"/>
            <p:cNvSpPr/>
            <p:nvPr/>
          </p:nvSpPr>
          <p:spPr>
            <a:xfrm>
              <a:off x="2411738" y="3807206"/>
              <a:ext cx="493242" cy="814896"/>
            </a:xfrm>
            <a:custGeom>
              <a:avLst/>
              <a:gdLst/>
              <a:ahLst/>
              <a:cxnLst/>
              <a:rect l="l" t="t" r="r" b="b"/>
              <a:pathLst>
                <a:path w="11642" h="19234" extrusionOk="0">
                  <a:moveTo>
                    <a:pt x="5355" y="0"/>
                  </a:moveTo>
                  <a:cubicBezTo>
                    <a:pt x="5011" y="0"/>
                    <a:pt x="4644" y="31"/>
                    <a:pt x="4256" y="100"/>
                  </a:cubicBezTo>
                  <a:cubicBezTo>
                    <a:pt x="1429" y="586"/>
                    <a:pt x="0" y="11194"/>
                    <a:pt x="4590" y="18641"/>
                  </a:cubicBezTo>
                  <a:cubicBezTo>
                    <a:pt x="5507" y="18911"/>
                    <a:pt x="6854" y="19234"/>
                    <a:pt x="8173" y="19234"/>
                  </a:cubicBezTo>
                  <a:cubicBezTo>
                    <a:pt x="9522" y="19234"/>
                    <a:pt x="10843" y="18896"/>
                    <a:pt x="11642" y="17820"/>
                  </a:cubicBezTo>
                  <a:cubicBezTo>
                    <a:pt x="10335" y="12288"/>
                    <a:pt x="11642" y="3777"/>
                    <a:pt x="9210" y="1650"/>
                  </a:cubicBezTo>
                  <a:cubicBezTo>
                    <a:pt x="9210" y="1650"/>
                    <a:pt x="7891" y="0"/>
                    <a:pt x="5355" y="0"/>
                  </a:cubicBezTo>
                  <a:close/>
                </a:path>
              </a:pathLst>
            </a:custGeom>
            <a:solidFill>
              <a:srgbClr val="6584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1" name="Google Shape;1991;p62"/>
            <p:cNvSpPr/>
            <p:nvPr/>
          </p:nvSpPr>
          <p:spPr>
            <a:xfrm>
              <a:off x="2606211" y="4562220"/>
              <a:ext cx="325848" cy="181121"/>
            </a:xfrm>
            <a:custGeom>
              <a:avLst/>
              <a:gdLst/>
              <a:ahLst/>
              <a:cxnLst/>
              <a:rect l="l" t="t" r="r" b="b"/>
              <a:pathLst>
                <a:path w="7691" h="4275" extrusionOk="0">
                  <a:moveTo>
                    <a:pt x="7052" y="0"/>
                  </a:moveTo>
                  <a:cubicBezTo>
                    <a:pt x="6253" y="1076"/>
                    <a:pt x="4932" y="1414"/>
                    <a:pt x="3583" y="1414"/>
                  </a:cubicBezTo>
                  <a:cubicBezTo>
                    <a:pt x="2264" y="1414"/>
                    <a:pt x="917" y="1091"/>
                    <a:pt x="0" y="821"/>
                  </a:cubicBezTo>
                  <a:lnTo>
                    <a:pt x="0" y="821"/>
                  </a:lnTo>
                  <a:cubicBezTo>
                    <a:pt x="669" y="1915"/>
                    <a:pt x="1490" y="2949"/>
                    <a:pt x="2432" y="3860"/>
                  </a:cubicBezTo>
                  <a:cubicBezTo>
                    <a:pt x="2462" y="3921"/>
                    <a:pt x="2493" y="3952"/>
                    <a:pt x="2493" y="3982"/>
                  </a:cubicBezTo>
                  <a:cubicBezTo>
                    <a:pt x="3072" y="4133"/>
                    <a:pt x="3823" y="4274"/>
                    <a:pt x="4585" y="4274"/>
                  </a:cubicBezTo>
                  <a:cubicBezTo>
                    <a:pt x="5823" y="4274"/>
                    <a:pt x="7088" y="3901"/>
                    <a:pt x="7690" y="2584"/>
                  </a:cubicBezTo>
                  <a:cubicBezTo>
                    <a:pt x="7477" y="2341"/>
                    <a:pt x="7325" y="2128"/>
                    <a:pt x="7265" y="1946"/>
                  </a:cubicBezTo>
                  <a:cubicBezTo>
                    <a:pt x="7174" y="1611"/>
                    <a:pt x="7113" y="942"/>
                    <a:pt x="7052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2" name="Google Shape;1992;p62"/>
            <p:cNvSpPr/>
            <p:nvPr/>
          </p:nvSpPr>
          <p:spPr>
            <a:xfrm>
              <a:off x="3214033" y="3993630"/>
              <a:ext cx="516460" cy="688345"/>
            </a:xfrm>
            <a:custGeom>
              <a:avLst/>
              <a:gdLst/>
              <a:ahLst/>
              <a:cxnLst/>
              <a:rect l="l" t="t" r="r" b="b"/>
              <a:pathLst>
                <a:path w="12190" h="16247" extrusionOk="0">
                  <a:moveTo>
                    <a:pt x="6488" y="1"/>
                  </a:moveTo>
                  <a:cubicBezTo>
                    <a:pt x="2147" y="1"/>
                    <a:pt x="878" y="7592"/>
                    <a:pt x="518" y="8922"/>
                  </a:cubicBezTo>
                  <a:cubicBezTo>
                    <a:pt x="457" y="9834"/>
                    <a:pt x="244" y="10593"/>
                    <a:pt x="1" y="11232"/>
                  </a:cubicBezTo>
                  <a:cubicBezTo>
                    <a:pt x="852" y="12812"/>
                    <a:pt x="2737" y="15791"/>
                    <a:pt x="4925" y="16247"/>
                  </a:cubicBezTo>
                  <a:cubicBezTo>
                    <a:pt x="10883" y="10958"/>
                    <a:pt x="12190" y="1627"/>
                    <a:pt x="7843" y="229"/>
                  </a:cubicBezTo>
                  <a:cubicBezTo>
                    <a:pt x="7361" y="72"/>
                    <a:pt x="6910" y="1"/>
                    <a:pt x="6488" y="1"/>
                  </a:cubicBezTo>
                  <a:close/>
                </a:path>
              </a:pathLst>
            </a:custGeom>
            <a:solidFill>
              <a:srgbClr val="6584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3" name="Google Shape;1993;p62"/>
            <p:cNvSpPr/>
            <p:nvPr/>
          </p:nvSpPr>
          <p:spPr>
            <a:xfrm>
              <a:off x="3170266" y="4469474"/>
              <a:ext cx="252426" cy="280769"/>
            </a:xfrm>
            <a:custGeom>
              <a:avLst/>
              <a:gdLst/>
              <a:ahLst/>
              <a:cxnLst/>
              <a:rect l="l" t="t" r="r" b="b"/>
              <a:pathLst>
                <a:path w="5958" h="6627" extrusionOk="0">
                  <a:moveTo>
                    <a:pt x="1034" y="1"/>
                  </a:moveTo>
                  <a:cubicBezTo>
                    <a:pt x="730" y="821"/>
                    <a:pt x="335" y="1429"/>
                    <a:pt x="0" y="1824"/>
                  </a:cubicBezTo>
                  <a:cubicBezTo>
                    <a:pt x="548" y="3040"/>
                    <a:pt x="1794" y="5442"/>
                    <a:pt x="3800" y="6627"/>
                  </a:cubicBezTo>
                  <a:cubicBezTo>
                    <a:pt x="4560" y="6141"/>
                    <a:pt x="5289" y="5624"/>
                    <a:pt x="5958" y="5016"/>
                  </a:cubicBezTo>
                  <a:cubicBezTo>
                    <a:pt x="3770" y="4560"/>
                    <a:pt x="1885" y="1581"/>
                    <a:pt x="1034" y="1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4" name="Google Shape;1994;p62"/>
            <p:cNvSpPr/>
            <p:nvPr/>
          </p:nvSpPr>
          <p:spPr>
            <a:xfrm>
              <a:off x="2814834" y="3455799"/>
              <a:ext cx="219379" cy="36690"/>
            </a:xfrm>
            <a:custGeom>
              <a:avLst/>
              <a:gdLst/>
              <a:ahLst/>
              <a:cxnLst/>
              <a:rect l="l" t="t" r="r" b="b"/>
              <a:pathLst>
                <a:path w="5178" h="866" extrusionOk="0">
                  <a:moveTo>
                    <a:pt x="1649" y="1"/>
                  </a:moveTo>
                  <a:cubicBezTo>
                    <a:pt x="1156" y="1"/>
                    <a:pt x="664" y="32"/>
                    <a:pt x="183" y="96"/>
                  </a:cubicBezTo>
                  <a:cubicBezTo>
                    <a:pt x="9" y="96"/>
                    <a:pt x="1" y="371"/>
                    <a:pt x="158" y="371"/>
                  </a:cubicBezTo>
                  <a:cubicBezTo>
                    <a:pt x="166" y="371"/>
                    <a:pt x="174" y="371"/>
                    <a:pt x="183" y="369"/>
                  </a:cubicBezTo>
                  <a:cubicBezTo>
                    <a:pt x="648" y="308"/>
                    <a:pt x="1114" y="276"/>
                    <a:pt x="1577" y="276"/>
                  </a:cubicBezTo>
                  <a:cubicBezTo>
                    <a:pt x="2264" y="276"/>
                    <a:pt x="2946" y="346"/>
                    <a:pt x="3617" y="491"/>
                  </a:cubicBezTo>
                  <a:cubicBezTo>
                    <a:pt x="4012" y="552"/>
                    <a:pt x="4560" y="704"/>
                    <a:pt x="4864" y="855"/>
                  </a:cubicBezTo>
                  <a:cubicBezTo>
                    <a:pt x="4884" y="862"/>
                    <a:pt x="4903" y="865"/>
                    <a:pt x="4922" y="865"/>
                  </a:cubicBezTo>
                  <a:cubicBezTo>
                    <a:pt x="5075" y="865"/>
                    <a:pt x="5178" y="666"/>
                    <a:pt x="5016" y="612"/>
                  </a:cubicBezTo>
                  <a:cubicBezTo>
                    <a:pt x="4590" y="400"/>
                    <a:pt x="4134" y="308"/>
                    <a:pt x="3709" y="187"/>
                  </a:cubicBezTo>
                  <a:cubicBezTo>
                    <a:pt x="3035" y="63"/>
                    <a:pt x="2340" y="1"/>
                    <a:pt x="164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5" name="Google Shape;1995;p62"/>
            <p:cNvSpPr/>
            <p:nvPr/>
          </p:nvSpPr>
          <p:spPr>
            <a:xfrm>
              <a:off x="2582145" y="3727426"/>
              <a:ext cx="457993" cy="95962"/>
            </a:xfrm>
            <a:custGeom>
              <a:avLst/>
              <a:gdLst/>
              <a:ahLst/>
              <a:cxnLst/>
              <a:rect l="l" t="t" r="r" b="b"/>
              <a:pathLst>
                <a:path w="10810" h="2265" extrusionOk="0">
                  <a:moveTo>
                    <a:pt x="10577" y="1"/>
                  </a:moveTo>
                  <a:cubicBezTo>
                    <a:pt x="10544" y="1"/>
                    <a:pt x="10509" y="12"/>
                    <a:pt x="10477" y="37"/>
                  </a:cubicBezTo>
                  <a:cubicBezTo>
                    <a:pt x="9778" y="676"/>
                    <a:pt x="8805" y="1101"/>
                    <a:pt x="7893" y="1405"/>
                  </a:cubicBezTo>
                  <a:cubicBezTo>
                    <a:pt x="6700" y="1803"/>
                    <a:pt x="5457" y="1979"/>
                    <a:pt x="4208" y="1979"/>
                  </a:cubicBezTo>
                  <a:cubicBezTo>
                    <a:pt x="2881" y="1979"/>
                    <a:pt x="1548" y="1780"/>
                    <a:pt x="264" y="1435"/>
                  </a:cubicBezTo>
                  <a:cubicBezTo>
                    <a:pt x="255" y="1434"/>
                    <a:pt x="245" y="1433"/>
                    <a:pt x="236" y="1433"/>
                  </a:cubicBezTo>
                  <a:cubicBezTo>
                    <a:pt x="73" y="1433"/>
                    <a:pt x="0" y="1680"/>
                    <a:pt x="173" y="1709"/>
                  </a:cubicBezTo>
                  <a:cubicBezTo>
                    <a:pt x="1500" y="2057"/>
                    <a:pt x="2877" y="2265"/>
                    <a:pt x="4247" y="2265"/>
                  </a:cubicBezTo>
                  <a:cubicBezTo>
                    <a:pt x="5513" y="2265"/>
                    <a:pt x="6773" y="2087"/>
                    <a:pt x="7985" y="1679"/>
                  </a:cubicBezTo>
                  <a:cubicBezTo>
                    <a:pt x="8927" y="1344"/>
                    <a:pt x="9930" y="919"/>
                    <a:pt x="10690" y="250"/>
                  </a:cubicBezTo>
                  <a:cubicBezTo>
                    <a:pt x="10810" y="154"/>
                    <a:pt x="10702" y="1"/>
                    <a:pt x="10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6" name="Google Shape;1996;p62"/>
            <p:cNvSpPr/>
            <p:nvPr/>
          </p:nvSpPr>
          <p:spPr>
            <a:xfrm>
              <a:off x="3625264" y="3343691"/>
              <a:ext cx="188959" cy="641698"/>
            </a:xfrm>
            <a:custGeom>
              <a:avLst/>
              <a:gdLst/>
              <a:ahLst/>
              <a:cxnLst/>
              <a:rect l="l" t="t" r="r" b="b"/>
              <a:pathLst>
                <a:path w="4460" h="15146" extrusionOk="0">
                  <a:moveTo>
                    <a:pt x="454" y="0"/>
                  </a:moveTo>
                  <a:cubicBezTo>
                    <a:pt x="342" y="0"/>
                    <a:pt x="229" y="153"/>
                    <a:pt x="325" y="249"/>
                  </a:cubicBezTo>
                  <a:cubicBezTo>
                    <a:pt x="1268" y="1070"/>
                    <a:pt x="1876" y="2255"/>
                    <a:pt x="2332" y="3380"/>
                  </a:cubicBezTo>
                  <a:cubicBezTo>
                    <a:pt x="2879" y="4687"/>
                    <a:pt x="3274" y="6085"/>
                    <a:pt x="3547" y="7453"/>
                  </a:cubicBezTo>
                  <a:cubicBezTo>
                    <a:pt x="3791" y="8699"/>
                    <a:pt x="4003" y="9976"/>
                    <a:pt x="3943" y="11252"/>
                  </a:cubicBezTo>
                  <a:cubicBezTo>
                    <a:pt x="3882" y="12468"/>
                    <a:pt x="3091" y="13410"/>
                    <a:pt x="2088" y="14018"/>
                  </a:cubicBezTo>
                  <a:cubicBezTo>
                    <a:pt x="1481" y="14383"/>
                    <a:pt x="842" y="14687"/>
                    <a:pt x="174" y="14839"/>
                  </a:cubicBezTo>
                  <a:cubicBezTo>
                    <a:pt x="1" y="14897"/>
                    <a:pt x="46" y="15145"/>
                    <a:pt x="207" y="15145"/>
                  </a:cubicBezTo>
                  <a:cubicBezTo>
                    <a:pt x="216" y="15145"/>
                    <a:pt x="225" y="15145"/>
                    <a:pt x="234" y="15143"/>
                  </a:cubicBezTo>
                  <a:cubicBezTo>
                    <a:pt x="1815" y="14748"/>
                    <a:pt x="3608" y="13684"/>
                    <a:pt x="4095" y="12012"/>
                  </a:cubicBezTo>
                  <a:cubicBezTo>
                    <a:pt x="4459" y="10857"/>
                    <a:pt x="4186" y="9429"/>
                    <a:pt x="3973" y="8243"/>
                  </a:cubicBezTo>
                  <a:cubicBezTo>
                    <a:pt x="3730" y="6723"/>
                    <a:pt x="3335" y="5204"/>
                    <a:pt x="2788" y="3775"/>
                  </a:cubicBezTo>
                  <a:cubicBezTo>
                    <a:pt x="2271" y="2438"/>
                    <a:pt x="1633" y="1009"/>
                    <a:pt x="538" y="36"/>
                  </a:cubicBezTo>
                  <a:cubicBezTo>
                    <a:pt x="513" y="11"/>
                    <a:pt x="483" y="0"/>
                    <a:pt x="4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7" name="Google Shape;1997;p62"/>
            <p:cNvSpPr/>
            <p:nvPr/>
          </p:nvSpPr>
          <p:spPr>
            <a:xfrm>
              <a:off x="3389186" y="3698996"/>
              <a:ext cx="156378" cy="280515"/>
            </a:xfrm>
            <a:custGeom>
              <a:avLst/>
              <a:gdLst/>
              <a:ahLst/>
              <a:cxnLst/>
              <a:rect l="l" t="t" r="r" b="b"/>
              <a:pathLst>
                <a:path w="3691" h="6621" extrusionOk="0">
                  <a:moveTo>
                    <a:pt x="3516" y="0"/>
                  </a:moveTo>
                  <a:cubicBezTo>
                    <a:pt x="3501" y="0"/>
                    <a:pt x="3484" y="3"/>
                    <a:pt x="3466" y="9"/>
                  </a:cubicBezTo>
                  <a:cubicBezTo>
                    <a:pt x="2128" y="404"/>
                    <a:pt x="1095" y="1347"/>
                    <a:pt x="578" y="2623"/>
                  </a:cubicBezTo>
                  <a:cubicBezTo>
                    <a:pt x="153" y="3626"/>
                    <a:pt x="1" y="4720"/>
                    <a:pt x="1" y="5784"/>
                  </a:cubicBezTo>
                  <a:cubicBezTo>
                    <a:pt x="1" y="5997"/>
                    <a:pt x="1" y="6240"/>
                    <a:pt x="31" y="6483"/>
                  </a:cubicBezTo>
                  <a:cubicBezTo>
                    <a:pt x="46" y="6575"/>
                    <a:pt x="122" y="6620"/>
                    <a:pt x="191" y="6620"/>
                  </a:cubicBezTo>
                  <a:cubicBezTo>
                    <a:pt x="259" y="6620"/>
                    <a:pt x="320" y="6575"/>
                    <a:pt x="305" y="6483"/>
                  </a:cubicBezTo>
                  <a:cubicBezTo>
                    <a:pt x="122" y="4812"/>
                    <a:pt x="457" y="2806"/>
                    <a:pt x="1581" y="1529"/>
                  </a:cubicBezTo>
                  <a:cubicBezTo>
                    <a:pt x="2098" y="921"/>
                    <a:pt x="2767" y="496"/>
                    <a:pt x="3527" y="283"/>
                  </a:cubicBezTo>
                  <a:cubicBezTo>
                    <a:pt x="3691" y="228"/>
                    <a:pt x="3658" y="0"/>
                    <a:pt x="351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8" name="Google Shape;1998;p62"/>
            <p:cNvSpPr/>
            <p:nvPr/>
          </p:nvSpPr>
          <p:spPr>
            <a:xfrm>
              <a:off x="3461297" y="3480924"/>
              <a:ext cx="48002" cy="244588"/>
            </a:xfrm>
            <a:custGeom>
              <a:avLst/>
              <a:gdLst/>
              <a:ahLst/>
              <a:cxnLst/>
              <a:rect l="l" t="t" r="r" b="b"/>
              <a:pathLst>
                <a:path w="1133" h="5773" extrusionOk="0">
                  <a:moveTo>
                    <a:pt x="544" y="0"/>
                  </a:moveTo>
                  <a:cubicBezTo>
                    <a:pt x="484" y="0"/>
                    <a:pt x="421" y="34"/>
                    <a:pt x="396" y="111"/>
                  </a:cubicBezTo>
                  <a:cubicBezTo>
                    <a:pt x="1" y="1205"/>
                    <a:pt x="153" y="2451"/>
                    <a:pt x="335" y="3576"/>
                  </a:cubicBezTo>
                  <a:cubicBezTo>
                    <a:pt x="457" y="4275"/>
                    <a:pt x="609" y="4974"/>
                    <a:pt x="822" y="5673"/>
                  </a:cubicBezTo>
                  <a:cubicBezTo>
                    <a:pt x="845" y="5743"/>
                    <a:pt x="899" y="5772"/>
                    <a:pt x="954" y="5772"/>
                  </a:cubicBezTo>
                  <a:cubicBezTo>
                    <a:pt x="1043" y="5772"/>
                    <a:pt x="1133" y="5694"/>
                    <a:pt x="1095" y="5582"/>
                  </a:cubicBezTo>
                  <a:cubicBezTo>
                    <a:pt x="913" y="4943"/>
                    <a:pt x="761" y="4275"/>
                    <a:pt x="639" y="3636"/>
                  </a:cubicBezTo>
                  <a:cubicBezTo>
                    <a:pt x="457" y="2512"/>
                    <a:pt x="274" y="1266"/>
                    <a:pt x="670" y="171"/>
                  </a:cubicBezTo>
                  <a:cubicBezTo>
                    <a:pt x="705" y="65"/>
                    <a:pt x="627" y="0"/>
                    <a:pt x="5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9" name="Google Shape;1999;p62"/>
            <p:cNvSpPr/>
            <p:nvPr/>
          </p:nvSpPr>
          <p:spPr>
            <a:xfrm>
              <a:off x="3293898" y="3338776"/>
              <a:ext cx="56688" cy="55417"/>
            </a:xfrm>
            <a:custGeom>
              <a:avLst/>
              <a:gdLst/>
              <a:ahLst/>
              <a:cxnLst/>
              <a:rect l="l" t="t" r="r" b="b"/>
              <a:pathLst>
                <a:path w="1338" h="1308" fill="none" extrusionOk="0">
                  <a:moveTo>
                    <a:pt x="1338" y="1307"/>
                  </a:moveTo>
                  <a:lnTo>
                    <a:pt x="0" y="0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0" name="Google Shape;2000;p62"/>
            <p:cNvSpPr/>
            <p:nvPr/>
          </p:nvSpPr>
          <p:spPr>
            <a:xfrm>
              <a:off x="3322243" y="3288527"/>
              <a:ext cx="79863" cy="58001"/>
            </a:xfrm>
            <a:custGeom>
              <a:avLst/>
              <a:gdLst/>
              <a:ahLst/>
              <a:cxnLst/>
              <a:rect l="l" t="t" r="r" b="b"/>
              <a:pathLst>
                <a:path w="1885" h="1369" fill="none" extrusionOk="0">
                  <a:moveTo>
                    <a:pt x="0" y="1"/>
                  </a:moveTo>
                  <a:lnTo>
                    <a:pt x="1885" y="1369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1" name="Google Shape;2001;p62"/>
            <p:cNvSpPr/>
            <p:nvPr/>
          </p:nvSpPr>
          <p:spPr>
            <a:xfrm>
              <a:off x="3356985" y="3246031"/>
              <a:ext cx="78592" cy="33555"/>
            </a:xfrm>
            <a:custGeom>
              <a:avLst/>
              <a:gdLst/>
              <a:ahLst/>
              <a:cxnLst/>
              <a:rect l="l" t="t" r="r" b="b"/>
              <a:pathLst>
                <a:path w="1855" h="792" fill="none" extrusionOk="0">
                  <a:moveTo>
                    <a:pt x="1" y="1"/>
                  </a:moveTo>
                  <a:lnTo>
                    <a:pt x="1855" y="791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2" name="Google Shape;2002;p62"/>
            <p:cNvSpPr/>
            <p:nvPr/>
          </p:nvSpPr>
          <p:spPr>
            <a:xfrm>
              <a:off x="3248818" y="3376103"/>
              <a:ext cx="32242" cy="58001"/>
            </a:xfrm>
            <a:custGeom>
              <a:avLst/>
              <a:gdLst/>
              <a:ahLst/>
              <a:cxnLst/>
              <a:rect l="l" t="t" r="r" b="b"/>
              <a:pathLst>
                <a:path w="761" h="1369" fill="none" extrusionOk="0">
                  <a:moveTo>
                    <a:pt x="760" y="1369"/>
                  </a:moveTo>
                  <a:lnTo>
                    <a:pt x="1" y="1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3" name="Google Shape;2003;p62"/>
            <p:cNvSpPr/>
            <p:nvPr/>
          </p:nvSpPr>
          <p:spPr>
            <a:xfrm>
              <a:off x="3007994" y="3257640"/>
              <a:ext cx="100496" cy="5211"/>
            </a:xfrm>
            <a:custGeom>
              <a:avLst/>
              <a:gdLst/>
              <a:ahLst/>
              <a:cxnLst/>
              <a:rect l="l" t="t" r="r" b="b"/>
              <a:pathLst>
                <a:path w="2372" h="123" fill="none" extrusionOk="0">
                  <a:moveTo>
                    <a:pt x="1" y="122"/>
                  </a:moveTo>
                  <a:cubicBezTo>
                    <a:pt x="31" y="92"/>
                    <a:pt x="2371" y="0"/>
                    <a:pt x="2371" y="0"/>
                  </a:cubicBez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4" name="Google Shape;2004;p62"/>
            <p:cNvSpPr/>
            <p:nvPr/>
          </p:nvSpPr>
          <p:spPr>
            <a:xfrm>
              <a:off x="3037609" y="3300136"/>
              <a:ext cx="82447" cy="16778"/>
            </a:xfrm>
            <a:custGeom>
              <a:avLst/>
              <a:gdLst/>
              <a:ahLst/>
              <a:cxnLst/>
              <a:rect l="l" t="t" r="r" b="b"/>
              <a:pathLst>
                <a:path w="1946" h="396" fill="none" extrusionOk="0">
                  <a:moveTo>
                    <a:pt x="1" y="396"/>
                  </a:moveTo>
                  <a:lnTo>
                    <a:pt x="1946" y="1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5" name="Google Shape;2005;p62"/>
            <p:cNvSpPr/>
            <p:nvPr/>
          </p:nvSpPr>
          <p:spPr>
            <a:xfrm>
              <a:off x="3072394" y="3341361"/>
              <a:ext cx="60543" cy="34784"/>
            </a:xfrm>
            <a:custGeom>
              <a:avLst/>
              <a:gdLst/>
              <a:ahLst/>
              <a:cxnLst/>
              <a:rect l="l" t="t" r="r" b="b"/>
              <a:pathLst>
                <a:path w="1429" h="821" fill="none" extrusionOk="0">
                  <a:moveTo>
                    <a:pt x="0" y="821"/>
                  </a:moveTo>
                  <a:lnTo>
                    <a:pt x="1429" y="0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6" name="Google Shape;2006;p62"/>
            <p:cNvSpPr/>
            <p:nvPr/>
          </p:nvSpPr>
          <p:spPr>
            <a:xfrm>
              <a:off x="3120059" y="3376103"/>
              <a:ext cx="45079" cy="48977"/>
            </a:xfrm>
            <a:custGeom>
              <a:avLst/>
              <a:gdLst/>
              <a:ahLst/>
              <a:cxnLst/>
              <a:rect l="l" t="t" r="r" b="b"/>
              <a:pathLst>
                <a:path w="1064" h="1156" fill="none" extrusionOk="0">
                  <a:moveTo>
                    <a:pt x="0" y="1156"/>
                  </a:moveTo>
                  <a:lnTo>
                    <a:pt x="1064" y="1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7" name="Google Shape;2007;p62"/>
            <p:cNvSpPr/>
            <p:nvPr/>
          </p:nvSpPr>
          <p:spPr>
            <a:xfrm>
              <a:off x="3205051" y="3386441"/>
              <a:ext cx="42" cy="63128"/>
            </a:xfrm>
            <a:custGeom>
              <a:avLst/>
              <a:gdLst/>
              <a:ahLst/>
              <a:cxnLst/>
              <a:rect l="l" t="t" r="r" b="b"/>
              <a:pathLst>
                <a:path w="1" h="1490" fill="none" extrusionOk="0">
                  <a:moveTo>
                    <a:pt x="0" y="1489"/>
                  </a:moveTo>
                  <a:lnTo>
                    <a:pt x="0" y="0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8" name="Google Shape;2008;p62"/>
            <p:cNvSpPr/>
            <p:nvPr/>
          </p:nvSpPr>
          <p:spPr>
            <a:xfrm>
              <a:off x="2893386" y="4024728"/>
              <a:ext cx="106936" cy="158878"/>
            </a:xfrm>
            <a:custGeom>
              <a:avLst/>
              <a:gdLst/>
              <a:ahLst/>
              <a:cxnLst/>
              <a:rect l="l" t="t" r="r" b="b"/>
              <a:pathLst>
                <a:path w="2524" h="3750" extrusionOk="0">
                  <a:moveTo>
                    <a:pt x="993" y="1"/>
                  </a:moveTo>
                  <a:cubicBezTo>
                    <a:pt x="966" y="1"/>
                    <a:pt x="939" y="4"/>
                    <a:pt x="912" y="11"/>
                  </a:cubicBezTo>
                  <a:cubicBezTo>
                    <a:pt x="0" y="254"/>
                    <a:pt x="2523" y="3750"/>
                    <a:pt x="2523" y="3750"/>
                  </a:cubicBezTo>
                  <a:cubicBezTo>
                    <a:pt x="2523" y="3750"/>
                    <a:pt x="1865" y="1"/>
                    <a:pt x="993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9" name="Google Shape;2009;p62"/>
            <p:cNvSpPr/>
            <p:nvPr/>
          </p:nvSpPr>
          <p:spPr>
            <a:xfrm>
              <a:off x="3064683" y="4090866"/>
              <a:ext cx="64399" cy="131382"/>
            </a:xfrm>
            <a:custGeom>
              <a:avLst/>
              <a:gdLst/>
              <a:ahLst/>
              <a:cxnLst/>
              <a:rect l="l" t="t" r="r" b="b"/>
              <a:pathLst>
                <a:path w="1520" h="3101" extrusionOk="0">
                  <a:moveTo>
                    <a:pt x="760" y="0"/>
                  </a:moveTo>
                  <a:cubicBezTo>
                    <a:pt x="0" y="0"/>
                    <a:pt x="426" y="3101"/>
                    <a:pt x="426" y="3101"/>
                  </a:cubicBezTo>
                  <a:cubicBezTo>
                    <a:pt x="426" y="3101"/>
                    <a:pt x="1520" y="0"/>
                    <a:pt x="76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0" name="Google Shape;2010;p62"/>
            <p:cNvSpPr/>
            <p:nvPr/>
          </p:nvSpPr>
          <p:spPr>
            <a:xfrm>
              <a:off x="3205051" y="4103534"/>
              <a:ext cx="119773" cy="138033"/>
            </a:xfrm>
            <a:custGeom>
              <a:avLst/>
              <a:gdLst/>
              <a:ahLst/>
              <a:cxnLst/>
              <a:rect l="l" t="t" r="r" b="b"/>
              <a:pathLst>
                <a:path w="2827" h="3258" extrusionOk="0">
                  <a:moveTo>
                    <a:pt x="2113" y="0"/>
                  </a:moveTo>
                  <a:cubicBezTo>
                    <a:pt x="1425" y="0"/>
                    <a:pt x="0" y="3258"/>
                    <a:pt x="0" y="3258"/>
                  </a:cubicBezTo>
                  <a:cubicBezTo>
                    <a:pt x="0" y="3258"/>
                    <a:pt x="2827" y="157"/>
                    <a:pt x="2158" y="5"/>
                  </a:cubicBezTo>
                  <a:cubicBezTo>
                    <a:pt x="2144" y="2"/>
                    <a:pt x="2129" y="0"/>
                    <a:pt x="21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1" name="Google Shape;2011;p62"/>
            <p:cNvSpPr/>
            <p:nvPr/>
          </p:nvSpPr>
          <p:spPr>
            <a:xfrm>
              <a:off x="3353130" y="3407710"/>
              <a:ext cx="262763" cy="312926"/>
            </a:xfrm>
            <a:custGeom>
              <a:avLst/>
              <a:gdLst/>
              <a:ahLst/>
              <a:cxnLst/>
              <a:rect l="l" t="t" r="r" b="b"/>
              <a:pathLst>
                <a:path w="6202" h="7386" extrusionOk="0">
                  <a:moveTo>
                    <a:pt x="2076" y="0"/>
                  </a:moveTo>
                  <a:cubicBezTo>
                    <a:pt x="1210" y="0"/>
                    <a:pt x="470" y="103"/>
                    <a:pt x="213" y="349"/>
                  </a:cubicBezTo>
                  <a:cubicBezTo>
                    <a:pt x="1" y="3571"/>
                    <a:pt x="487" y="7036"/>
                    <a:pt x="973" y="7097"/>
                  </a:cubicBezTo>
                  <a:cubicBezTo>
                    <a:pt x="1301" y="7138"/>
                    <a:pt x="2440" y="7385"/>
                    <a:pt x="3456" y="7385"/>
                  </a:cubicBezTo>
                  <a:cubicBezTo>
                    <a:pt x="3950" y="7385"/>
                    <a:pt x="4414" y="7327"/>
                    <a:pt x="4742" y="7158"/>
                  </a:cubicBezTo>
                  <a:cubicBezTo>
                    <a:pt x="5745" y="6641"/>
                    <a:pt x="6201" y="1443"/>
                    <a:pt x="5897" y="805"/>
                  </a:cubicBezTo>
                  <a:cubicBezTo>
                    <a:pt x="5700" y="352"/>
                    <a:pt x="3674" y="0"/>
                    <a:pt x="2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2" name="Google Shape;2012;p62"/>
            <p:cNvSpPr/>
            <p:nvPr/>
          </p:nvSpPr>
          <p:spPr>
            <a:xfrm>
              <a:off x="3271443" y="3493889"/>
              <a:ext cx="121637" cy="132314"/>
            </a:xfrm>
            <a:custGeom>
              <a:avLst/>
              <a:gdLst/>
              <a:ahLst/>
              <a:cxnLst/>
              <a:rect l="l" t="t" r="r" b="b"/>
              <a:pathLst>
                <a:path w="2871" h="3123" extrusionOk="0">
                  <a:moveTo>
                    <a:pt x="2434" y="827"/>
                  </a:moveTo>
                  <a:cubicBezTo>
                    <a:pt x="2570" y="827"/>
                    <a:pt x="2658" y="838"/>
                    <a:pt x="2658" y="838"/>
                  </a:cubicBezTo>
                  <a:lnTo>
                    <a:pt x="2567" y="2175"/>
                  </a:lnTo>
                  <a:cubicBezTo>
                    <a:pt x="2567" y="2175"/>
                    <a:pt x="2344" y="2206"/>
                    <a:pt x="2070" y="2206"/>
                  </a:cubicBezTo>
                  <a:cubicBezTo>
                    <a:pt x="1575" y="2206"/>
                    <a:pt x="912" y="2105"/>
                    <a:pt x="1108" y="1537"/>
                  </a:cubicBezTo>
                  <a:cubicBezTo>
                    <a:pt x="1310" y="910"/>
                    <a:pt x="2056" y="827"/>
                    <a:pt x="2434" y="827"/>
                  </a:cubicBezTo>
                  <a:close/>
                  <a:moveTo>
                    <a:pt x="2194" y="1"/>
                  </a:moveTo>
                  <a:cubicBezTo>
                    <a:pt x="1403" y="1"/>
                    <a:pt x="0" y="165"/>
                    <a:pt x="44" y="1476"/>
                  </a:cubicBezTo>
                  <a:cubicBezTo>
                    <a:pt x="95" y="2996"/>
                    <a:pt x="2024" y="3123"/>
                    <a:pt x="2666" y="3123"/>
                  </a:cubicBezTo>
                  <a:cubicBezTo>
                    <a:pt x="2794" y="3123"/>
                    <a:pt x="2871" y="3118"/>
                    <a:pt x="2871" y="3118"/>
                  </a:cubicBezTo>
                  <a:cubicBezTo>
                    <a:pt x="2871" y="3118"/>
                    <a:pt x="2871" y="2236"/>
                    <a:pt x="2719" y="17"/>
                  </a:cubicBezTo>
                  <a:cubicBezTo>
                    <a:pt x="2719" y="19"/>
                    <a:pt x="2714" y="19"/>
                    <a:pt x="2706" y="19"/>
                  </a:cubicBezTo>
                  <a:cubicBezTo>
                    <a:pt x="2654" y="19"/>
                    <a:pt x="2458" y="1"/>
                    <a:pt x="21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3" name="Google Shape;2013;p62"/>
            <p:cNvSpPr/>
            <p:nvPr/>
          </p:nvSpPr>
          <p:spPr>
            <a:xfrm>
              <a:off x="3360883" y="3411651"/>
              <a:ext cx="238275" cy="40503"/>
            </a:xfrm>
            <a:custGeom>
              <a:avLst/>
              <a:gdLst/>
              <a:ahLst/>
              <a:cxnLst/>
              <a:rect l="l" t="t" r="r" b="b"/>
              <a:pathLst>
                <a:path w="5624" h="956" extrusionOk="0">
                  <a:moveTo>
                    <a:pt x="1811" y="1"/>
                  </a:moveTo>
                  <a:cubicBezTo>
                    <a:pt x="772" y="1"/>
                    <a:pt x="30" y="139"/>
                    <a:pt x="30" y="347"/>
                  </a:cubicBezTo>
                  <a:cubicBezTo>
                    <a:pt x="0" y="439"/>
                    <a:pt x="182" y="560"/>
                    <a:pt x="456" y="651"/>
                  </a:cubicBezTo>
                  <a:cubicBezTo>
                    <a:pt x="800" y="570"/>
                    <a:pt x="1294" y="530"/>
                    <a:pt x="1872" y="530"/>
                  </a:cubicBezTo>
                  <a:cubicBezTo>
                    <a:pt x="2161" y="530"/>
                    <a:pt x="2472" y="540"/>
                    <a:pt x="2796" y="560"/>
                  </a:cubicBezTo>
                  <a:cubicBezTo>
                    <a:pt x="3769" y="621"/>
                    <a:pt x="4620" y="773"/>
                    <a:pt x="5137" y="955"/>
                  </a:cubicBezTo>
                  <a:cubicBezTo>
                    <a:pt x="5410" y="894"/>
                    <a:pt x="5593" y="803"/>
                    <a:pt x="5593" y="712"/>
                  </a:cubicBezTo>
                  <a:cubicBezTo>
                    <a:pt x="5623" y="439"/>
                    <a:pt x="4377" y="135"/>
                    <a:pt x="2857" y="43"/>
                  </a:cubicBezTo>
                  <a:cubicBezTo>
                    <a:pt x="2488" y="14"/>
                    <a:pt x="2135" y="1"/>
                    <a:pt x="1811" y="1"/>
                  </a:cubicBezTo>
                  <a:close/>
                </a:path>
              </a:pathLst>
            </a:custGeom>
            <a:solidFill>
              <a:srgbClr val="ACB4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4" name="Google Shape;2014;p62"/>
            <p:cNvSpPr/>
            <p:nvPr/>
          </p:nvSpPr>
          <p:spPr>
            <a:xfrm>
              <a:off x="3380161" y="3434403"/>
              <a:ext cx="198365" cy="21650"/>
            </a:xfrm>
            <a:custGeom>
              <a:avLst/>
              <a:gdLst/>
              <a:ahLst/>
              <a:cxnLst/>
              <a:rect l="l" t="t" r="r" b="b"/>
              <a:pathLst>
                <a:path w="4682" h="511" extrusionOk="0">
                  <a:moveTo>
                    <a:pt x="1260" y="0"/>
                  </a:moveTo>
                  <a:cubicBezTo>
                    <a:pt x="749" y="0"/>
                    <a:pt x="314" y="41"/>
                    <a:pt x="1" y="114"/>
                  </a:cubicBezTo>
                  <a:cubicBezTo>
                    <a:pt x="487" y="266"/>
                    <a:pt x="1338" y="418"/>
                    <a:pt x="2311" y="479"/>
                  </a:cubicBezTo>
                  <a:cubicBezTo>
                    <a:pt x="2656" y="501"/>
                    <a:pt x="2989" y="511"/>
                    <a:pt x="3298" y="511"/>
                  </a:cubicBezTo>
                  <a:cubicBezTo>
                    <a:pt x="3862" y="511"/>
                    <a:pt x="4348" y="477"/>
                    <a:pt x="4682" y="418"/>
                  </a:cubicBezTo>
                  <a:cubicBezTo>
                    <a:pt x="4165" y="236"/>
                    <a:pt x="3314" y="114"/>
                    <a:pt x="2341" y="53"/>
                  </a:cubicBezTo>
                  <a:cubicBezTo>
                    <a:pt x="1958" y="18"/>
                    <a:pt x="1593" y="0"/>
                    <a:pt x="1260" y="0"/>
                  </a:cubicBezTo>
                  <a:close/>
                </a:path>
              </a:pathLst>
            </a:custGeom>
            <a:solidFill>
              <a:srgbClr val="A75B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5" name="Google Shape;2015;p62"/>
            <p:cNvSpPr/>
            <p:nvPr/>
          </p:nvSpPr>
          <p:spPr>
            <a:xfrm>
              <a:off x="3381475" y="3258657"/>
              <a:ext cx="105622" cy="195992"/>
            </a:xfrm>
            <a:custGeom>
              <a:avLst/>
              <a:gdLst/>
              <a:ahLst/>
              <a:cxnLst/>
              <a:rect l="l" t="t" r="r" b="b"/>
              <a:pathLst>
                <a:path w="2493" h="4626" extrusionOk="0">
                  <a:moveTo>
                    <a:pt x="833" y="1"/>
                  </a:moveTo>
                  <a:cubicBezTo>
                    <a:pt x="772" y="1"/>
                    <a:pt x="725" y="11"/>
                    <a:pt x="699" y="37"/>
                  </a:cubicBezTo>
                  <a:cubicBezTo>
                    <a:pt x="669" y="68"/>
                    <a:pt x="699" y="128"/>
                    <a:pt x="699" y="159"/>
                  </a:cubicBezTo>
                  <a:cubicBezTo>
                    <a:pt x="791" y="341"/>
                    <a:pt x="1064" y="463"/>
                    <a:pt x="1216" y="645"/>
                  </a:cubicBezTo>
                  <a:cubicBezTo>
                    <a:pt x="1399" y="858"/>
                    <a:pt x="1338" y="1162"/>
                    <a:pt x="1186" y="1375"/>
                  </a:cubicBezTo>
                  <a:cubicBezTo>
                    <a:pt x="821" y="1831"/>
                    <a:pt x="0" y="2104"/>
                    <a:pt x="456" y="2742"/>
                  </a:cubicBezTo>
                  <a:cubicBezTo>
                    <a:pt x="730" y="3138"/>
                    <a:pt x="1399" y="3350"/>
                    <a:pt x="1490" y="3806"/>
                  </a:cubicBezTo>
                  <a:cubicBezTo>
                    <a:pt x="1520" y="4019"/>
                    <a:pt x="1399" y="4232"/>
                    <a:pt x="1186" y="4353"/>
                  </a:cubicBezTo>
                  <a:cubicBezTo>
                    <a:pt x="1155" y="4384"/>
                    <a:pt x="1125" y="4414"/>
                    <a:pt x="1125" y="4445"/>
                  </a:cubicBezTo>
                  <a:cubicBezTo>
                    <a:pt x="1167" y="4572"/>
                    <a:pt x="1476" y="4625"/>
                    <a:pt x="1710" y="4625"/>
                  </a:cubicBezTo>
                  <a:cubicBezTo>
                    <a:pt x="1812" y="4625"/>
                    <a:pt x="1900" y="4615"/>
                    <a:pt x="1946" y="4597"/>
                  </a:cubicBezTo>
                  <a:cubicBezTo>
                    <a:pt x="2219" y="4505"/>
                    <a:pt x="2402" y="4171"/>
                    <a:pt x="2402" y="3958"/>
                  </a:cubicBezTo>
                  <a:cubicBezTo>
                    <a:pt x="2402" y="3654"/>
                    <a:pt x="2128" y="3411"/>
                    <a:pt x="1854" y="3138"/>
                  </a:cubicBezTo>
                  <a:cubicBezTo>
                    <a:pt x="1581" y="2894"/>
                    <a:pt x="1338" y="2621"/>
                    <a:pt x="1399" y="2317"/>
                  </a:cubicBezTo>
                  <a:cubicBezTo>
                    <a:pt x="1490" y="1831"/>
                    <a:pt x="2341" y="1587"/>
                    <a:pt x="2432" y="1101"/>
                  </a:cubicBezTo>
                  <a:cubicBezTo>
                    <a:pt x="2493" y="797"/>
                    <a:pt x="2250" y="493"/>
                    <a:pt x="1885" y="311"/>
                  </a:cubicBezTo>
                  <a:cubicBezTo>
                    <a:pt x="1759" y="260"/>
                    <a:pt x="1130" y="1"/>
                    <a:pt x="833" y="1"/>
                  </a:cubicBezTo>
                  <a:close/>
                </a:path>
              </a:pathLst>
            </a:custGeom>
            <a:solidFill>
              <a:srgbClr val="FFC7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6" name="Google Shape;2016;p62"/>
            <p:cNvSpPr/>
            <p:nvPr/>
          </p:nvSpPr>
          <p:spPr>
            <a:xfrm>
              <a:off x="3372408" y="3451986"/>
              <a:ext cx="127569" cy="34911"/>
            </a:xfrm>
            <a:custGeom>
              <a:avLst/>
              <a:gdLst/>
              <a:ahLst/>
              <a:cxnLst/>
              <a:rect l="l" t="t" r="r" b="b"/>
              <a:pathLst>
                <a:path w="3011" h="824" extrusionOk="0">
                  <a:moveTo>
                    <a:pt x="163" y="0"/>
                  </a:moveTo>
                  <a:cubicBezTo>
                    <a:pt x="56" y="0"/>
                    <a:pt x="0" y="178"/>
                    <a:pt x="123" y="277"/>
                  </a:cubicBezTo>
                  <a:cubicBezTo>
                    <a:pt x="579" y="611"/>
                    <a:pt x="1187" y="702"/>
                    <a:pt x="1734" y="763"/>
                  </a:cubicBezTo>
                  <a:cubicBezTo>
                    <a:pt x="2099" y="794"/>
                    <a:pt x="2464" y="824"/>
                    <a:pt x="2798" y="824"/>
                  </a:cubicBezTo>
                  <a:cubicBezTo>
                    <a:pt x="3011" y="824"/>
                    <a:pt x="3011" y="520"/>
                    <a:pt x="2828" y="520"/>
                  </a:cubicBezTo>
                  <a:cubicBezTo>
                    <a:pt x="2722" y="529"/>
                    <a:pt x="2617" y="533"/>
                    <a:pt x="2515" y="533"/>
                  </a:cubicBezTo>
                  <a:cubicBezTo>
                    <a:pt x="2268" y="533"/>
                    <a:pt x="2031" y="511"/>
                    <a:pt x="1795" y="490"/>
                  </a:cubicBezTo>
                  <a:cubicBezTo>
                    <a:pt x="1278" y="429"/>
                    <a:pt x="670" y="338"/>
                    <a:pt x="245" y="34"/>
                  </a:cubicBezTo>
                  <a:cubicBezTo>
                    <a:pt x="216" y="10"/>
                    <a:pt x="188" y="0"/>
                    <a:pt x="1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7" name="Google Shape;2017;p62"/>
            <p:cNvSpPr/>
            <p:nvPr/>
          </p:nvSpPr>
          <p:spPr>
            <a:xfrm>
              <a:off x="3282289" y="3497193"/>
              <a:ext cx="85032" cy="43935"/>
            </a:xfrm>
            <a:custGeom>
              <a:avLst/>
              <a:gdLst/>
              <a:ahLst/>
              <a:cxnLst/>
              <a:rect l="l" t="t" r="r" b="b"/>
              <a:pathLst>
                <a:path w="2007" h="1037" extrusionOk="0">
                  <a:moveTo>
                    <a:pt x="1794" y="0"/>
                  </a:moveTo>
                  <a:cubicBezTo>
                    <a:pt x="1642" y="0"/>
                    <a:pt x="1460" y="30"/>
                    <a:pt x="1308" y="61"/>
                  </a:cubicBezTo>
                  <a:cubicBezTo>
                    <a:pt x="974" y="122"/>
                    <a:pt x="670" y="213"/>
                    <a:pt x="396" y="395"/>
                  </a:cubicBezTo>
                  <a:cubicBezTo>
                    <a:pt x="244" y="517"/>
                    <a:pt x="122" y="638"/>
                    <a:pt x="31" y="821"/>
                  </a:cubicBezTo>
                  <a:cubicBezTo>
                    <a:pt x="1" y="882"/>
                    <a:pt x="31" y="973"/>
                    <a:pt x="92" y="1003"/>
                  </a:cubicBezTo>
                  <a:cubicBezTo>
                    <a:pt x="115" y="1026"/>
                    <a:pt x="143" y="1036"/>
                    <a:pt x="170" y="1036"/>
                  </a:cubicBezTo>
                  <a:cubicBezTo>
                    <a:pt x="214" y="1036"/>
                    <a:pt x="256" y="1010"/>
                    <a:pt x="274" y="973"/>
                  </a:cubicBezTo>
                  <a:cubicBezTo>
                    <a:pt x="396" y="699"/>
                    <a:pt x="639" y="547"/>
                    <a:pt x="913" y="456"/>
                  </a:cubicBezTo>
                  <a:cubicBezTo>
                    <a:pt x="1034" y="426"/>
                    <a:pt x="1186" y="365"/>
                    <a:pt x="1338" y="334"/>
                  </a:cubicBezTo>
                  <a:lnTo>
                    <a:pt x="1521" y="304"/>
                  </a:lnTo>
                  <a:lnTo>
                    <a:pt x="1642" y="304"/>
                  </a:lnTo>
                  <a:cubicBezTo>
                    <a:pt x="1703" y="304"/>
                    <a:pt x="1764" y="274"/>
                    <a:pt x="1794" y="274"/>
                  </a:cubicBezTo>
                  <a:cubicBezTo>
                    <a:pt x="2007" y="274"/>
                    <a:pt x="2007" y="0"/>
                    <a:pt x="17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8" name="Google Shape;2018;p62"/>
            <p:cNvSpPr/>
            <p:nvPr/>
          </p:nvSpPr>
          <p:spPr>
            <a:xfrm>
              <a:off x="2725945" y="4580227"/>
              <a:ext cx="374825" cy="356777"/>
            </a:xfrm>
            <a:custGeom>
              <a:avLst/>
              <a:gdLst/>
              <a:ahLst/>
              <a:cxnLst/>
              <a:rect l="l" t="t" r="r" b="b"/>
              <a:pathLst>
                <a:path w="8847" h="8421" extrusionOk="0">
                  <a:moveTo>
                    <a:pt x="8846" y="1"/>
                  </a:moveTo>
                  <a:lnTo>
                    <a:pt x="8846" y="1"/>
                  </a:lnTo>
                  <a:cubicBezTo>
                    <a:pt x="8299" y="62"/>
                    <a:pt x="7630" y="244"/>
                    <a:pt x="7235" y="669"/>
                  </a:cubicBezTo>
                  <a:cubicBezTo>
                    <a:pt x="6506" y="1521"/>
                    <a:pt x="3922" y="3283"/>
                    <a:pt x="3922" y="3283"/>
                  </a:cubicBezTo>
                  <a:cubicBezTo>
                    <a:pt x="3922" y="3283"/>
                    <a:pt x="1" y="7083"/>
                    <a:pt x="1551" y="8238"/>
                  </a:cubicBezTo>
                  <a:cubicBezTo>
                    <a:pt x="1703" y="8360"/>
                    <a:pt x="2007" y="8420"/>
                    <a:pt x="2372" y="8420"/>
                  </a:cubicBezTo>
                  <a:cubicBezTo>
                    <a:pt x="1916" y="6141"/>
                    <a:pt x="7053" y="1490"/>
                    <a:pt x="8846" y="1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9" name="Google Shape;2019;p62"/>
            <p:cNvSpPr/>
            <p:nvPr/>
          </p:nvSpPr>
          <p:spPr>
            <a:xfrm>
              <a:off x="2817419" y="4766989"/>
              <a:ext cx="197051" cy="170021"/>
            </a:xfrm>
            <a:custGeom>
              <a:avLst/>
              <a:gdLst/>
              <a:ahLst/>
              <a:cxnLst/>
              <a:rect l="l" t="t" r="r" b="b"/>
              <a:pathLst>
                <a:path w="4651" h="4013" extrusionOk="0">
                  <a:moveTo>
                    <a:pt x="2189" y="0"/>
                  </a:moveTo>
                  <a:cubicBezTo>
                    <a:pt x="942" y="1489"/>
                    <a:pt x="0" y="2979"/>
                    <a:pt x="213" y="4012"/>
                  </a:cubicBezTo>
                  <a:cubicBezTo>
                    <a:pt x="1246" y="4012"/>
                    <a:pt x="2948" y="3526"/>
                    <a:pt x="4651" y="2888"/>
                  </a:cubicBezTo>
                  <a:cubicBezTo>
                    <a:pt x="4286" y="1459"/>
                    <a:pt x="2827" y="395"/>
                    <a:pt x="2189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0" name="Google Shape;2020;p62"/>
            <p:cNvSpPr/>
            <p:nvPr/>
          </p:nvSpPr>
          <p:spPr>
            <a:xfrm>
              <a:off x="2910122" y="4546755"/>
              <a:ext cx="421133" cy="342584"/>
            </a:xfrm>
            <a:custGeom>
              <a:avLst/>
              <a:gdLst/>
              <a:ahLst/>
              <a:cxnLst/>
              <a:rect l="l" t="t" r="r" b="b"/>
              <a:pathLst>
                <a:path w="9940" h="8086" extrusionOk="0">
                  <a:moveTo>
                    <a:pt x="6140" y="0"/>
                  </a:moveTo>
                  <a:cubicBezTo>
                    <a:pt x="5776" y="517"/>
                    <a:pt x="5472" y="730"/>
                    <a:pt x="5472" y="730"/>
                  </a:cubicBezTo>
                  <a:cubicBezTo>
                    <a:pt x="5472" y="730"/>
                    <a:pt x="5046" y="730"/>
                    <a:pt x="4499" y="791"/>
                  </a:cubicBezTo>
                  <a:cubicBezTo>
                    <a:pt x="3496" y="1611"/>
                    <a:pt x="1520" y="3374"/>
                    <a:pt x="1" y="5198"/>
                  </a:cubicBezTo>
                  <a:cubicBezTo>
                    <a:pt x="639" y="5593"/>
                    <a:pt x="2098" y="6657"/>
                    <a:pt x="2463" y="8086"/>
                  </a:cubicBezTo>
                  <a:cubicBezTo>
                    <a:pt x="5229" y="7083"/>
                    <a:pt x="7964" y="5776"/>
                    <a:pt x="7964" y="5776"/>
                  </a:cubicBezTo>
                  <a:cubicBezTo>
                    <a:pt x="8663" y="5502"/>
                    <a:pt x="9302" y="5168"/>
                    <a:pt x="9940" y="4803"/>
                  </a:cubicBezTo>
                  <a:cubicBezTo>
                    <a:pt x="7934" y="3618"/>
                    <a:pt x="6688" y="1216"/>
                    <a:pt x="6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1" name="Google Shape;2021;p62"/>
            <p:cNvSpPr/>
            <p:nvPr/>
          </p:nvSpPr>
          <p:spPr>
            <a:xfrm>
              <a:off x="2732385" y="4763091"/>
              <a:ext cx="492014" cy="226836"/>
            </a:xfrm>
            <a:custGeom>
              <a:avLst/>
              <a:gdLst/>
              <a:ahLst/>
              <a:cxnLst/>
              <a:rect l="l" t="t" r="r" b="b"/>
              <a:pathLst>
                <a:path w="11613" h="5354" extrusionOk="0">
                  <a:moveTo>
                    <a:pt x="1" y="1"/>
                  </a:moveTo>
                  <a:lnTo>
                    <a:pt x="1" y="1"/>
                  </a:lnTo>
                  <a:cubicBezTo>
                    <a:pt x="2123" y="2958"/>
                    <a:pt x="6677" y="5353"/>
                    <a:pt x="9437" y="5353"/>
                  </a:cubicBezTo>
                  <a:cubicBezTo>
                    <a:pt x="10195" y="5353"/>
                    <a:pt x="10817" y="5173"/>
                    <a:pt x="11217" y="4773"/>
                  </a:cubicBezTo>
                  <a:cubicBezTo>
                    <a:pt x="11612" y="4378"/>
                    <a:pt x="11582" y="3922"/>
                    <a:pt x="11278" y="3375"/>
                  </a:cubicBezTo>
                  <a:lnTo>
                    <a:pt x="11278" y="3375"/>
                  </a:lnTo>
                  <a:cubicBezTo>
                    <a:pt x="10714" y="4076"/>
                    <a:pt x="9925" y="4357"/>
                    <a:pt x="9020" y="4357"/>
                  </a:cubicBezTo>
                  <a:cubicBezTo>
                    <a:pt x="5922" y="4357"/>
                    <a:pt x="1459" y="1059"/>
                    <a:pt x="1" y="1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2" name="Google Shape;2022;p62"/>
            <p:cNvSpPr/>
            <p:nvPr/>
          </p:nvSpPr>
          <p:spPr>
            <a:xfrm>
              <a:off x="2711794" y="4671659"/>
              <a:ext cx="391518" cy="238317"/>
            </a:xfrm>
            <a:custGeom>
              <a:avLst/>
              <a:gdLst/>
              <a:ahLst/>
              <a:cxnLst/>
              <a:rect l="l" t="t" r="r" b="b"/>
              <a:pathLst>
                <a:path w="9241" h="5625" extrusionOk="0">
                  <a:moveTo>
                    <a:pt x="5198" y="1"/>
                  </a:moveTo>
                  <a:cubicBezTo>
                    <a:pt x="4596" y="1318"/>
                    <a:pt x="3331" y="1691"/>
                    <a:pt x="2093" y="1691"/>
                  </a:cubicBezTo>
                  <a:cubicBezTo>
                    <a:pt x="1331" y="1691"/>
                    <a:pt x="580" y="1550"/>
                    <a:pt x="1" y="1399"/>
                  </a:cubicBezTo>
                  <a:lnTo>
                    <a:pt x="1" y="1399"/>
                  </a:lnTo>
                  <a:cubicBezTo>
                    <a:pt x="153" y="1673"/>
                    <a:pt x="305" y="1916"/>
                    <a:pt x="487" y="2159"/>
                  </a:cubicBezTo>
                  <a:cubicBezTo>
                    <a:pt x="1460" y="2858"/>
                    <a:pt x="3770" y="4560"/>
                    <a:pt x="6110" y="5624"/>
                  </a:cubicBezTo>
                  <a:cubicBezTo>
                    <a:pt x="7417" y="4074"/>
                    <a:pt x="8542" y="3405"/>
                    <a:pt x="9241" y="3132"/>
                  </a:cubicBezTo>
                  <a:cubicBezTo>
                    <a:pt x="7721" y="2007"/>
                    <a:pt x="5989" y="882"/>
                    <a:pt x="51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3" name="Google Shape;2023;p62"/>
            <p:cNvSpPr/>
            <p:nvPr/>
          </p:nvSpPr>
          <p:spPr>
            <a:xfrm>
              <a:off x="2970667" y="4804316"/>
              <a:ext cx="239546" cy="144177"/>
            </a:xfrm>
            <a:custGeom>
              <a:avLst/>
              <a:gdLst/>
              <a:ahLst/>
              <a:cxnLst/>
              <a:rect l="l" t="t" r="r" b="b"/>
              <a:pathLst>
                <a:path w="5654" h="3403" extrusionOk="0">
                  <a:moveTo>
                    <a:pt x="3131" y="1"/>
                  </a:moveTo>
                  <a:cubicBezTo>
                    <a:pt x="2432" y="274"/>
                    <a:pt x="1307" y="943"/>
                    <a:pt x="0" y="2493"/>
                  </a:cubicBezTo>
                  <a:cubicBezTo>
                    <a:pt x="1173" y="3031"/>
                    <a:pt x="2363" y="3402"/>
                    <a:pt x="3402" y="3402"/>
                  </a:cubicBezTo>
                  <a:cubicBezTo>
                    <a:pt x="4303" y="3402"/>
                    <a:pt x="5089" y="3123"/>
                    <a:pt x="5654" y="2432"/>
                  </a:cubicBezTo>
                  <a:cubicBezTo>
                    <a:pt x="5228" y="1672"/>
                    <a:pt x="4225" y="821"/>
                    <a:pt x="3131" y="1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4" name="Google Shape;2024;p62"/>
            <p:cNvSpPr/>
            <p:nvPr/>
          </p:nvSpPr>
          <p:spPr>
            <a:xfrm>
              <a:off x="3133109" y="4079596"/>
              <a:ext cx="216201" cy="494641"/>
            </a:xfrm>
            <a:custGeom>
              <a:avLst/>
              <a:gdLst/>
              <a:ahLst/>
              <a:cxnLst/>
              <a:rect l="l" t="t" r="r" b="b"/>
              <a:pathLst>
                <a:path w="5103" h="11675" extrusionOk="0">
                  <a:moveTo>
                    <a:pt x="4924" y="1"/>
                  </a:moveTo>
                  <a:cubicBezTo>
                    <a:pt x="4892" y="1"/>
                    <a:pt x="4859" y="16"/>
                    <a:pt x="4829" y="54"/>
                  </a:cubicBezTo>
                  <a:cubicBezTo>
                    <a:pt x="3461" y="1452"/>
                    <a:pt x="3248" y="3488"/>
                    <a:pt x="2823" y="5282"/>
                  </a:cubicBezTo>
                  <a:cubicBezTo>
                    <a:pt x="2488" y="6680"/>
                    <a:pt x="1972" y="8017"/>
                    <a:pt x="1364" y="9294"/>
                  </a:cubicBezTo>
                  <a:cubicBezTo>
                    <a:pt x="1121" y="9780"/>
                    <a:pt x="877" y="10267"/>
                    <a:pt x="604" y="10723"/>
                  </a:cubicBezTo>
                  <a:cubicBezTo>
                    <a:pt x="482" y="10966"/>
                    <a:pt x="330" y="11270"/>
                    <a:pt x="118" y="11452"/>
                  </a:cubicBezTo>
                  <a:cubicBezTo>
                    <a:pt x="1" y="11545"/>
                    <a:pt x="99" y="11674"/>
                    <a:pt x="206" y="11674"/>
                  </a:cubicBezTo>
                  <a:cubicBezTo>
                    <a:pt x="238" y="11674"/>
                    <a:pt x="272" y="11663"/>
                    <a:pt x="300" y="11634"/>
                  </a:cubicBezTo>
                  <a:cubicBezTo>
                    <a:pt x="482" y="11482"/>
                    <a:pt x="634" y="11239"/>
                    <a:pt x="756" y="11057"/>
                  </a:cubicBezTo>
                  <a:cubicBezTo>
                    <a:pt x="1029" y="10601"/>
                    <a:pt x="1242" y="10145"/>
                    <a:pt x="1485" y="9689"/>
                  </a:cubicBezTo>
                  <a:cubicBezTo>
                    <a:pt x="2063" y="8473"/>
                    <a:pt x="2580" y="7227"/>
                    <a:pt x="2944" y="5890"/>
                  </a:cubicBezTo>
                  <a:cubicBezTo>
                    <a:pt x="3491" y="4005"/>
                    <a:pt x="3552" y="1756"/>
                    <a:pt x="5011" y="236"/>
                  </a:cubicBezTo>
                  <a:cubicBezTo>
                    <a:pt x="5103" y="144"/>
                    <a:pt x="5022" y="1"/>
                    <a:pt x="4924" y="1"/>
                  </a:cubicBezTo>
                  <a:close/>
                </a:path>
              </a:pathLst>
            </a:custGeom>
            <a:solidFill>
              <a:srgbClr val="4063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5" name="Google Shape;2025;p62"/>
            <p:cNvSpPr/>
            <p:nvPr/>
          </p:nvSpPr>
          <p:spPr>
            <a:xfrm>
              <a:off x="2930713" y="4757964"/>
              <a:ext cx="122400" cy="87277"/>
            </a:xfrm>
            <a:custGeom>
              <a:avLst/>
              <a:gdLst/>
              <a:ahLst/>
              <a:cxnLst/>
              <a:rect l="l" t="t" r="r" b="b"/>
              <a:pathLst>
                <a:path w="2889" h="2060" extrusionOk="0">
                  <a:moveTo>
                    <a:pt x="2706" y="0"/>
                  </a:moveTo>
                  <a:cubicBezTo>
                    <a:pt x="1612" y="0"/>
                    <a:pt x="730" y="699"/>
                    <a:pt x="183" y="1611"/>
                  </a:cubicBezTo>
                  <a:cubicBezTo>
                    <a:pt x="153" y="1672"/>
                    <a:pt x="92" y="1763"/>
                    <a:pt x="62" y="1854"/>
                  </a:cubicBezTo>
                  <a:cubicBezTo>
                    <a:pt x="0" y="1957"/>
                    <a:pt x="91" y="2059"/>
                    <a:pt x="184" y="2059"/>
                  </a:cubicBezTo>
                  <a:cubicBezTo>
                    <a:pt x="229" y="2059"/>
                    <a:pt x="275" y="2035"/>
                    <a:pt x="305" y="1976"/>
                  </a:cubicBezTo>
                  <a:cubicBezTo>
                    <a:pt x="609" y="1368"/>
                    <a:pt x="1125" y="791"/>
                    <a:pt x="1764" y="487"/>
                  </a:cubicBezTo>
                  <a:cubicBezTo>
                    <a:pt x="2037" y="335"/>
                    <a:pt x="2372" y="274"/>
                    <a:pt x="2706" y="274"/>
                  </a:cubicBezTo>
                  <a:cubicBezTo>
                    <a:pt x="2888" y="274"/>
                    <a:pt x="2888" y="0"/>
                    <a:pt x="27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6" name="Google Shape;2026;p62"/>
            <p:cNvSpPr/>
            <p:nvPr/>
          </p:nvSpPr>
          <p:spPr>
            <a:xfrm>
              <a:off x="2870973" y="4706443"/>
              <a:ext cx="121595" cy="87701"/>
            </a:xfrm>
            <a:custGeom>
              <a:avLst/>
              <a:gdLst/>
              <a:ahLst/>
              <a:cxnLst/>
              <a:rect l="l" t="t" r="r" b="b"/>
              <a:pathLst>
                <a:path w="2870" h="2070" extrusionOk="0">
                  <a:moveTo>
                    <a:pt x="2687" y="1"/>
                  </a:moveTo>
                  <a:cubicBezTo>
                    <a:pt x="1624" y="1"/>
                    <a:pt x="712" y="700"/>
                    <a:pt x="165" y="1611"/>
                  </a:cubicBezTo>
                  <a:cubicBezTo>
                    <a:pt x="134" y="1703"/>
                    <a:pt x="73" y="1763"/>
                    <a:pt x="43" y="1855"/>
                  </a:cubicBezTo>
                  <a:cubicBezTo>
                    <a:pt x="0" y="1962"/>
                    <a:pt x="109" y="2070"/>
                    <a:pt x="198" y="2070"/>
                  </a:cubicBezTo>
                  <a:cubicBezTo>
                    <a:pt x="235" y="2070"/>
                    <a:pt x="268" y="2051"/>
                    <a:pt x="286" y="2007"/>
                  </a:cubicBezTo>
                  <a:cubicBezTo>
                    <a:pt x="590" y="1368"/>
                    <a:pt x="1107" y="791"/>
                    <a:pt x="1745" y="487"/>
                  </a:cubicBezTo>
                  <a:cubicBezTo>
                    <a:pt x="2049" y="335"/>
                    <a:pt x="2384" y="274"/>
                    <a:pt x="2687" y="274"/>
                  </a:cubicBezTo>
                  <a:cubicBezTo>
                    <a:pt x="2870" y="274"/>
                    <a:pt x="2870" y="1"/>
                    <a:pt x="2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7" name="Google Shape;2027;p62"/>
            <p:cNvSpPr/>
            <p:nvPr/>
          </p:nvSpPr>
          <p:spPr>
            <a:xfrm>
              <a:off x="3091714" y="4665896"/>
              <a:ext cx="121976" cy="144982"/>
            </a:xfrm>
            <a:custGeom>
              <a:avLst/>
              <a:gdLst/>
              <a:ahLst/>
              <a:cxnLst/>
              <a:rect l="l" t="t" r="r" b="b"/>
              <a:pathLst>
                <a:path w="2879" h="3422" extrusionOk="0">
                  <a:moveTo>
                    <a:pt x="240" y="0"/>
                  </a:moveTo>
                  <a:cubicBezTo>
                    <a:pt x="167" y="0"/>
                    <a:pt x="91" y="46"/>
                    <a:pt x="91" y="137"/>
                  </a:cubicBezTo>
                  <a:cubicBezTo>
                    <a:pt x="0" y="958"/>
                    <a:pt x="243" y="1717"/>
                    <a:pt x="791" y="2325"/>
                  </a:cubicBezTo>
                  <a:cubicBezTo>
                    <a:pt x="1186" y="2751"/>
                    <a:pt x="1733" y="3055"/>
                    <a:pt x="2280" y="3298"/>
                  </a:cubicBezTo>
                  <a:cubicBezTo>
                    <a:pt x="2402" y="3328"/>
                    <a:pt x="2523" y="3389"/>
                    <a:pt x="2645" y="3420"/>
                  </a:cubicBezTo>
                  <a:cubicBezTo>
                    <a:pt x="2653" y="3421"/>
                    <a:pt x="2661" y="3422"/>
                    <a:pt x="2668" y="3422"/>
                  </a:cubicBezTo>
                  <a:cubicBezTo>
                    <a:pt x="2806" y="3422"/>
                    <a:pt x="2878" y="3175"/>
                    <a:pt x="2706" y="3146"/>
                  </a:cubicBezTo>
                  <a:cubicBezTo>
                    <a:pt x="1824" y="2903"/>
                    <a:pt x="943" y="2295"/>
                    <a:pt x="547" y="1444"/>
                  </a:cubicBezTo>
                  <a:cubicBezTo>
                    <a:pt x="365" y="1049"/>
                    <a:pt x="304" y="593"/>
                    <a:pt x="365" y="137"/>
                  </a:cubicBezTo>
                  <a:cubicBezTo>
                    <a:pt x="380" y="46"/>
                    <a:pt x="312" y="0"/>
                    <a:pt x="2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8" name="Google Shape;2028;p62"/>
            <p:cNvSpPr/>
            <p:nvPr/>
          </p:nvSpPr>
          <p:spPr>
            <a:xfrm>
              <a:off x="2701625" y="3819027"/>
              <a:ext cx="231199" cy="852434"/>
            </a:xfrm>
            <a:custGeom>
              <a:avLst/>
              <a:gdLst/>
              <a:ahLst/>
              <a:cxnLst/>
              <a:rect l="l" t="t" r="r" b="b"/>
              <a:pathLst>
                <a:path w="5457" h="20120" extrusionOk="0">
                  <a:moveTo>
                    <a:pt x="153" y="1"/>
                  </a:moveTo>
                  <a:cubicBezTo>
                    <a:pt x="1" y="1"/>
                    <a:pt x="36" y="248"/>
                    <a:pt x="180" y="277"/>
                  </a:cubicBezTo>
                  <a:cubicBezTo>
                    <a:pt x="1639" y="459"/>
                    <a:pt x="2551" y="1796"/>
                    <a:pt x="3098" y="3043"/>
                  </a:cubicBezTo>
                  <a:cubicBezTo>
                    <a:pt x="3584" y="4167"/>
                    <a:pt x="3888" y="5444"/>
                    <a:pt x="3858" y="6690"/>
                  </a:cubicBezTo>
                  <a:cubicBezTo>
                    <a:pt x="3827" y="10337"/>
                    <a:pt x="4162" y="13955"/>
                    <a:pt x="4739" y="17541"/>
                  </a:cubicBezTo>
                  <a:cubicBezTo>
                    <a:pt x="4861" y="18362"/>
                    <a:pt x="5013" y="19213"/>
                    <a:pt x="5165" y="20034"/>
                  </a:cubicBezTo>
                  <a:cubicBezTo>
                    <a:pt x="5177" y="20093"/>
                    <a:pt x="5225" y="20120"/>
                    <a:pt x="5279" y="20120"/>
                  </a:cubicBezTo>
                  <a:cubicBezTo>
                    <a:pt x="5362" y="20120"/>
                    <a:pt x="5457" y="20054"/>
                    <a:pt x="5438" y="19942"/>
                  </a:cubicBezTo>
                  <a:cubicBezTo>
                    <a:pt x="4922" y="17450"/>
                    <a:pt x="4587" y="14927"/>
                    <a:pt x="4374" y="12404"/>
                  </a:cubicBezTo>
                  <a:cubicBezTo>
                    <a:pt x="4192" y="10429"/>
                    <a:pt x="4192" y="8453"/>
                    <a:pt x="4162" y="6477"/>
                  </a:cubicBezTo>
                  <a:cubicBezTo>
                    <a:pt x="4131" y="5201"/>
                    <a:pt x="3797" y="3863"/>
                    <a:pt x="3250" y="2708"/>
                  </a:cubicBezTo>
                  <a:cubicBezTo>
                    <a:pt x="2672" y="1401"/>
                    <a:pt x="1700" y="185"/>
                    <a:pt x="180" y="3"/>
                  </a:cubicBezTo>
                  <a:cubicBezTo>
                    <a:pt x="170" y="1"/>
                    <a:pt x="161" y="1"/>
                    <a:pt x="153" y="1"/>
                  </a:cubicBezTo>
                  <a:close/>
                </a:path>
              </a:pathLst>
            </a:custGeom>
            <a:solidFill>
              <a:srgbClr val="4063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9" name="Google Shape;2029;p62"/>
            <p:cNvSpPr/>
            <p:nvPr/>
          </p:nvSpPr>
          <p:spPr>
            <a:xfrm>
              <a:off x="2939738" y="3464908"/>
              <a:ext cx="180316" cy="267974"/>
            </a:xfrm>
            <a:custGeom>
              <a:avLst/>
              <a:gdLst/>
              <a:ahLst/>
              <a:cxnLst/>
              <a:rect l="l" t="t" r="r" b="b"/>
              <a:pathLst>
                <a:path w="4256" h="6325" extrusionOk="0">
                  <a:moveTo>
                    <a:pt x="3716" y="1"/>
                  </a:moveTo>
                  <a:cubicBezTo>
                    <a:pt x="3696" y="1"/>
                    <a:pt x="1429" y="397"/>
                    <a:pt x="1429" y="397"/>
                  </a:cubicBezTo>
                  <a:cubicBezTo>
                    <a:pt x="1429" y="397"/>
                    <a:pt x="1" y="3224"/>
                    <a:pt x="2159" y="6324"/>
                  </a:cubicBezTo>
                  <a:cubicBezTo>
                    <a:pt x="3891" y="5656"/>
                    <a:pt x="4256" y="5656"/>
                    <a:pt x="4256" y="5656"/>
                  </a:cubicBezTo>
                  <a:cubicBezTo>
                    <a:pt x="4256" y="5656"/>
                    <a:pt x="3587" y="63"/>
                    <a:pt x="3709" y="2"/>
                  </a:cubicBezTo>
                  <a:cubicBezTo>
                    <a:pt x="3714" y="1"/>
                    <a:pt x="3716" y="1"/>
                    <a:pt x="371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0" name="Google Shape;2030;p62"/>
            <p:cNvSpPr/>
            <p:nvPr/>
          </p:nvSpPr>
          <p:spPr>
            <a:xfrm>
              <a:off x="3013163" y="3677473"/>
              <a:ext cx="95327" cy="41266"/>
            </a:xfrm>
            <a:custGeom>
              <a:avLst/>
              <a:gdLst/>
              <a:ahLst/>
              <a:cxnLst/>
              <a:rect l="l" t="t" r="r" b="b"/>
              <a:pathLst>
                <a:path w="2250" h="974" fill="none" extrusionOk="0">
                  <a:moveTo>
                    <a:pt x="2249" y="0"/>
                  </a:moveTo>
                  <a:lnTo>
                    <a:pt x="0" y="973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1" name="Google Shape;2031;p62"/>
            <p:cNvSpPr/>
            <p:nvPr/>
          </p:nvSpPr>
          <p:spPr>
            <a:xfrm>
              <a:off x="2988674" y="3637561"/>
              <a:ext cx="108207" cy="18049"/>
            </a:xfrm>
            <a:custGeom>
              <a:avLst/>
              <a:gdLst/>
              <a:ahLst/>
              <a:cxnLst/>
              <a:rect l="l" t="t" r="r" b="b"/>
              <a:pathLst>
                <a:path w="2554" h="426" fill="none" extrusionOk="0">
                  <a:moveTo>
                    <a:pt x="2554" y="0"/>
                  </a:moveTo>
                  <a:lnTo>
                    <a:pt x="1" y="426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2" name="Google Shape;2032;p62"/>
            <p:cNvSpPr/>
            <p:nvPr/>
          </p:nvSpPr>
          <p:spPr>
            <a:xfrm>
              <a:off x="2974522" y="3582185"/>
              <a:ext cx="113375" cy="3898"/>
            </a:xfrm>
            <a:custGeom>
              <a:avLst/>
              <a:gdLst/>
              <a:ahLst/>
              <a:cxnLst/>
              <a:rect l="l" t="t" r="r" b="b"/>
              <a:pathLst>
                <a:path w="2676" h="92" fill="none" extrusionOk="0">
                  <a:moveTo>
                    <a:pt x="2675" y="0"/>
                  </a:moveTo>
                  <a:lnTo>
                    <a:pt x="0" y="91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3" name="Google Shape;2033;p62"/>
            <p:cNvSpPr/>
            <p:nvPr/>
          </p:nvSpPr>
          <p:spPr>
            <a:xfrm>
              <a:off x="2974522" y="3507489"/>
              <a:ext cx="113375" cy="11609"/>
            </a:xfrm>
            <a:custGeom>
              <a:avLst/>
              <a:gdLst/>
              <a:ahLst/>
              <a:cxnLst/>
              <a:rect l="l" t="t" r="r" b="b"/>
              <a:pathLst>
                <a:path w="2676" h="274" fill="none" extrusionOk="0">
                  <a:moveTo>
                    <a:pt x="2675" y="274"/>
                  </a:moveTo>
                  <a:lnTo>
                    <a:pt x="0" y="0"/>
                  </a:lnTo>
                </a:path>
              </a:pathLst>
            </a:custGeom>
            <a:noFill/>
            <a:ln w="9875" cap="flat" cmpd="sng">
              <a:solidFill>
                <a:srgbClr val="89E2D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4" name="Google Shape;2034;p62"/>
            <p:cNvSpPr/>
            <p:nvPr/>
          </p:nvSpPr>
          <p:spPr>
            <a:xfrm>
              <a:off x="3047905" y="3434276"/>
              <a:ext cx="372241" cy="270262"/>
            </a:xfrm>
            <a:custGeom>
              <a:avLst/>
              <a:gdLst/>
              <a:ahLst/>
              <a:cxnLst/>
              <a:rect l="l" t="t" r="r" b="b"/>
              <a:pathLst>
                <a:path w="8786" h="6379" extrusionOk="0">
                  <a:moveTo>
                    <a:pt x="4822" y="0"/>
                  </a:moveTo>
                  <a:cubicBezTo>
                    <a:pt x="3056" y="0"/>
                    <a:pt x="822" y="847"/>
                    <a:pt x="822" y="847"/>
                  </a:cubicBezTo>
                  <a:cubicBezTo>
                    <a:pt x="1" y="2974"/>
                    <a:pt x="1338" y="6379"/>
                    <a:pt x="1338" y="6379"/>
                  </a:cubicBezTo>
                  <a:cubicBezTo>
                    <a:pt x="1338" y="6379"/>
                    <a:pt x="3223" y="6288"/>
                    <a:pt x="3952" y="6136"/>
                  </a:cubicBezTo>
                  <a:cubicBezTo>
                    <a:pt x="4088" y="6102"/>
                    <a:pt x="4281" y="6089"/>
                    <a:pt x="4505" y="6089"/>
                  </a:cubicBezTo>
                  <a:cubicBezTo>
                    <a:pt x="5202" y="6089"/>
                    <a:pt x="6212" y="6213"/>
                    <a:pt x="6825" y="6213"/>
                  </a:cubicBezTo>
                  <a:cubicBezTo>
                    <a:pt x="7072" y="6213"/>
                    <a:pt x="7255" y="6193"/>
                    <a:pt x="7326" y="6136"/>
                  </a:cubicBezTo>
                  <a:cubicBezTo>
                    <a:pt x="7630" y="5862"/>
                    <a:pt x="6901" y="4981"/>
                    <a:pt x="6901" y="4981"/>
                  </a:cubicBezTo>
                  <a:lnTo>
                    <a:pt x="6901" y="4981"/>
                  </a:lnTo>
                  <a:cubicBezTo>
                    <a:pt x="6901" y="4981"/>
                    <a:pt x="6963" y="4985"/>
                    <a:pt x="7055" y="4985"/>
                  </a:cubicBezTo>
                  <a:cubicBezTo>
                    <a:pt x="7308" y="4985"/>
                    <a:pt x="7782" y="4952"/>
                    <a:pt x="7782" y="4707"/>
                  </a:cubicBezTo>
                  <a:cubicBezTo>
                    <a:pt x="7813" y="4373"/>
                    <a:pt x="6901" y="3674"/>
                    <a:pt x="6901" y="3674"/>
                  </a:cubicBezTo>
                  <a:lnTo>
                    <a:pt x="6901" y="3674"/>
                  </a:lnTo>
                  <a:cubicBezTo>
                    <a:pt x="6901" y="3674"/>
                    <a:pt x="7482" y="3849"/>
                    <a:pt x="7959" y="3849"/>
                  </a:cubicBezTo>
                  <a:cubicBezTo>
                    <a:pt x="8198" y="3849"/>
                    <a:pt x="8410" y="3805"/>
                    <a:pt x="8512" y="3674"/>
                  </a:cubicBezTo>
                  <a:cubicBezTo>
                    <a:pt x="8785" y="3309"/>
                    <a:pt x="7873" y="1394"/>
                    <a:pt x="6354" y="360"/>
                  </a:cubicBezTo>
                  <a:cubicBezTo>
                    <a:pt x="5968" y="98"/>
                    <a:pt x="5422" y="0"/>
                    <a:pt x="4822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5" name="Google Shape;2035;p62"/>
            <p:cNvSpPr/>
            <p:nvPr/>
          </p:nvSpPr>
          <p:spPr>
            <a:xfrm>
              <a:off x="3221787" y="3631757"/>
              <a:ext cx="118502" cy="13558"/>
            </a:xfrm>
            <a:custGeom>
              <a:avLst/>
              <a:gdLst/>
              <a:ahLst/>
              <a:cxnLst/>
              <a:rect l="l" t="t" r="r" b="b"/>
              <a:pathLst>
                <a:path w="2797" h="320" extrusionOk="0">
                  <a:moveTo>
                    <a:pt x="1429" y="1"/>
                  </a:moveTo>
                  <a:cubicBezTo>
                    <a:pt x="714" y="1"/>
                    <a:pt x="113" y="198"/>
                    <a:pt x="0" y="198"/>
                  </a:cubicBezTo>
                  <a:lnTo>
                    <a:pt x="2797" y="320"/>
                  </a:lnTo>
                  <a:cubicBezTo>
                    <a:pt x="2356" y="76"/>
                    <a:pt x="1870" y="1"/>
                    <a:pt x="1429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6" name="Google Shape;2036;p62"/>
            <p:cNvSpPr/>
            <p:nvPr/>
          </p:nvSpPr>
          <p:spPr>
            <a:xfrm>
              <a:off x="3264282" y="3534224"/>
              <a:ext cx="76007" cy="55713"/>
            </a:xfrm>
            <a:custGeom>
              <a:avLst/>
              <a:gdLst/>
              <a:ahLst/>
              <a:cxnLst/>
              <a:rect l="l" t="t" r="r" b="b"/>
              <a:pathLst>
                <a:path w="1794" h="1315" extrusionOk="0">
                  <a:moveTo>
                    <a:pt x="74" y="0"/>
                  </a:moveTo>
                  <a:cubicBezTo>
                    <a:pt x="25" y="0"/>
                    <a:pt x="0" y="8"/>
                    <a:pt x="0" y="8"/>
                  </a:cubicBezTo>
                  <a:lnTo>
                    <a:pt x="1794" y="1315"/>
                  </a:lnTo>
                  <a:cubicBezTo>
                    <a:pt x="866" y="118"/>
                    <a:pt x="271" y="0"/>
                    <a:pt x="74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7" name="Google Shape;2037;p62"/>
            <p:cNvSpPr/>
            <p:nvPr/>
          </p:nvSpPr>
          <p:spPr>
            <a:xfrm>
              <a:off x="3092985" y="2934408"/>
              <a:ext cx="12922" cy="23217"/>
            </a:xfrm>
            <a:custGeom>
              <a:avLst/>
              <a:gdLst/>
              <a:ahLst/>
              <a:cxnLst/>
              <a:rect l="l" t="t" r="r" b="b"/>
              <a:pathLst>
                <a:path w="305" h="548" extrusionOk="0">
                  <a:moveTo>
                    <a:pt x="305" y="0"/>
                  </a:moveTo>
                  <a:cubicBezTo>
                    <a:pt x="213" y="183"/>
                    <a:pt x="92" y="395"/>
                    <a:pt x="1" y="547"/>
                  </a:cubicBezTo>
                  <a:cubicBezTo>
                    <a:pt x="92" y="395"/>
                    <a:pt x="213" y="183"/>
                    <a:pt x="305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8" name="Google Shape;2038;p62"/>
            <p:cNvSpPr/>
            <p:nvPr/>
          </p:nvSpPr>
          <p:spPr>
            <a:xfrm>
              <a:off x="2656418" y="2295273"/>
              <a:ext cx="324577" cy="175063"/>
            </a:xfrm>
            <a:custGeom>
              <a:avLst/>
              <a:gdLst/>
              <a:ahLst/>
              <a:cxnLst/>
              <a:rect l="l" t="t" r="r" b="b"/>
              <a:pathLst>
                <a:path w="7661" h="4132" extrusionOk="0">
                  <a:moveTo>
                    <a:pt x="2046" y="0"/>
                  </a:moveTo>
                  <a:cubicBezTo>
                    <a:pt x="1581" y="0"/>
                    <a:pt x="1235" y="64"/>
                    <a:pt x="1095" y="222"/>
                  </a:cubicBezTo>
                  <a:cubicBezTo>
                    <a:pt x="396" y="982"/>
                    <a:pt x="1" y="3808"/>
                    <a:pt x="3800" y="4112"/>
                  </a:cubicBezTo>
                  <a:cubicBezTo>
                    <a:pt x="3964" y="4125"/>
                    <a:pt x="4120" y="4132"/>
                    <a:pt x="4271" y="4132"/>
                  </a:cubicBezTo>
                  <a:cubicBezTo>
                    <a:pt x="7632" y="4132"/>
                    <a:pt x="7660" y="1012"/>
                    <a:pt x="7660" y="1012"/>
                  </a:cubicBezTo>
                  <a:cubicBezTo>
                    <a:pt x="7660" y="1012"/>
                    <a:pt x="3906" y="0"/>
                    <a:pt x="20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9" name="Google Shape;2039;p62"/>
            <p:cNvSpPr/>
            <p:nvPr/>
          </p:nvSpPr>
          <p:spPr>
            <a:xfrm>
              <a:off x="3497353" y="2335566"/>
              <a:ext cx="436639" cy="552133"/>
            </a:xfrm>
            <a:custGeom>
              <a:avLst/>
              <a:gdLst/>
              <a:ahLst/>
              <a:cxnLst/>
              <a:rect l="l" t="t" r="r" b="b"/>
              <a:pathLst>
                <a:path w="10306" h="13032" extrusionOk="0">
                  <a:moveTo>
                    <a:pt x="2402" y="0"/>
                  </a:moveTo>
                  <a:lnTo>
                    <a:pt x="1" y="10365"/>
                  </a:lnTo>
                  <a:cubicBezTo>
                    <a:pt x="1" y="10365"/>
                    <a:pt x="3327" y="13032"/>
                    <a:pt x="4071" y="13032"/>
                  </a:cubicBezTo>
                  <a:cubicBezTo>
                    <a:pt x="4110" y="13032"/>
                    <a:pt x="4141" y="13024"/>
                    <a:pt x="4165" y="13010"/>
                  </a:cubicBezTo>
                  <a:cubicBezTo>
                    <a:pt x="6566" y="11459"/>
                    <a:pt x="5016" y="9089"/>
                    <a:pt x="5016" y="9089"/>
                  </a:cubicBezTo>
                  <a:lnTo>
                    <a:pt x="5016" y="9089"/>
                  </a:lnTo>
                  <a:cubicBezTo>
                    <a:pt x="5016" y="9089"/>
                    <a:pt x="5390" y="9144"/>
                    <a:pt x="5894" y="9144"/>
                  </a:cubicBezTo>
                  <a:cubicBezTo>
                    <a:pt x="6627" y="9144"/>
                    <a:pt x="7637" y="9027"/>
                    <a:pt x="8177" y="8450"/>
                  </a:cubicBezTo>
                  <a:cubicBezTo>
                    <a:pt x="10305" y="6201"/>
                    <a:pt x="2402" y="0"/>
                    <a:pt x="2402" y="0"/>
                  </a:cubicBez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0" name="Google Shape;2040;p62"/>
            <p:cNvSpPr/>
            <p:nvPr/>
          </p:nvSpPr>
          <p:spPr>
            <a:xfrm>
              <a:off x="3243691" y="2631767"/>
              <a:ext cx="9024" cy="1313"/>
            </a:xfrm>
            <a:custGeom>
              <a:avLst/>
              <a:gdLst/>
              <a:ahLst/>
              <a:cxnLst/>
              <a:rect l="l" t="t" r="r" b="b"/>
              <a:pathLst>
                <a:path w="213" h="31" extrusionOk="0">
                  <a:moveTo>
                    <a:pt x="213" y="0"/>
                  </a:moveTo>
                  <a:cubicBezTo>
                    <a:pt x="152" y="0"/>
                    <a:pt x="91" y="31"/>
                    <a:pt x="0" y="31"/>
                  </a:cubicBezTo>
                  <a:cubicBezTo>
                    <a:pt x="91" y="31"/>
                    <a:pt x="152" y="0"/>
                    <a:pt x="213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1" name="Google Shape;2041;p62"/>
            <p:cNvSpPr/>
            <p:nvPr/>
          </p:nvSpPr>
          <p:spPr>
            <a:xfrm>
              <a:off x="3214033" y="2635622"/>
              <a:ext cx="7796" cy="1313"/>
            </a:xfrm>
            <a:custGeom>
              <a:avLst/>
              <a:gdLst/>
              <a:ahLst/>
              <a:cxnLst/>
              <a:rect l="l" t="t" r="r" b="b"/>
              <a:pathLst>
                <a:path w="184" h="31" extrusionOk="0">
                  <a:moveTo>
                    <a:pt x="183" y="0"/>
                  </a:moveTo>
                  <a:cubicBezTo>
                    <a:pt x="122" y="0"/>
                    <a:pt x="62" y="0"/>
                    <a:pt x="1" y="31"/>
                  </a:cubicBezTo>
                  <a:cubicBezTo>
                    <a:pt x="62" y="0"/>
                    <a:pt x="122" y="0"/>
                    <a:pt x="183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2" name="Google Shape;2042;p62"/>
            <p:cNvSpPr/>
            <p:nvPr/>
          </p:nvSpPr>
          <p:spPr>
            <a:xfrm>
              <a:off x="3582387" y="2367766"/>
              <a:ext cx="1313" cy="1313"/>
            </a:xfrm>
            <a:custGeom>
              <a:avLst/>
              <a:gdLst/>
              <a:ahLst/>
              <a:cxnLst/>
              <a:rect l="l" t="t" r="r" b="b"/>
              <a:pathLst>
                <a:path w="31" h="31" extrusionOk="0">
                  <a:moveTo>
                    <a:pt x="0" y="31"/>
                  </a:moveTo>
                  <a:cubicBezTo>
                    <a:pt x="0" y="31"/>
                    <a:pt x="0" y="0"/>
                    <a:pt x="30" y="0"/>
                  </a:cubicBezTo>
                  <a:cubicBezTo>
                    <a:pt x="0" y="0"/>
                    <a:pt x="0" y="31"/>
                    <a:pt x="0" y="3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3" name="Google Shape;2043;p62"/>
            <p:cNvSpPr/>
            <p:nvPr/>
          </p:nvSpPr>
          <p:spPr>
            <a:xfrm>
              <a:off x="3273307" y="2624013"/>
              <a:ext cx="14193" cy="3940"/>
            </a:xfrm>
            <a:custGeom>
              <a:avLst/>
              <a:gdLst/>
              <a:ahLst/>
              <a:cxnLst/>
              <a:rect l="l" t="t" r="r" b="b"/>
              <a:pathLst>
                <a:path w="335" h="93" extrusionOk="0">
                  <a:moveTo>
                    <a:pt x="334" y="1"/>
                  </a:moveTo>
                  <a:lnTo>
                    <a:pt x="334" y="1"/>
                  </a:lnTo>
                  <a:cubicBezTo>
                    <a:pt x="213" y="31"/>
                    <a:pt x="122" y="62"/>
                    <a:pt x="0" y="92"/>
                  </a:cubicBezTo>
                  <a:cubicBezTo>
                    <a:pt x="122" y="62"/>
                    <a:pt x="243" y="31"/>
                    <a:pt x="334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4" name="Google Shape;2044;p62"/>
            <p:cNvSpPr/>
            <p:nvPr/>
          </p:nvSpPr>
          <p:spPr>
            <a:xfrm>
              <a:off x="3530867" y="2438565"/>
              <a:ext cx="1313" cy="1356"/>
            </a:xfrm>
            <a:custGeom>
              <a:avLst/>
              <a:gdLst/>
              <a:ahLst/>
              <a:cxnLst/>
              <a:rect l="l" t="t" r="r" b="b"/>
              <a:pathLst>
                <a:path w="31" h="32" extrusionOk="0">
                  <a:moveTo>
                    <a:pt x="31" y="1"/>
                  </a:moveTo>
                  <a:cubicBezTo>
                    <a:pt x="31" y="1"/>
                    <a:pt x="0" y="31"/>
                    <a:pt x="0" y="31"/>
                  </a:cubicBezTo>
                  <a:cubicBezTo>
                    <a:pt x="0" y="31"/>
                    <a:pt x="31" y="1"/>
                    <a:pt x="31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5" name="Google Shape;2045;p62"/>
            <p:cNvSpPr/>
            <p:nvPr/>
          </p:nvSpPr>
          <p:spPr>
            <a:xfrm>
              <a:off x="2996760" y="2333357"/>
              <a:ext cx="710927" cy="1038343"/>
            </a:xfrm>
            <a:custGeom>
              <a:avLst/>
              <a:gdLst/>
              <a:ahLst/>
              <a:cxnLst/>
              <a:rect l="l" t="t" r="r" b="b"/>
              <a:pathLst>
                <a:path w="16780" h="24508" extrusionOk="0">
                  <a:moveTo>
                    <a:pt x="14165" y="0"/>
                  </a:moveTo>
                  <a:lnTo>
                    <a:pt x="13679" y="882"/>
                  </a:lnTo>
                  <a:cubicBezTo>
                    <a:pt x="13527" y="1155"/>
                    <a:pt x="13132" y="1702"/>
                    <a:pt x="12585" y="2432"/>
                  </a:cubicBezTo>
                  <a:cubicBezTo>
                    <a:pt x="12585" y="2432"/>
                    <a:pt x="12554" y="2462"/>
                    <a:pt x="12554" y="2462"/>
                  </a:cubicBezTo>
                  <a:cubicBezTo>
                    <a:pt x="12524" y="2523"/>
                    <a:pt x="12463" y="2584"/>
                    <a:pt x="12433" y="2645"/>
                  </a:cubicBezTo>
                  <a:cubicBezTo>
                    <a:pt x="11004" y="4438"/>
                    <a:pt x="9150" y="6049"/>
                    <a:pt x="6992" y="6748"/>
                  </a:cubicBezTo>
                  <a:cubicBezTo>
                    <a:pt x="6931" y="6748"/>
                    <a:pt x="6870" y="6778"/>
                    <a:pt x="6809" y="6809"/>
                  </a:cubicBezTo>
                  <a:cubicBezTo>
                    <a:pt x="6718" y="6839"/>
                    <a:pt x="6597" y="6870"/>
                    <a:pt x="6475" y="6900"/>
                  </a:cubicBezTo>
                  <a:cubicBezTo>
                    <a:pt x="6323" y="6930"/>
                    <a:pt x="6171" y="6961"/>
                    <a:pt x="5989" y="6991"/>
                  </a:cubicBezTo>
                  <a:cubicBezTo>
                    <a:pt x="5928" y="6991"/>
                    <a:pt x="5867" y="7022"/>
                    <a:pt x="5776" y="7022"/>
                  </a:cubicBezTo>
                  <a:cubicBezTo>
                    <a:pt x="5624" y="7052"/>
                    <a:pt x="5442" y="7082"/>
                    <a:pt x="5259" y="7082"/>
                  </a:cubicBezTo>
                  <a:cubicBezTo>
                    <a:pt x="5198" y="7082"/>
                    <a:pt x="5138" y="7082"/>
                    <a:pt x="5077" y="7113"/>
                  </a:cubicBezTo>
                  <a:lnTo>
                    <a:pt x="4378" y="7113"/>
                  </a:lnTo>
                  <a:cubicBezTo>
                    <a:pt x="4317" y="7508"/>
                    <a:pt x="4226" y="7964"/>
                    <a:pt x="4165" y="8420"/>
                  </a:cubicBezTo>
                  <a:cubicBezTo>
                    <a:pt x="4104" y="8785"/>
                    <a:pt x="4013" y="9149"/>
                    <a:pt x="3952" y="9514"/>
                  </a:cubicBezTo>
                  <a:cubicBezTo>
                    <a:pt x="3891" y="9879"/>
                    <a:pt x="3800" y="10274"/>
                    <a:pt x="3709" y="10639"/>
                  </a:cubicBezTo>
                  <a:lnTo>
                    <a:pt x="3618" y="11003"/>
                  </a:lnTo>
                  <a:cubicBezTo>
                    <a:pt x="3557" y="11277"/>
                    <a:pt x="3496" y="11520"/>
                    <a:pt x="3436" y="11763"/>
                  </a:cubicBezTo>
                  <a:cubicBezTo>
                    <a:pt x="3314" y="12128"/>
                    <a:pt x="3192" y="12493"/>
                    <a:pt x="3071" y="12827"/>
                  </a:cubicBezTo>
                  <a:cubicBezTo>
                    <a:pt x="2980" y="13070"/>
                    <a:pt x="2919" y="13283"/>
                    <a:pt x="2828" y="13496"/>
                  </a:cubicBezTo>
                  <a:cubicBezTo>
                    <a:pt x="2736" y="13739"/>
                    <a:pt x="2615" y="13921"/>
                    <a:pt x="2524" y="14134"/>
                  </a:cubicBezTo>
                  <a:cubicBezTo>
                    <a:pt x="2432" y="14317"/>
                    <a:pt x="2311" y="14529"/>
                    <a:pt x="2220" y="14681"/>
                  </a:cubicBezTo>
                  <a:cubicBezTo>
                    <a:pt x="1642" y="15563"/>
                    <a:pt x="913" y="16140"/>
                    <a:pt x="1" y="16171"/>
                  </a:cubicBezTo>
                  <a:cubicBezTo>
                    <a:pt x="1" y="16171"/>
                    <a:pt x="4226" y="17174"/>
                    <a:pt x="3405" y="24408"/>
                  </a:cubicBezTo>
                  <a:cubicBezTo>
                    <a:pt x="3557" y="24469"/>
                    <a:pt x="3739" y="24499"/>
                    <a:pt x="3922" y="24499"/>
                  </a:cubicBezTo>
                  <a:cubicBezTo>
                    <a:pt x="4018" y="24505"/>
                    <a:pt x="4113" y="24508"/>
                    <a:pt x="4207" y="24508"/>
                  </a:cubicBezTo>
                  <a:cubicBezTo>
                    <a:pt x="6589" y="24508"/>
                    <a:pt x="8025" y="22670"/>
                    <a:pt x="8785" y="20213"/>
                  </a:cubicBezTo>
                  <a:cubicBezTo>
                    <a:pt x="11582" y="19575"/>
                    <a:pt x="13861" y="17417"/>
                    <a:pt x="14560" y="14560"/>
                  </a:cubicBezTo>
                  <a:lnTo>
                    <a:pt x="16779" y="14560"/>
                  </a:lnTo>
                  <a:lnTo>
                    <a:pt x="15016" y="11399"/>
                  </a:lnTo>
                  <a:lnTo>
                    <a:pt x="15655" y="5471"/>
                  </a:lnTo>
                  <a:cubicBezTo>
                    <a:pt x="15867" y="3496"/>
                    <a:pt x="15229" y="1490"/>
                    <a:pt x="14165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6" name="Google Shape;2046;p62"/>
            <p:cNvSpPr/>
            <p:nvPr/>
          </p:nvSpPr>
          <p:spPr>
            <a:xfrm>
              <a:off x="2832841" y="2300781"/>
              <a:ext cx="767572" cy="1068890"/>
            </a:xfrm>
            <a:custGeom>
              <a:avLst/>
              <a:gdLst/>
              <a:ahLst/>
              <a:cxnLst/>
              <a:rect l="l" t="t" r="r" b="b"/>
              <a:pathLst>
                <a:path w="18117" h="25229" extrusionOk="0">
                  <a:moveTo>
                    <a:pt x="17387" y="1"/>
                  </a:moveTo>
                  <a:cubicBezTo>
                    <a:pt x="16764" y="950"/>
                    <a:pt x="13711" y="5602"/>
                    <a:pt x="12067" y="5602"/>
                  </a:cubicBezTo>
                  <a:cubicBezTo>
                    <a:pt x="12026" y="5602"/>
                    <a:pt x="11985" y="5599"/>
                    <a:pt x="11946" y="5593"/>
                  </a:cubicBezTo>
                  <a:cubicBezTo>
                    <a:pt x="10153" y="5320"/>
                    <a:pt x="10882" y="3740"/>
                    <a:pt x="10882" y="3739"/>
                  </a:cubicBezTo>
                  <a:lnTo>
                    <a:pt x="10882" y="3739"/>
                  </a:lnTo>
                  <a:cubicBezTo>
                    <a:pt x="10882" y="3740"/>
                    <a:pt x="9344" y="6205"/>
                    <a:pt x="7942" y="6205"/>
                  </a:cubicBezTo>
                  <a:cubicBezTo>
                    <a:pt x="7909" y="6205"/>
                    <a:pt x="7876" y="6204"/>
                    <a:pt x="7843" y="6201"/>
                  </a:cubicBezTo>
                  <a:cubicBezTo>
                    <a:pt x="7357" y="6140"/>
                    <a:pt x="7113" y="5928"/>
                    <a:pt x="7022" y="5654"/>
                  </a:cubicBezTo>
                  <a:cubicBezTo>
                    <a:pt x="6615" y="8243"/>
                    <a:pt x="5178" y="14171"/>
                    <a:pt x="634" y="14171"/>
                  </a:cubicBezTo>
                  <a:cubicBezTo>
                    <a:pt x="429" y="14171"/>
                    <a:pt x="218" y="14159"/>
                    <a:pt x="1" y="14135"/>
                  </a:cubicBezTo>
                  <a:lnTo>
                    <a:pt x="1" y="14135"/>
                  </a:lnTo>
                  <a:cubicBezTo>
                    <a:pt x="366" y="16901"/>
                    <a:pt x="2220" y="19271"/>
                    <a:pt x="4803" y="20274"/>
                  </a:cubicBezTo>
                  <a:cubicBezTo>
                    <a:pt x="4986" y="21825"/>
                    <a:pt x="5533" y="24651"/>
                    <a:pt x="7326" y="25229"/>
                  </a:cubicBezTo>
                  <a:cubicBezTo>
                    <a:pt x="8147" y="17995"/>
                    <a:pt x="3952" y="16992"/>
                    <a:pt x="3952" y="16992"/>
                  </a:cubicBezTo>
                  <a:cubicBezTo>
                    <a:pt x="4864" y="16961"/>
                    <a:pt x="5563" y="16384"/>
                    <a:pt x="6141" y="15502"/>
                  </a:cubicBezTo>
                  <a:cubicBezTo>
                    <a:pt x="6232" y="15350"/>
                    <a:pt x="6353" y="15138"/>
                    <a:pt x="6445" y="14955"/>
                  </a:cubicBezTo>
                  <a:cubicBezTo>
                    <a:pt x="6566" y="14742"/>
                    <a:pt x="6657" y="14530"/>
                    <a:pt x="6749" y="14317"/>
                  </a:cubicBezTo>
                  <a:cubicBezTo>
                    <a:pt x="6840" y="14104"/>
                    <a:pt x="6931" y="13891"/>
                    <a:pt x="6992" y="13648"/>
                  </a:cubicBezTo>
                  <a:cubicBezTo>
                    <a:pt x="7113" y="13314"/>
                    <a:pt x="7235" y="12949"/>
                    <a:pt x="7357" y="12584"/>
                  </a:cubicBezTo>
                  <a:cubicBezTo>
                    <a:pt x="7417" y="12341"/>
                    <a:pt x="7478" y="12098"/>
                    <a:pt x="7539" y="11824"/>
                  </a:cubicBezTo>
                  <a:lnTo>
                    <a:pt x="7630" y="11460"/>
                  </a:lnTo>
                  <a:cubicBezTo>
                    <a:pt x="7721" y="11095"/>
                    <a:pt x="7812" y="10700"/>
                    <a:pt x="7873" y="10335"/>
                  </a:cubicBezTo>
                  <a:cubicBezTo>
                    <a:pt x="7964" y="9970"/>
                    <a:pt x="8025" y="9606"/>
                    <a:pt x="8086" y="9241"/>
                  </a:cubicBezTo>
                  <a:cubicBezTo>
                    <a:pt x="8177" y="8785"/>
                    <a:pt x="8238" y="8329"/>
                    <a:pt x="8329" y="7903"/>
                  </a:cubicBezTo>
                  <a:cubicBezTo>
                    <a:pt x="8436" y="7919"/>
                    <a:pt x="8542" y="7926"/>
                    <a:pt x="8652" y="7926"/>
                  </a:cubicBezTo>
                  <a:cubicBezTo>
                    <a:pt x="8762" y="7926"/>
                    <a:pt x="8876" y="7919"/>
                    <a:pt x="8998" y="7903"/>
                  </a:cubicBezTo>
                  <a:lnTo>
                    <a:pt x="9180" y="7903"/>
                  </a:lnTo>
                  <a:cubicBezTo>
                    <a:pt x="9363" y="7903"/>
                    <a:pt x="9545" y="7873"/>
                    <a:pt x="9697" y="7843"/>
                  </a:cubicBezTo>
                  <a:cubicBezTo>
                    <a:pt x="9788" y="7843"/>
                    <a:pt x="9849" y="7812"/>
                    <a:pt x="9910" y="7812"/>
                  </a:cubicBezTo>
                  <a:cubicBezTo>
                    <a:pt x="10092" y="7782"/>
                    <a:pt x="10244" y="7751"/>
                    <a:pt x="10396" y="7691"/>
                  </a:cubicBezTo>
                  <a:cubicBezTo>
                    <a:pt x="10518" y="7660"/>
                    <a:pt x="10639" y="7630"/>
                    <a:pt x="10730" y="7599"/>
                  </a:cubicBezTo>
                  <a:cubicBezTo>
                    <a:pt x="10791" y="7599"/>
                    <a:pt x="10852" y="7569"/>
                    <a:pt x="10913" y="7539"/>
                  </a:cubicBezTo>
                  <a:cubicBezTo>
                    <a:pt x="13314" y="6779"/>
                    <a:pt x="15199" y="4894"/>
                    <a:pt x="16354" y="3435"/>
                  </a:cubicBezTo>
                  <a:cubicBezTo>
                    <a:pt x="16384" y="3405"/>
                    <a:pt x="16445" y="3344"/>
                    <a:pt x="16475" y="3283"/>
                  </a:cubicBezTo>
                  <a:cubicBezTo>
                    <a:pt x="16506" y="3253"/>
                    <a:pt x="16506" y="3253"/>
                    <a:pt x="16506" y="3253"/>
                  </a:cubicBezTo>
                  <a:cubicBezTo>
                    <a:pt x="16962" y="2645"/>
                    <a:pt x="17387" y="2007"/>
                    <a:pt x="17721" y="1399"/>
                  </a:cubicBezTo>
                  <a:cubicBezTo>
                    <a:pt x="17782" y="1308"/>
                    <a:pt x="17843" y="1216"/>
                    <a:pt x="17934" y="1125"/>
                  </a:cubicBezTo>
                  <a:cubicBezTo>
                    <a:pt x="17995" y="1034"/>
                    <a:pt x="18056" y="973"/>
                    <a:pt x="18117" y="882"/>
                  </a:cubicBezTo>
                  <a:cubicBezTo>
                    <a:pt x="17904" y="578"/>
                    <a:pt x="17661" y="274"/>
                    <a:pt x="17387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7" name="Google Shape;2047;p62"/>
            <p:cNvSpPr/>
            <p:nvPr/>
          </p:nvSpPr>
          <p:spPr>
            <a:xfrm>
              <a:off x="3295169" y="2446318"/>
              <a:ext cx="230564" cy="175190"/>
            </a:xfrm>
            <a:custGeom>
              <a:avLst/>
              <a:gdLst/>
              <a:ahLst/>
              <a:cxnLst/>
              <a:rect l="l" t="t" r="r" b="b"/>
              <a:pathLst>
                <a:path w="5442" h="4135" extrusionOk="0">
                  <a:moveTo>
                    <a:pt x="5442" y="0"/>
                  </a:moveTo>
                  <a:cubicBezTo>
                    <a:pt x="4256" y="1459"/>
                    <a:pt x="2402" y="3344"/>
                    <a:pt x="1" y="4134"/>
                  </a:cubicBezTo>
                  <a:cubicBezTo>
                    <a:pt x="2159" y="3435"/>
                    <a:pt x="4013" y="1824"/>
                    <a:pt x="5442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8" name="Google Shape;2048;p62"/>
            <p:cNvSpPr/>
            <p:nvPr/>
          </p:nvSpPr>
          <p:spPr>
            <a:xfrm>
              <a:off x="3581074" y="2369037"/>
              <a:ext cx="42" cy="1313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31"/>
                  </a:moveTo>
                  <a:cubicBezTo>
                    <a:pt x="1" y="31"/>
                    <a:pt x="1" y="31"/>
                    <a:pt x="1" y="1"/>
                  </a:cubicBezTo>
                  <a:cubicBezTo>
                    <a:pt x="1" y="1"/>
                    <a:pt x="1" y="31"/>
                    <a:pt x="1" y="3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9" name="Google Shape;2049;p62"/>
            <p:cNvSpPr/>
            <p:nvPr/>
          </p:nvSpPr>
          <p:spPr>
            <a:xfrm>
              <a:off x="3175435" y="2635665"/>
              <a:ext cx="9024" cy="56645"/>
            </a:xfrm>
            <a:custGeom>
              <a:avLst/>
              <a:gdLst/>
              <a:ahLst/>
              <a:cxnLst/>
              <a:rect l="l" t="t" r="r" b="b"/>
              <a:pathLst>
                <a:path w="213" h="1337" extrusionOk="0">
                  <a:moveTo>
                    <a:pt x="213" y="0"/>
                  </a:moveTo>
                  <a:cubicBezTo>
                    <a:pt x="152" y="426"/>
                    <a:pt x="61" y="881"/>
                    <a:pt x="0" y="1337"/>
                  </a:cubicBezTo>
                  <a:cubicBezTo>
                    <a:pt x="91" y="881"/>
                    <a:pt x="152" y="426"/>
                    <a:pt x="213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0" name="Google Shape;2050;p62"/>
            <p:cNvSpPr/>
            <p:nvPr/>
          </p:nvSpPr>
          <p:spPr>
            <a:xfrm>
              <a:off x="3578489" y="2370308"/>
              <a:ext cx="2627" cy="2627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1" y="62"/>
                  </a:moveTo>
                  <a:cubicBezTo>
                    <a:pt x="31" y="31"/>
                    <a:pt x="31" y="31"/>
                    <a:pt x="62" y="1"/>
                  </a:cubicBezTo>
                  <a:cubicBezTo>
                    <a:pt x="31" y="31"/>
                    <a:pt x="31" y="31"/>
                    <a:pt x="1" y="62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1" name="Google Shape;2051;p62"/>
            <p:cNvSpPr/>
            <p:nvPr/>
          </p:nvSpPr>
          <p:spPr>
            <a:xfrm>
              <a:off x="3578489" y="2372893"/>
              <a:ext cx="42" cy="1356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31"/>
                  </a:moveTo>
                  <a:lnTo>
                    <a:pt x="1" y="3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3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2" name="Google Shape;2052;p62"/>
            <p:cNvSpPr/>
            <p:nvPr/>
          </p:nvSpPr>
          <p:spPr>
            <a:xfrm>
              <a:off x="3166411" y="2692270"/>
              <a:ext cx="9067" cy="46435"/>
            </a:xfrm>
            <a:custGeom>
              <a:avLst/>
              <a:gdLst/>
              <a:ahLst/>
              <a:cxnLst/>
              <a:rect l="l" t="t" r="r" b="b"/>
              <a:pathLst>
                <a:path w="214" h="1096" extrusionOk="0">
                  <a:moveTo>
                    <a:pt x="213" y="1"/>
                  </a:moveTo>
                  <a:cubicBezTo>
                    <a:pt x="152" y="366"/>
                    <a:pt x="61" y="730"/>
                    <a:pt x="0" y="1095"/>
                  </a:cubicBezTo>
                  <a:cubicBezTo>
                    <a:pt x="61" y="730"/>
                    <a:pt x="152" y="366"/>
                    <a:pt x="213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3" name="Google Shape;2053;p62"/>
            <p:cNvSpPr/>
            <p:nvPr/>
          </p:nvSpPr>
          <p:spPr>
            <a:xfrm>
              <a:off x="3156115" y="2738663"/>
              <a:ext cx="10338" cy="47663"/>
            </a:xfrm>
            <a:custGeom>
              <a:avLst/>
              <a:gdLst/>
              <a:ahLst/>
              <a:cxnLst/>
              <a:rect l="l" t="t" r="r" b="b"/>
              <a:pathLst>
                <a:path w="244" h="1125" extrusionOk="0">
                  <a:moveTo>
                    <a:pt x="243" y="0"/>
                  </a:moveTo>
                  <a:cubicBezTo>
                    <a:pt x="152" y="365"/>
                    <a:pt x="91" y="760"/>
                    <a:pt x="0" y="1125"/>
                  </a:cubicBezTo>
                  <a:cubicBezTo>
                    <a:pt x="91" y="760"/>
                    <a:pt x="182" y="365"/>
                    <a:pt x="243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4" name="Google Shape;2054;p62"/>
            <p:cNvSpPr/>
            <p:nvPr/>
          </p:nvSpPr>
          <p:spPr>
            <a:xfrm>
              <a:off x="3144506" y="2801751"/>
              <a:ext cx="7753" cy="32242"/>
            </a:xfrm>
            <a:custGeom>
              <a:avLst/>
              <a:gdLst/>
              <a:ahLst/>
              <a:cxnLst/>
              <a:rect l="l" t="t" r="r" b="b"/>
              <a:pathLst>
                <a:path w="183" h="761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22" y="244"/>
                    <a:pt x="61" y="517"/>
                    <a:pt x="1" y="760"/>
                  </a:cubicBezTo>
                  <a:cubicBezTo>
                    <a:pt x="61" y="517"/>
                    <a:pt x="122" y="274"/>
                    <a:pt x="183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5" name="Google Shape;2055;p62"/>
            <p:cNvSpPr/>
            <p:nvPr/>
          </p:nvSpPr>
          <p:spPr>
            <a:xfrm>
              <a:off x="3118746" y="2879032"/>
              <a:ext cx="10338" cy="28344"/>
            </a:xfrm>
            <a:custGeom>
              <a:avLst/>
              <a:gdLst/>
              <a:ahLst/>
              <a:cxnLst/>
              <a:rect l="l" t="t" r="r" b="b"/>
              <a:pathLst>
                <a:path w="244" h="669" extrusionOk="0">
                  <a:moveTo>
                    <a:pt x="244" y="0"/>
                  </a:moveTo>
                  <a:cubicBezTo>
                    <a:pt x="183" y="243"/>
                    <a:pt x="92" y="456"/>
                    <a:pt x="1" y="669"/>
                  </a:cubicBezTo>
                  <a:cubicBezTo>
                    <a:pt x="92" y="456"/>
                    <a:pt x="183" y="243"/>
                    <a:pt x="244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6" name="Google Shape;2056;p62"/>
            <p:cNvSpPr/>
            <p:nvPr/>
          </p:nvSpPr>
          <p:spPr>
            <a:xfrm>
              <a:off x="3416259" y="2693498"/>
              <a:ext cx="51519" cy="81303"/>
            </a:xfrm>
            <a:custGeom>
              <a:avLst/>
              <a:gdLst/>
              <a:ahLst/>
              <a:cxnLst/>
              <a:rect l="l" t="t" r="r" b="b"/>
              <a:pathLst>
                <a:path w="1216" h="1919" extrusionOk="0">
                  <a:moveTo>
                    <a:pt x="728" y="0"/>
                  </a:moveTo>
                  <a:cubicBezTo>
                    <a:pt x="463" y="0"/>
                    <a:pt x="179" y="358"/>
                    <a:pt x="91" y="884"/>
                  </a:cubicBezTo>
                  <a:cubicBezTo>
                    <a:pt x="0" y="1400"/>
                    <a:pt x="152" y="1856"/>
                    <a:pt x="426" y="1917"/>
                  </a:cubicBezTo>
                  <a:cubicBezTo>
                    <a:pt x="436" y="1918"/>
                    <a:pt x="447" y="1919"/>
                    <a:pt x="458" y="1919"/>
                  </a:cubicBezTo>
                  <a:cubicBezTo>
                    <a:pt x="722" y="1919"/>
                    <a:pt x="1007" y="1563"/>
                    <a:pt x="1094" y="1066"/>
                  </a:cubicBezTo>
                  <a:cubicBezTo>
                    <a:pt x="1216" y="519"/>
                    <a:pt x="1064" y="63"/>
                    <a:pt x="760" y="2"/>
                  </a:cubicBezTo>
                  <a:cubicBezTo>
                    <a:pt x="749" y="1"/>
                    <a:pt x="739" y="0"/>
                    <a:pt x="7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7" name="Google Shape;2057;p62"/>
            <p:cNvSpPr/>
            <p:nvPr/>
          </p:nvSpPr>
          <p:spPr>
            <a:xfrm>
              <a:off x="3198611" y="2754382"/>
              <a:ext cx="280769" cy="264797"/>
            </a:xfrm>
            <a:custGeom>
              <a:avLst/>
              <a:gdLst/>
              <a:ahLst/>
              <a:cxnLst/>
              <a:rect l="l" t="t" r="r" b="b"/>
              <a:pathLst>
                <a:path w="6627" h="6250" extrusionOk="0">
                  <a:moveTo>
                    <a:pt x="3311" y="0"/>
                  </a:moveTo>
                  <a:cubicBezTo>
                    <a:pt x="3182" y="0"/>
                    <a:pt x="3050" y="8"/>
                    <a:pt x="2918" y="24"/>
                  </a:cubicBezTo>
                  <a:cubicBezTo>
                    <a:pt x="1216" y="237"/>
                    <a:pt x="0" y="1787"/>
                    <a:pt x="213" y="3520"/>
                  </a:cubicBezTo>
                  <a:cubicBezTo>
                    <a:pt x="409" y="5092"/>
                    <a:pt x="1747" y="6249"/>
                    <a:pt x="3291" y="6249"/>
                  </a:cubicBezTo>
                  <a:cubicBezTo>
                    <a:pt x="3419" y="6249"/>
                    <a:pt x="3548" y="6241"/>
                    <a:pt x="3678" y="6225"/>
                  </a:cubicBezTo>
                  <a:cubicBezTo>
                    <a:pt x="5411" y="6012"/>
                    <a:pt x="6626" y="4462"/>
                    <a:pt x="6414" y="2760"/>
                  </a:cubicBezTo>
                  <a:cubicBezTo>
                    <a:pt x="6217" y="1160"/>
                    <a:pt x="4880" y="0"/>
                    <a:pt x="3311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8" name="Google Shape;2058;p62"/>
            <p:cNvSpPr/>
            <p:nvPr/>
          </p:nvSpPr>
          <p:spPr>
            <a:xfrm>
              <a:off x="3476508" y="2917248"/>
              <a:ext cx="118798" cy="132483"/>
            </a:xfrm>
            <a:custGeom>
              <a:avLst/>
              <a:gdLst/>
              <a:ahLst/>
              <a:cxnLst/>
              <a:rect l="l" t="t" r="r" b="b"/>
              <a:pathLst>
                <a:path w="2804" h="3127" extrusionOk="0">
                  <a:moveTo>
                    <a:pt x="173" y="0"/>
                  </a:moveTo>
                  <a:cubicBezTo>
                    <a:pt x="86" y="0"/>
                    <a:pt x="0" y="70"/>
                    <a:pt x="37" y="162"/>
                  </a:cubicBezTo>
                  <a:cubicBezTo>
                    <a:pt x="98" y="527"/>
                    <a:pt x="219" y="892"/>
                    <a:pt x="371" y="1256"/>
                  </a:cubicBezTo>
                  <a:cubicBezTo>
                    <a:pt x="615" y="1864"/>
                    <a:pt x="979" y="2472"/>
                    <a:pt x="1557" y="2837"/>
                  </a:cubicBezTo>
                  <a:cubicBezTo>
                    <a:pt x="1808" y="3013"/>
                    <a:pt x="2121" y="3126"/>
                    <a:pt x="2428" y="3126"/>
                  </a:cubicBezTo>
                  <a:cubicBezTo>
                    <a:pt x="2493" y="3126"/>
                    <a:pt x="2557" y="3121"/>
                    <a:pt x="2621" y="3110"/>
                  </a:cubicBezTo>
                  <a:cubicBezTo>
                    <a:pt x="2803" y="3080"/>
                    <a:pt x="2803" y="2806"/>
                    <a:pt x="2621" y="2806"/>
                  </a:cubicBezTo>
                  <a:cubicBezTo>
                    <a:pt x="2550" y="2817"/>
                    <a:pt x="2481" y="2821"/>
                    <a:pt x="2414" y="2821"/>
                  </a:cubicBezTo>
                  <a:cubicBezTo>
                    <a:pt x="1274" y="2821"/>
                    <a:pt x="689" y="1413"/>
                    <a:pt x="402" y="466"/>
                  </a:cubicBezTo>
                  <a:cubicBezTo>
                    <a:pt x="371" y="344"/>
                    <a:pt x="311" y="223"/>
                    <a:pt x="311" y="101"/>
                  </a:cubicBezTo>
                  <a:cubicBezTo>
                    <a:pt x="287" y="29"/>
                    <a:pt x="230" y="0"/>
                    <a:pt x="1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9" name="Google Shape;2059;p62"/>
            <p:cNvSpPr/>
            <p:nvPr/>
          </p:nvSpPr>
          <p:spPr>
            <a:xfrm>
              <a:off x="2860250" y="2188125"/>
              <a:ext cx="629441" cy="386052"/>
            </a:xfrm>
            <a:custGeom>
              <a:avLst/>
              <a:gdLst/>
              <a:ahLst/>
              <a:cxnLst/>
              <a:rect l="l" t="t" r="r" b="b"/>
              <a:pathLst>
                <a:path w="14773" h="8954" extrusionOk="0">
                  <a:moveTo>
                    <a:pt x="7796" y="0"/>
                  </a:moveTo>
                  <a:cubicBezTo>
                    <a:pt x="5025" y="0"/>
                    <a:pt x="2537" y="1490"/>
                    <a:pt x="1155" y="3784"/>
                  </a:cubicBezTo>
                  <a:lnTo>
                    <a:pt x="487" y="3997"/>
                  </a:lnTo>
                  <a:cubicBezTo>
                    <a:pt x="183" y="4362"/>
                    <a:pt x="31" y="4878"/>
                    <a:pt x="0" y="5365"/>
                  </a:cubicBezTo>
                  <a:cubicBezTo>
                    <a:pt x="0" y="5486"/>
                    <a:pt x="0" y="5608"/>
                    <a:pt x="91" y="5730"/>
                  </a:cubicBezTo>
                  <a:cubicBezTo>
                    <a:pt x="213" y="5973"/>
                    <a:pt x="487" y="6033"/>
                    <a:pt x="760" y="6033"/>
                  </a:cubicBezTo>
                  <a:cubicBezTo>
                    <a:pt x="866" y="6042"/>
                    <a:pt x="972" y="6045"/>
                    <a:pt x="1078" y="6045"/>
                  </a:cubicBezTo>
                  <a:cubicBezTo>
                    <a:pt x="1367" y="6045"/>
                    <a:pt x="1656" y="6017"/>
                    <a:pt x="1946" y="5973"/>
                  </a:cubicBezTo>
                  <a:lnTo>
                    <a:pt x="1946" y="5973"/>
                  </a:lnTo>
                  <a:cubicBezTo>
                    <a:pt x="1520" y="6277"/>
                    <a:pt x="1095" y="6672"/>
                    <a:pt x="912" y="7189"/>
                  </a:cubicBezTo>
                  <a:cubicBezTo>
                    <a:pt x="730" y="7705"/>
                    <a:pt x="791" y="8313"/>
                    <a:pt x="1216" y="8678"/>
                  </a:cubicBezTo>
                  <a:cubicBezTo>
                    <a:pt x="1429" y="8830"/>
                    <a:pt x="1702" y="8921"/>
                    <a:pt x="1976" y="8951"/>
                  </a:cubicBezTo>
                  <a:cubicBezTo>
                    <a:pt x="2006" y="8953"/>
                    <a:pt x="2035" y="8953"/>
                    <a:pt x="2064" y="8953"/>
                  </a:cubicBezTo>
                  <a:cubicBezTo>
                    <a:pt x="2731" y="8953"/>
                    <a:pt x="3367" y="8628"/>
                    <a:pt x="3891" y="8192"/>
                  </a:cubicBezTo>
                  <a:cubicBezTo>
                    <a:pt x="4468" y="7766"/>
                    <a:pt x="4924" y="7219"/>
                    <a:pt x="5532" y="6824"/>
                  </a:cubicBezTo>
                  <a:cubicBezTo>
                    <a:pt x="6687" y="6064"/>
                    <a:pt x="8146" y="5912"/>
                    <a:pt x="9484" y="5517"/>
                  </a:cubicBezTo>
                  <a:cubicBezTo>
                    <a:pt x="10760" y="5152"/>
                    <a:pt x="11946" y="4575"/>
                    <a:pt x="12979" y="3815"/>
                  </a:cubicBezTo>
                  <a:cubicBezTo>
                    <a:pt x="13466" y="3450"/>
                    <a:pt x="13891" y="3085"/>
                    <a:pt x="14225" y="2599"/>
                  </a:cubicBezTo>
                  <a:cubicBezTo>
                    <a:pt x="14499" y="2204"/>
                    <a:pt x="14651" y="1748"/>
                    <a:pt x="14773" y="1292"/>
                  </a:cubicBezTo>
                  <a:cubicBezTo>
                    <a:pt x="13952" y="836"/>
                    <a:pt x="13010" y="532"/>
                    <a:pt x="12037" y="441"/>
                  </a:cubicBezTo>
                  <a:lnTo>
                    <a:pt x="8633" y="46"/>
                  </a:lnTo>
                  <a:cubicBezTo>
                    <a:pt x="8351" y="15"/>
                    <a:pt x="8072" y="0"/>
                    <a:pt x="7796" y="0"/>
                  </a:cubicBez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0" name="Google Shape;2060;p62"/>
            <p:cNvSpPr/>
            <p:nvPr/>
          </p:nvSpPr>
          <p:spPr>
            <a:xfrm>
              <a:off x="2588077" y="2245029"/>
              <a:ext cx="981443" cy="659704"/>
            </a:xfrm>
            <a:custGeom>
              <a:avLst/>
              <a:gdLst/>
              <a:ahLst/>
              <a:cxnLst/>
              <a:rect l="l" t="t" r="r" b="b"/>
              <a:pathLst>
                <a:path w="23165" h="15571" extrusionOk="0">
                  <a:moveTo>
                    <a:pt x="21280" y="1"/>
                  </a:moveTo>
                  <a:cubicBezTo>
                    <a:pt x="21158" y="457"/>
                    <a:pt x="21006" y="913"/>
                    <a:pt x="20732" y="1308"/>
                  </a:cubicBezTo>
                  <a:cubicBezTo>
                    <a:pt x="20398" y="1794"/>
                    <a:pt x="19973" y="2159"/>
                    <a:pt x="19486" y="2493"/>
                  </a:cubicBezTo>
                  <a:cubicBezTo>
                    <a:pt x="18453" y="3284"/>
                    <a:pt x="17267" y="3861"/>
                    <a:pt x="15991" y="4226"/>
                  </a:cubicBezTo>
                  <a:cubicBezTo>
                    <a:pt x="14653" y="4591"/>
                    <a:pt x="13194" y="4773"/>
                    <a:pt x="12039" y="5533"/>
                  </a:cubicBezTo>
                  <a:cubicBezTo>
                    <a:pt x="11462" y="5928"/>
                    <a:pt x="10975" y="6475"/>
                    <a:pt x="10398" y="6901"/>
                  </a:cubicBezTo>
                  <a:cubicBezTo>
                    <a:pt x="9874" y="7337"/>
                    <a:pt x="9238" y="7662"/>
                    <a:pt x="8571" y="7662"/>
                  </a:cubicBezTo>
                  <a:cubicBezTo>
                    <a:pt x="8542" y="7662"/>
                    <a:pt x="8513" y="7662"/>
                    <a:pt x="8483" y="7660"/>
                  </a:cubicBezTo>
                  <a:cubicBezTo>
                    <a:pt x="8209" y="7630"/>
                    <a:pt x="7936" y="7539"/>
                    <a:pt x="7723" y="7387"/>
                  </a:cubicBezTo>
                  <a:cubicBezTo>
                    <a:pt x="7298" y="7022"/>
                    <a:pt x="7237" y="6384"/>
                    <a:pt x="7419" y="5898"/>
                  </a:cubicBezTo>
                  <a:cubicBezTo>
                    <a:pt x="7602" y="5381"/>
                    <a:pt x="8027" y="4986"/>
                    <a:pt x="8453" y="4682"/>
                  </a:cubicBezTo>
                  <a:lnTo>
                    <a:pt x="8453" y="4682"/>
                  </a:lnTo>
                  <a:cubicBezTo>
                    <a:pt x="8163" y="4726"/>
                    <a:pt x="7874" y="4754"/>
                    <a:pt x="7585" y="4754"/>
                  </a:cubicBezTo>
                  <a:cubicBezTo>
                    <a:pt x="7479" y="4754"/>
                    <a:pt x="7373" y="4751"/>
                    <a:pt x="7267" y="4742"/>
                  </a:cubicBezTo>
                  <a:cubicBezTo>
                    <a:pt x="6994" y="4742"/>
                    <a:pt x="6720" y="4682"/>
                    <a:pt x="6568" y="4439"/>
                  </a:cubicBezTo>
                  <a:cubicBezTo>
                    <a:pt x="6507" y="4317"/>
                    <a:pt x="6507" y="4195"/>
                    <a:pt x="6507" y="4074"/>
                  </a:cubicBezTo>
                  <a:cubicBezTo>
                    <a:pt x="6538" y="3587"/>
                    <a:pt x="6690" y="3071"/>
                    <a:pt x="6994" y="2706"/>
                  </a:cubicBezTo>
                  <a:lnTo>
                    <a:pt x="6994" y="2706"/>
                  </a:lnTo>
                  <a:cubicBezTo>
                    <a:pt x="5322" y="3253"/>
                    <a:pt x="3711" y="3952"/>
                    <a:pt x="2252" y="4955"/>
                  </a:cubicBezTo>
                  <a:cubicBezTo>
                    <a:pt x="1918" y="5168"/>
                    <a:pt x="1644" y="5411"/>
                    <a:pt x="1462" y="5776"/>
                  </a:cubicBezTo>
                  <a:cubicBezTo>
                    <a:pt x="1066" y="6505"/>
                    <a:pt x="1644" y="7508"/>
                    <a:pt x="2434" y="7752"/>
                  </a:cubicBezTo>
                  <a:cubicBezTo>
                    <a:pt x="2530" y="7784"/>
                    <a:pt x="2745" y="7824"/>
                    <a:pt x="2948" y="7824"/>
                  </a:cubicBezTo>
                  <a:cubicBezTo>
                    <a:pt x="3112" y="7824"/>
                    <a:pt x="3269" y="7798"/>
                    <a:pt x="3351" y="7720"/>
                  </a:cubicBezTo>
                  <a:lnTo>
                    <a:pt x="3351" y="7720"/>
                  </a:lnTo>
                  <a:cubicBezTo>
                    <a:pt x="3039" y="8079"/>
                    <a:pt x="1" y="11668"/>
                    <a:pt x="1674" y="13284"/>
                  </a:cubicBezTo>
                  <a:cubicBezTo>
                    <a:pt x="2495" y="14074"/>
                    <a:pt x="4106" y="14104"/>
                    <a:pt x="4136" y="14104"/>
                  </a:cubicBezTo>
                  <a:cubicBezTo>
                    <a:pt x="4106" y="14104"/>
                    <a:pt x="4258" y="14621"/>
                    <a:pt x="4258" y="14651"/>
                  </a:cubicBezTo>
                  <a:cubicBezTo>
                    <a:pt x="4471" y="15168"/>
                    <a:pt x="4896" y="15411"/>
                    <a:pt x="5413" y="15503"/>
                  </a:cubicBezTo>
                  <a:cubicBezTo>
                    <a:pt x="5699" y="15548"/>
                    <a:pt x="5981" y="15571"/>
                    <a:pt x="6259" y="15571"/>
                  </a:cubicBezTo>
                  <a:cubicBezTo>
                    <a:pt x="8370" y="15571"/>
                    <a:pt x="10201" y="14290"/>
                    <a:pt x="11249" y="12463"/>
                  </a:cubicBezTo>
                  <a:cubicBezTo>
                    <a:pt x="12039" y="11034"/>
                    <a:pt x="12526" y="9423"/>
                    <a:pt x="12769" y="7812"/>
                  </a:cubicBezTo>
                  <a:cubicBezTo>
                    <a:pt x="12799" y="7600"/>
                    <a:pt x="12830" y="7357"/>
                    <a:pt x="12830" y="7144"/>
                  </a:cubicBezTo>
                  <a:cubicBezTo>
                    <a:pt x="12921" y="7387"/>
                    <a:pt x="13134" y="7508"/>
                    <a:pt x="13620" y="7569"/>
                  </a:cubicBezTo>
                  <a:cubicBezTo>
                    <a:pt x="13653" y="7572"/>
                    <a:pt x="13686" y="7573"/>
                    <a:pt x="13719" y="7573"/>
                  </a:cubicBezTo>
                  <a:cubicBezTo>
                    <a:pt x="15120" y="7573"/>
                    <a:pt x="16628" y="5108"/>
                    <a:pt x="16629" y="5107"/>
                  </a:cubicBezTo>
                  <a:lnTo>
                    <a:pt x="16629" y="5107"/>
                  </a:lnTo>
                  <a:cubicBezTo>
                    <a:pt x="16629" y="5108"/>
                    <a:pt x="15900" y="6688"/>
                    <a:pt x="17723" y="6961"/>
                  </a:cubicBezTo>
                  <a:cubicBezTo>
                    <a:pt x="17763" y="6967"/>
                    <a:pt x="17803" y="6970"/>
                    <a:pt x="17844" y="6970"/>
                  </a:cubicBezTo>
                  <a:cubicBezTo>
                    <a:pt x="19489" y="6970"/>
                    <a:pt x="22541" y="2347"/>
                    <a:pt x="23164" y="1369"/>
                  </a:cubicBezTo>
                  <a:cubicBezTo>
                    <a:pt x="22617" y="821"/>
                    <a:pt x="21979" y="366"/>
                    <a:pt x="21280" y="1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1" name="Google Shape;2061;p62"/>
            <p:cNvSpPr/>
            <p:nvPr/>
          </p:nvSpPr>
          <p:spPr>
            <a:xfrm>
              <a:off x="2887243" y="2576560"/>
              <a:ext cx="241834" cy="203406"/>
            </a:xfrm>
            <a:custGeom>
              <a:avLst/>
              <a:gdLst/>
              <a:ahLst/>
              <a:cxnLst/>
              <a:rect l="l" t="t" r="r" b="b"/>
              <a:pathLst>
                <a:path w="5708" h="4801" extrusionOk="0">
                  <a:moveTo>
                    <a:pt x="2735" y="0"/>
                  </a:moveTo>
                  <a:cubicBezTo>
                    <a:pt x="2425" y="0"/>
                    <a:pt x="2123" y="52"/>
                    <a:pt x="1848" y="179"/>
                  </a:cubicBezTo>
                  <a:cubicBezTo>
                    <a:pt x="315" y="840"/>
                    <a:pt x="0" y="4800"/>
                    <a:pt x="4314" y="4800"/>
                  </a:cubicBezTo>
                  <a:cubicBezTo>
                    <a:pt x="4363" y="4800"/>
                    <a:pt x="4412" y="4800"/>
                    <a:pt x="4462" y="4799"/>
                  </a:cubicBezTo>
                  <a:lnTo>
                    <a:pt x="5343" y="3036"/>
                  </a:lnTo>
                  <a:lnTo>
                    <a:pt x="5708" y="1060"/>
                  </a:lnTo>
                  <a:cubicBezTo>
                    <a:pt x="5708" y="1060"/>
                    <a:pt x="4138" y="0"/>
                    <a:pt x="2735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2" name="Google Shape;2062;p62"/>
            <p:cNvSpPr/>
            <p:nvPr/>
          </p:nvSpPr>
          <p:spPr>
            <a:xfrm>
              <a:off x="2950796" y="2609523"/>
              <a:ext cx="106893" cy="122315"/>
            </a:xfrm>
            <a:custGeom>
              <a:avLst/>
              <a:gdLst/>
              <a:ahLst/>
              <a:cxnLst/>
              <a:rect l="l" t="t" r="r" b="b"/>
              <a:pathLst>
                <a:path w="2523" h="2887" extrusionOk="0">
                  <a:moveTo>
                    <a:pt x="475" y="1"/>
                  </a:moveTo>
                  <a:cubicBezTo>
                    <a:pt x="298" y="1"/>
                    <a:pt x="215" y="260"/>
                    <a:pt x="408" y="343"/>
                  </a:cubicBezTo>
                  <a:cubicBezTo>
                    <a:pt x="925" y="525"/>
                    <a:pt x="1320" y="890"/>
                    <a:pt x="1624" y="1376"/>
                  </a:cubicBezTo>
                  <a:cubicBezTo>
                    <a:pt x="1273" y="1166"/>
                    <a:pt x="904" y="991"/>
                    <a:pt x="531" y="991"/>
                  </a:cubicBezTo>
                  <a:cubicBezTo>
                    <a:pt x="420" y="991"/>
                    <a:pt x="308" y="1007"/>
                    <a:pt x="196" y="1042"/>
                  </a:cubicBezTo>
                  <a:cubicBezTo>
                    <a:pt x="0" y="1098"/>
                    <a:pt x="35" y="1384"/>
                    <a:pt x="207" y="1384"/>
                  </a:cubicBezTo>
                  <a:cubicBezTo>
                    <a:pt x="222" y="1384"/>
                    <a:pt x="239" y="1381"/>
                    <a:pt x="256" y="1376"/>
                  </a:cubicBezTo>
                  <a:cubicBezTo>
                    <a:pt x="347" y="1349"/>
                    <a:pt x="440" y="1337"/>
                    <a:pt x="532" y="1337"/>
                  </a:cubicBezTo>
                  <a:cubicBezTo>
                    <a:pt x="1059" y="1337"/>
                    <a:pt x="1597" y="1735"/>
                    <a:pt x="1959" y="2045"/>
                  </a:cubicBezTo>
                  <a:cubicBezTo>
                    <a:pt x="2050" y="2288"/>
                    <a:pt x="2110" y="2501"/>
                    <a:pt x="2171" y="2744"/>
                  </a:cubicBezTo>
                  <a:cubicBezTo>
                    <a:pt x="2185" y="2840"/>
                    <a:pt x="2260" y="2886"/>
                    <a:pt x="2336" y="2886"/>
                  </a:cubicBezTo>
                  <a:cubicBezTo>
                    <a:pt x="2429" y="2886"/>
                    <a:pt x="2522" y="2817"/>
                    <a:pt x="2506" y="2683"/>
                  </a:cubicBezTo>
                  <a:cubicBezTo>
                    <a:pt x="2293" y="1619"/>
                    <a:pt x="1655" y="404"/>
                    <a:pt x="530" y="9"/>
                  </a:cubicBezTo>
                  <a:cubicBezTo>
                    <a:pt x="511" y="3"/>
                    <a:pt x="492" y="1"/>
                    <a:pt x="4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3" name="Google Shape;2063;p62"/>
            <p:cNvSpPr/>
            <p:nvPr/>
          </p:nvSpPr>
          <p:spPr>
            <a:xfrm>
              <a:off x="2912706" y="2085717"/>
              <a:ext cx="797187" cy="347752"/>
            </a:xfrm>
            <a:custGeom>
              <a:avLst/>
              <a:gdLst/>
              <a:ahLst/>
              <a:cxnLst/>
              <a:rect l="l" t="t" r="r" b="b"/>
              <a:pathLst>
                <a:path w="18816" h="8208" extrusionOk="0">
                  <a:moveTo>
                    <a:pt x="9605" y="1"/>
                  </a:moveTo>
                  <a:cubicBezTo>
                    <a:pt x="9423" y="1"/>
                    <a:pt x="9271" y="152"/>
                    <a:pt x="9241" y="335"/>
                  </a:cubicBezTo>
                  <a:cubicBezTo>
                    <a:pt x="8653" y="299"/>
                    <a:pt x="8107" y="285"/>
                    <a:pt x="7634" y="285"/>
                  </a:cubicBezTo>
                  <a:cubicBezTo>
                    <a:pt x="7299" y="285"/>
                    <a:pt x="7000" y="292"/>
                    <a:pt x="6748" y="304"/>
                  </a:cubicBezTo>
                  <a:cubicBezTo>
                    <a:pt x="4104" y="487"/>
                    <a:pt x="851" y="3526"/>
                    <a:pt x="0" y="6201"/>
                  </a:cubicBezTo>
                  <a:cubicBezTo>
                    <a:pt x="0" y="6201"/>
                    <a:pt x="1875" y="6090"/>
                    <a:pt x="4491" y="6090"/>
                  </a:cubicBezTo>
                  <a:cubicBezTo>
                    <a:pt x="8996" y="6090"/>
                    <a:pt x="15700" y="6419"/>
                    <a:pt x="18815" y="8207"/>
                  </a:cubicBezTo>
                  <a:cubicBezTo>
                    <a:pt x="17235" y="4317"/>
                    <a:pt x="15593" y="2250"/>
                    <a:pt x="13253" y="1216"/>
                  </a:cubicBezTo>
                  <a:cubicBezTo>
                    <a:pt x="12250" y="791"/>
                    <a:pt x="11064" y="548"/>
                    <a:pt x="9970" y="396"/>
                  </a:cubicBezTo>
                  <a:cubicBezTo>
                    <a:pt x="9970" y="396"/>
                    <a:pt x="9970" y="365"/>
                    <a:pt x="9970" y="365"/>
                  </a:cubicBezTo>
                  <a:cubicBezTo>
                    <a:pt x="9970" y="152"/>
                    <a:pt x="9818" y="1"/>
                    <a:pt x="96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4" name="Google Shape;2064;p62"/>
            <p:cNvSpPr/>
            <p:nvPr/>
          </p:nvSpPr>
          <p:spPr>
            <a:xfrm>
              <a:off x="3326099" y="3933508"/>
              <a:ext cx="352540" cy="335720"/>
            </a:xfrm>
            <a:custGeom>
              <a:avLst/>
              <a:gdLst/>
              <a:ahLst/>
              <a:cxnLst/>
              <a:rect l="l" t="t" r="r" b="b"/>
              <a:pathLst>
                <a:path w="8321" h="7924" extrusionOk="0">
                  <a:moveTo>
                    <a:pt x="4352" y="1"/>
                  </a:moveTo>
                  <a:cubicBezTo>
                    <a:pt x="4166" y="1"/>
                    <a:pt x="3971" y="21"/>
                    <a:pt x="3769" y="67"/>
                  </a:cubicBezTo>
                  <a:cubicBezTo>
                    <a:pt x="2918" y="249"/>
                    <a:pt x="1824" y="827"/>
                    <a:pt x="1702" y="1313"/>
                  </a:cubicBezTo>
                  <a:cubicBezTo>
                    <a:pt x="1490" y="2347"/>
                    <a:pt x="0" y="3076"/>
                    <a:pt x="365" y="3593"/>
                  </a:cubicBezTo>
                  <a:cubicBezTo>
                    <a:pt x="421" y="3679"/>
                    <a:pt x="511" y="3717"/>
                    <a:pt x="623" y="3717"/>
                  </a:cubicBezTo>
                  <a:cubicBezTo>
                    <a:pt x="1182" y="3717"/>
                    <a:pt x="2290" y="2777"/>
                    <a:pt x="2493" y="2195"/>
                  </a:cubicBezTo>
                  <a:lnTo>
                    <a:pt x="2493" y="2195"/>
                  </a:lnTo>
                  <a:cubicBezTo>
                    <a:pt x="3101" y="3532"/>
                    <a:pt x="2037" y="5477"/>
                    <a:pt x="1551" y="6207"/>
                  </a:cubicBezTo>
                  <a:cubicBezTo>
                    <a:pt x="1311" y="6567"/>
                    <a:pt x="1514" y="6838"/>
                    <a:pt x="1885" y="6838"/>
                  </a:cubicBezTo>
                  <a:cubicBezTo>
                    <a:pt x="2265" y="6838"/>
                    <a:pt x="2821" y="6552"/>
                    <a:pt x="3253" y="5781"/>
                  </a:cubicBezTo>
                  <a:lnTo>
                    <a:pt x="3253" y="5781"/>
                  </a:lnTo>
                  <a:cubicBezTo>
                    <a:pt x="3161" y="6936"/>
                    <a:pt x="3101" y="7635"/>
                    <a:pt x="4165" y="7909"/>
                  </a:cubicBezTo>
                  <a:cubicBezTo>
                    <a:pt x="4202" y="7918"/>
                    <a:pt x="4243" y="7923"/>
                    <a:pt x="4285" y="7923"/>
                  </a:cubicBezTo>
                  <a:cubicBezTo>
                    <a:pt x="5469" y="7923"/>
                    <a:pt x="8320" y="4332"/>
                    <a:pt x="7235" y="2073"/>
                  </a:cubicBezTo>
                  <a:cubicBezTo>
                    <a:pt x="6936" y="1449"/>
                    <a:pt x="5910" y="1"/>
                    <a:pt x="4352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5" name="Google Shape;2065;p62"/>
            <p:cNvSpPr/>
            <p:nvPr/>
          </p:nvSpPr>
          <p:spPr>
            <a:xfrm>
              <a:off x="3485786" y="4143658"/>
              <a:ext cx="81176" cy="118544"/>
            </a:xfrm>
            <a:custGeom>
              <a:avLst/>
              <a:gdLst/>
              <a:ahLst/>
              <a:cxnLst/>
              <a:rect l="l" t="t" r="r" b="b"/>
              <a:pathLst>
                <a:path w="1916" h="2798" extrusionOk="0">
                  <a:moveTo>
                    <a:pt x="1885" y="1"/>
                  </a:moveTo>
                  <a:lnTo>
                    <a:pt x="0" y="2797"/>
                  </a:lnTo>
                  <a:cubicBezTo>
                    <a:pt x="0" y="2797"/>
                    <a:pt x="1915" y="1764"/>
                    <a:pt x="1885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6" name="Google Shape;2066;p62"/>
            <p:cNvSpPr/>
            <p:nvPr/>
          </p:nvSpPr>
          <p:spPr>
            <a:xfrm>
              <a:off x="3377619" y="3856397"/>
              <a:ext cx="293649" cy="144346"/>
            </a:xfrm>
            <a:custGeom>
              <a:avLst/>
              <a:gdLst/>
              <a:ahLst/>
              <a:cxnLst/>
              <a:rect l="l" t="t" r="r" b="b"/>
              <a:pathLst>
                <a:path w="6931" h="3407" extrusionOk="0">
                  <a:moveTo>
                    <a:pt x="3618" y="0"/>
                  </a:moveTo>
                  <a:cubicBezTo>
                    <a:pt x="3578" y="0"/>
                    <a:pt x="3537" y="1"/>
                    <a:pt x="3496" y="2"/>
                  </a:cubicBezTo>
                  <a:cubicBezTo>
                    <a:pt x="1003" y="124"/>
                    <a:pt x="578" y="1036"/>
                    <a:pt x="243" y="1644"/>
                  </a:cubicBezTo>
                  <a:cubicBezTo>
                    <a:pt x="0" y="2890"/>
                    <a:pt x="517" y="3042"/>
                    <a:pt x="517" y="3042"/>
                  </a:cubicBezTo>
                  <a:cubicBezTo>
                    <a:pt x="517" y="3042"/>
                    <a:pt x="1640" y="2102"/>
                    <a:pt x="3074" y="2102"/>
                  </a:cubicBezTo>
                  <a:cubicBezTo>
                    <a:pt x="3903" y="2102"/>
                    <a:pt x="4835" y="2416"/>
                    <a:pt x="5715" y="3407"/>
                  </a:cubicBezTo>
                  <a:cubicBezTo>
                    <a:pt x="6778" y="2951"/>
                    <a:pt x="6930" y="2616"/>
                    <a:pt x="6930" y="2616"/>
                  </a:cubicBezTo>
                  <a:cubicBezTo>
                    <a:pt x="6930" y="2616"/>
                    <a:pt x="6019" y="0"/>
                    <a:pt x="361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7" name="Google Shape;2067;p62"/>
            <p:cNvSpPr/>
            <p:nvPr/>
          </p:nvSpPr>
          <p:spPr>
            <a:xfrm>
              <a:off x="3602979" y="3920882"/>
              <a:ext cx="68296" cy="70838"/>
            </a:xfrm>
            <a:custGeom>
              <a:avLst/>
              <a:gdLst/>
              <a:ahLst/>
              <a:cxnLst/>
              <a:rect l="l" t="t" r="r" b="b"/>
              <a:pathLst>
                <a:path w="1612" h="1672" extrusionOk="0">
                  <a:moveTo>
                    <a:pt x="1368" y="0"/>
                  </a:moveTo>
                  <a:lnTo>
                    <a:pt x="0" y="1429"/>
                  </a:lnTo>
                  <a:lnTo>
                    <a:pt x="274" y="1672"/>
                  </a:lnTo>
                  <a:lnTo>
                    <a:pt x="1611" y="243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89E2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8" name="Google Shape;2068;p62"/>
            <p:cNvSpPr/>
            <p:nvPr/>
          </p:nvSpPr>
          <p:spPr>
            <a:xfrm>
              <a:off x="3566923" y="3843601"/>
              <a:ext cx="43808" cy="123671"/>
            </a:xfrm>
            <a:custGeom>
              <a:avLst/>
              <a:gdLst/>
              <a:ahLst/>
              <a:cxnLst/>
              <a:rect l="l" t="t" r="r" b="b"/>
              <a:pathLst>
                <a:path w="1034" h="2919" extrusionOk="0">
                  <a:moveTo>
                    <a:pt x="851" y="152"/>
                  </a:moveTo>
                  <a:cubicBezTo>
                    <a:pt x="730" y="183"/>
                    <a:pt x="669" y="0"/>
                    <a:pt x="0" y="2706"/>
                  </a:cubicBezTo>
                  <a:lnTo>
                    <a:pt x="365" y="2918"/>
                  </a:lnTo>
                  <a:cubicBezTo>
                    <a:pt x="608" y="1946"/>
                    <a:pt x="943" y="578"/>
                    <a:pt x="1034" y="426"/>
                  </a:cubicBezTo>
                  <a:lnTo>
                    <a:pt x="912" y="304"/>
                  </a:lnTo>
                  <a:lnTo>
                    <a:pt x="1034" y="183"/>
                  </a:lnTo>
                  <a:lnTo>
                    <a:pt x="851" y="152"/>
                  </a:lnTo>
                  <a:close/>
                </a:path>
              </a:pathLst>
            </a:custGeom>
            <a:solidFill>
              <a:srgbClr val="89E2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9" name="Google Shape;2069;p62"/>
            <p:cNvSpPr/>
            <p:nvPr/>
          </p:nvSpPr>
          <p:spPr>
            <a:xfrm>
              <a:off x="3514131" y="3838432"/>
              <a:ext cx="19362" cy="108249"/>
            </a:xfrm>
            <a:custGeom>
              <a:avLst/>
              <a:gdLst/>
              <a:ahLst/>
              <a:cxnLst/>
              <a:rect l="l" t="t" r="r" b="b"/>
              <a:pathLst>
                <a:path w="457" h="2555" extrusionOk="0">
                  <a:moveTo>
                    <a:pt x="365" y="1"/>
                  </a:moveTo>
                  <a:lnTo>
                    <a:pt x="0" y="31"/>
                  </a:lnTo>
                  <a:lnTo>
                    <a:pt x="91" y="2524"/>
                  </a:lnTo>
                  <a:lnTo>
                    <a:pt x="456" y="2554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89E2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0" name="Google Shape;2070;p62"/>
            <p:cNvSpPr/>
            <p:nvPr/>
          </p:nvSpPr>
          <p:spPr>
            <a:xfrm>
              <a:off x="3440706" y="3859066"/>
              <a:ext cx="42537" cy="91471"/>
            </a:xfrm>
            <a:custGeom>
              <a:avLst/>
              <a:gdLst/>
              <a:ahLst/>
              <a:cxnLst/>
              <a:rect l="l" t="t" r="r" b="b"/>
              <a:pathLst>
                <a:path w="1004" h="2159" extrusionOk="0">
                  <a:moveTo>
                    <a:pt x="335" y="0"/>
                  </a:moveTo>
                  <a:lnTo>
                    <a:pt x="1" y="122"/>
                  </a:lnTo>
                  <a:lnTo>
                    <a:pt x="639" y="2158"/>
                  </a:lnTo>
                  <a:lnTo>
                    <a:pt x="1004" y="2067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89E2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071" name="Google Shape;2071;p62"/>
            <p:cNvGrpSpPr/>
            <p:nvPr/>
          </p:nvGrpSpPr>
          <p:grpSpPr>
            <a:xfrm>
              <a:off x="3974478" y="4717611"/>
              <a:ext cx="1019998" cy="342604"/>
              <a:chOff x="3994466" y="4717544"/>
              <a:chExt cx="1019998" cy="319922"/>
            </a:xfrm>
          </p:grpSpPr>
          <p:sp>
            <p:nvSpPr>
              <p:cNvPr id="2072" name="Google Shape;2072;p62"/>
              <p:cNvSpPr/>
              <p:nvPr/>
            </p:nvSpPr>
            <p:spPr>
              <a:xfrm>
                <a:off x="4148180" y="4783682"/>
                <a:ext cx="103885" cy="121213"/>
              </a:xfrm>
              <a:custGeom>
                <a:avLst/>
                <a:gdLst/>
                <a:ahLst/>
                <a:cxnLst/>
                <a:rect l="l" t="t" r="r" b="b"/>
                <a:pathLst>
                  <a:path w="2452" h="2861" extrusionOk="0">
                    <a:moveTo>
                      <a:pt x="1798" y="0"/>
                    </a:moveTo>
                    <a:cubicBezTo>
                      <a:pt x="1793" y="0"/>
                      <a:pt x="1788" y="1"/>
                      <a:pt x="1783" y="1"/>
                    </a:cubicBezTo>
                    <a:cubicBezTo>
                      <a:pt x="1266" y="32"/>
                      <a:pt x="1996" y="2007"/>
                      <a:pt x="1996" y="2007"/>
                    </a:cubicBezTo>
                    <a:cubicBezTo>
                      <a:pt x="1996" y="2007"/>
                      <a:pt x="1433" y="882"/>
                      <a:pt x="1097" y="882"/>
                    </a:cubicBezTo>
                    <a:cubicBezTo>
                      <a:pt x="1093" y="882"/>
                      <a:pt x="1088" y="882"/>
                      <a:pt x="1084" y="883"/>
                    </a:cubicBezTo>
                    <a:cubicBezTo>
                      <a:pt x="780" y="913"/>
                      <a:pt x="1449" y="2099"/>
                      <a:pt x="1449" y="2099"/>
                    </a:cubicBezTo>
                    <a:cubicBezTo>
                      <a:pt x="1449" y="2099"/>
                      <a:pt x="996" y="1601"/>
                      <a:pt x="599" y="1601"/>
                    </a:cubicBezTo>
                    <a:cubicBezTo>
                      <a:pt x="536" y="1601"/>
                      <a:pt x="474" y="1613"/>
                      <a:pt x="415" y="1643"/>
                    </a:cubicBezTo>
                    <a:cubicBezTo>
                      <a:pt x="1" y="1836"/>
                      <a:pt x="1171" y="2860"/>
                      <a:pt x="2164" y="2860"/>
                    </a:cubicBezTo>
                    <a:cubicBezTo>
                      <a:pt x="2262" y="2860"/>
                      <a:pt x="2359" y="2850"/>
                      <a:pt x="2452" y="2828"/>
                    </a:cubicBezTo>
                    <a:cubicBezTo>
                      <a:pt x="2452" y="2828"/>
                      <a:pt x="2273" y="0"/>
                      <a:pt x="17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73" name="Google Shape;2073;p62"/>
              <p:cNvSpPr/>
              <p:nvPr/>
            </p:nvSpPr>
            <p:spPr>
              <a:xfrm>
                <a:off x="4613940" y="4717544"/>
                <a:ext cx="182900" cy="179553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4238" extrusionOk="0">
                    <a:moveTo>
                      <a:pt x="2164" y="1"/>
                    </a:moveTo>
                    <a:cubicBezTo>
                      <a:pt x="1700" y="1"/>
                      <a:pt x="1185" y="681"/>
                      <a:pt x="1185" y="681"/>
                    </a:cubicBezTo>
                    <a:lnTo>
                      <a:pt x="0" y="2839"/>
                    </a:lnTo>
                    <a:lnTo>
                      <a:pt x="1581" y="4237"/>
                    </a:lnTo>
                    <a:cubicBezTo>
                      <a:pt x="1581" y="4237"/>
                      <a:pt x="4316" y="3660"/>
                      <a:pt x="3982" y="3356"/>
                    </a:cubicBezTo>
                    <a:cubicBezTo>
                      <a:pt x="3928" y="3307"/>
                      <a:pt x="3856" y="3286"/>
                      <a:pt x="3773" y="3286"/>
                    </a:cubicBezTo>
                    <a:cubicBezTo>
                      <a:pt x="3341" y="3286"/>
                      <a:pt x="2614" y="3842"/>
                      <a:pt x="2614" y="3842"/>
                    </a:cubicBezTo>
                    <a:cubicBezTo>
                      <a:pt x="2614" y="3842"/>
                      <a:pt x="3678" y="2322"/>
                      <a:pt x="3435" y="2201"/>
                    </a:cubicBezTo>
                    <a:cubicBezTo>
                      <a:pt x="3422" y="2193"/>
                      <a:pt x="3407" y="2190"/>
                      <a:pt x="3390" y="2190"/>
                    </a:cubicBezTo>
                    <a:cubicBezTo>
                      <a:pt x="3054" y="2190"/>
                      <a:pt x="2006" y="3568"/>
                      <a:pt x="2006" y="3568"/>
                    </a:cubicBezTo>
                    <a:cubicBezTo>
                      <a:pt x="2006" y="3568"/>
                      <a:pt x="3070" y="1198"/>
                      <a:pt x="2614" y="316"/>
                    </a:cubicBezTo>
                    <a:cubicBezTo>
                      <a:pt x="2487" y="86"/>
                      <a:pt x="2329" y="1"/>
                      <a:pt x="21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74" name="Google Shape;2074;p62"/>
              <p:cNvSpPr/>
              <p:nvPr/>
            </p:nvSpPr>
            <p:spPr>
              <a:xfrm>
                <a:off x="3994466" y="4862276"/>
                <a:ext cx="1019998" cy="175190"/>
              </a:xfrm>
              <a:custGeom>
                <a:avLst/>
                <a:gdLst/>
                <a:ahLst/>
                <a:cxnLst/>
                <a:rect l="l" t="t" r="r" b="b"/>
                <a:pathLst>
                  <a:path w="24075" h="4135" extrusionOk="0">
                    <a:moveTo>
                      <a:pt x="12037" y="0"/>
                    </a:moveTo>
                    <a:cubicBezTo>
                      <a:pt x="5381" y="0"/>
                      <a:pt x="1" y="912"/>
                      <a:pt x="1" y="2067"/>
                    </a:cubicBezTo>
                    <a:cubicBezTo>
                      <a:pt x="1" y="3222"/>
                      <a:pt x="5381" y="4134"/>
                      <a:pt x="12037" y="4134"/>
                    </a:cubicBezTo>
                    <a:cubicBezTo>
                      <a:pt x="18694" y="4134"/>
                      <a:pt x="24074" y="3222"/>
                      <a:pt x="24074" y="2067"/>
                    </a:cubicBezTo>
                    <a:cubicBezTo>
                      <a:pt x="24074" y="912"/>
                      <a:pt x="18694" y="0"/>
                      <a:pt x="120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075" name="Google Shape;2075;p62"/>
            <p:cNvSpPr/>
            <p:nvPr/>
          </p:nvSpPr>
          <p:spPr>
            <a:xfrm>
              <a:off x="4633218" y="3825425"/>
              <a:ext cx="118544" cy="224632"/>
            </a:xfrm>
            <a:custGeom>
              <a:avLst/>
              <a:gdLst/>
              <a:ahLst/>
              <a:cxnLst/>
              <a:rect l="l" t="t" r="r" b="b"/>
              <a:pathLst>
                <a:path w="2798" h="5302" extrusionOk="0">
                  <a:moveTo>
                    <a:pt x="1254" y="1"/>
                  </a:moveTo>
                  <a:cubicBezTo>
                    <a:pt x="904" y="1"/>
                    <a:pt x="654" y="176"/>
                    <a:pt x="457" y="429"/>
                  </a:cubicBezTo>
                  <a:cubicBezTo>
                    <a:pt x="92" y="977"/>
                    <a:pt x="1" y="1888"/>
                    <a:pt x="183" y="2405"/>
                  </a:cubicBezTo>
                  <a:cubicBezTo>
                    <a:pt x="427" y="3104"/>
                    <a:pt x="943" y="3560"/>
                    <a:pt x="1095" y="4320"/>
                  </a:cubicBezTo>
                  <a:cubicBezTo>
                    <a:pt x="1209" y="4745"/>
                    <a:pt x="1295" y="5302"/>
                    <a:pt x="1799" y="5302"/>
                  </a:cubicBezTo>
                  <a:cubicBezTo>
                    <a:pt x="1836" y="5302"/>
                    <a:pt x="1875" y="5299"/>
                    <a:pt x="1916" y="5293"/>
                  </a:cubicBezTo>
                  <a:cubicBezTo>
                    <a:pt x="2311" y="5232"/>
                    <a:pt x="2554" y="4837"/>
                    <a:pt x="2615" y="4442"/>
                  </a:cubicBezTo>
                  <a:cubicBezTo>
                    <a:pt x="2676" y="3986"/>
                    <a:pt x="2615" y="3469"/>
                    <a:pt x="2585" y="2983"/>
                  </a:cubicBezTo>
                  <a:cubicBezTo>
                    <a:pt x="2554" y="2071"/>
                    <a:pt x="2797" y="1311"/>
                    <a:pt x="2189" y="521"/>
                  </a:cubicBezTo>
                  <a:cubicBezTo>
                    <a:pt x="1977" y="247"/>
                    <a:pt x="1673" y="4"/>
                    <a:pt x="1338" y="4"/>
                  </a:cubicBezTo>
                  <a:cubicBezTo>
                    <a:pt x="1310" y="2"/>
                    <a:pt x="1281" y="1"/>
                    <a:pt x="1254" y="1"/>
                  </a:cubicBezTo>
                  <a:close/>
                </a:path>
              </a:pathLst>
            </a:custGeom>
            <a:solidFill>
              <a:srgbClr val="FF79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6" name="Google Shape;2076;p62"/>
            <p:cNvSpPr/>
            <p:nvPr/>
          </p:nvSpPr>
          <p:spPr>
            <a:xfrm>
              <a:off x="4236604" y="4679412"/>
              <a:ext cx="476507" cy="347752"/>
            </a:xfrm>
            <a:custGeom>
              <a:avLst/>
              <a:gdLst/>
              <a:ahLst/>
              <a:cxnLst/>
              <a:rect l="l" t="t" r="r" b="b"/>
              <a:pathLst>
                <a:path w="11247" h="8208" extrusionOk="0">
                  <a:moveTo>
                    <a:pt x="10243" y="0"/>
                  </a:moveTo>
                  <a:lnTo>
                    <a:pt x="0" y="3982"/>
                  </a:lnTo>
                  <a:lnTo>
                    <a:pt x="1368" y="8207"/>
                  </a:lnTo>
                  <a:lnTo>
                    <a:pt x="11247" y="1763"/>
                  </a:lnTo>
                  <a:lnTo>
                    <a:pt x="10243" y="0"/>
                  </a:lnTo>
                  <a:close/>
                </a:path>
              </a:pathLst>
            </a:custGeom>
            <a:solidFill>
              <a:srgbClr val="7C37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7" name="Google Shape;2077;p62"/>
            <p:cNvSpPr/>
            <p:nvPr/>
          </p:nvSpPr>
          <p:spPr>
            <a:xfrm>
              <a:off x="4187668" y="4839100"/>
              <a:ext cx="168707" cy="191925"/>
            </a:xfrm>
            <a:custGeom>
              <a:avLst/>
              <a:gdLst/>
              <a:ahLst/>
              <a:cxnLst/>
              <a:rect l="l" t="t" r="r" b="b"/>
              <a:pathLst>
                <a:path w="3982" h="4530" extrusionOk="0">
                  <a:moveTo>
                    <a:pt x="2006" y="0"/>
                  </a:moveTo>
                  <a:cubicBezTo>
                    <a:pt x="912" y="0"/>
                    <a:pt x="0" y="1003"/>
                    <a:pt x="0" y="2280"/>
                  </a:cubicBezTo>
                  <a:cubicBezTo>
                    <a:pt x="0" y="3526"/>
                    <a:pt x="912" y="4529"/>
                    <a:pt x="2006" y="4529"/>
                  </a:cubicBezTo>
                  <a:cubicBezTo>
                    <a:pt x="3100" y="4529"/>
                    <a:pt x="3982" y="3526"/>
                    <a:pt x="3982" y="2280"/>
                  </a:cubicBezTo>
                  <a:cubicBezTo>
                    <a:pt x="3982" y="1034"/>
                    <a:pt x="3100" y="0"/>
                    <a:pt x="2006" y="0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8" name="Google Shape;2078;p62"/>
            <p:cNvSpPr/>
            <p:nvPr/>
          </p:nvSpPr>
          <p:spPr>
            <a:xfrm>
              <a:off x="4210843" y="4882867"/>
              <a:ext cx="118502" cy="97911"/>
            </a:xfrm>
            <a:custGeom>
              <a:avLst/>
              <a:gdLst/>
              <a:ahLst/>
              <a:cxnLst/>
              <a:rect l="l" t="t" r="r" b="b"/>
              <a:pathLst>
                <a:path w="2797" h="2311" fill="none" extrusionOk="0">
                  <a:moveTo>
                    <a:pt x="1155" y="1065"/>
                  </a:moveTo>
                  <a:cubicBezTo>
                    <a:pt x="1429" y="882"/>
                    <a:pt x="1794" y="1034"/>
                    <a:pt x="1885" y="1308"/>
                  </a:cubicBezTo>
                  <a:cubicBezTo>
                    <a:pt x="1885" y="1369"/>
                    <a:pt x="1885" y="1399"/>
                    <a:pt x="1885" y="1460"/>
                  </a:cubicBezTo>
                  <a:cubicBezTo>
                    <a:pt x="1854" y="1490"/>
                    <a:pt x="1824" y="1551"/>
                    <a:pt x="1763" y="1581"/>
                  </a:cubicBezTo>
                  <a:cubicBezTo>
                    <a:pt x="1520" y="1703"/>
                    <a:pt x="1155" y="1642"/>
                    <a:pt x="1003" y="1399"/>
                  </a:cubicBezTo>
                  <a:cubicBezTo>
                    <a:pt x="912" y="1277"/>
                    <a:pt x="882" y="1156"/>
                    <a:pt x="912" y="1034"/>
                  </a:cubicBezTo>
                  <a:cubicBezTo>
                    <a:pt x="942" y="852"/>
                    <a:pt x="1064" y="730"/>
                    <a:pt x="1246" y="669"/>
                  </a:cubicBezTo>
                  <a:cubicBezTo>
                    <a:pt x="1611" y="487"/>
                    <a:pt x="2097" y="669"/>
                    <a:pt x="2280" y="1065"/>
                  </a:cubicBezTo>
                  <a:cubicBezTo>
                    <a:pt x="2432" y="1429"/>
                    <a:pt x="2280" y="1916"/>
                    <a:pt x="1915" y="2128"/>
                  </a:cubicBezTo>
                  <a:cubicBezTo>
                    <a:pt x="1581" y="2311"/>
                    <a:pt x="1155" y="2250"/>
                    <a:pt x="821" y="2098"/>
                  </a:cubicBezTo>
                  <a:cubicBezTo>
                    <a:pt x="578" y="2007"/>
                    <a:pt x="365" y="1855"/>
                    <a:pt x="243" y="1672"/>
                  </a:cubicBezTo>
                  <a:cubicBezTo>
                    <a:pt x="0" y="1308"/>
                    <a:pt x="61" y="791"/>
                    <a:pt x="365" y="457"/>
                  </a:cubicBezTo>
                  <a:cubicBezTo>
                    <a:pt x="638" y="153"/>
                    <a:pt x="1125" y="1"/>
                    <a:pt x="1550" y="62"/>
                  </a:cubicBezTo>
                  <a:cubicBezTo>
                    <a:pt x="1915" y="122"/>
                    <a:pt x="2249" y="274"/>
                    <a:pt x="2462" y="548"/>
                  </a:cubicBezTo>
                  <a:cubicBezTo>
                    <a:pt x="2736" y="852"/>
                    <a:pt x="2797" y="1217"/>
                    <a:pt x="2736" y="1581"/>
                  </a:cubicBezTo>
                </a:path>
              </a:pathLst>
            </a:custGeom>
            <a:noFill/>
            <a:ln w="2275" cap="flat" cmpd="sng">
              <a:solidFill>
                <a:srgbClr val="FFE17B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9" name="Google Shape;2079;p62"/>
            <p:cNvSpPr/>
            <p:nvPr/>
          </p:nvSpPr>
          <p:spPr>
            <a:xfrm>
              <a:off x="4257195" y="4679412"/>
              <a:ext cx="434013" cy="347752"/>
            </a:xfrm>
            <a:custGeom>
              <a:avLst/>
              <a:gdLst/>
              <a:ahLst/>
              <a:cxnLst/>
              <a:rect l="l" t="t" r="r" b="b"/>
              <a:pathLst>
                <a:path w="10244" h="8208" extrusionOk="0">
                  <a:moveTo>
                    <a:pt x="0" y="0"/>
                  </a:moveTo>
                  <a:lnTo>
                    <a:pt x="2310" y="3769"/>
                  </a:lnTo>
                  <a:lnTo>
                    <a:pt x="8876" y="8207"/>
                  </a:lnTo>
                  <a:lnTo>
                    <a:pt x="10244" y="39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47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0" name="Google Shape;2080;p62"/>
            <p:cNvSpPr/>
            <p:nvPr/>
          </p:nvSpPr>
          <p:spPr>
            <a:xfrm>
              <a:off x="4571402" y="4839100"/>
              <a:ext cx="168750" cy="191925"/>
            </a:xfrm>
            <a:custGeom>
              <a:avLst/>
              <a:gdLst/>
              <a:ahLst/>
              <a:cxnLst/>
              <a:rect l="l" t="t" r="r" b="b"/>
              <a:pathLst>
                <a:path w="3983" h="4530" extrusionOk="0">
                  <a:moveTo>
                    <a:pt x="2007" y="0"/>
                  </a:moveTo>
                  <a:cubicBezTo>
                    <a:pt x="913" y="0"/>
                    <a:pt x="1" y="1034"/>
                    <a:pt x="1" y="2280"/>
                  </a:cubicBezTo>
                  <a:cubicBezTo>
                    <a:pt x="1" y="3526"/>
                    <a:pt x="913" y="4529"/>
                    <a:pt x="2007" y="4529"/>
                  </a:cubicBezTo>
                  <a:cubicBezTo>
                    <a:pt x="3101" y="4529"/>
                    <a:pt x="3983" y="3526"/>
                    <a:pt x="3983" y="2280"/>
                  </a:cubicBezTo>
                  <a:cubicBezTo>
                    <a:pt x="3983" y="1003"/>
                    <a:pt x="3101" y="0"/>
                    <a:pt x="2007" y="0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1" name="Google Shape;2081;p62"/>
            <p:cNvSpPr/>
            <p:nvPr/>
          </p:nvSpPr>
          <p:spPr>
            <a:xfrm>
              <a:off x="4598475" y="4882867"/>
              <a:ext cx="119815" cy="97911"/>
            </a:xfrm>
            <a:custGeom>
              <a:avLst/>
              <a:gdLst/>
              <a:ahLst/>
              <a:cxnLst/>
              <a:rect l="l" t="t" r="r" b="b"/>
              <a:pathLst>
                <a:path w="2828" h="2311" fill="none" extrusionOk="0">
                  <a:moveTo>
                    <a:pt x="1642" y="1065"/>
                  </a:moveTo>
                  <a:cubicBezTo>
                    <a:pt x="1398" y="882"/>
                    <a:pt x="1034" y="1034"/>
                    <a:pt x="943" y="1308"/>
                  </a:cubicBezTo>
                  <a:cubicBezTo>
                    <a:pt x="912" y="1369"/>
                    <a:pt x="912" y="1399"/>
                    <a:pt x="912" y="1460"/>
                  </a:cubicBezTo>
                  <a:cubicBezTo>
                    <a:pt x="943" y="1490"/>
                    <a:pt x="1003" y="1551"/>
                    <a:pt x="1034" y="1581"/>
                  </a:cubicBezTo>
                  <a:cubicBezTo>
                    <a:pt x="1277" y="1703"/>
                    <a:pt x="1642" y="1642"/>
                    <a:pt x="1824" y="1399"/>
                  </a:cubicBezTo>
                  <a:cubicBezTo>
                    <a:pt x="1885" y="1277"/>
                    <a:pt x="1915" y="1156"/>
                    <a:pt x="1885" y="1034"/>
                  </a:cubicBezTo>
                  <a:cubicBezTo>
                    <a:pt x="1854" y="852"/>
                    <a:pt x="1733" y="730"/>
                    <a:pt x="1581" y="669"/>
                  </a:cubicBezTo>
                  <a:cubicBezTo>
                    <a:pt x="1186" y="487"/>
                    <a:pt x="699" y="669"/>
                    <a:pt x="547" y="1065"/>
                  </a:cubicBezTo>
                  <a:cubicBezTo>
                    <a:pt x="365" y="1429"/>
                    <a:pt x="517" y="1916"/>
                    <a:pt x="882" y="2128"/>
                  </a:cubicBezTo>
                  <a:cubicBezTo>
                    <a:pt x="1216" y="2311"/>
                    <a:pt x="1642" y="2250"/>
                    <a:pt x="2006" y="2098"/>
                  </a:cubicBezTo>
                  <a:cubicBezTo>
                    <a:pt x="2219" y="2007"/>
                    <a:pt x="2432" y="1855"/>
                    <a:pt x="2554" y="1672"/>
                  </a:cubicBezTo>
                  <a:cubicBezTo>
                    <a:pt x="2827" y="1308"/>
                    <a:pt x="2736" y="791"/>
                    <a:pt x="2462" y="457"/>
                  </a:cubicBezTo>
                  <a:cubicBezTo>
                    <a:pt x="2158" y="153"/>
                    <a:pt x="1702" y="1"/>
                    <a:pt x="1247" y="62"/>
                  </a:cubicBezTo>
                  <a:cubicBezTo>
                    <a:pt x="912" y="122"/>
                    <a:pt x="578" y="274"/>
                    <a:pt x="335" y="548"/>
                  </a:cubicBezTo>
                  <a:cubicBezTo>
                    <a:pt x="91" y="852"/>
                    <a:pt x="0" y="1217"/>
                    <a:pt x="61" y="1581"/>
                  </a:cubicBezTo>
                </a:path>
              </a:pathLst>
            </a:custGeom>
            <a:noFill/>
            <a:ln w="2275" cap="flat" cmpd="sng">
              <a:solidFill>
                <a:srgbClr val="FFE17B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2" name="Google Shape;2082;p62"/>
            <p:cNvSpPr/>
            <p:nvPr/>
          </p:nvSpPr>
          <p:spPr>
            <a:xfrm>
              <a:off x="4152883" y="3768905"/>
              <a:ext cx="605304" cy="1088040"/>
            </a:xfrm>
            <a:custGeom>
              <a:avLst/>
              <a:gdLst/>
              <a:ahLst/>
              <a:cxnLst/>
              <a:rect l="l" t="t" r="r" b="b"/>
              <a:pathLst>
                <a:path w="14287" h="25681" extrusionOk="0">
                  <a:moveTo>
                    <a:pt x="8359" y="1"/>
                  </a:moveTo>
                  <a:cubicBezTo>
                    <a:pt x="8086" y="1"/>
                    <a:pt x="7842" y="183"/>
                    <a:pt x="7630" y="365"/>
                  </a:cubicBezTo>
                  <a:cubicBezTo>
                    <a:pt x="7022" y="912"/>
                    <a:pt x="6596" y="1642"/>
                    <a:pt x="6383" y="2432"/>
                  </a:cubicBezTo>
                  <a:cubicBezTo>
                    <a:pt x="6110" y="3344"/>
                    <a:pt x="6262" y="4226"/>
                    <a:pt x="6201" y="5168"/>
                  </a:cubicBezTo>
                  <a:cubicBezTo>
                    <a:pt x="6110" y="6080"/>
                    <a:pt x="5745" y="6961"/>
                    <a:pt x="5441" y="7812"/>
                  </a:cubicBezTo>
                  <a:cubicBezTo>
                    <a:pt x="5016" y="8998"/>
                    <a:pt x="4864" y="10305"/>
                    <a:pt x="4985" y="11551"/>
                  </a:cubicBezTo>
                  <a:cubicBezTo>
                    <a:pt x="5107" y="12675"/>
                    <a:pt x="5472" y="13800"/>
                    <a:pt x="5168" y="14864"/>
                  </a:cubicBezTo>
                  <a:cubicBezTo>
                    <a:pt x="5107" y="15077"/>
                    <a:pt x="5016" y="15290"/>
                    <a:pt x="4864" y="15441"/>
                  </a:cubicBezTo>
                  <a:cubicBezTo>
                    <a:pt x="4680" y="15625"/>
                    <a:pt x="4495" y="15701"/>
                    <a:pt x="4319" y="15701"/>
                  </a:cubicBezTo>
                  <a:cubicBezTo>
                    <a:pt x="3853" y="15701"/>
                    <a:pt x="3454" y="15167"/>
                    <a:pt x="3344" y="14682"/>
                  </a:cubicBezTo>
                  <a:cubicBezTo>
                    <a:pt x="3192" y="13983"/>
                    <a:pt x="3222" y="13253"/>
                    <a:pt x="3222" y="12524"/>
                  </a:cubicBezTo>
                  <a:cubicBezTo>
                    <a:pt x="3253" y="12040"/>
                    <a:pt x="3553" y="9423"/>
                    <a:pt x="2630" y="9423"/>
                  </a:cubicBezTo>
                  <a:cubicBezTo>
                    <a:pt x="2625" y="9423"/>
                    <a:pt x="2620" y="9423"/>
                    <a:pt x="2614" y="9423"/>
                  </a:cubicBezTo>
                  <a:cubicBezTo>
                    <a:pt x="2189" y="9454"/>
                    <a:pt x="1946" y="9849"/>
                    <a:pt x="1824" y="10213"/>
                  </a:cubicBezTo>
                  <a:cubicBezTo>
                    <a:pt x="1581" y="11004"/>
                    <a:pt x="1672" y="11855"/>
                    <a:pt x="1490" y="12675"/>
                  </a:cubicBezTo>
                  <a:cubicBezTo>
                    <a:pt x="1307" y="13375"/>
                    <a:pt x="943" y="14013"/>
                    <a:pt x="669" y="14682"/>
                  </a:cubicBezTo>
                  <a:cubicBezTo>
                    <a:pt x="0" y="16384"/>
                    <a:pt x="122" y="21490"/>
                    <a:pt x="1976" y="23344"/>
                  </a:cubicBezTo>
                  <a:cubicBezTo>
                    <a:pt x="2675" y="24043"/>
                    <a:pt x="3587" y="24834"/>
                    <a:pt x="4529" y="25138"/>
                  </a:cubicBezTo>
                  <a:cubicBezTo>
                    <a:pt x="5582" y="25504"/>
                    <a:pt x="6601" y="25681"/>
                    <a:pt x="7663" y="25681"/>
                  </a:cubicBezTo>
                  <a:cubicBezTo>
                    <a:pt x="8011" y="25681"/>
                    <a:pt x="8364" y="25662"/>
                    <a:pt x="8724" y="25624"/>
                  </a:cubicBezTo>
                  <a:lnTo>
                    <a:pt x="9058" y="25594"/>
                  </a:lnTo>
                  <a:cubicBezTo>
                    <a:pt x="10973" y="25411"/>
                    <a:pt x="13192" y="24651"/>
                    <a:pt x="13587" y="22189"/>
                  </a:cubicBezTo>
                  <a:cubicBezTo>
                    <a:pt x="14286" y="17752"/>
                    <a:pt x="13587" y="15411"/>
                    <a:pt x="11277" y="15198"/>
                  </a:cubicBezTo>
                  <a:cubicBezTo>
                    <a:pt x="9697" y="15046"/>
                    <a:pt x="10213" y="12706"/>
                    <a:pt x="10335" y="11703"/>
                  </a:cubicBezTo>
                  <a:cubicBezTo>
                    <a:pt x="10517" y="10183"/>
                    <a:pt x="10973" y="8724"/>
                    <a:pt x="11064" y="7174"/>
                  </a:cubicBezTo>
                  <a:cubicBezTo>
                    <a:pt x="11092" y="6335"/>
                    <a:pt x="10966" y="4392"/>
                    <a:pt x="9811" y="4392"/>
                  </a:cubicBezTo>
                  <a:cubicBezTo>
                    <a:pt x="9710" y="4392"/>
                    <a:pt x="9601" y="4407"/>
                    <a:pt x="9484" y="4438"/>
                  </a:cubicBezTo>
                  <a:cubicBezTo>
                    <a:pt x="8610" y="4679"/>
                    <a:pt x="9230" y="8269"/>
                    <a:pt x="8173" y="8269"/>
                  </a:cubicBezTo>
                  <a:cubicBezTo>
                    <a:pt x="8164" y="8269"/>
                    <a:pt x="8155" y="8269"/>
                    <a:pt x="8146" y="8268"/>
                  </a:cubicBezTo>
                  <a:cubicBezTo>
                    <a:pt x="7417" y="8207"/>
                    <a:pt x="8906" y="1976"/>
                    <a:pt x="8967" y="1277"/>
                  </a:cubicBezTo>
                  <a:cubicBezTo>
                    <a:pt x="8997" y="821"/>
                    <a:pt x="8997" y="1"/>
                    <a:pt x="8359" y="1"/>
                  </a:cubicBezTo>
                  <a:close/>
                </a:path>
              </a:pathLst>
            </a:custGeom>
            <a:solidFill>
              <a:srgbClr val="EF69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3" name="Google Shape;2083;p62"/>
            <p:cNvSpPr/>
            <p:nvPr/>
          </p:nvSpPr>
          <p:spPr>
            <a:xfrm>
              <a:off x="4326722" y="4593022"/>
              <a:ext cx="289794" cy="228318"/>
            </a:xfrm>
            <a:custGeom>
              <a:avLst/>
              <a:gdLst/>
              <a:ahLst/>
              <a:cxnLst/>
              <a:rect l="l" t="t" r="r" b="b"/>
              <a:pathLst>
                <a:path w="6840" h="5389" extrusionOk="0">
                  <a:moveTo>
                    <a:pt x="4057" y="1"/>
                  </a:moveTo>
                  <a:cubicBezTo>
                    <a:pt x="3812" y="1"/>
                    <a:pt x="3571" y="72"/>
                    <a:pt x="3375" y="215"/>
                  </a:cubicBezTo>
                  <a:cubicBezTo>
                    <a:pt x="2858" y="550"/>
                    <a:pt x="2676" y="1188"/>
                    <a:pt x="2311" y="1674"/>
                  </a:cubicBezTo>
                  <a:cubicBezTo>
                    <a:pt x="1946" y="2100"/>
                    <a:pt x="1399" y="2374"/>
                    <a:pt x="882" y="2617"/>
                  </a:cubicBezTo>
                  <a:cubicBezTo>
                    <a:pt x="578" y="2738"/>
                    <a:pt x="274" y="2890"/>
                    <a:pt x="122" y="3194"/>
                  </a:cubicBezTo>
                  <a:cubicBezTo>
                    <a:pt x="1" y="3468"/>
                    <a:pt x="62" y="3833"/>
                    <a:pt x="244" y="4076"/>
                  </a:cubicBezTo>
                  <a:cubicBezTo>
                    <a:pt x="891" y="5035"/>
                    <a:pt x="2127" y="5388"/>
                    <a:pt x="3304" y="5388"/>
                  </a:cubicBezTo>
                  <a:cubicBezTo>
                    <a:pt x="3731" y="5388"/>
                    <a:pt x="4150" y="5342"/>
                    <a:pt x="4530" y="5261"/>
                  </a:cubicBezTo>
                  <a:cubicBezTo>
                    <a:pt x="5320" y="5079"/>
                    <a:pt x="6840" y="4623"/>
                    <a:pt x="6779" y="3589"/>
                  </a:cubicBezTo>
                  <a:cubicBezTo>
                    <a:pt x="6749" y="2981"/>
                    <a:pt x="6141" y="2617"/>
                    <a:pt x="5806" y="2130"/>
                  </a:cubicBezTo>
                  <a:cubicBezTo>
                    <a:pt x="5442" y="1583"/>
                    <a:pt x="5411" y="823"/>
                    <a:pt x="4955" y="367"/>
                  </a:cubicBezTo>
                  <a:cubicBezTo>
                    <a:pt x="4713" y="125"/>
                    <a:pt x="4382" y="1"/>
                    <a:pt x="4057" y="1"/>
                  </a:cubicBezTo>
                  <a:close/>
                </a:path>
              </a:pathLst>
            </a:custGeom>
            <a:solidFill>
              <a:srgbClr val="FFE1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4" name="Google Shape;2084;p62"/>
            <p:cNvSpPr/>
            <p:nvPr/>
          </p:nvSpPr>
          <p:spPr>
            <a:xfrm>
              <a:off x="4621651" y="4839100"/>
              <a:ext cx="127526" cy="193111"/>
            </a:xfrm>
            <a:custGeom>
              <a:avLst/>
              <a:gdLst/>
              <a:ahLst/>
              <a:cxnLst/>
              <a:rect l="l" t="t" r="r" b="b"/>
              <a:pathLst>
                <a:path w="3010" h="4558" extrusionOk="0">
                  <a:moveTo>
                    <a:pt x="1003" y="0"/>
                  </a:moveTo>
                  <a:cubicBezTo>
                    <a:pt x="1004" y="0"/>
                    <a:pt x="3009" y="2675"/>
                    <a:pt x="0" y="4347"/>
                  </a:cubicBezTo>
                  <a:cubicBezTo>
                    <a:pt x="236" y="4496"/>
                    <a:pt x="487" y="4558"/>
                    <a:pt x="736" y="4558"/>
                  </a:cubicBezTo>
                  <a:cubicBezTo>
                    <a:pt x="1452" y="4558"/>
                    <a:pt x="2146" y="4046"/>
                    <a:pt x="2371" y="3617"/>
                  </a:cubicBezTo>
                  <a:cubicBezTo>
                    <a:pt x="2523" y="3435"/>
                    <a:pt x="2736" y="3009"/>
                    <a:pt x="2797" y="2523"/>
                  </a:cubicBezTo>
                  <a:cubicBezTo>
                    <a:pt x="2888" y="1550"/>
                    <a:pt x="2523" y="335"/>
                    <a:pt x="10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5" name="Google Shape;2085;p62"/>
            <p:cNvSpPr/>
            <p:nvPr/>
          </p:nvSpPr>
          <p:spPr>
            <a:xfrm>
              <a:off x="4172203" y="4842956"/>
              <a:ext cx="144261" cy="187434"/>
            </a:xfrm>
            <a:custGeom>
              <a:avLst/>
              <a:gdLst/>
              <a:ahLst/>
              <a:cxnLst/>
              <a:rect l="l" t="t" r="r" b="b"/>
              <a:pathLst>
                <a:path w="3405" h="4424" extrusionOk="0">
                  <a:moveTo>
                    <a:pt x="1824" y="0"/>
                  </a:moveTo>
                  <a:cubicBezTo>
                    <a:pt x="1003" y="152"/>
                    <a:pt x="0" y="1642"/>
                    <a:pt x="517" y="2949"/>
                  </a:cubicBezTo>
                  <a:cubicBezTo>
                    <a:pt x="858" y="3865"/>
                    <a:pt x="1498" y="4423"/>
                    <a:pt x="2301" y="4423"/>
                  </a:cubicBezTo>
                  <a:cubicBezTo>
                    <a:pt x="2643" y="4423"/>
                    <a:pt x="3014" y="4322"/>
                    <a:pt x="3405" y="4104"/>
                  </a:cubicBezTo>
                  <a:cubicBezTo>
                    <a:pt x="912" y="2675"/>
                    <a:pt x="1824" y="1"/>
                    <a:pt x="18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6" name="Google Shape;2086;p62"/>
            <p:cNvSpPr/>
            <p:nvPr/>
          </p:nvSpPr>
          <p:spPr>
            <a:xfrm>
              <a:off x="4517339" y="4925279"/>
              <a:ext cx="36097" cy="25124"/>
            </a:xfrm>
            <a:custGeom>
              <a:avLst/>
              <a:gdLst/>
              <a:ahLst/>
              <a:cxnLst/>
              <a:rect l="l" t="t" r="r" b="b"/>
              <a:pathLst>
                <a:path w="852" h="593" extrusionOk="0">
                  <a:moveTo>
                    <a:pt x="135" y="0"/>
                  </a:moveTo>
                  <a:cubicBezTo>
                    <a:pt x="92" y="0"/>
                    <a:pt x="50" y="26"/>
                    <a:pt x="31" y="64"/>
                  </a:cubicBezTo>
                  <a:cubicBezTo>
                    <a:pt x="0" y="124"/>
                    <a:pt x="0" y="216"/>
                    <a:pt x="61" y="246"/>
                  </a:cubicBezTo>
                  <a:cubicBezTo>
                    <a:pt x="244" y="368"/>
                    <a:pt x="395" y="459"/>
                    <a:pt x="547" y="519"/>
                  </a:cubicBezTo>
                  <a:cubicBezTo>
                    <a:pt x="578" y="550"/>
                    <a:pt x="608" y="550"/>
                    <a:pt x="639" y="580"/>
                  </a:cubicBezTo>
                  <a:cubicBezTo>
                    <a:pt x="655" y="588"/>
                    <a:pt x="673" y="592"/>
                    <a:pt x="692" y="592"/>
                  </a:cubicBezTo>
                  <a:cubicBezTo>
                    <a:pt x="744" y="592"/>
                    <a:pt x="799" y="564"/>
                    <a:pt x="821" y="519"/>
                  </a:cubicBezTo>
                  <a:cubicBezTo>
                    <a:pt x="851" y="459"/>
                    <a:pt x="851" y="368"/>
                    <a:pt x="760" y="337"/>
                  </a:cubicBezTo>
                  <a:cubicBezTo>
                    <a:pt x="608" y="246"/>
                    <a:pt x="456" y="155"/>
                    <a:pt x="274" y="64"/>
                  </a:cubicBezTo>
                  <a:cubicBezTo>
                    <a:pt x="274" y="33"/>
                    <a:pt x="244" y="33"/>
                    <a:pt x="213" y="33"/>
                  </a:cubicBezTo>
                  <a:cubicBezTo>
                    <a:pt x="190" y="10"/>
                    <a:pt x="162" y="0"/>
                    <a:pt x="135" y="0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7" name="Google Shape;2087;p62"/>
            <p:cNvSpPr/>
            <p:nvPr/>
          </p:nvSpPr>
          <p:spPr>
            <a:xfrm>
              <a:off x="4523779" y="4881469"/>
              <a:ext cx="36097" cy="25124"/>
            </a:xfrm>
            <a:custGeom>
              <a:avLst/>
              <a:gdLst/>
              <a:ahLst/>
              <a:cxnLst/>
              <a:rect l="l" t="t" r="r" b="b"/>
              <a:pathLst>
                <a:path w="852" h="593" extrusionOk="0">
                  <a:moveTo>
                    <a:pt x="135" y="1"/>
                  </a:moveTo>
                  <a:cubicBezTo>
                    <a:pt x="92" y="1"/>
                    <a:pt x="50" y="27"/>
                    <a:pt x="31" y="64"/>
                  </a:cubicBezTo>
                  <a:cubicBezTo>
                    <a:pt x="0" y="125"/>
                    <a:pt x="0" y="216"/>
                    <a:pt x="61" y="277"/>
                  </a:cubicBezTo>
                  <a:cubicBezTo>
                    <a:pt x="243" y="368"/>
                    <a:pt x="395" y="459"/>
                    <a:pt x="547" y="520"/>
                  </a:cubicBezTo>
                  <a:cubicBezTo>
                    <a:pt x="578" y="550"/>
                    <a:pt x="608" y="550"/>
                    <a:pt x="639" y="581"/>
                  </a:cubicBezTo>
                  <a:cubicBezTo>
                    <a:pt x="655" y="589"/>
                    <a:pt x="673" y="593"/>
                    <a:pt x="692" y="593"/>
                  </a:cubicBezTo>
                  <a:cubicBezTo>
                    <a:pt x="744" y="593"/>
                    <a:pt x="799" y="565"/>
                    <a:pt x="821" y="520"/>
                  </a:cubicBezTo>
                  <a:cubicBezTo>
                    <a:pt x="851" y="459"/>
                    <a:pt x="851" y="368"/>
                    <a:pt x="760" y="338"/>
                  </a:cubicBezTo>
                  <a:cubicBezTo>
                    <a:pt x="608" y="246"/>
                    <a:pt x="456" y="155"/>
                    <a:pt x="274" y="64"/>
                  </a:cubicBezTo>
                  <a:cubicBezTo>
                    <a:pt x="274" y="64"/>
                    <a:pt x="243" y="34"/>
                    <a:pt x="213" y="34"/>
                  </a:cubicBezTo>
                  <a:cubicBezTo>
                    <a:pt x="190" y="10"/>
                    <a:pt x="162" y="1"/>
                    <a:pt x="135" y="1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8" name="Google Shape;2088;p62"/>
            <p:cNvSpPr/>
            <p:nvPr/>
          </p:nvSpPr>
          <p:spPr>
            <a:xfrm>
              <a:off x="4452939" y="4868208"/>
              <a:ext cx="37411" cy="25505"/>
            </a:xfrm>
            <a:custGeom>
              <a:avLst/>
              <a:gdLst/>
              <a:ahLst/>
              <a:cxnLst/>
              <a:rect l="l" t="t" r="r" b="b"/>
              <a:pathLst>
                <a:path w="883" h="602" extrusionOk="0">
                  <a:moveTo>
                    <a:pt x="185" y="0"/>
                  </a:moveTo>
                  <a:cubicBezTo>
                    <a:pt x="124" y="0"/>
                    <a:pt x="53" y="29"/>
                    <a:pt x="31" y="73"/>
                  </a:cubicBezTo>
                  <a:cubicBezTo>
                    <a:pt x="1" y="134"/>
                    <a:pt x="31" y="225"/>
                    <a:pt x="92" y="256"/>
                  </a:cubicBezTo>
                  <a:cubicBezTo>
                    <a:pt x="244" y="347"/>
                    <a:pt x="396" y="438"/>
                    <a:pt x="578" y="529"/>
                  </a:cubicBezTo>
                  <a:cubicBezTo>
                    <a:pt x="608" y="559"/>
                    <a:pt x="608" y="559"/>
                    <a:pt x="639" y="590"/>
                  </a:cubicBezTo>
                  <a:cubicBezTo>
                    <a:pt x="655" y="598"/>
                    <a:pt x="674" y="602"/>
                    <a:pt x="693" y="602"/>
                  </a:cubicBezTo>
                  <a:cubicBezTo>
                    <a:pt x="746" y="602"/>
                    <a:pt x="807" y="574"/>
                    <a:pt x="852" y="529"/>
                  </a:cubicBezTo>
                  <a:cubicBezTo>
                    <a:pt x="882" y="468"/>
                    <a:pt x="852" y="377"/>
                    <a:pt x="791" y="347"/>
                  </a:cubicBezTo>
                  <a:cubicBezTo>
                    <a:pt x="639" y="256"/>
                    <a:pt x="457" y="164"/>
                    <a:pt x="305" y="73"/>
                  </a:cubicBezTo>
                  <a:cubicBezTo>
                    <a:pt x="274" y="43"/>
                    <a:pt x="274" y="43"/>
                    <a:pt x="244" y="12"/>
                  </a:cubicBezTo>
                  <a:cubicBezTo>
                    <a:pt x="227" y="4"/>
                    <a:pt x="207" y="0"/>
                    <a:pt x="185" y="0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9" name="Google Shape;2089;p62"/>
            <p:cNvSpPr/>
            <p:nvPr/>
          </p:nvSpPr>
          <p:spPr>
            <a:xfrm>
              <a:off x="4549540" y="4856345"/>
              <a:ext cx="36097" cy="24827"/>
            </a:xfrm>
            <a:custGeom>
              <a:avLst/>
              <a:gdLst/>
              <a:ahLst/>
              <a:cxnLst/>
              <a:rect l="l" t="t" r="r" b="b"/>
              <a:pathLst>
                <a:path w="852" h="586" extrusionOk="0">
                  <a:moveTo>
                    <a:pt x="139" y="1"/>
                  </a:moveTo>
                  <a:cubicBezTo>
                    <a:pt x="94" y="1"/>
                    <a:pt x="50" y="22"/>
                    <a:pt x="31" y="80"/>
                  </a:cubicBezTo>
                  <a:cubicBezTo>
                    <a:pt x="0" y="140"/>
                    <a:pt x="0" y="232"/>
                    <a:pt x="91" y="262"/>
                  </a:cubicBezTo>
                  <a:cubicBezTo>
                    <a:pt x="243" y="353"/>
                    <a:pt x="395" y="444"/>
                    <a:pt x="578" y="536"/>
                  </a:cubicBezTo>
                  <a:cubicBezTo>
                    <a:pt x="578" y="536"/>
                    <a:pt x="608" y="566"/>
                    <a:pt x="639" y="566"/>
                  </a:cubicBezTo>
                  <a:cubicBezTo>
                    <a:pt x="664" y="579"/>
                    <a:pt x="694" y="586"/>
                    <a:pt x="723" y="586"/>
                  </a:cubicBezTo>
                  <a:cubicBezTo>
                    <a:pt x="764" y="586"/>
                    <a:pt x="803" y="571"/>
                    <a:pt x="821" y="536"/>
                  </a:cubicBezTo>
                  <a:cubicBezTo>
                    <a:pt x="851" y="444"/>
                    <a:pt x="851" y="353"/>
                    <a:pt x="791" y="323"/>
                  </a:cubicBezTo>
                  <a:cubicBezTo>
                    <a:pt x="608" y="232"/>
                    <a:pt x="456" y="140"/>
                    <a:pt x="304" y="49"/>
                  </a:cubicBezTo>
                  <a:cubicBezTo>
                    <a:pt x="274" y="49"/>
                    <a:pt x="243" y="19"/>
                    <a:pt x="213" y="19"/>
                  </a:cubicBezTo>
                  <a:cubicBezTo>
                    <a:pt x="191" y="8"/>
                    <a:pt x="164" y="1"/>
                    <a:pt x="139" y="1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0" name="Google Shape;2090;p62"/>
            <p:cNvSpPr/>
            <p:nvPr/>
          </p:nvSpPr>
          <p:spPr>
            <a:xfrm>
              <a:off x="4385869" y="4884986"/>
              <a:ext cx="41859" cy="23260"/>
            </a:xfrm>
            <a:custGeom>
              <a:avLst/>
              <a:gdLst/>
              <a:ahLst/>
              <a:cxnLst/>
              <a:rect l="l" t="t" r="r" b="b"/>
              <a:pathLst>
                <a:path w="988" h="549" extrusionOk="0">
                  <a:moveTo>
                    <a:pt x="757" y="1"/>
                  </a:moveTo>
                  <a:cubicBezTo>
                    <a:pt x="739" y="1"/>
                    <a:pt x="721" y="4"/>
                    <a:pt x="702" y="12"/>
                  </a:cubicBezTo>
                  <a:cubicBezTo>
                    <a:pt x="520" y="103"/>
                    <a:pt x="337" y="194"/>
                    <a:pt x="155" y="315"/>
                  </a:cubicBezTo>
                  <a:cubicBezTo>
                    <a:pt x="1" y="367"/>
                    <a:pt x="86" y="548"/>
                    <a:pt x="207" y="548"/>
                  </a:cubicBezTo>
                  <a:cubicBezTo>
                    <a:pt x="229" y="548"/>
                    <a:pt x="253" y="542"/>
                    <a:pt x="277" y="528"/>
                  </a:cubicBezTo>
                  <a:cubicBezTo>
                    <a:pt x="459" y="437"/>
                    <a:pt x="641" y="346"/>
                    <a:pt x="854" y="255"/>
                  </a:cubicBezTo>
                  <a:cubicBezTo>
                    <a:pt x="988" y="175"/>
                    <a:pt x="887" y="1"/>
                    <a:pt x="757" y="1"/>
                  </a:cubicBezTo>
                  <a:close/>
                </a:path>
              </a:pathLst>
            </a:custGeom>
            <a:solidFill>
              <a:srgbClr val="9247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1" name="Google Shape;2091;p62"/>
            <p:cNvSpPr/>
            <p:nvPr/>
          </p:nvSpPr>
          <p:spPr>
            <a:xfrm>
              <a:off x="4371506" y="4931422"/>
              <a:ext cx="40842" cy="23175"/>
            </a:xfrm>
            <a:custGeom>
              <a:avLst/>
              <a:gdLst/>
              <a:ahLst/>
              <a:cxnLst/>
              <a:rect l="l" t="t" r="r" b="b"/>
              <a:pathLst>
                <a:path w="964" h="547" extrusionOk="0">
                  <a:moveTo>
                    <a:pt x="755" y="0"/>
                  </a:moveTo>
                  <a:cubicBezTo>
                    <a:pt x="740" y="0"/>
                    <a:pt x="723" y="3"/>
                    <a:pt x="707" y="10"/>
                  </a:cubicBezTo>
                  <a:cubicBezTo>
                    <a:pt x="524" y="131"/>
                    <a:pt x="312" y="223"/>
                    <a:pt x="129" y="314"/>
                  </a:cubicBezTo>
                  <a:cubicBezTo>
                    <a:pt x="1" y="365"/>
                    <a:pt x="89" y="547"/>
                    <a:pt x="212" y="547"/>
                  </a:cubicBezTo>
                  <a:cubicBezTo>
                    <a:pt x="234" y="547"/>
                    <a:pt x="258" y="541"/>
                    <a:pt x="281" y="526"/>
                  </a:cubicBezTo>
                  <a:cubicBezTo>
                    <a:pt x="464" y="435"/>
                    <a:pt x="646" y="344"/>
                    <a:pt x="828" y="253"/>
                  </a:cubicBezTo>
                  <a:cubicBezTo>
                    <a:pt x="964" y="199"/>
                    <a:pt x="882" y="0"/>
                    <a:pt x="755" y="0"/>
                  </a:cubicBezTo>
                  <a:close/>
                </a:path>
              </a:pathLst>
            </a:custGeom>
            <a:solidFill>
              <a:srgbClr val="9247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2" name="Google Shape;2092;p62"/>
            <p:cNvSpPr/>
            <p:nvPr/>
          </p:nvSpPr>
          <p:spPr>
            <a:xfrm>
              <a:off x="4342907" y="4859183"/>
              <a:ext cx="33386" cy="19108"/>
            </a:xfrm>
            <a:custGeom>
              <a:avLst/>
              <a:gdLst/>
              <a:ahLst/>
              <a:cxnLst/>
              <a:rect l="l" t="t" r="r" b="b"/>
              <a:pathLst>
                <a:path w="788" h="451" extrusionOk="0">
                  <a:moveTo>
                    <a:pt x="611" y="0"/>
                  </a:moveTo>
                  <a:cubicBezTo>
                    <a:pt x="595" y="0"/>
                    <a:pt x="578" y="4"/>
                    <a:pt x="561" y="13"/>
                  </a:cubicBezTo>
                  <a:cubicBezTo>
                    <a:pt x="409" y="104"/>
                    <a:pt x="257" y="165"/>
                    <a:pt x="105" y="256"/>
                  </a:cubicBezTo>
                  <a:cubicBezTo>
                    <a:pt x="1" y="308"/>
                    <a:pt x="76" y="450"/>
                    <a:pt x="176" y="450"/>
                  </a:cubicBezTo>
                  <a:cubicBezTo>
                    <a:pt x="193" y="450"/>
                    <a:pt x="210" y="447"/>
                    <a:pt x="227" y="438"/>
                  </a:cubicBezTo>
                  <a:cubicBezTo>
                    <a:pt x="379" y="377"/>
                    <a:pt x="531" y="286"/>
                    <a:pt x="683" y="195"/>
                  </a:cubicBezTo>
                  <a:cubicBezTo>
                    <a:pt x="787" y="143"/>
                    <a:pt x="712" y="0"/>
                    <a:pt x="611" y="0"/>
                  </a:cubicBezTo>
                  <a:close/>
                </a:path>
              </a:pathLst>
            </a:custGeom>
            <a:solidFill>
              <a:srgbClr val="9247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3" name="Google Shape;2093;p62"/>
            <p:cNvSpPr/>
            <p:nvPr/>
          </p:nvSpPr>
          <p:spPr>
            <a:xfrm>
              <a:off x="4164661" y="4419267"/>
              <a:ext cx="603695" cy="441258"/>
            </a:xfrm>
            <a:custGeom>
              <a:avLst/>
              <a:gdLst/>
              <a:ahLst/>
              <a:cxnLst/>
              <a:rect l="l" t="t" r="r" b="b"/>
              <a:pathLst>
                <a:path w="14249" h="10415" extrusionOk="0">
                  <a:moveTo>
                    <a:pt x="664" y="0"/>
                  </a:moveTo>
                  <a:cubicBezTo>
                    <a:pt x="273" y="0"/>
                    <a:pt x="26" y="540"/>
                    <a:pt x="26" y="1976"/>
                  </a:cubicBezTo>
                  <a:cubicBezTo>
                    <a:pt x="1" y="9822"/>
                    <a:pt x="5520" y="10414"/>
                    <a:pt x="7111" y="10414"/>
                  </a:cubicBezTo>
                  <a:cubicBezTo>
                    <a:pt x="7382" y="10414"/>
                    <a:pt x="7538" y="10397"/>
                    <a:pt x="7535" y="10396"/>
                  </a:cubicBezTo>
                  <a:lnTo>
                    <a:pt x="7535" y="10396"/>
                  </a:lnTo>
                  <a:cubicBezTo>
                    <a:pt x="7664" y="10405"/>
                    <a:pt x="7790" y="10410"/>
                    <a:pt x="7915" y="10410"/>
                  </a:cubicBezTo>
                  <a:cubicBezTo>
                    <a:pt x="11856" y="10410"/>
                    <a:pt x="14249" y="5900"/>
                    <a:pt x="11303" y="4073"/>
                  </a:cubicBezTo>
                  <a:cubicBezTo>
                    <a:pt x="10551" y="3610"/>
                    <a:pt x="9880" y="3437"/>
                    <a:pt x="9277" y="3437"/>
                  </a:cubicBezTo>
                  <a:cubicBezTo>
                    <a:pt x="7506" y="3437"/>
                    <a:pt x="6317" y="4927"/>
                    <a:pt x="5348" y="4927"/>
                  </a:cubicBezTo>
                  <a:cubicBezTo>
                    <a:pt x="5327" y="4927"/>
                    <a:pt x="5306" y="4926"/>
                    <a:pt x="5285" y="4924"/>
                  </a:cubicBezTo>
                  <a:cubicBezTo>
                    <a:pt x="4305" y="4856"/>
                    <a:pt x="1837" y="0"/>
                    <a:pt x="6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094" name="Google Shape;2094;p62"/>
          <p:cNvSpPr txBox="1">
            <a:spLocks noGrp="1"/>
          </p:cNvSpPr>
          <p:nvPr>
            <p:ph type="title"/>
          </p:nvPr>
        </p:nvSpPr>
        <p:spPr>
          <a:xfrm>
            <a:off x="3119556" y="734766"/>
            <a:ext cx="5510636" cy="767200"/>
          </a:xfrm>
          <a:prstGeom prst="rect">
            <a:avLst/>
          </a:prstGeom>
          <a:solidFill>
            <a:srgbClr val="FFFF00"/>
          </a:solidFill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lvl="0">
              <a:buNone/>
            </a:pPr>
            <a:r>
              <a:rPr lang="id-ID" dirty="0">
                <a:latin typeface="Century Gothic" panose="020B0502020202020204" pitchFamily="34" charset="0"/>
              </a:rPr>
              <a:t>Aksara Gedé </a:t>
            </a:r>
            <a:endParaRPr dirty="0">
              <a:latin typeface="Century Gothic" panose="020B0502020202020204" pitchFamily="34" charset="0"/>
            </a:endParaRPr>
          </a:p>
        </p:txBody>
      </p:sp>
      <p:pic>
        <p:nvPicPr>
          <p:cNvPr id="2095" name="Google Shape;2095;p62">
            <a:hlinkClick r:id="" action="ppaction://noaction"/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28133" y="6112956"/>
            <a:ext cx="425800" cy="425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655555" y="2367819"/>
            <a:ext cx="9058382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sz="3600" b="1" dirty="0">
                <a:latin typeface="Century Gothic" panose="020B0502020202020204" pitchFamily="34" charset="0"/>
              </a:rPr>
              <a:t>Ngaran bulan </a:t>
            </a:r>
            <a:r>
              <a:rPr lang="id-ID" sz="3600" dirty="0">
                <a:latin typeface="Century Gothic" panose="020B0502020202020204" pitchFamily="34" charset="0"/>
              </a:rPr>
              <a:t>( nama – nama bulan ) </a:t>
            </a:r>
            <a:r>
              <a:rPr lang="id-ID" sz="3600" dirty="0" smtClean="0">
                <a:latin typeface="Century Gothic" panose="020B0502020202020204" pitchFamily="34" charset="0"/>
              </a:rPr>
              <a:t>:</a:t>
            </a:r>
            <a:endParaRPr lang="en-ID" sz="3600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0522" y="3603039"/>
            <a:ext cx="10075837" cy="19389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id-ID" sz="4000" dirty="0">
                <a:latin typeface="Century Gothic" panose="020B0502020202020204" pitchFamily="34" charset="0"/>
              </a:rPr>
              <a:t>Conto :</a:t>
            </a:r>
            <a:endParaRPr lang="en-ID" sz="4000" dirty="0">
              <a:latin typeface="Century Gothic" panose="020B0502020202020204" pitchFamily="34" charset="0"/>
            </a:endParaRPr>
          </a:p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id-ID" sz="4000" dirty="0">
                <a:latin typeface="Century Gothic" panose="020B0502020202020204" pitchFamily="34" charset="0"/>
              </a:rPr>
              <a:t>Bulan </a:t>
            </a:r>
            <a:r>
              <a:rPr lang="id-ID" sz="4000" b="1" dirty="0">
                <a:latin typeface="Century Gothic" panose="020B0502020202020204" pitchFamily="34" charset="0"/>
              </a:rPr>
              <a:t>M</a:t>
            </a:r>
            <a:r>
              <a:rPr lang="id-ID" sz="4000" dirty="0">
                <a:latin typeface="Century Gothic" panose="020B0502020202020204" pitchFamily="34" charset="0"/>
              </a:rPr>
              <a:t>aret Fajar ulang taun.</a:t>
            </a:r>
            <a:endParaRPr lang="en-ID" sz="4000" dirty="0">
              <a:latin typeface="Century Gothic" panose="020B0502020202020204" pitchFamily="34" charset="0"/>
            </a:endParaRPr>
          </a:p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id-ID" sz="4000" dirty="0">
                <a:latin typeface="Century Gothic" panose="020B0502020202020204" pitchFamily="34" charset="0"/>
              </a:rPr>
              <a:t>Bulan </a:t>
            </a:r>
            <a:r>
              <a:rPr lang="id-ID" sz="4000" b="1" dirty="0">
                <a:latin typeface="Century Gothic" panose="020B0502020202020204" pitchFamily="34" charset="0"/>
              </a:rPr>
              <a:t>J</a:t>
            </a:r>
            <a:r>
              <a:rPr lang="id-ID" sz="4000" dirty="0">
                <a:latin typeface="Century Gothic" panose="020B0502020202020204" pitchFamily="34" charset="0"/>
              </a:rPr>
              <a:t>uni sakola peré.</a:t>
            </a:r>
            <a:endParaRPr lang="en-ID" sz="4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67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4" grpId="0" animBg="1"/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1" name="Google Shape;2941;p74"/>
          <p:cNvSpPr/>
          <p:nvPr/>
        </p:nvSpPr>
        <p:spPr>
          <a:xfrm>
            <a:off x="6408912" y="2486717"/>
            <a:ext cx="3681600" cy="2454400"/>
          </a:xfrm>
          <a:prstGeom prst="wedgeEllipseCallout">
            <a:avLst>
              <a:gd name="adj1" fmla="val -58700"/>
              <a:gd name="adj2" fmla="val 2758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942" name="Google Shape;2942;p74">
            <a:hlinkClick r:id="" action="ppaction://noaction"/>
          </p:cNvPr>
          <p:cNvSpPr/>
          <p:nvPr/>
        </p:nvSpPr>
        <p:spPr>
          <a:xfrm>
            <a:off x="10895066" y="1042867"/>
            <a:ext cx="671473" cy="349901"/>
          </a:xfrm>
          <a:custGeom>
            <a:avLst/>
            <a:gdLst/>
            <a:ahLst/>
            <a:cxnLst/>
            <a:rect l="l" t="t" r="r" b="b"/>
            <a:pathLst>
              <a:path w="5546" h="2890" extrusionOk="0">
                <a:moveTo>
                  <a:pt x="4193" y="1"/>
                </a:moveTo>
                <a:cubicBezTo>
                  <a:pt x="4132" y="1"/>
                  <a:pt x="4067" y="16"/>
                  <a:pt x="4002" y="42"/>
                </a:cubicBezTo>
                <a:cubicBezTo>
                  <a:pt x="3876" y="74"/>
                  <a:pt x="3781" y="231"/>
                  <a:pt x="3781" y="357"/>
                </a:cubicBezTo>
                <a:lnTo>
                  <a:pt x="3781" y="735"/>
                </a:lnTo>
                <a:lnTo>
                  <a:pt x="662" y="735"/>
                </a:lnTo>
                <a:cubicBezTo>
                  <a:pt x="410" y="735"/>
                  <a:pt x="190" y="672"/>
                  <a:pt x="1" y="546"/>
                </a:cubicBezTo>
                <a:lnTo>
                  <a:pt x="1" y="767"/>
                </a:lnTo>
                <a:cubicBezTo>
                  <a:pt x="1" y="1523"/>
                  <a:pt x="631" y="2153"/>
                  <a:pt x="1355" y="2153"/>
                </a:cubicBezTo>
                <a:lnTo>
                  <a:pt x="3781" y="2153"/>
                </a:lnTo>
                <a:lnTo>
                  <a:pt x="3781" y="2563"/>
                </a:lnTo>
                <a:cubicBezTo>
                  <a:pt x="3781" y="2720"/>
                  <a:pt x="3844" y="2815"/>
                  <a:pt x="4002" y="2878"/>
                </a:cubicBezTo>
                <a:cubicBezTo>
                  <a:pt x="4033" y="2886"/>
                  <a:pt x="4067" y="2890"/>
                  <a:pt x="4101" y="2890"/>
                </a:cubicBezTo>
                <a:cubicBezTo>
                  <a:pt x="4205" y="2890"/>
                  <a:pt x="4317" y="2854"/>
                  <a:pt x="4411" y="2783"/>
                </a:cubicBezTo>
                <a:lnTo>
                  <a:pt x="5420" y="1681"/>
                </a:lnTo>
                <a:cubicBezTo>
                  <a:pt x="5546" y="1555"/>
                  <a:pt x="5546" y="1365"/>
                  <a:pt x="5420" y="1208"/>
                </a:cubicBezTo>
                <a:lnTo>
                  <a:pt x="4411" y="105"/>
                </a:lnTo>
                <a:cubicBezTo>
                  <a:pt x="4356" y="31"/>
                  <a:pt x="4279" y="1"/>
                  <a:pt x="41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943" name="Google Shape;2943;p74"/>
          <p:cNvSpPr txBox="1">
            <a:spLocks noGrp="1"/>
          </p:cNvSpPr>
          <p:nvPr>
            <p:ph type="title"/>
          </p:nvPr>
        </p:nvSpPr>
        <p:spPr>
          <a:xfrm>
            <a:off x="6736333" y="2855742"/>
            <a:ext cx="3111052" cy="161465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sz="2000" dirty="0" err="1" smtClean="0">
                <a:latin typeface="Century Gothic" panose="020B0502020202020204" pitchFamily="34" charset="0"/>
              </a:rPr>
              <a:t>Ngarah</a:t>
            </a:r>
            <a:r>
              <a:rPr lang="en-US" sz="2000" dirty="0" smtClean="0">
                <a:latin typeface="Century Gothic" panose="020B0502020202020204" pitchFamily="34" charset="0"/>
              </a:rPr>
              <a:t> </a:t>
            </a:r>
            <a:r>
              <a:rPr lang="en-US" sz="2000" dirty="0" err="1" smtClean="0">
                <a:latin typeface="Century Gothic" panose="020B0502020202020204" pitchFamily="34" charset="0"/>
              </a:rPr>
              <a:t>sumanget</a:t>
            </a:r>
            <a:r>
              <a:rPr lang="en-US" sz="2000" dirty="0" smtClean="0">
                <a:latin typeface="Century Gothic" panose="020B0502020202020204" pitchFamily="34" charset="0"/>
              </a:rPr>
              <a:t> </a:t>
            </a:r>
            <a:r>
              <a:rPr lang="en-US" sz="2000" dirty="0" err="1" smtClean="0">
                <a:latin typeface="Century Gothic" panose="020B0502020202020204" pitchFamily="34" charset="0"/>
              </a:rPr>
              <a:t>urang</a:t>
            </a:r>
            <a:r>
              <a:rPr lang="en-US" sz="2000" dirty="0" smtClean="0">
                <a:latin typeface="Century Gothic" panose="020B0502020202020204" pitchFamily="34" charset="0"/>
              </a:rPr>
              <a:t> </a:t>
            </a:r>
            <a:r>
              <a:rPr lang="en-US" sz="2000" dirty="0" err="1" smtClean="0">
                <a:latin typeface="Century Gothic" panose="020B0502020202020204" pitchFamily="34" charset="0"/>
              </a:rPr>
              <a:t>nyanyi</a:t>
            </a:r>
            <a:r>
              <a:rPr lang="en-US" sz="2000" dirty="0" smtClean="0">
                <a:latin typeface="Century Gothic" panose="020B0502020202020204" pitchFamily="34" charset="0"/>
              </a:rPr>
              <a:t> </a:t>
            </a:r>
            <a:r>
              <a:rPr lang="en-US" sz="2000" dirty="0" err="1" smtClean="0">
                <a:latin typeface="Century Gothic" panose="020B0502020202020204" pitchFamily="34" charset="0"/>
              </a:rPr>
              <a:t>heula</a:t>
            </a:r>
            <a:r>
              <a:rPr lang="en-US" sz="2000" dirty="0" smtClean="0">
                <a:latin typeface="Century Gothic" panose="020B0502020202020204" pitchFamily="34" charset="0"/>
              </a:rPr>
              <a:t> </a:t>
            </a:r>
            <a:r>
              <a:rPr lang="en-US" sz="2000" dirty="0" err="1" smtClean="0">
                <a:latin typeface="Century Gothic" panose="020B0502020202020204" pitchFamily="34" charset="0"/>
              </a:rPr>
              <a:t>sasarengan</a:t>
            </a:r>
            <a:r>
              <a:rPr lang="en-US" sz="2000" dirty="0" smtClean="0">
                <a:latin typeface="Century Gothic" panose="020B0502020202020204" pitchFamily="34" charset="0"/>
              </a:rPr>
              <a:t> </a:t>
            </a:r>
            <a:r>
              <a:rPr lang="en-US" sz="2000" dirty="0" err="1" smtClean="0">
                <a:latin typeface="Century Gothic" panose="020B0502020202020204" pitchFamily="34" charset="0"/>
              </a:rPr>
              <a:t>yuuuu</a:t>
            </a:r>
            <a:r>
              <a:rPr lang="en-US" sz="2000" dirty="0" smtClean="0">
                <a:latin typeface="Century Gothic" panose="020B0502020202020204" pitchFamily="34" charset="0"/>
              </a:rPr>
              <a:t> …. </a:t>
            </a:r>
            <a:endParaRPr sz="2000" dirty="0">
              <a:latin typeface="Century Gothic" panose="020B0502020202020204" pitchFamily="34" charset="0"/>
            </a:endParaRPr>
          </a:p>
        </p:txBody>
      </p:sp>
      <p:sp>
        <p:nvSpPr>
          <p:cNvPr id="2945" name="Google Shape;2945;p74"/>
          <p:cNvSpPr/>
          <p:nvPr/>
        </p:nvSpPr>
        <p:spPr>
          <a:xfrm>
            <a:off x="238400" y="2194200"/>
            <a:ext cx="1456784" cy="84606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946" name="Google Shape;2946;p74"/>
          <p:cNvSpPr/>
          <p:nvPr/>
        </p:nvSpPr>
        <p:spPr>
          <a:xfrm>
            <a:off x="10304335" y="4361334"/>
            <a:ext cx="1262204" cy="1007508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947" name="Google Shape;2947;p74">
            <a:hlinkClick r:id="rId3" action="ppaction://hlinksldjump"/>
          </p:cNvPr>
          <p:cNvSpPr/>
          <p:nvPr/>
        </p:nvSpPr>
        <p:spPr>
          <a:xfrm>
            <a:off x="729867" y="990233"/>
            <a:ext cx="462671" cy="455215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948" name="Google Shape;2948;p74"/>
          <p:cNvSpPr/>
          <p:nvPr/>
        </p:nvSpPr>
        <p:spPr>
          <a:xfrm>
            <a:off x="5997587" y="4486517"/>
            <a:ext cx="69287" cy="131201"/>
          </a:xfrm>
          <a:custGeom>
            <a:avLst/>
            <a:gdLst/>
            <a:ahLst/>
            <a:cxnLst/>
            <a:rect l="l" t="t" r="r" b="b"/>
            <a:pathLst>
              <a:path w="1156" h="2189" extrusionOk="0">
                <a:moveTo>
                  <a:pt x="304" y="0"/>
                </a:moveTo>
                <a:lnTo>
                  <a:pt x="0" y="152"/>
                </a:lnTo>
                <a:lnTo>
                  <a:pt x="821" y="2189"/>
                </a:lnTo>
                <a:lnTo>
                  <a:pt x="1155" y="2037"/>
                </a:lnTo>
                <a:lnTo>
                  <a:pt x="304" y="0"/>
                </a:lnTo>
                <a:close/>
              </a:path>
            </a:pathLst>
          </a:custGeom>
          <a:solidFill>
            <a:srgbClr val="DEE4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949" name="Google Shape;2949;p74"/>
          <p:cNvSpPr/>
          <p:nvPr/>
        </p:nvSpPr>
        <p:spPr>
          <a:xfrm>
            <a:off x="6023061" y="4581217"/>
            <a:ext cx="72943" cy="72943"/>
          </a:xfrm>
          <a:custGeom>
            <a:avLst/>
            <a:gdLst/>
            <a:ahLst/>
            <a:cxnLst/>
            <a:rect l="l" t="t" r="r" b="b"/>
            <a:pathLst>
              <a:path w="1217" h="1217" extrusionOk="0">
                <a:moveTo>
                  <a:pt x="609" y="1"/>
                </a:moveTo>
                <a:cubicBezTo>
                  <a:pt x="274" y="1"/>
                  <a:pt x="1" y="274"/>
                  <a:pt x="1" y="609"/>
                </a:cubicBezTo>
                <a:cubicBezTo>
                  <a:pt x="1" y="943"/>
                  <a:pt x="274" y="1217"/>
                  <a:pt x="609" y="1217"/>
                </a:cubicBezTo>
                <a:cubicBezTo>
                  <a:pt x="943" y="1217"/>
                  <a:pt x="1217" y="943"/>
                  <a:pt x="1217" y="609"/>
                </a:cubicBezTo>
                <a:cubicBezTo>
                  <a:pt x="1217" y="274"/>
                  <a:pt x="943" y="1"/>
                  <a:pt x="609" y="1"/>
                </a:cubicBezTo>
                <a:close/>
              </a:path>
            </a:pathLst>
          </a:custGeom>
          <a:solidFill>
            <a:srgbClr val="1717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950" name="Google Shape;2950;p74"/>
          <p:cNvGrpSpPr/>
          <p:nvPr/>
        </p:nvGrpSpPr>
        <p:grpSpPr>
          <a:xfrm>
            <a:off x="1533784" y="2013568"/>
            <a:ext cx="4554907" cy="4526139"/>
            <a:chOff x="1150338" y="1510176"/>
            <a:chExt cx="3416180" cy="3394604"/>
          </a:xfrm>
        </p:grpSpPr>
        <p:sp>
          <p:nvSpPr>
            <p:cNvPr id="2951" name="Google Shape;2951;p74"/>
            <p:cNvSpPr/>
            <p:nvPr/>
          </p:nvSpPr>
          <p:spPr>
            <a:xfrm>
              <a:off x="4051362" y="3138056"/>
              <a:ext cx="51965" cy="97052"/>
            </a:xfrm>
            <a:custGeom>
              <a:avLst/>
              <a:gdLst/>
              <a:ahLst/>
              <a:cxnLst/>
              <a:rect l="l" t="t" r="r" b="b"/>
              <a:pathLst>
                <a:path w="1156" h="2159" extrusionOk="0">
                  <a:moveTo>
                    <a:pt x="335" y="0"/>
                  </a:moveTo>
                  <a:lnTo>
                    <a:pt x="1" y="122"/>
                  </a:lnTo>
                  <a:lnTo>
                    <a:pt x="852" y="2159"/>
                  </a:lnTo>
                  <a:lnTo>
                    <a:pt x="1156" y="2037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2" name="Google Shape;2952;p74"/>
            <p:cNvSpPr/>
            <p:nvPr/>
          </p:nvSpPr>
          <p:spPr>
            <a:xfrm>
              <a:off x="4175701" y="3087485"/>
              <a:ext cx="51965" cy="98446"/>
            </a:xfrm>
            <a:custGeom>
              <a:avLst/>
              <a:gdLst/>
              <a:ahLst/>
              <a:cxnLst/>
              <a:rect l="l" t="t" r="r" b="b"/>
              <a:pathLst>
                <a:path w="1156" h="2190" extrusionOk="0">
                  <a:moveTo>
                    <a:pt x="305" y="1"/>
                  </a:moveTo>
                  <a:lnTo>
                    <a:pt x="1" y="122"/>
                  </a:lnTo>
                  <a:lnTo>
                    <a:pt x="821" y="2189"/>
                  </a:lnTo>
                  <a:lnTo>
                    <a:pt x="1156" y="2037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3" name="Google Shape;2953;p74"/>
            <p:cNvSpPr/>
            <p:nvPr/>
          </p:nvSpPr>
          <p:spPr>
            <a:xfrm>
              <a:off x="4309614" y="3034216"/>
              <a:ext cx="51965" cy="98401"/>
            </a:xfrm>
            <a:custGeom>
              <a:avLst/>
              <a:gdLst/>
              <a:ahLst/>
              <a:cxnLst/>
              <a:rect l="l" t="t" r="r" b="b"/>
              <a:pathLst>
                <a:path w="1156" h="2189" extrusionOk="0">
                  <a:moveTo>
                    <a:pt x="305" y="0"/>
                  </a:moveTo>
                  <a:lnTo>
                    <a:pt x="1" y="152"/>
                  </a:lnTo>
                  <a:lnTo>
                    <a:pt x="821" y="2189"/>
                  </a:lnTo>
                  <a:lnTo>
                    <a:pt x="1156" y="2037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4" name="Google Shape;2954;p74"/>
            <p:cNvSpPr/>
            <p:nvPr/>
          </p:nvSpPr>
          <p:spPr>
            <a:xfrm>
              <a:off x="4237196" y="3465985"/>
              <a:ext cx="53314" cy="98401"/>
            </a:xfrm>
            <a:custGeom>
              <a:avLst/>
              <a:gdLst/>
              <a:ahLst/>
              <a:cxnLst/>
              <a:rect l="l" t="t" r="r" b="b"/>
              <a:pathLst>
                <a:path w="1186" h="2189" extrusionOk="0">
                  <a:moveTo>
                    <a:pt x="335" y="0"/>
                  </a:moveTo>
                  <a:lnTo>
                    <a:pt x="1" y="122"/>
                  </a:lnTo>
                  <a:lnTo>
                    <a:pt x="852" y="2189"/>
                  </a:lnTo>
                  <a:lnTo>
                    <a:pt x="1186" y="2037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5" name="Google Shape;2955;p74"/>
            <p:cNvSpPr/>
            <p:nvPr/>
          </p:nvSpPr>
          <p:spPr>
            <a:xfrm>
              <a:off x="4373851" y="3409974"/>
              <a:ext cx="51965" cy="98401"/>
            </a:xfrm>
            <a:custGeom>
              <a:avLst/>
              <a:gdLst/>
              <a:ahLst/>
              <a:cxnLst/>
              <a:rect l="l" t="t" r="r" b="b"/>
              <a:pathLst>
                <a:path w="1156" h="2189" extrusionOk="0">
                  <a:moveTo>
                    <a:pt x="335" y="0"/>
                  </a:moveTo>
                  <a:lnTo>
                    <a:pt x="0" y="122"/>
                  </a:lnTo>
                  <a:lnTo>
                    <a:pt x="851" y="2189"/>
                  </a:lnTo>
                  <a:lnTo>
                    <a:pt x="1155" y="2037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6" name="Google Shape;2956;p74"/>
            <p:cNvSpPr/>
            <p:nvPr/>
          </p:nvSpPr>
          <p:spPr>
            <a:xfrm>
              <a:off x="4030864" y="3114816"/>
              <a:ext cx="54707" cy="54707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0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09" y="1217"/>
                  </a:cubicBezTo>
                  <a:cubicBezTo>
                    <a:pt x="943" y="1217"/>
                    <a:pt x="1217" y="943"/>
                    <a:pt x="1217" y="609"/>
                  </a:cubicBezTo>
                  <a:cubicBezTo>
                    <a:pt x="1217" y="274"/>
                    <a:pt x="943" y="1"/>
                    <a:pt x="609" y="1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7" name="Google Shape;2957;p74"/>
            <p:cNvSpPr/>
            <p:nvPr/>
          </p:nvSpPr>
          <p:spPr>
            <a:xfrm>
              <a:off x="4156596" y="3066987"/>
              <a:ext cx="54707" cy="54707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08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08" y="1217"/>
                  </a:cubicBezTo>
                  <a:cubicBezTo>
                    <a:pt x="943" y="1217"/>
                    <a:pt x="1216" y="943"/>
                    <a:pt x="1216" y="609"/>
                  </a:cubicBezTo>
                  <a:cubicBezTo>
                    <a:pt x="1216" y="274"/>
                    <a:pt x="943" y="1"/>
                    <a:pt x="608" y="1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8" name="Google Shape;2958;p74"/>
            <p:cNvSpPr/>
            <p:nvPr/>
          </p:nvSpPr>
          <p:spPr>
            <a:xfrm>
              <a:off x="4287767" y="3010976"/>
              <a:ext cx="56056" cy="54707"/>
            </a:xfrm>
            <a:custGeom>
              <a:avLst/>
              <a:gdLst/>
              <a:ahLst/>
              <a:cxnLst/>
              <a:rect l="l" t="t" r="r" b="b"/>
              <a:pathLst>
                <a:path w="124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46" y="943"/>
                    <a:pt x="1246" y="609"/>
                  </a:cubicBezTo>
                  <a:cubicBezTo>
                    <a:pt x="1246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9" name="Google Shape;2959;p74"/>
            <p:cNvSpPr/>
            <p:nvPr/>
          </p:nvSpPr>
          <p:spPr>
            <a:xfrm>
              <a:off x="4390214" y="3480999"/>
              <a:ext cx="54707" cy="54707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0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09" y="1217"/>
                  </a:cubicBezTo>
                  <a:cubicBezTo>
                    <a:pt x="943" y="1217"/>
                    <a:pt x="1217" y="943"/>
                    <a:pt x="1217" y="609"/>
                  </a:cubicBezTo>
                  <a:cubicBezTo>
                    <a:pt x="1217" y="274"/>
                    <a:pt x="943" y="1"/>
                    <a:pt x="609" y="1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0" name="Google Shape;2960;p74"/>
            <p:cNvSpPr/>
            <p:nvPr/>
          </p:nvSpPr>
          <p:spPr>
            <a:xfrm>
              <a:off x="4256345" y="3532919"/>
              <a:ext cx="56056" cy="54797"/>
            </a:xfrm>
            <a:custGeom>
              <a:avLst/>
              <a:gdLst/>
              <a:ahLst/>
              <a:cxnLst/>
              <a:rect l="l" t="t" r="r" b="b"/>
              <a:pathLst>
                <a:path w="1247" h="1219" extrusionOk="0">
                  <a:moveTo>
                    <a:pt x="638" y="1"/>
                  </a:moveTo>
                  <a:cubicBezTo>
                    <a:pt x="304" y="1"/>
                    <a:pt x="31" y="274"/>
                    <a:pt x="0" y="609"/>
                  </a:cubicBezTo>
                  <a:cubicBezTo>
                    <a:pt x="0" y="943"/>
                    <a:pt x="274" y="1217"/>
                    <a:pt x="608" y="1217"/>
                  </a:cubicBezTo>
                  <a:cubicBezTo>
                    <a:pt x="625" y="1218"/>
                    <a:pt x="642" y="1219"/>
                    <a:pt x="659" y="1219"/>
                  </a:cubicBezTo>
                  <a:cubicBezTo>
                    <a:pt x="970" y="1219"/>
                    <a:pt x="1216" y="956"/>
                    <a:pt x="1216" y="639"/>
                  </a:cubicBezTo>
                  <a:cubicBezTo>
                    <a:pt x="1246" y="305"/>
                    <a:pt x="973" y="31"/>
                    <a:pt x="638" y="1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1" name="Google Shape;2961;p74"/>
            <p:cNvSpPr/>
            <p:nvPr/>
          </p:nvSpPr>
          <p:spPr>
            <a:xfrm>
              <a:off x="2060596" y="3084563"/>
              <a:ext cx="976998" cy="363711"/>
            </a:xfrm>
            <a:custGeom>
              <a:avLst/>
              <a:gdLst/>
              <a:ahLst/>
              <a:cxnLst/>
              <a:rect l="l" t="t" r="r" b="b"/>
              <a:pathLst>
                <a:path w="21734" h="8091" extrusionOk="0">
                  <a:moveTo>
                    <a:pt x="4220" y="0"/>
                  </a:moveTo>
                  <a:cubicBezTo>
                    <a:pt x="3314" y="0"/>
                    <a:pt x="2490" y="130"/>
                    <a:pt x="1611" y="400"/>
                  </a:cubicBezTo>
                  <a:cubicBezTo>
                    <a:pt x="973" y="583"/>
                    <a:pt x="456" y="1221"/>
                    <a:pt x="0" y="2102"/>
                  </a:cubicBezTo>
                  <a:cubicBezTo>
                    <a:pt x="2736" y="4078"/>
                    <a:pt x="9392" y="7726"/>
                    <a:pt x="21733" y="8090"/>
                  </a:cubicBezTo>
                  <a:cubicBezTo>
                    <a:pt x="20578" y="5871"/>
                    <a:pt x="18450" y="3349"/>
                    <a:pt x="14621" y="2285"/>
                  </a:cubicBezTo>
                  <a:cubicBezTo>
                    <a:pt x="9241" y="810"/>
                    <a:pt x="6477" y="0"/>
                    <a:pt x="4220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2" name="Google Shape;2962;p74"/>
            <p:cNvSpPr/>
            <p:nvPr/>
          </p:nvSpPr>
          <p:spPr>
            <a:xfrm>
              <a:off x="1970421" y="3371720"/>
              <a:ext cx="1128622" cy="610770"/>
            </a:xfrm>
            <a:custGeom>
              <a:avLst/>
              <a:gdLst/>
              <a:ahLst/>
              <a:cxnLst/>
              <a:rect l="l" t="t" r="r" b="b"/>
              <a:pathLst>
                <a:path w="25107" h="13587" extrusionOk="0">
                  <a:moveTo>
                    <a:pt x="699" y="0"/>
                  </a:moveTo>
                  <a:cubicBezTo>
                    <a:pt x="152" y="2949"/>
                    <a:pt x="0" y="5927"/>
                    <a:pt x="0" y="5927"/>
                  </a:cubicBezTo>
                  <a:lnTo>
                    <a:pt x="7204" y="13587"/>
                  </a:lnTo>
                  <a:lnTo>
                    <a:pt x="22949" y="12371"/>
                  </a:lnTo>
                  <a:lnTo>
                    <a:pt x="25107" y="5806"/>
                  </a:lnTo>
                  <a:cubicBezTo>
                    <a:pt x="25107" y="5806"/>
                    <a:pt x="25046" y="5259"/>
                    <a:pt x="24803" y="4407"/>
                  </a:cubicBezTo>
                  <a:cubicBezTo>
                    <a:pt x="24219" y="4439"/>
                    <a:pt x="23627" y="4453"/>
                    <a:pt x="23028" y="4453"/>
                  </a:cubicBezTo>
                  <a:cubicBezTo>
                    <a:pt x="15423" y="4453"/>
                    <a:pt x="6729" y="2057"/>
                    <a:pt x="699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3" name="Google Shape;2963;p74"/>
            <p:cNvSpPr/>
            <p:nvPr/>
          </p:nvSpPr>
          <p:spPr>
            <a:xfrm>
              <a:off x="2001843" y="3179053"/>
              <a:ext cx="1084929" cy="392885"/>
            </a:xfrm>
            <a:custGeom>
              <a:avLst/>
              <a:gdLst/>
              <a:ahLst/>
              <a:cxnLst/>
              <a:rect l="l" t="t" r="r" b="b"/>
              <a:pathLst>
                <a:path w="24135" h="8740" extrusionOk="0">
                  <a:moveTo>
                    <a:pt x="1307" y="0"/>
                  </a:moveTo>
                  <a:cubicBezTo>
                    <a:pt x="730" y="1155"/>
                    <a:pt x="304" y="2706"/>
                    <a:pt x="0" y="4286"/>
                  </a:cubicBezTo>
                  <a:cubicBezTo>
                    <a:pt x="6030" y="6343"/>
                    <a:pt x="14698" y="8739"/>
                    <a:pt x="22348" y="8739"/>
                  </a:cubicBezTo>
                  <a:cubicBezTo>
                    <a:pt x="22950" y="8739"/>
                    <a:pt x="23546" y="8725"/>
                    <a:pt x="24134" y="8693"/>
                  </a:cubicBezTo>
                  <a:cubicBezTo>
                    <a:pt x="23922" y="7964"/>
                    <a:pt x="23587" y="7022"/>
                    <a:pt x="23040" y="5988"/>
                  </a:cubicBezTo>
                  <a:cubicBezTo>
                    <a:pt x="10699" y="5624"/>
                    <a:pt x="4043" y="1976"/>
                    <a:pt x="130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4" name="Google Shape;2964;p74"/>
            <p:cNvSpPr/>
            <p:nvPr/>
          </p:nvSpPr>
          <p:spPr>
            <a:xfrm>
              <a:off x="2604386" y="3916409"/>
              <a:ext cx="1367770" cy="732906"/>
            </a:xfrm>
            <a:custGeom>
              <a:avLst/>
              <a:gdLst/>
              <a:ahLst/>
              <a:cxnLst/>
              <a:rect l="l" t="t" r="r" b="b"/>
              <a:pathLst>
                <a:path w="30427" h="16304" extrusionOk="0">
                  <a:moveTo>
                    <a:pt x="15124" y="1"/>
                  </a:moveTo>
                  <a:cubicBezTo>
                    <a:pt x="10774" y="1"/>
                    <a:pt x="7113" y="1136"/>
                    <a:pt x="7113" y="1136"/>
                  </a:cubicBezTo>
                  <a:lnTo>
                    <a:pt x="1" y="7731"/>
                  </a:lnTo>
                  <a:lnTo>
                    <a:pt x="5989" y="12078"/>
                  </a:lnTo>
                  <a:cubicBezTo>
                    <a:pt x="5989" y="12078"/>
                    <a:pt x="9518" y="16303"/>
                    <a:pt x="12936" y="16303"/>
                  </a:cubicBezTo>
                  <a:cubicBezTo>
                    <a:pt x="13297" y="16303"/>
                    <a:pt x="13658" y="16256"/>
                    <a:pt x="14013" y="16151"/>
                  </a:cubicBezTo>
                  <a:cubicBezTo>
                    <a:pt x="30427" y="13172"/>
                    <a:pt x="28238" y="3689"/>
                    <a:pt x="21794" y="1136"/>
                  </a:cubicBezTo>
                  <a:cubicBezTo>
                    <a:pt x="19646" y="285"/>
                    <a:pt x="17299" y="1"/>
                    <a:pt x="15124" y="1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5" name="Google Shape;2965;p74"/>
            <p:cNvSpPr/>
            <p:nvPr/>
          </p:nvSpPr>
          <p:spPr>
            <a:xfrm>
              <a:off x="1870671" y="4145082"/>
              <a:ext cx="1053507" cy="546532"/>
            </a:xfrm>
            <a:custGeom>
              <a:avLst/>
              <a:gdLst/>
              <a:ahLst/>
              <a:cxnLst/>
              <a:rect l="l" t="t" r="r" b="b"/>
              <a:pathLst>
                <a:path w="23436" h="12158" extrusionOk="0">
                  <a:moveTo>
                    <a:pt x="14347" y="0"/>
                  </a:moveTo>
                  <a:lnTo>
                    <a:pt x="0" y="2736"/>
                  </a:lnTo>
                  <a:cubicBezTo>
                    <a:pt x="0" y="2736"/>
                    <a:pt x="2684" y="12157"/>
                    <a:pt x="15107" y="12157"/>
                  </a:cubicBezTo>
                  <a:cubicBezTo>
                    <a:pt x="15502" y="12157"/>
                    <a:pt x="15907" y="12148"/>
                    <a:pt x="16323" y="12128"/>
                  </a:cubicBezTo>
                  <a:cubicBezTo>
                    <a:pt x="18602" y="12037"/>
                    <a:pt x="18846" y="12067"/>
                    <a:pt x="20122" y="11642"/>
                  </a:cubicBezTo>
                  <a:cubicBezTo>
                    <a:pt x="20760" y="7356"/>
                    <a:pt x="23435" y="4468"/>
                    <a:pt x="23435" y="4468"/>
                  </a:cubicBezTo>
                  <a:lnTo>
                    <a:pt x="14347" y="0"/>
                  </a:ln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6" name="Google Shape;2966;p74"/>
            <p:cNvSpPr/>
            <p:nvPr/>
          </p:nvSpPr>
          <p:spPr>
            <a:xfrm>
              <a:off x="2840791" y="3750175"/>
              <a:ext cx="317005" cy="199589"/>
            </a:xfrm>
            <a:custGeom>
              <a:avLst/>
              <a:gdLst/>
              <a:ahLst/>
              <a:cxnLst/>
              <a:rect l="l" t="t" r="r" b="b"/>
              <a:pathLst>
                <a:path w="7052" h="4440" extrusionOk="0">
                  <a:moveTo>
                    <a:pt x="6049" y="1"/>
                  </a:moveTo>
                  <a:lnTo>
                    <a:pt x="0" y="3344"/>
                  </a:lnTo>
                  <a:cubicBezTo>
                    <a:pt x="0" y="3344"/>
                    <a:pt x="2900" y="4439"/>
                    <a:pt x="6890" y="4439"/>
                  </a:cubicBezTo>
                  <a:cubicBezTo>
                    <a:pt x="6944" y="4439"/>
                    <a:pt x="6998" y="4439"/>
                    <a:pt x="7052" y="4438"/>
                  </a:cubicBezTo>
                  <a:cubicBezTo>
                    <a:pt x="6079" y="3162"/>
                    <a:pt x="5958" y="1399"/>
                    <a:pt x="604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7" name="Google Shape;2967;p74"/>
            <p:cNvSpPr/>
            <p:nvPr/>
          </p:nvSpPr>
          <p:spPr>
            <a:xfrm>
              <a:off x="3273909" y="3594414"/>
              <a:ext cx="296552" cy="327973"/>
            </a:xfrm>
            <a:custGeom>
              <a:avLst/>
              <a:gdLst/>
              <a:ahLst/>
              <a:cxnLst/>
              <a:rect l="l" t="t" r="r" b="b"/>
              <a:pathLst>
                <a:path w="6597" h="7296" extrusionOk="0">
                  <a:moveTo>
                    <a:pt x="2675" y="1"/>
                  </a:moveTo>
                  <a:lnTo>
                    <a:pt x="1" y="1490"/>
                  </a:lnTo>
                  <a:cubicBezTo>
                    <a:pt x="122" y="2888"/>
                    <a:pt x="609" y="5472"/>
                    <a:pt x="2341" y="7296"/>
                  </a:cubicBezTo>
                  <a:cubicBezTo>
                    <a:pt x="3739" y="6961"/>
                    <a:pt x="5168" y="6414"/>
                    <a:pt x="6596" y="5654"/>
                  </a:cubicBezTo>
                  <a:cubicBezTo>
                    <a:pt x="4590" y="4134"/>
                    <a:pt x="3314" y="1520"/>
                    <a:pt x="267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8" name="Google Shape;2968;p74"/>
            <p:cNvSpPr/>
            <p:nvPr/>
          </p:nvSpPr>
          <p:spPr>
            <a:xfrm>
              <a:off x="3108573" y="3661349"/>
              <a:ext cx="269221" cy="288370"/>
            </a:xfrm>
            <a:custGeom>
              <a:avLst/>
              <a:gdLst/>
              <a:ahLst/>
              <a:cxnLst/>
              <a:rect l="l" t="t" r="r" b="b"/>
              <a:pathLst>
                <a:path w="5989" h="6415" extrusionOk="0">
                  <a:moveTo>
                    <a:pt x="3648" y="1"/>
                  </a:moveTo>
                  <a:lnTo>
                    <a:pt x="92" y="1977"/>
                  </a:lnTo>
                  <a:cubicBezTo>
                    <a:pt x="1" y="3375"/>
                    <a:pt x="122" y="5138"/>
                    <a:pt x="1095" y="6414"/>
                  </a:cubicBezTo>
                  <a:cubicBezTo>
                    <a:pt x="2615" y="6414"/>
                    <a:pt x="4287" y="6262"/>
                    <a:pt x="5989" y="5807"/>
                  </a:cubicBezTo>
                  <a:cubicBezTo>
                    <a:pt x="4287" y="3983"/>
                    <a:pt x="3800" y="1399"/>
                    <a:pt x="364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9" name="Google Shape;2969;p74"/>
            <p:cNvSpPr/>
            <p:nvPr/>
          </p:nvSpPr>
          <p:spPr>
            <a:xfrm>
              <a:off x="3394157" y="3584255"/>
              <a:ext cx="371712" cy="264366"/>
            </a:xfrm>
            <a:custGeom>
              <a:avLst/>
              <a:gdLst/>
              <a:ahLst/>
              <a:cxnLst/>
              <a:rect l="l" t="t" r="r" b="b"/>
              <a:pathLst>
                <a:path w="8269" h="5881" extrusionOk="0">
                  <a:moveTo>
                    <a:pt x="1609" y="0"/>
                  </a:moveTo>
                  <a:cubicBezTo>
                    <a:pt x="787" y="0"/>
                    <a:pt x="244" y="75"/>
                    <a:pt x="244" y="75"/>
                  </a:cubicBezTo>
                  <a:lnTo>
                    <a:pt x="0" y="227"/>
                  </a:lnTo>
                  <a:cubicBezTo>
                    <a:pt x="639" y="1746"/>
                    <a:pt x="1915" y="4360"/>
                    <a:pt x="3921" y="5880"/>
                  </a:cubicBezTo>
                  <a:cubicBezTo>
                    <a:pt x="5411" y="5090"/>
                    <a:pt x="6870" y="4026"/>
                    <a:pt x="8268" y="2658"/>
                  </a:cubicBezTo>
                  <a:cubicBezTo>
                    <a:pt x="6575" y="360"/>
                    <a:pt x="3417" y="0"/>
                    <a:pt x="1609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0" name="Google Shape;2970;p74"/>
            <p:cNvSpPr/>
            <p:nvPr/>
          </p:nvSpPr>
          <p:spPr>
            <a:xfrm>
              <a:off x="2219098" y="4600047"/>
              <a:ext cx="776105" cy="304733"/>
            </a:xfrm>
            <a:custGeom>
              <a:avLst/>
              <a:gdLst/>
              <a:ahLst/>
              <a:cxnLst/>
              <a:rect l="l" t="t" r="r" b="b"/>
              <a:pathLst>
                <a:path w="17265" h="6779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0" y="973"/>
                    <a:pt x="1763" y="6779"/>
                    <a:pt x="6140" y="6779"/>
                  </a:cubicBezTo>
                  <a:cubicBezTo>
                    <a:pt x="10760" y="6779"/>
                    <a:pt x="17265" y="2463"/>
                    <a:pt x="17265" y="2463"/>
                  </a:cubicBezTo>
                  <a:lnTo>
                    <a:pt x="16566" y="1581"/>
                  </a:lnTo>
                  <a:cubicBezTo>
                    <a:pt x="14669" y="2630"/>
                    <a:pt x="9963" y="5031"/>
                    <a:pt x="6506" y="5031"/>
                  </a:cubicBezTo>
                  <a:cubicBezTo>
                    <a:pt x="5754" y="5031"/>
                    <a:pt x="5060" y="4917"/>
                    <a:pt x="4468" y="4651"/>
                  </a:cubicBezTo>
                  <a:cubicBezTo>
                    <a:pt x="2949" y="3983"/>
                    <a:pt x="2918" y="1338"/>
                    <a:pt x="2979" y="1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1" name="Google Shape;2971;p74"/>
            <p:cNvSpPr/>
            <p:nvPr/>
          </p:nvSpPr>
          <p:spPr>
            <a:xfrm>
              <a:off x="2348876" y="4585032"/>
              <a:ext cx="240541" cy="241170"/>
            </a:xfrm>
            <a:custGeom>
              <a:avLst/>
              <a:gdLst/>
              <a:ahLst/>
              <a:cxnLst/>
              <a:rect l="l" t="t" r="r" b="b"/>
              <a:pathLst>
                <a:path w="5351" h="5365" extrusionOk="0">
                  <a:moveTo>
                    <a:pt x="2828" y="0"/>
                  </a:moveTo>
                  <a:cubicBezTo>
                    <a:pt x="2068" y="92"/>
                    <a:pt x="1369" y="183"/>
                    <a:pt x="730" y="213"/>
                  </a:cubicBezTo>
                  <a:cubicBezTo>
                    <a:pt x="487" y="244"/>
                    <a:pt x="305" y="274"/>
                    <a:pt x="92" y="365"/>
                  </a:cubicBezTo>
                  <a:cubicBezTo>
                    <a:pt x="1" y="1672"/>
                    <a:pt x="62" y="4317"/>
                    <a:pt x="1581" y="4985"/>
                  </a:cubicBezTo>
                  <a:cubicBezTo>
                    <a:pt x="2156" y="5253"/>
                    <a:pt x="2839" y="5365"/>
                    <a:pt x="3578" y="5365"/>
                  </a:cubicBezTo>
                  <a:cubicBezTo>
                    <a:pt x="4011" y="5365"/>
                    <a:pt x="4464" y="5326"/>
                    <a:pt x="4925" y="5259"/>
                  </a:cubicBezTo>
                  <a:cubicBezTo>
                    <a:pt x="5350" y="2128"/>
                    <a:pt x="3952" y="669"/>
                    <a:pt x="2828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2" name="Google Shape;2972;p74"/>
            <p:cNvSpPr/>
            <p:nvPr/>
          </p:nvSpPr>
          <p:spPr>
            <a:xfrm>
              <a:off x="2475957" y="4515356"/>
              <a:ext cx="487825" cy="306082"/>
            </a:xfrm>
            <a:custGeom>
              <a:avLst/>
              <a:gdLst/>
              <a:ahLst/>
              <a:cxnLst/>
              <a:rect l="l" t="t" r="r" b="b"/>
              <a:pathLst>
                <a:path w="10852" h="6809" extrusionOk="0">
                  <a:moveTo>
                    <a:pt x="8147" y="0"/>
                  </a:moveTo>
                  <a:cubicBezTo>
                    <a:pt x="8147" y="0"/>
                    <a:pt x="3678" y="1034"/>
                    <a:pt x="1" y="1550"/>
                  </a:cubicBezTo>
                  <a:cubicBezTo>
                    <a:pt x="1125" y="2219"/>
                    <a:pt x="2523" y="3678"/>
                    <a:pt x="2098" y="6809"/>
                  </a:cubicBezTo>
                  <a:cubicBezTo>
                    <a:pt x="5350" y="6353"/>
                    <a:pt x="9180" y="4377"/>
                    <a:pt x="10852" y="3465"/>
                  </a:cubicBezTo>
                  <a:lnTo>
                    <a:pt x="8147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973" name="Google Shape;2973;p74"/>
            <p:cNvGrpSpPr/>
            <p:nvPr/>
          </p:nvGrpSpPr>
          <p:grpSpPr>
            <a:xfrm rot="182285">
              <a:off x="1197024" y="1577216"/>
              <a:ext cx="2578355" cy="1830116"/>
              <a:chOff x="1197058" y="1577171"/>
              <a:chExt cx="2578341" cy="1830106"/>
            </a:xfrm>
          </p:grpSpPr>
          <p:sp>
            <p:nvSpPr>
              <p:cNvPr id="2974" name="Google Shape;2974;p74"/>
              <p:cNvSpPr/>
              <p:nvPr/>
            </p:nvSpPr>
            <p:spPr>
              <a:xfrm>
                <a:off x="1197058" y="1738236"/>
                <a:ext cx="2578341" cy="1380716"/>
              </a:xfrm>
              <a:custGeom>
                <a:avLst/>
                <a:gdLst/>
                <a:ahLst/>
                <a:cxnLst/>
                <a:rect l="l" t="t" r="r" b="b"/>
                <a:pathLst>
                  <a:path w="57357" h="30715" extrusionOk="0">
                    <a:moveTo>
                      <a:pt x="32117" y="0"/>
                    </a:moveTo>
                    <a:cubicBezTo>
                      <a:pt x="29328" y="0"/>
                      <a:pt x="26961" y="958"/>
                      <a:pt x="26961" y="958"/>
                    </a:cubicBezTo>
                    <a:cubicBezTo>
                      <a:pt x="26080" y="1322"/>
                      <a:pt x="24864" y="1231"/>
                      <a:pt x="23922" y="1414"/>
                    </a:cubicBezTo>
                    <a:cubicBezTo>
                      <a:pt x="22615" y="1657"/>
                      <a:pt x="21277" y="1961"/>
                      <a:pt x="20031" y="2417"/>
                    </a:cubicBezTo>
                    <a:cubicBezTo>
                      <a:pt x="18146" y="3085"/>
                      <a:pt x="16383" y="4119"/>
                      <a:pt x="15137" y="5669"/>
                    </a:cubicBezTo>
                    <a:cubicBezTo>
                      <a:pt x="13557" y="7614"/>
                      <a:pt x="13769" y="9590"/>
                      <a:pt x="13161" y="11839"/>
                    </a:cubicBezTo>
                    <a:cubicBezTo>
                      <a:pt x="12736" y="13389"/>
                      <a:pt x="11824" y="14818"/>
                      <a:pt x="10791" y="16034"/>
                    </a:cubicBezTo>
                    <a:cubicBezTo>
                      <a:pt x="8967" y="18253"/>
                      <a:pt x="6566" y="20046"/>
                      <a:pt x="4012" y="21353"/>
                    </a:cubicBezTo>
                    <a:cubicBezTo>
                      <a:pt x="547" y="23086"/>
                      <a:pt x="0" y="28435"/>
                      <a:pt x="547" y="30685"/>
                    </a:cubicBezTo>
                    <a:cubicBezTo>
                      <a:pt x="861" y="30705"/>
                      <a:pt x="1226" y="30715"/>
                      <a:pt x="1636" y="30715"/>
                    </a:cubicBezTo>
                    <a:cubicBezTo>
                      <a:pt x="2455" y="30715"/>
                      <a:pt x="3455" y="30674"/>
                      <a:pt x="4590" y="30593"/>
                    </a:cubicBezTo>
                    <a:cubicBezTo>
                      <a:pt x="4468" y="29043"/>
                      <a:pt x="4651" y="27493"/>
                      <a:pt x="5411" y="25912"/>
                    </a:cubicBezTo>
                    <a:lnTo>
                      <a:pt x="5411" y="25912"/>
                    </a:lnTo>
                    <a:cubicBezTo>
                      <a:pt x="5107" y="27250"/>
                      <a:pt x="5411" y="29286"/>
                      <a:pt x="5654" y="30472"/>
                    </a:cubicBezTo>
                    <a:cubicBezTo>
                      <a:pt x="7994" y="30259"/>
                      <a:pt x="10791" y="29864"/>
                      <a:pt x="13769" y="29408"/>
                    </a:cubicBezTo>
                    <a:lnTo>
                      <a:pt x="13769" y="26976"/>
                    </a:lnTo>
                    <a:lnTo>
                      <a:pt x="14833" y="29226"/>
                    </a:lnTo>
                    <a:cubicBezTo>
                      <a:pt x="23222" y="27827"/>
                      <a:pt x="32645" y="25639"/>
                      <a:pt x="36961" y="23663"/>
                    </a:cubicBezTo>
                    <a:cubicBezTo>
                      <a:pt x="40335" y="22143"/>
                      <a:pt x="44834" y="20897"/>
                      <a:pt x="48755" y="20016"/>
                    </a:cubicBezTo>
                    <a:lnTo>
                      <a:pt x="47326" y="16429"/>
                    </a:lnTo>
                    <a:lnTo>
                      <a:pt x="47326" y="16429"/>
                    </a:lnTo>
                    <a:cubicBezTo>
                      <a:pt x="47327" y="16429"/>
                      <a:pt x="48846" y="17341"/>
                      <a:pt x="50396" y="19651"/>
                    </a:cubicBezTo>
                    <a:cubicBezTo>
                      <a:pt x="51612" y="19377"/>
                      <a:pt x="52737" y="19134"/>
                      <a:pt x="53709" y="18952"/>
                    </a:cubicBezTo>
                    <a:lnTo>
                      <a:pt x="53466" y="17159"/>
                    </a:lnTo>
                    <a:lnTo>
                      <a:pt x="54652" y="18769"/>
                    </a:lnTo>
                    <a:cubicBezTo>
                      <a:pt x="56323" y="18466"/>
                      <a:pt x="57357" y="18314"/>
                      <a:pt x="57357" y="18314"/>
                    </a:cubicBezTo>
                    <a:cubicBezTo>
                      <a:pt x="57357" y="18314"/>
                      <a:pt x="56597" y="11201"/>
                      <a:pt x="51430" y="10350"/>
                    </a:cubicBezTo>
                    <a:cubicBezTo>
                      <a:pt x="46293" y="9499"/>
                      <a:pt x="44803" y="11657"/>
                      <a:pt x="38967" y="3268"/>
                    </a:cubicBezTo>
                    <a:cubicBezTo>
                      <a:pt x="37178" y="695"/>
                      <a:pt x="34494" y="0"/>
                      <a:pt x="32117" y="0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5" name="Google Shape;2975;p74"/>
              <p:cNvSpPr/>
              <p:nvPr/>
            </p:nvSpPr>
            <p:spPr>
              <a:xfrm>
                <a:off x="1434767" y="2107835"/>
                <a:ext cx="2176690" cy="986528"/>
              </a:xfrm>
              <a:custGeom>
                <a:avLst/>
                <a:gdLst/>
                <a:ahLst/>
                <a:cxnLst/>
                <a:rect l="l" t="t" r="r" b="b"/>
                <a:pathLst>
                  <a:path w="48422" h="21946" extrusionOk="0">
                    <a:moveTo>
                      <a:pt x="34227" y="0"/>
                    </a:moveTo>
                    <a:cubicBezTo>
                      <a:pt x="34227" y="0"/>
                      <a:pt x="26628" y="3769"/>
                      <a:pt x="13314" y="9362"/>
                    </a:cubicBezTo>
                    <a:cubicBezTo>
                      <a:pt x="1" y="14985"/>
                      <a:pt x="3162" y="21946"/>
                      <a:pt x="3162" y="21946"/>
                    </a:cubicBezTo>
                    <a:cubicBezTo>
                      <a:pt x="3162" y="21946"/>
                      <a:pt x="5290" y="21672"/>
                      <a:pt x="8421" y="21186"/>
                    </a:cubicBezTo>
                    <a:lnTo>
                      <a:pt x="8481" y="18724"/>
                    </a:lnTo>
                    <a:lnTo>
                      <a:pt x="9515" y="21004"/>
                    </a:lnTo>
                    <a:cubicBezTo>
                      <a:pt x="14804" y="20122"/>
                      <a:pt x="22311" y="18694"/>
                      <a:pt x="27600" y="16931"/>
                    </a:cubicBezTo>
                    <a:cubicBezTo>
                      <a:pt x="33163" y="14529"/>
                      <a:pt x="39272" y="12827"/>
                      <a:pt x="43406" y="11824"/>
                    </a:cubicBezTo>
                    <a:lnTo>
                      <a:pt x="42038" y="8207"/>
                    </a:lnTo>
                    <a:lnTo>
                      <a:pt x="42038" y="8207"/>
                    </a:lnTo>
                    <a:cubicBezTo>
                      <a:pt x="42039" y="8207"/>
                      <a:pt x="43710" y="9332"/>
                      <a:pt x="45169" y="11429"/>
                    </a:cubicBezTo>
                    <a:cubicBezTo>
                      <a:pt x="47175" y="10973"/>
                      <a:pt x="48421" y="10730"/>
                      <a:pt x="48421" y="10730"/>
                    </a:cubicBezTo>
                    <a:cubicBezTo>
                      <a:pt x="48421" y="10730"/>
                      <a:pt x="48239" y="5927"/>
                      <a:pt x="43588" y="5076"/>
                    </a:cubicBezTo>
                    <a:cubicBezTo>
                      <a:pt x="38968" y="4225"/>
                      <a:pt x="34227" y="0"/>
                      <a:pt x="34227" y="0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6" name="Google Shape;2976;p74"/>
              <p:cNvSpPr/>
              <p:nvPr/>
            </p:nvSpPr>
            <p:spPr>
              <a:xfrm>
                <a:off x="1923940" y="1820139"/>
                <a:ext cx="1049416" cy="708586"/>
              </a:xfrm>
              <a:custGeom>
                <a:avLst/>
                <a:gdLst/>
                <a:ahLst/>
                <a:cxnLst/>
                <a:rect l="l" t="t" r="r" b="b"/>
                <a:pathLst>
                  <a:path w="23345" h="15763" extrusionOk="0">
                    <a:moveTo>
                      <a:pt x="15712" y="0"/>
                    </a:moveTo>
                    <a:cubicBezTo>
                      <a:pt x="14925" y="0"/>
                      <a:pt x="14127" y="123"/>
                      <a:pt x="13344" y="382"/>
                    </a:cubicBezTo>
                    <a:lnTo>
                      <a:pt x="6110" y="2783"/>
                    </a:lnTo>
                    <a:cubicBezTo>
                      <a:pt x="2159" y="4090"/>
                      <a:pt x="1" y="8406"/>
                      <a:pt x="1308" y="12388"/>
                    </a:cubicBezTo>
                    <a:lnTo>
                      <a:pt x="2432" y="15762"/>
                    </a:lnTo>
                    <a:cubicBezTo>
                      <a:pt x="4925" y="13969"/>
                      <a:pt x="11794" y="8498"/>
                      <a:pt x="11703" y="3026"/>
                    </a:cubicBezTo>
                    <a:lnTo>
                      <a:pt x="11703" y="3026"/>
                    </a:lnTo>
                    <a:cubicBezTo>
                      <a:pt x="13704" y="5001"/>
                      <a:pt x="17920" y="6470"/>
                      <a:pt x="21887" y="6470"/>
                    </a:cubicBezTo>
                    <a:cubicBezTo>
                      <a:pt x="22378" y="6470"/>
                      <a:pt x="22866" y="6447"/>
                      <a:pt x="23345" y="6400"/>
                    </a:cubicBezTo>
                    <a:lnTo>
                      <a:pt x="22949" y="5184"/>
                    </a:lnTo>
                    <a:cubicBezTo>
                      <a:pt x="21901" y="2016"/>
                      <a:pt x="18898" y="0"/>
                      <a:pt x="15712" y="0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7" name="Google Shape;2977;p74"/>
              <p:cNvSpPr/>
              <p:nvPr/>
            </p:nvSpPr>
            <p:spPr>
              <a:xfrm>
                <a:off x="2033265" y="1964347"/>
                <a:ext cx="1102685" cy="1442930"/>
              </a:xfrm>
              <a:custGeom>
                <a:avLst/>
                <a:gdLst/>
                <a:ahLst/>
                <a:cxnLst/>
                <a:rect l="l" t="t" r="r" b="b"/>
                <a:pathLst>
                  <a:path w="24530" h="32099" extrusionOk="0">
                    <a:moveTo>
                      <a:pt x="9271" y="1"/>
                    </a:moveTo>
                    <a:cubicBezTo>
                      <a:pt x="9210" y="5411"/>
                      <a:pt x="2462" y="10761"/>
                      <a:pt x="0" y="12554"/>
                    </a:cubicBezTo>
                    <a:lnTo>
                      <a:pt x="1824" y="18025"/>
                    </a:lnTo>
                    <a:cubicBezTo>
                      <a:pt x="3040" y="21734"/>
                      <a:pt x="6414" y="24165"/>
                      <a:pt x="10122" y="24408"/>
                    </a:cubicBezTo>
                    <a:lnTo>
                      <a:pt x="9697" y="25685"/>
                    </a:lnTo>
                    <a:lnTo>
                      <a:pt x="7447" y="25381"/>
                    </a:lnTo>
                    <a:lnTo>
                      <a:pt x="7447" y="25381"/>
                    </a:lnTo>
                    <a:cubicBezTo>
                      <a:pt x="7447" y="25381"/>
                      <a:pt x="8147" y="32098"/>
                      <a:pt x="14560" y="32098"/>
                    </a:cubicBezTo>
                    <a:cubicBezTo>
                      <a:pt x="20973" y="32098"/>
                      <a:pt x="19514" y="28299"/>
                      <a:pt x="19514" y="28299"/>
                    </a:cubicBezTo>
                    <a:lnTo>
                      <a:pt x="17782" y="27630"/>
                    </a:lnTo>
                    <a:cubicBezTo>
                      <a:pt x="17448" y="27692"/>
                      <a:pt x="17147" y="27722"/>
                      <a:pt x="16877" y="27722"/>
                    </a:cubicBezTo>
                    <a:cubicBezTo>
                      <a:pt x="14237" y="27722"/>
                      <a:pt x="14456" y="24884"/>
                      <a:pt x="14925" y="21521"/>
                    </a:cubicBezTo>
                    <a:cubicBezTo>
                      <a:pt x="24530" y="18451"/>
                      <a:pt x="20061" y="7752"/>
                      <a:pt x="18542" y="5198"/>
                    </a:cubicBezTo>
                    <a:cubicBezTo>
                      <a:pt x="13678" y="4834"/>
                      <a:pt x="10669" y="1824"/>
                      <a:pt x="9271" y="1"/>
                    </a:cubicBezTo>
                    <a:close/>
                  </a:path>
                </a:pathLst>
              </a:custGeom>
              <a:solidFill>
                <a:srgbClr val="FFB8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8" name="Google Shape;2978;p74"/>
              <p:cNvSpPr/>
              <p:nvPr/>
            </p:nvSpPr>
            <p:spPr>
              <a:xfrm>
                <a:off x="2445602" y="1956165"/>
                <a:ext cx="709171" cy="1254400"/>
              </a:xfrm>
              <a:custGeom>
                <a:avLst/>
                <a:gdLst/>
                <a:ahLst/>
                <a:cxnLst/>
                <a:rect l="l" t="t" r="r" b="b"/>
                <a:pathLst>
                  <a:path w="15776" h="27905" extrusionOk="0">
                    <a:moveTo>
                      <a:pt x="0" y="0"/>
                    </a:moveTo>
                    <a:cubicBezTo>
                      <a:pt x="0" y="61"/>
                      <a:pt x="0" y="122"/>
                      <a:pt x="0" y="183"/>
                    </a:cubicBezTo>
                    <a:cubicBezTo>
                      <a:pt x="1398" y="2006"/>
                      <a:pt x="4407" y="5016"/>
                      <a:pt x="9271" y="5380"/>
                    </a:cubicBezTo>
                    <a:cubicBezTo>
                      <a:pt x="10760" y="7934"/>
                      <a:pt x="15259" y="18633"/>
                      <a:pt x="5654" y="21703"/>
                    </a:cubicBezTo>
                    <a:cubicBezTo>
                      <a:pt x="5185" y="25066"/>
                      <a:pt x="4966" y="27904"/>
                      <a:pt x="7606" y="27904"/>
                    </a:cubicBezTo>
                    <a:cubicBezTo>
                      <a:pt x="7876" y="27904"/>
                      <a:pt x="8177" y="27874"/>
                      <a:pt x="8511" y="27812"/>
                    </a:cubicBezTo>
                    <a:lnTo>
                      <a:pt x="7964" y="27600"/>
                    </a:lnTo>
                    <a:lnTo>
                      <a:pt x="8450" y="22767"/>
                    </a:lnTo>
                    <a:cubicBezTo>
                      <a:pt x="13222" y="21064"/>
                      <a:pt x="15775" y="15836"/>
                      <a:pt x="14195" y="11034"/>
                    </a:cubicBezTo>
                    <a:lnTo>
                      <a:pt x="11642" y="3374"/>
                    </a:lnTo>
                    <a:cubicBezTo>
                      <a:pt x="11163" y="3421"/>
                      <a:pt x="10675" y="3444"/>
                      <a:pt x="10184" y="3444"/>
                    </a:cubicBezTo>
                    <a:cubicBezTo>
                      <a:pt x="6217" y="3444"/>
                      <a:pt x="2001" y="1975"/>
                      <a:pt x="0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9" name="Google Shape;2979;p74"/>
              <p:cNvSpPr/>
              <p:nvPr/>
            </p:nvSpPr>
            <p:spPr>
              <a:xfrm>
                <a:off x="2346134" y="2378269"/>
                <a:ext cx="43784" cy="7399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646" extrusionOk="0">
                    <a:moveTo>
                      <a:pt x="421" y="1"/>
                    </a:moveTo>
                    <a:cubicBezTo>
                      <a:pt x="413" y="1"/>
                      <a:pt x="404" y="1"/>
                      <a:pt x="396" y="3"/>
                    </a:cubicBezTo>
                    <a:cubicBezTo>
                      <a:pt x="153" y="33"/>
                      <a:pt x="1" y="428"/>
                      <a:pt x="62" y="884"/>
                    </a:cubicBezTo>
                    <a:cubicBezTo>
                      <a:pt x="91" y="1321"/>
                      <a:pt x="315" y="1646"/>
                      <a:pt x="548" y="1646"/>
                    </a:cubicBezTo>
                    <a:cubicBezTo>
                      <a:pt x="558" y="1646"/>
                      <a:pt x="568" y="1645"/>
                      <a:pt x="578" y="1644"/>
                    </a:cubicBezTo>
                    <a:cubicBezTo>
                      <a:pt x="822" y="1614"/>
                      <a:pt x="974" y="1218"/>
                      <a:pt x="913" y="793"/>
                    </a:cubicBezTo>
                    <a:cubicBezTo>
                      <a:pt x="854" y="355"/>
                      <a:pt x="628" y="1"/>
                      <a:pt x="421" y="1"/>
                    </a:cubicBezTo>
                    <a:close/>
                  </a:path>
                </a:pathLst>
              </a:custGeom>
              <a:solidFill>
                <a:srgbClr val="1717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0" name="Google Shape;2980;p74"/>
              <p:cNvSpPr/>
              <p:nvPr/>
            </p:nvSpPr>
            <p:spPr>
              <a:xfrm>
                <a:off x="2857154" y="2262202"/>
                <a:ext cx="43784" cy="73947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645" extrusionOk="0">
                    <a:moveTo>
                      <a:pt x="396" y="1"/>
                    </a:moveTo>
                    <a:cubicBezTo>
                      <a:pt x="153" y="31"/>
                      <a:pt x="1" y="426"/>
                      <a:pt x="62" y="882"/>
                    </a:cubicBezTo>
                    <a:cubicBezTo>
                      <a:pt x="91" y="1319"/>
                      <a:pt x="315" y="1644"/>
                      <a:pt x="548" y="1644"/>
                    </a:cubicBezTo>
                    <a:cubicBezTo>
                      <a:pt x="558" y="1644"/>
                      <a:pt x="568" y="1644"/>
                      <a:pt x="578" y="1642"/>
                    </a:cubicBezTo>
                    <a:cubicBezTo>
                      <a:pt x="822" y="1612"/>
                      <a:pt x="974" y="1247"/>
                      <a:pt x="913" y="791"/>
                    </a:cubicBezTo>
                    <a:cubicBezTo>
                      <a:pt x="852" y="335"/>
                      <a:pt x="609" y="1"/>
                      <a:pt x="396" y="1"/>
                    </a:cubicBezTo>
                    <a:close/>
                  </a:path>
                </a:pathLst>
              </a:custGeom>
              <a:solidFill>
                <a:srgbClr val="1717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1" name="Google Shape;2981;p74"/>
              <p:cNvSpPr/>
              <p:nvPr/>
            </p:nvSpPr>
            <p:spPr>
              <a:xfrm>
                <a:off x="2714295" y="2280812"/>
                <a:ext cx="122406" cy="196128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4363" extrusionOk="0">
                    <a:moveTo>
                      <a:pt x="326" y="1"/>
                    </a:moveTo>
                    <a:cubicBezTo>
                      <a:pt x="161" y="1"/>
                      <a:pt x="1" y="215"/>
                      <a:pt x="139" y="377"/>
                    </a:cubicBezTo>
                    <a:cubicBezTo>
                      <a:pt x="815" y="1194"/>
                      <a:pt x="1465" y="1985"/>
                      <a:pt x="2138" y="2774"/>
                    </a:cubicBezTo>
                    <a:lnTo>
                      <a:pt x="2138" y="2774"/>
                    </a:lnTo>
                    <a:cubicBezTo>
                      <a:pt x="1567" y="3156"/>
                      <a:pt x="978" y="3557"/>
                      <a:pt x="413" y="3933"/>
                    </a:cubicBezTo>
                    <a:cubicBezTo>
                      <a:pt x="208" y="4062"/>
                      <a:pt x="327" y="4363"/>
                      <a:pt x="515" y="4363"/>
                    </a:cubicBezTo>
                    <a:cubicBezTo>
                      <a:pt x="550" y="4363"/>
                      <a:pt x="588" y="4352"/>
                      <a:pt x="626" y="4329"/>
                    </a:cubicBezTo>
                    <a:cubicBezTo>
                      <a:pt x="1264" y="3873"/>
                      <a:pt x="1902" y="3447"/>
                      <a:pt x="2571" y="3022"/>
                    </a:cubicBezTo>
                    <a:cubicBezTo>
                      <a:pt x="2693" y="2930"/>
                      <a:pt x="2723" y="2778"/>
                      <a:pt x="2601" y="2657"/>
                    </a:cubicBezTo>
                    <a:cubicBezTo>
                      <a:pt x="1902" y="1806"/>
                      <a:pt x="1173" y="955"/>
                      <a:pt x="474" y="73"/>
                    </a:cubicBezTo>
                    <a:cubicBezTo>
                      <a:pt x="430" y="22"/>
                      <a:pt x="378" y="1"/>
                      <a:pt x="326" y="1"/>
                    </a:cubicBezTo>
                    <a:close/>
                  </a:path>
                </a:pathLst>
              </a:custGeom>
              <a:solidFill>
                <a:srgbClr val="1717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2" name="Google Shape;2982;p74"/>
              <p:cNvSpPr/>
              <p:nvPr/>
            </p:nvSpPr>
            <p:spPr>
              <a:xfrm>
                <a:off x="2250520" y="2500540"/>
                <a:ext cx="214558" cy="202466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504" extrusionOk="0">
                    <a:moveTo>
                      <a:pt x="2384" y="1"/>
                    </a:moveTo>
                    <a:cubicBezTo>
                      <a:pt x="2290" y="1"/>
                      <a:pt x="2194" y="6"/>
                      <a:pt x="2098" y="18"/>
                    </a:cubicBezTo>
                    <a:cubicBezTo>
                      <a:pt x="851" y="170"/>
                      <a:pt x="0" y="1264"/>
                      <a:pt x="152" y="2511"/>
                    </a:cubicBezTo>
                    <a:cubicBezTo>
                      <a:pt x="293" y="3663"/>
                      <a:pt x="1239" y="4503"/>
                      <a:pt x="2366" y="4503"/>
                    </a:cubicBezTo>
                    <a:cubicBezTo>
                      <a:pt x="2458" y="4503"/>
                      <a:pt x="2551" y="4498"/>
                      <a:pt x="2645" y="4486"/>
                    </a:cubicBezTo>
                    <a:cubicBezTo>
                      <a:pt x="3891" y="4334"/>
                      <a:pt x="4772" y="3210"/>
                      <a:pt x="4620" y="1963"/>
                    </a:cubicBezTo>
                    <a:cubicBezTo>
                      <a:pt x="4452" y="814"/>
                      <a:pt x="3508" y="1"/>
                      <a:pt x="2384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3" name="Google Shape;2983;p74"/>
              <p:cNvSpPr/>
              <p:nvPr/>
            </p:nvSpPr>
            <p:spPr>
              <a:xfrm>
                <a:off x="2866729" y="2370762"/>
                <a:ext cx="215952" cy="20381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4534" extrusionOk="0">
                    <a:moveTo>
                      <a:pt x="2408" y="1"/>
                    </a:moveTo>
                    <a:cubicBezTo>
                      <a:pt x="2316" y="1"/>
                      <a:pt x="2222" y="6"/>
                      <a:pt x="2128" y="18"/>
                    </a:cubicBezTo>
                    <a:cubicBezTo>
                      <a:pt x="882" y="170"/>
                      <a:pt x="1" y="1294"/>
                      <a:pt x="153" y="2540"/>
                    </a:cubicBezTo>
                    <a:cubicBezTo>
                      <a:pt x="293" y="3693"/>
                      <a:pt x="1265" y="4533"/>
                      <a:pt x="2396" y="4533"/>
                    </a:cubicBezTo>
                    <a:cubicBezTo>
                      <a:pt x="2488" y="4533"/>
                      <a:pt x="2582" y="4528"/>
                      <a:pt x="2676" y="4516"/>
                    </a:cubicBezTo>
                    <a:cubicBezTo>
                      <a:pt x="3922" y="4364"/>
                      <a:pt x="4803" y="3240"/>
                      <a:pt x="4651" y="1993"/>
                    </a:cubicBezTo>
                    <a:cubicBezTo>
                      <a:pt x="4511" y="841"/>
                      <a:pt x="3539" y="1"/>
                      <a:pt x="2408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4" name="Google Shape;2984;p74"/>
              <p:cNvSpPr/>
              <p:nvPr/>
            </p:nvSpPr>
            <p:spPr>
              <a:xfrm>
                <a:off x="2523786" y="2655671"/>
                <a:ext cx="122990" cy="30163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671" extrusionOk="0">
                    <a:moveTo>
                      <a:pt x="1059" y="0"/>
                    </a:moveTo>
                    <a:cubicBezTo>
                      <a:pt x="804" y="0"/>
                      <a:pt x="549" y="32"/>
                      <a:pt x="304" y="93"/>
                    </a:cubicBezTo>
                    <a:cubicBezTo>
                      <a:pt x="183" y="123"/>
                      <a:pt x="92" y="184"/>
                      <a:pt x="0" y="245"/>
                    </a:cubicBezTo>
                    <a:cubicBezTo>
                      <a:pt x="456" y="488"/>
                      <a:pt x="1034" y="640"/>
                      <a:pt x="1763" y="671"/>
                    </a:cubicBezTo>
                    <a:cubicBezTo>
                      <a:pt x="2098" y="671"/>
                      <a:pt x="2402" y="640"/>
                      <a:pt x="2736" y="579"/>
                    </a:cubicBezTo>
                    <a:cubicBezTo>
                      <a:pt x="2554" y="427"/>
                      <a:pt x="2371" y="306"/>
                      <a:pt x="2158" y="215"/>
                    </a:cubicBezTo>
                    <a:cubicBezTo>
                      <a:pt x="1814" y="69"/>
                      <a:pt x="1437" y="0"/>
                      <a:pt x="1059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5" name="Google Shape;2985;p74"/>
              <p:cNvSpPr/>
              <p:nvPr/>
            </p:nvSpPr>
            <p:spPr>
              <a:xfrm>
                <a:off x="2462291" y="2556776"/>
                <a:ext cx="278795" cy="124968"/>
              </a:xfrm>
              <a:custGeom>
                <a:avLst/>
                <a:gdLst/>
                <a:ahLst/>
                <a:cxnLst/>
                <a:rect l="l" t="t" r="r" b="b"/>
                <a:pathLst>
                  <a:path w="6202" h="2780" extrusionOk="0">
                    <a:moveTo>
                      <a:pt x="1038" y="1"/>
                    </a:moveTo>
                    <a:cubicBezTo>
                      <a:pt x="795" y="1"/>
                      <a:pt x="560" y="111"/>
                      <a:pt x="335" y="409"/>
                    </a:cubicBezTo>
                    <a:cubicBezTo>
                      <a:pt x="1" y="864"/>
                      <a:pt x="244" y="1867"/>
                      <a:pt x="1368" y="2445"/>
                    </a:cubicBezTo>
                    <a:cubicBezTo>
                      <a:pt x="1460" y="2384"/>
                      <a:pt x="1551" y="2323"/>
                      <a:pt x="1672" y="2293"/>
                    </a:cubicBezTo>
                    <a:cubicBezTo>
                      <a:pt x="1912" y="2221"/>
                      <a:pt x="2161" y="2187"/>
                      <a:pt x="2411" y="2187"/>
                    </a:cubicBezTo>
                    <a:cubicBezTo>
                      <a:pt x="2794" y="2187"/>
                      <a:pt x="3177" y="2267"/>
                      <a:pt x="3526" y="2415"/>
                    </a:cubicBezTo>
                    <a:cubicBezTo>
                      <a:pt x="3739" y="2506"/>
                      <a:pt x="3922" y="2627"/>
                      <a:pt x="4104" y="2779"/>
                    </a:cubicBezTo>
                    <a:cubicBezTo>
                      <a:pt x="5229" y="2597"/>
                      <a:pt x="6201" y="1989"/>
                      <a:pt x="6019" y="1016"/>
                    </a:cubicBezTo>
                    <a:cubicBezTo>
                      <a:pt x="5929" y="524"/>
                      <a:pt x="5478" y="230"/>
                      <a:pt x="5015" y="230"/>
                    </a:cubicBezTo>
                    <a:cubicBezTo>
                      <a:pt x="4849" y="230"/>
                      <a:pt x="4682" y="267"/>
                      <a:pt x="4530" y="348"/>
                    </a:cubicBezTo>
                    <a:cubicBezTo>
                      <a:pt x="4195" y="530"/>
                      <a:pt x="3891" y="804"/>
                      <a:pt x="3526" y="895"/>
                    </a:cubicBezTo>
                    <a:cubicBezTo>
                      <a:pt x="3447" y="916"/>
                      <a:pt x="3367" y="926"/>
                      <a:pt x="3287" y="926"/>
                    </a:cubicBezTo>
                    <a:cubicBezTo>
                      <a:pt x="2511" y="926"/>
                      <a:pt x="1741" y="1"/>
                      <a:pt x="1038" y="1"/>
                    </a:cubicBezTo>
                    <a:close/>
                  </a:path>
                </a:pathLst>
              </a:custGeom>
              <a:solidFill>
                <a:srgbClr val="1717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6" name="Google Shape;2986;p74"/>
              <p:cNvSpPr/>
              <p:nvPr/>
            </p:nvSpPr>
            <p:spPr>
              <a:xfrm>
                <a:off x="1810615" y="2561810"/>
                <a:ext cx="310127" cy="258477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750" extrusionOk="0">
                    <a:moveTo>
                      <a:pt x="3640" y="1"/>
                    </a:moveTo>
                    <a:cubicBezTo>
                      <a:pt x="2908" y="1"/>
                      <a:pt x="2055" y="199"/>
                      <a:pt x="1336" y="904"/>
                    </a:cubicBezTo>
                    <a:cubicBezTo>
                      <a:pt x="1" y="2240"/>
                      <a:pt x="738" y="5749"/>
                      <a:pt x="4138" y="5749"/>
                    </a:cubicBezTo>
                    <a:cubicBezTo>
                      <a:pt x="4916" y="5749"/>
                      <a:pt x="5834" y="5565"/>
                      <a:pt x="6899" y="5129"/>
                    </a:cubicBezTo>
                    <a:lnTo>
                      <a:pt x="5318" y="327"/>
                    </a:lnTo>
                    <a:cubicBezTo>
                      <a:pt x="5318" y="327"/>
                      <a:pt x="4579" y="1"/>
                      <a:pt x="3640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7" name="Google Shape;2987;p74"/>
              <p:cNvSpPr/>
              <p:nvPr/>
            </p:nvSpPr>
            <p:spPr>
              <a:xfrm>
                <a:off x="1881595" y="2633779"/>
                <a:ext cx="193026" cy="127620"/>
              </a:xfrm>
              <a:custGeom>
                <a:avLst/>
                <a:gdLst/>
                <a:ahLst/>
                <a:cxnLst/>
                <a:rect l="l" t="t" r="r" b="b"/>
                <a:pathLst>
                  <a:path w="4294" h="2839" extrusionOk="0">
                    <a:moveTo>
                      <a:pt x="417" y="0"/>
                    </a:moveTo>
                    <a:cubicBezTo>
                      <a:pt x="380" y="0"/>
                      <a:pt x="342" y="1"/>
                      <a:pt x="304" y="3"/>
                    </a:cubicBezTo>
                    <a:cubicBezTo>
                      <a:pt x="0" y="33"/>
                      <a:pt x="0" y="489"/>
                      <a:pt x="304" y="489"/>
                    </a:cubicBezTo>
                    <a:cubicBezTo>
                      <a:pt x="339" y="487"/>
                      <a:pt x="374" y="487"/>
                      <a:pt x="409" y="487"/>
                    </a:cubicBezTo>
                    <a:cubicBezTo>
                      <a:pt x="1128" y="487"/>
                      <a:pt x="1791" y="783"/>
                      <a:pt x="2371" y="1218"/>
                    </a:cubicBezTo>
                    <a:cubicBezTo>
                      <a:pt x="2133" y="1175"/>
                      <a:pt x="1882" y="1147"/>
                      <a:pt x="1634" y="1147"/>
                    </a:cubicBezTo>
                    <a:cubicBezTo>
                      <a:pt x="1187" y="1147"/>
                      <a:pt x="747" y="1238"/>
                      <a:pt x="396" y="1492"/>
                    </a:cubicBezTo>
                    <a:cubicBezTo>
                      <a:pt x="196" y="1641"/>
                      <a:pt x="324" y="1934"/>
                      <a:pt x="510" y="1934"/>
                    </a:cubicBezTo>
                    <a:cubicBezTo>
                      <a:pt x="551" y="1934"/>
                      <a:pt x="595" y="1920"/>
                      <a:pt x="639" y="1887"/>
                    </a:cubicBezTo>
                    <a:cubicBezTo>
                      <a:pt x="919" y="1680"/>
                      <a:pt x="1263" y="1604"/>
                      <a:pt x="1620" y="1604"/>
                    </a:cubicBezTo>
                    <a:cubicBezTo>
                      <a:pt x="2152" y="1604"/>
                      <a:pt x="2713" y="1772"/>
                      <a:pt x="3131" y="1917"/>
                    </a:cubicBezTo>
                    <a:cubicBezTo>
                      <a:pt x="3374" y="2161"/>
                      <a:pt x="3587" y="2465"/>
                      <a:pt x="3769" y="2738"/>
                    </a:cubicBezTo>
                    <a:cubicBezTo>
                      <a:pt x="3814" y="2809"/>
                      <a:pt x="3882" y="2839"/>
                      <a:pt x="3951" y="2839"/>
                    </a:cubicBezTo>
                    <a:cubicBezTo>
                      <a:pt x="4119" y="2839"/>
                      <a:pt x="4294" y="2667"/>
                      <a:pt x="4165" y="2495"/>
                    </a:cubicBezTo>
                    <a:cubicBezTo>
                      <a:pt x="3363" y="1248"/>
                      <a:pt x="2010" y="0"/>
                      <a:pt x="417" y="0"/>
                    </a:cubicBezTo>
                    <a:close/>
                  </a:path>
                </a:pathLst>
              </a:custGeom>
              <a:solidFill>
                <a:srgbClr val="1717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8" name="Google Shape;2988;p74"/>
              <p:cNvSpPr/>
              <p:nvPr/>
            </p:nvSpPr>
            <p:spPr>
              <a:xfrm>
                <a:off x="3005473" y="2225251"/>
                <a:ext cx="172213" cy="224223"/>
              </a:xfrm>
              <a:custGeom>
                <a:avLst/>
                <a:gdLst/>
                <a:ahLst/>
                <a:cxnLst/>
                <a:rect l="l" t="t" r="r" b="b"/>
                <a:pathLst>
                  <a:path w="3831" h="4988" extrusionOk="0">
                    <a:moveTo>
                      <a:pt x="926" y="1"/>
                    </a:moveTo>
                    <a:cubicBezTo>
                      <a:pt x="400" y="1"/>
                      <a:pt x="0" y="185"/>
                      <a:pt x="0" y="185"/>
                    </a:cubicBezTo>
                    <a:lnTo>
                      <a:pt x="1611" y="4987"/>
                    </a:lnTo>
                    <a:cubicBezTo>
                      <a:pt x="1611" y="4987"/>
                      <a:pt x="3830" y="3498"/>
                      <a:pt x="2888" y="1400"/>
                    </a:cubicBezTo>
                    <a:cubicBezTo>
                      <a:pt x="2360" y="261"/>
                      <a:pt x="1553" y="1"/>
                      <a:pt x="926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9" name="Google Shape;2989;p74"/>
              <p:cNvSpPr/>
              <p:nvPr/>
            </p:nvSpPr>
            <p:spPr>
              <a:xfrm>
                <a:off x="2347527" y="1577171"/>
                <a:ext cx="109010" cy="249217"/>
              </a:xfrm>
              <a:custGeom>
                <a:avLst/>
                <a:gdLst/>
                <a:ahLst/>
                <a:cxnLst/>
                <a:rect l="l" t="t" r="r" b="b"/>
                <a:pathLst>
                  <a:path w="2425" h="5544" extrusionOk="0">
                    <a:moveTo>
                      <a:pt x="1335" y="0"/>
                    </a:moveTo>
                    <a:cubicBezTo>
                      <a:pt x="1307" y="0"/>
                      <a:pt x="1277" y="4"/>
                      <a:pt x="1247" y="12"/>
                    </a:cubicBezTo>
                    <a:cubicBezTo>
                      <a:pt x="0" y="316"/>
                      <a:pt x="1702" y="5544"/>
                      <a:pt x="1702" y="5544"/>
                    </a:cubicBezTo>
                    <a:cubicBezTo>
                      <a:pt x="1702" y="5544"/>
                      <a:pt x="2424" y="0"/>
                      <a:pt x="13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90" name="Google Shape;2990;p74"/>
              <p:cNvSpPr/>
              <p:nvPr/>
            </p:nvSpPr>
            <p:spPr>
              <a:xfrm>
                <a:off x="2406280" y="1618527"/>
                <a:ext cx="169471" cy="207860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624" extrusionOk="0">
                    <a:moveTo>
                      <a:pt x="2496" y="0"/>
                    </a:moveTo>
                    <a:cubicBezTo>
                      <a:pt x="1296" y="0"/>
                      <a:pt x="0" y="4624"/>
                      <a:pt x="0" y="4624"/>
                    </a:cubicBezTo>
                    <a:cubicBezTo>
                      <a:pt x="0" y="4624"/>
                      <a:pt x="3769" y="156"/>
                      <a:pt x="2554" y="4"/>
                    </a:cubicBezTo>
                    <a:cubicBezTo>
                      <a:pt x="2535" y="1"/>
                      <a:pt x="2515" y="0"/>
                      <a:pt x="2496" y="0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991" name="Google Shape;2991;p74"/>
            <p:cNvSpPr/>
            <p:nvPr/>
          </p:nvSpPr>
          <p:spPr>
            <a:xfrm>
              <a:off x="1619252" y="3430293"/>
              <a:ext cx="1453854" cy="975604"/>
            </a:xfrm>
            <a:custGeom>
              <a:avLst/>
              <a:gdLst/>
              <a:ahLst/>
              <a:cxnLst/>
              <a:rect l="l" t="t" r="r" b="b"/>
              <a:pathLst>
                <a:path w="32342" h="21703" extrusionOk="0">
                  <a:moveTo>
                    <a:pt x="23792" y="1"/>
                  </a:moveTo>
                  <a:cubicBezTo>
                    <a:pt x="22994" y="1"/>
                    <a:pt x="22185" y="184"/>
                    <a:pt x="21399" y="582"/>
                  </a:cubicBezTo>
                  <a:cubicBezTo>
                    <a:pt x="19648" y="1457"/>
                    <a:pt x="17855" y="2971"/>
                    <a:pt x="15852" y="2971"/>
                  </a:cubicBezTo>
                  <a:cubicBezTo>
                    <a:pt x="15422" y="2971"/>
                    <a:pt x="14981" y="2901"/>
                    <a:pt x="14530" y="2740"/>
                  </a:cubicBezTo>
                  <a:cubicBezTo>
                    <a:pt x="12998" y="2199"/>
                    <a:pt x="11284" y="1840"/>
                    <a:pt x="9592" y="1840"/>
                  </a:cubicBezTo>
                  <a:cubicBezTo>
                    <a:pt x="8430" y="1840"/>
                    <a:pt x="7278" y="2009"/>
                    <a:pt x="6201" y="2405"/>
                  </a:cubicBezTo>
                  <a:cubicBezTo>
                    <a:pt x="6171" y="2436"/>
                    <a:pt x="6140" y="2436"/>
                    <a:pt x="6110" y="2466"/>
                  </a:cubicBezTo>
                  <a:cubicBezTo>
                    <a:pt x="2462" y="3864"/>
                    <a:pt x="0" y="7664"/>
                    <a:pt x="0" y="11554"/>
                  </a:cubicBezTo>
                  <a:cubicBezTo>
                    <a:pt x="31" y="14959"/>
                    <a:pt x="1885" y="18029"/>
                    <a:pt x="4651" y="19944"/>
                  </a:cubicBezTo>
                  <a:cubicBezTo>
                    <a:pt x="6515" y="21228"/>
                    <a:pt x="8283" y="21702"/>
                    <a:pt x="9929" y="21702"/>
                  </a:cubicBezTo>
                  <a:cubicBezTo>
                    <a:pt x="13972" y="21702"/>
                    <a:pt x="17281" y="18837"/>
                    <a:pt x="19484" y="18059"/>
                  </a:cubicBezTo>
                  <a:cubicBezTo>
                    <a:pt x="20035" y="17868"/>
                    <a:pt x="20628" y="17790"/>
                    <a:pt x="21231" y="17790"/>
                  </a:cubicBezTo>
                  <a:cubicBezTo>
                    <a:pt x="23984" y="17790"/>
                    <a:pt x="26931" y="19427"/>
                    <a:pt x="26931" y="19427"/>
                  </a:cubicBezTo>
                  <a:cubicBezTo>
                    <a:pt x="26931" y="19427"/>
                    <a:pt x="26978" y="19435"/>
                    <a:pt x="27064" y="19435"/>
                  </a:cubicBezTo>
                  <a:cubicBezTo>
                    <a:pt x="27675" y="19435"/>
                    <a:pt x="30248" y="19037"/>
                    <a:pt x="31582" y="12558"/>
                  </a:cubicBezTo>
                  <a:cubicBezTo>
                    <a:pt x="32341" y="8819"/>
                    <a:pt x="30943" y="4746"/>
                    <a:pt x="28268" y="2041"/>
                  </a:cubicBezTo>
                  <a:cubicBezTo>
                    <a:pt x="27021" y="773"/>
                    <a:pt x="25430" y="1"/>
                    <a:pt x="23792" y="1"/>
                  </a:cubicBez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2" name="Google Shape;2992;p74"/>
            <p:cNvSpPr/>
            <p:nvPr/>
          </p:nvSpPr>
          <p:spPr>
            <a:xfrm>
              <a:off x="2295607" y="3329329"/>
              <a:ext cx="1781782" cy="716048"/>
            </a:xfrm>
            <a:custGeom>
              <a:avLst/>
              <a:gdLst/>
              <a:ahLst/>
              <a:cxnLst/>
              <a:rect l="l" t="t" r="r" b="b"/>
              <a:pathLst>
                <a:path w="39637" h="15929" extrusionOk="0">
                  <a:moveTo>
                    <a:pt x="38147" y="1"/>
                  </a:moveTo>
                  <a:lnTo>
                    <a:pt x="0" y="12737"/>
                  </a:lnTo>
                  <a:lnTo>
                    <a:pt x="2766" y="15928"/>
                  </a:lnTo>
                  <a:lnTo>
                    <a:pt x="39636" y="3284"/>
                  </a:lnTo>
                  <a:lnTo>
                    <a:pt x="38147" y="1"/>
                  </a:ln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3" name="Google Shape;2993;p74"/>
            <p:cNvSpPr/>
            <p:nvPr/>
          </p:nvSpPr>
          <p:spPr>
            <a:xfrm>
              <a:off x="4010365" y="3094318"/>
              <a:ext cx="556152" cy="404483"/>
            </a:xfrm>
            <a:custGeom>
              <a:avLst/>
              <a:gdLst/>
              <a:ahLst/>
              <a:cxnLst/>
              <a:rect l="l" t="t" r="r" b="b"/>
              <a:pathLst>
                <a:path w="12372" h="8998" extrusionOk="0">
                  <a:moveTo>
                    <a:pt x="9879" y="1"/>
                  </a:moveTo>
                  <a:lnTo>
                    <a:pt x="1004" y="3132"/>
                  </a:lnTo>
                  <a:lnTo>
                    <a:pt x="1" y="5229"/>
                  </a:lnTo>
                  <a:lnTo>
                    <a:pt x="1490" y="8512"/>
                  </a:lnTo>
                  <a:lnTo>
                    <a:pt x="4439" y="8998"/>
                  </a:lnTo>
                  <a:lnTo>
                    <a:pt x="12372" y="6657"/>
                  </a:lnTo>
                  <a:lnTo>
                    <a:pt x="9879" y="1"/>
                  </a:ln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4" name="Google Shape;2994;p74"/>
            <p:cNvSpPr/>
            <p:nvPr/>
          </p:nvSpPr>
          <p:spPr>
            <a:xfrm>
              <a:off x="2829868" y="4145082"/>
              <a:ext cx="408573" cy="370319"/>
            </a:xfrm>
            <a:custGeom>
              <a:avLst/>
              <a:gdLst/>
              <a:ahLst/>
              <a:cxnLst/>
              <a:rect l="l" t="t" r="r" b="b"/>
              <a:pathLst>
                <a:path w="9089" h="8238" extrusionOk="0">
                  <a:moveTo>
                    <a:pt x="9088" y="0"/>
                  </a:moveTo>
                  <a:cubicBezTo>
                    <a:pt x="8541" y="122"/>
                    <a:pt x="8024" y="243"/>
                    <a:pt x="7508" y="395"/>
                  </a:cubicBezTo>
                  <a:cubicBezTo>
                    <a:pt x="6991" y="578"/>
                    <a:pt x="6474" y="730"/>
                    <a:pt x="5988" y="973"/>
                  </a:cubicBezTo>
                  <a:cubicBezTo>
                    <a:pt x="4985" y="1429"/>
                    <a:pt x="4043" y="1976"/>
                    <a:pt x="3192" y="2675"/>
                  </a:cubicBezTo>
                  <a:cubicBezTo>
                    <a:pt x="2340" y="3404"/>
                    <a:pt x="1581" y="4225"/>
                    <a:pt x="1033" y="5167"/>
                  </a:cubicBezTo>
                  <a:cubicBezTo>
                    <a:pt x="456" y="6110"/>
                    <a:pt x="30" y="7173"/>
                    <a:pt x="0" y="8237"/>
                  </a:cubicBezTo>
                  <a:cubicBezTo>
                    <a:pt x="334" y="7234"/>
                    <a:pt x="851" y="6322"/>
                    <a:pt x="1489" y="5471"/>
                  </a:cubicBezTo>
                  <a:cubicBezTo>
                    <a:pt x="2097" y="4620"/>
                    <a:pt x="2827" y="3891"/>
                    <a:pt x="3647" y="3222"/>
                  </a:cubicBezTo>
                  <a:lnTo>
                    <a:pt x="4255" y="2736"/>
                  </a:lnTo>
                  <a:cubicBezTo>
                    <a:pt x="4468" y="2584"/>
                    <a:pt x="4681" y="2432"/>
                    <a:pt x="4894" y="2280"/>
                  </a:cubicBezTo>
                  <a:cubicBezTo>
                    <a:pt x="5319" y="1976"/>
                    <a:pt x="5775" y="1733"/>
                    <a:pt x="6231" y="1459"/>
                  </a:cubicBezTo>
                  <a:cubicBezTo>
                    <a:pt x="6444" y="1307"/>
                    <a:pt x="6687" y="1216"/>
                    <a:pt x="6930" y="1064"/>
                  </a:cubicBezTo>
                  <a:lnTo>
                    <a:pt x="7629" y="699"/>
                  </a:lnTo>
                  <a:cubicBezTo>
                    <a:pt x="8116" y="486"/>
                    <a:pt x="8602" y="243"/>
                    <a:pt x="908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5" name="Google Shape;2995;p74"/>
            <p:cNvSpPr/>
            <p:nvPr/>
          </p:nvSpPr>
          <p:spPr>
            <a:xfrm>
              <a:off x="2788871" y="4406032"/>
              <a:ext cx="414013" cy="347123"/>
            </a:xfrm>
            <a:custGeom>
              <a:avLst/>
              <a:gdLst/>
              <a:ahLst/>
              <a:cxnLst/>
              <a:rect l="l" t="t" r="r" b="b"/>
              <a:pathLst>
                <a:path w="9210" h="7722" extrusionOk="0">
                  <a:moveTo>
                    <a:pt x="912" y="1"/>
                  </a:moveTo>
                  <a:lnTo>
                    <a:pt x="0" y="2432"/>
                  </a:lnTo>
                  <a:cubicBezTo>
                    <a:pt x="0" y="2432"/>
                    <a:pt x="365" y="6627"/>
                    <a:pt x="4529" y="7721"/>
                  </a:cubicBezTo>
                  <a:cubicBezTo>
                    <a:pt x="6596" y="7113"/>
                    <a:pt x="9210" y="5381"/>
                    <a:pt x="9210" y="5381"/>
                  </a:cubicBezTo>
                  <a:cubicBezTo>
                    <a:pt x="9210" y="5381"/>
                    <a:pt x="3556" y="2827"/>
                    <a:pt x="912" y="1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6" name="Google Shape;2996;p74"/>
            <p:cNvSpPr/>
            <p:nvPr/>
          </p:nvSpPr>
          <p:spPr>
            <a:xfrm>
              <a:off x="2552466" y="4564534"/>
              <a:ext cx="98446" cy="159222"/>
            </a:xfrm>
            <a:custGeom>
              <a:avLst/>
              <a:gdLst/>
              <a:ahLst/>
              <a:cxnLst/>
              <a:rect l="l" t="t" r="r" b="b"/>
              <a:pathLst>
                <a:path w="2190" h="3542" extrusionOk="0">
                  <a:moveTo>
                    <a:pt x="183" y="0"/>
                  </a:moveTo>
                  <a:cubicBezTo>
                    <a:pt x="1" y="0"/>
                    <a:pt x="1" y="304"/>
                    <a:pt x="183" y="304"/>
                  </a:cubicBezTo>
                  <a:lnTo>
                    <a:pt x="335" y="304"/>
                  </a:lnTo>
                  <a:cubicBezTo>
                    <a:pt x="517" y="335"/>
                    <a:pt x="669" y="396"/>
                    <a:pt x="791" y="456"/>
                  </a:cubicBezTo>
                  <a:cubicBezTo>
                    <a:pt x="1308" y="730"/>
                    <a:pt x="1612" y="1216"/>
                    <a:pt x="1733" y="1733"/>
                  </a:cubicBezTo>
                  <a:cubicBezTo>
                    <a:pt x="1885" y="2280"/>
                    <a:pt x="1885" y="2858"/>
                    <a:pt x="1824" y="3405"/>
                  </a:cubicBezTo>
                  <a:cubicBezTo>
                    <a:pt x="1809" y="3496"/>
                    <a:pt x="1878" y="3542"/>
                    <a:pt x="1950" y="3542"/>
                  </a:cubicBezTo>
                  <a:cubicBezTo>
                    <a:pt x="2022" y="3542"/>
                    <a:pt x="2098" y="3496"/>
                    <a:pt x="2098" y="3405"/>
                  </a:cubicBezTo>
                  <a:cubicBezTo>
                    <a:pt x="2189" y="2554"/>
                    <a:pt x="2159" y="1551"/>
                    <a:pt x="1612" y="821"/>
                  </a:cubicBezTo>
                  <a:cubicBezTo>
                    <a:pt x="1338" y="426"/>
                    <a:pt x="943" y="152"/>
                    <a:pt x="487" y="31"/>
                  </a:cubicBezTo>
                  <a:cubicBezTo>
                    <a:pt x="365" y="3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7" name="Google Shape;2997;p74"/>
            <p:cNvSpPr/>
            <p:nvPr/>
          </p:nvSpPr>
          <p:spPr>
            <a:xfrm>
              <a:off x="2634459" y="4549520"/>
              <a:ext cx="84735" cy="161919"/>
            </a:xfrm>
            <a:custGeom>
              <a:avLst/>
              <a:gdLst/>
              <a:ahLst/>
              <a:cxnLst/>
              <a:rect l="l" t="t" r="r" b="b"/>
              <a:pathLst>
                <a:path w="1885" h="3602" extrusionOk="0">
                  <a:moveTo>
                    <a:pt x="183" y="0"/>
                  </a:moveTo>
                  <a:cubicBezTo>
                    <a:pt x="0" y="31"/>
                    <a:pt x="0" y="304"/>
                    <a:pt x="183" y="304"/>
                  </a:cubicBezTo>
                  <a:lnTo>
                    <a:pt x="304" y="304"/>
                  </a:lnTo>
                  <a:cubicBezTo>
                    <a:pt x="456" y="334"/>
                    <a:pt x="548" y="365"/>
                    <a:pt x="669" y="426"/>
                  </a:cubicBezTo>
                  <a:cubicBezTo>
                    <a:pt x="1095" y="699"/>
                    <a:pt x="1338" y="1246"/>
                    <a:pt x="1429" y="1733"/>
                  </a:cubicBezTo>
                  <a:cubicBezTo>
                    <a:pt x="1581" y="2280"/>
                    <a:pt x="1581" y="2888"/>
                    <a:pt x="1551" y="3465"/>
                  </a:cubicBezTo>
                  <a:cubicBezTo>
                    <a:pt x="1551" y="3556"/>
                    <a:pt x="1619" y="3602"/>
                    <a:pt x="1687" y="3602"/>
                  </a:cubicBezTo>
                  <a:cubicBezTo>
                    <a:pt x="1756" y="3602"/>
                    <a:pt x="1824" y="3556"/>
                    <a:pt x="1824" y="3465"/>
                  </a:cubicBezTo>
                  <a:cubicBezTo>
                    <a:pt x="1885" y="2584"/>
                    <a:pt x="1855" y="1550"/>
                    <a:pt x="1368" y="760"/>
                  </a:cubicBezTo>
                  <a:cubicBezTo>
                    <a:pt x="1155" y="426"/>
                    <a:pt x="852" y="122"/>
                    <a:pt x="426" y="31"/>
                  </a:cubicBezTo>
                  <a:cubicBezTo>
                    <a:pt x="365" y="3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8" name="Google Shape;2998;p74"/>
            <p:cNvSpPr/>
            <p:nvPr/>
          </p:nvSpPr>
          <p:spPr>
            <a:xfrm>
              <a:off x="2711643" y="4535450"/>
              <a:ext cx="84106" cy="162368"/>
            </a:xfrm>
            <a:custGeom>
              <a:avLst/>
              <a:gdLst/>
              <a:ahLst/>
              <a:cxnLst/>
              <a:rect l="l" t="t" r="r" b="b"/>
              <a:pathLst>
                <a:path w="1871" h="3612" extrusionOk="0">
                  <a:moveTo>
                    <a:pt x="178" y="0"/>
                  </a:moveTo>
                  <a:cubicBezTo>
                    <a:pt x="36" y="0"/>
                    <a:pt x="1" y="228"/>
                    <a:pt x="138" y="283"/>
                  </a:cubicBezTo>
                  <a:cubicBezTo>
                    <a:pt x="122" y="268"/>
                    <a:pt x="115" y="260"/>
                    <a:pt x="119" y="260"/>
                  </a:cubicBezTo>
                  <a:lnTo>
                    <a:pt x="119" y="260"/>
                  </a:lnTo>
                  <a:cubicBezTo>
                    <a:pt x="122" y="260"/>
                    <a:pt x="138" y="268"/>
                    <a:pt x="168" y="283"/>
                  </a:cubicBezTo>
                  <a:cubicBezTo>
                    <a:pt x="198" y="313"/>
                    <a:pt x="229" y="313"/>
                    <a:pt x="259" y="344"/>
                  </a:cubicBezTo>
                  <a:cubicBezTo>
                    <a:pt x="381" y="435"/>
                    <a:pt x="502" y="526"/>
                    <a:pt x="624" y="617"/>
                  </a:cubicBezTo>
                  <a:cubicBezTo>
                    <a:pt x="1019" y="982"/>
                    <a:pt x="1262" y="1499"/>
                    <a:pt x="1414" y="2015"/>
                  </a:cubicBezTo>
                  <a:cubicBezTo>
                    <a:pt x="1536" y="2502"/>
                    <a:pt x="1566" y="2988"/>
                    <a:pt x="1566" y="3474"/>
                  </a:cubicBezTo>
                  <a:cubicBezTo>
                    <a:pt x="1566" y="3565"/>
                    <a:pt x="1635" y="3611"/>
                    <a:pt x="1703" y="3611"/>
                  </a:cubicBezTo>
                  <a:cubicBezTo>
                    <a:pt x="1771" y="3611"/>
                    <a:pt x="1840" y="3565"/>
                    <a:pt x="1840" y="3474"/>
                  </a:cubicBezTo>
                  <a:cubicBezTo>
                    <a:pt x="1870" y="2258"/>
                    <a:pt x="1566" y="830"/>
                    <a:pt x="442" y="131"/>
                  </a:cubicBezTo>
                  <a:cubicBezTo>
                    <a:pt x="381" y="70"/>
                    <a:pt x="290" y="40"/>
                    <a:pt x="229" y="9"/>
                  </a:cubicBezTo>
                  <a:cubicBezTo>
                    <a:pt x="211" y="3"/>
                    <a:pt x="194" y="0"/>
                    <a:pt x="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9" name="Google Shape;2999;p74"/>
            <p:cNvSpPr/>
            <p:nvPr/>
          </p:nvSpPr>
          <p:spPr>
            <a:xfrm>
              <a:off x="2534710" y="4005235"/>
              <a:ext cx="28725" cy="9710"/>
            </a:xfrm>
            <a:custGeom>
              <a:avLst/>
              <a:gdLst/>
              <a:ahLst/>
              <a:cxnLst/>
              <a:rect l="l" t="t" r="r" b="b"/>
              <a:pathLst>
                <a:path w="639" h="216" extrusionOk="0">
                  <a:moveTo>
                    <a:pt x="164" y="1"/>
                  </a:moveTo>
                  <a:cubicBezTo>
                    <a:pt x="69" y="1"/>
                    <a:pt x="1" y="11"/>
                    <a:pt x="1" y="11"/>
                  </a:cubicBezTo>
                  <a:cubicBezTo>
                    <a:pt x="1" y="11"/>
                    <a:pt x="172" y="216"/>
                    <a:pt x="398" y="216"/>
                  </a:cubicBezTo>
                  <a:cubicBezTo>
                    <a:pt x="474" y="216"/>
                    <a:pt x="555" y="193"/>
                    <a:pt x="639" y="132"/>
                  </a:cubicBezTo>
                  <a:cubicBezTo>
                    <a:pt x="511" y="23"/>
                    <a:pt x="307" y="1"/>
                    <a:pt x="164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0" name="Google Shape;3000;p74"/>
            <p:cNvSpPr/>
            <p:nvPr/>
          </p:nvSpPr>
          <p:spPr>
            <a:xfrm>
              <a:off x="2284684" y="3755659"/>
              <a:ext cx="336155" cy="337503"/>
            </a:xfrm>
            <a:custGeom>
              <a:avLst/>
              <a:gdLst/>
              <a:ahLst/>
              <a:cxnLst/>
              <a:rect l="l" t="t" r="r" b="b"/>
              <a:pathLst>
                <a:path w="7478" h="7508" extrusionOk="0">
                  <a:moveTo>
                    <a:pt x="3739" y="0"/>
                  </a:moveTo>
                  <a:cubicBezTo>
                    <a:pt x="1672" y="0"/>
                    <a:pt x="0" y="1672"/>
                    <a:pt x="0" y="3739"/>
                  </a:cubicBezTo>
                  <a:cubicBezTo>
                    <a:pt x="0" y="5836"/>
                    <a:pt x="1672" y="7508"/>
                    <a:pt x="3739" y="7508"/>
                  </a:cubicBezTo>
                  <a:cubicBezTo>
                    <a:pt x="5806" y="7508"/>
                    <a:pt x="7477" y="5836"/>
                    <a:pt x="7477" y="3739"/>
                  </a:cubicBezTo>
                  <a:cubicBezTo>
                    <a:pt x="7477" y="1672"/>
                    <a:pt x="5806" y="0"/>
                    <a:pt x="37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1" name="Google Shape;3001;p74"/>
            <p:cNvSpPr/>
            <p:nvPr/>
          </p:nvSpPr>
          <p:spPr>
            <a:xfrm>
              <a:off x="2369374" y="3337556"/>
              <a:ext cx="1645172" cy="561592"/>
            </a:xfrm>
            <a:custGeom>
              <a:avLst/>
              <a:gdLst/>
              <a:ahLst/>
              <a:cxnLst/>
              <a:rect l="l" t="t" r="r" b="b"/>
              <a:pathLst>
                <a:path w="36598" h="12493" fill="none" extrusionOk="0">
                  <a:moveTo>
                    <a:pt x="1" y="12493"/>
                  </a:moveTo>
                  <a:lnTo>
                    <a:pt x="36597" y="0"/>
                  </a:lnTo>
                </a:path>
              </a:pathLst>
            </a:custGeom>
            <a:noFill/>
            <a:ln w="4550" cap="flat" cmpd="sng">
              <a:solidFill>
                <a:srgbClr val="1717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2" name="Google Shape;3002;p74"/>
            <p:cNvSpPr/>
            <p:nvPr/>
          </p:nvSpPr>
          <p:spPr>
            <a:xfrm>
              <a:off x="2372116" y="3362145"/>
              <a:ext cx="1651959" cy="562985"/>
            </a:xfrm>
            <a:custGeom>
              <a:avLst/>
              <a:gdLst/>
              <a:ahLst/>
              <a:cxnLst/>
              <a:rect l="l" t="t" r="r" b="b"/>
              <a:pathLst>
                <a:path w="36749" h="12524" fill="none" extrusionOk="0">
                  <a:moveTo>
                    <a:pt x="0" y="12523"/>
                  </a:moveTo>
                  <a:lnTo>
                    <a:pt x="36749" y="0"/>
                  </a:lnTo>
                </a:path>
              </a:pathLst>
            </a:custGeom>
            <a:noFill/>
            <a:ln w="4550" cap="flat" cmpd="sng">
              <a:solidFill>
                <a:srgbClr val="1717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3" name="Google Shape;3003;p74"/>
            <p:cNvSpPr/>
            <p:nvPr/>
          </p:nvSpPr>
          <p:spPr>
            <a:xfrm>
              <a:off x="2376207" y="3388082"/>
              <a:ext cx="1665625" cy="568469"/>
            </a:xfrm>
            <a:custGeom>
              <a:avLst/>
              <a:gdLst/>
              <a:ahLst/>
              <a:cxnLst/>
              <a:rect l="l" t="t" r="r" b="b"/>
              <a:pathLst>
                <a:path w="37053" h="12646" fill="none" extrusionOk="0">
                  <a:moveTo>
                    <a:pt x="1" y="12645"/>
                  </a:moveTo>
                  <a:lnTo>
                    <a:pt x="37053" y="1"/>
                  </a:lnTo>
                </a:path>
              </a:pathLst>
            </a:custGeom>
            <a:noFill/>
            <a:ln w="4550" cap="flat" cmpd="sng">
              <a:solidFill>
                <a:srgbClr val="1717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4" name="Google Shape;3004;p74"/>
            <p:cNvSpPr/>
            <p:nvPr/>
          </p:nvSpPr>
          <p:spPr>
            <a:xfrm>
              <a:off x="2223189" y="3409974"/>
              <a:ext cx="1824127" cy="623087"/>
            </a:xfrm>
            <a:custGeom>
              <a:avLst/>
              <a:gdLst/>
              <a:ahLst/>
              <a:cxnLst/>
              <a:rect l="l" t="t" r="r" b="b"/>
              <a:pathLst>
                <a:path w="40579" h="13861" fill="none" extrusionOk="0">
                  <a:moveTo>
                    <a:pt x="0" y="13861"/>
                  </a:moveTo>
                  <a:lnTo>
                    <a:pt x="40579" y="0"/>
                  </a:lnTo>
                </a:path>
              </a:pathLst>
            </a:custGeom>
            <a:noFill/>
            <a:ln w="4550" cap="flat" cmpd="sng">
              <a:solidFill>
                <a:srgbClr val="1717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5" name="Google Shape;3005;p74"/>
            <p:cNvSpPr/>
            <p:nvPr/>
          </p:nvSpPr>
          <p:spPr>
            <a:xfrm>
              <a:off x="2232764" y="3434563"/>
              <a:ext cx="1825476" cy="623087"/>
            </a:xfrm>
            <a:custGeom>
              <a:avLst/>
              <a:gdLst/>
              <a:ahLst/>
              <a:cxnLst/>
              <a:rect l="l" t="t" r="r" b="b"/>
              <a:pathLst>
                <a:path w="40609" h="13861" fill="none" extrusionOk="0">
                  <a:moveTo>
                    <a:pt x="0" y="13861"/>
                  </a:moveTo>
                  <a:lnTo>
                    <a:pt x="40609" y="0"/>
                  </a:lnTo>
                </a:path>
              </a:pathLst>
            </a:custGeom>
            <a:noFill/>
            <a:ln w="4550" cap="flat" cmpd="sng">
              <a:solidFill>
                <a:srgbClr val="1717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6" name="Google Shape;3006;p74"/>
            <p:cNvSpPr/>
            <p:nvPr/>
          </p:nvSpPr>
          <p:spPr>
            <a:xfrm>
              <a:off x="2246429" y="3461894"/>
              <a:ext cx="1824127" cy="623087"/>
            </a:xfrm>
            <a:custGeom>
              <a:avLst/>
              <a:gdLst/>
              <a:ahLst/>
              <a:cxnLst/>
              <a:rect l="l" t="t" r="r" b="b"/>
              <a:pathLst>
                <a:path w="40579" h="13861" fill="none" extrusionOk="0">
                  <a:moveTo>
                    <a:pt x="0" y="13861"/>
                  </a:moveTo>
                  <a:lnTo>
                    <a:pt x="40578" y="0"/>
                  </a:lnTo>
                </a:path>
              </a:pathLst>
            </a:custGeom>
            <a:noFill/>
            <a:ln w="4550" cap="flat" cmpd="sng">
              <a:solidFill>
                <a:srgbClr val="1717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7" name="Google Shape;3007;p74"/>
            <p:cNvSpPr/>
            <p:nvPr/>
          </p:nvSpPr>
          <p:spPr>
            <a:xfrm>
              <a:off x="3465226" y="3369966"/>
              <a:ext cx="556961" cy="366992"/>
            </a:xfrm>
            <a:custGeom>
              <a:avLst/>
              <a:gdLst/>
              <a:ahLst/>
              <a:cxnLst/>
              <a:rect l="l" t="t" r="r" b="b"/>
              <a:pathLst>
                <a:path w="12390" h="8164" extrusionOk="0">
                  <a:moveTo>
                    <a:pt x="11298" y="0"/>
                  </a:moveTo>
                  <a:cubicBezTo>
                    <a:pt x="11272" y="0"/>
                    <a:pt x="11244" y="3"/>
                    <a:pt x="11216" y="9"/>
                  </a:cubicBezTo>
                  <a:cubicBezTo>
                    <a:pt x="9970" y="252"/>
                    <a:pt x="9939" y="3626"/>
                    <a:pt x="9939" y="3626"/>
                  </a:cubicBezTo>
                  <a:lnTo>
                    <a:pt x="7781" y="4386"/>
                  </a:lnTo>
                  <a:cubicBezTo>
                    <a:pt x="7781" y="4386"/>
                    <a:pt x="5748" y="614"/>
                    <a:pt x="5047" y="614"/>
                  </a:cubicBezTo>
                  <a:cubicBezTo>
                    <a:pt x="5036" y="614"/>
                    <a:pt x="5026" y="615"/>
                    <a:pt x="5015" y="617"/>
                  </a:cubicBezTo>
                  <a:cubicBezTo>
                    <a:pt x="4347" y="738"/>
                    <a:pt x="4590" y="2471"/>
                    <a:pt x="4590" y="2471"/>
                  </a:cubicBezTo>
                  <a:cubicBezTo>
                    <a:pt x="4590" y="2471"/>
                    <a:pt x="4192" y="1304"/>
                    <a:pt x="3802" y="1304"/>
                  </a:cubicBezTo>
                  <a:cubicBezTo>
                    <a:pt x="3760" y="1304"/>
                    <a:pt x="3719" y="1317"/>
                    <a:pt x="3678" y="1346"/>
                  </a:cubicBezTo>
                  <a:cubicBezTo>
                    <a:pt x="3252" y="1650"/>
                    <a:pt x="4043" y="3626"/>
                    <a:pt x="4043" y="3626"/>
                  </a:cubicBezTo>
                  <a:cubicBezTo>
                    <a:pt x="4043" y="3626"/>
                    <a:pt x="3525" y="2549"/>
                    <a:pt x="3088" y="2549"/>
                  </a:cubicBezTo>
                  <a:cubicBezTo>
                    <a:pt x="2995" y="2549"/>
                    <a:pt x="2906" y="2597"/>
                    <a:pt x="2827" y="2714"/>
                  </a:cubicBezTo>
                  <a:cubicBezTo>
                    <a:pt x="2340" y="3383"/>
                    <a:pt x="4043" y="5662"/>
                    <a:pt x="4043" y="5662"/>
                  </a:cubicBezTo>
                  <a:cubicBezTo>
                    <a:pt x="4043" y="5662"/>
                    <a:pt x="1550" y="6513"/>
                    <a:pt x="0" y="7061"/>
                  </a:cubicBezTo>
                  <a:cubicBezTo>
                    <a:pt x="1854" y="7861"/>
                    <a:pt x="3414" y="8164"/>
                    <a:pt x="4695" y="8164"/>
                  </a:cubicBezTo>
                  <a:cubicBezTo>
                    <a:pt x="7886" y="8164"/>
                    <a:pt x="9344" y="6287"/>
                    <a:pt x="9301" y="5571"/>
                  </a:cubicBezTo>
                  <a:lnTo>
                    <a:pt x="9301" y="5571"/>
                  </a:lnTo>
                  <a:cubicBezTo>
                    <a:pt x="9346" y="5579"/>
                    <a:pt x="9394" y="5583"/>
                    <a:pt x="9446" y="5583"/>
                  </a:cubicBezTo>
                  <a:cubicBezTo>
                    <a:pt x="10170" y="5583"/>
                    <a:pt x="11520" y="4842"/>
                    <a:pt x="11520" y="4842"/>
                  </a:cubicBezTo>
                  <a:cubicBezTo>
                    <a:pt x="11520" y="4842"/>
                    <a:pt x="12390" y="0"/>
                    <a:pt x="11298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8" name="Google Shape;3008;p74"/>
            <p:cNvSpPr/>
            <p:nvPr/>
          </p:nvSpPr>
          <p:spPr>
            <a:xfrm>
              <a:off x="2232764" y="3734306"/>
              <a:ext cx="500097" cy="466517"/>
            </a:xfrm>
            <a:custGeom>
              <a:avLst/>
              <a:gdLst/>
              <a:ahLst/>
              <a:cxnLst/>
              <a:rect l="l" t="t" r="r" b="b"/>
              <a:pathLst>
                <a:path w="11125" h="10378" extrusionOk="0">
                  <a:moveTo>
                    <a:pt x="8052" y="0"/>
                  </a:moveTo>
                  <a:cubicBezTo>
                    <a:pt x="7976" y="0"/>
                    <a:pt x="7904" y="35"/>
                    <a:pt x="7842" y="111"/>
                  </a:cubicBezTo>
                  <a:cubicBezTo>
                    <a:pt x="7442" y="605"/>
                    <a:pt x="6457" y="881"/>
                    <a:pt x="5256" y="881"/>
                  </a:cubicBezTo>
                  <a:cubicBezTo>
                    <a:pt x="4908" y="881"/>
                    <a:pt x="4541" y="858"/>
                    <a:pt x="4164" y="810"/>
                  </a:cubicBezTo>
                  <a:cubicBezTo>
                    <a:pt x="4069" y="796"/>
                    <a:pt x="3977" y="789"/>
                    <a:pt x="3889" y="789"/>
                  </a:cubicBezTo>
                  <a:cubicBezTo>
                    <a:pt x="2442" y="789"/>
                    <a:pt x="2037" y="2573"/>
                    <a:pt x="2037" y="2573"/>
                  </a:cubicBezTo>
                  <a:lnTo>
                    <a:pt x="517" y="2177"/>
                  </a:lnTo>
                  <a:lnTo>
                    <a:pt x="0" y="6646"/>
                  </a:lnTo>
                  <a:cubicBezTo>
                    <a:pt x="0" y="6646"/>
                    <a:pt x="2432" y="7010"/>
                    <a:pt x="3526" y="7010"/>
                  </a:cubicBezTo>
                  <a:cubicBezTo>
                    <a:pt x="3999" y="9662"/>
                    <a:pt x="5377" y="10377"/>
                    <a:pt x="6336" y="10377"/>
                  </a:cubicBezTo>
                  <a:cubicBezTo>
                    <a:pt x="6608" y="10377"/>
                    <a:pt x="6847" y="10320"/>
                    <a:pt x="7021" y="10232"/>
                  </a:cubicBezTo>
                  <a:cubicBezTo>
                    <a:pt x="7812" y="9837"/>
                    <a:pt x="7021" y="9260"/>
                    <a:pt x="6262" y="8226"/>
                  </a:cubicBezTo>
                  <a:lnTo>
                    <a:pt x="6262" y="8226"/>
                  </a:lnTo>
                  <a:cubicBezTo>
                    <a:pt x="7322" y="8370"/>
                    <a:pt x="8112" y="8438"/>
                    <a:pt x="8707" y="8438"/>
                  </a:cubicBezTo>
                  <a:cubicBezTo>
                    <a:pt x="10498" y="8438"/>
                    <a:pt x="10509" y="7817"/>
                    <a:pt x="10760" y="6767"/>
                  </a:cubicBezTo>
                  <a:cubicBezTo>
                    <a:pt x="11125" y="5399"/>
                    <a:pt x="9909" y="4123"/>
                    <a:pt x="7508" y="2573"/>
                  </a:cubicBezTo>
                  <a:cubicBezTo>
                    <a:pt x="9382" y="1876"/>
                    <a:pt x="8614" y="0"/>
                    <a:pt x="8052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9" name="Google Shape;3009;p74"/>
            <p:cNvSpPr/>
            <p:nvPr/>
          </p:nvSpPr>
          <p:spPr>
            <a:xfrm>
              <a:off x="2597553" y="4017507"/>
              <a:ext cx="116202" cy="36052"/>
            </a:xfrm>
            <a:custGeom>
              <a:avLst/>
              <a:gdLst/>
              <a:ahLst/>
              <a:cxnLst/>
              <a:rect l="l" t="t" r="r" b="b"/>
              <a:pathLst>
                <a:path w="2585" h="802" extrusionOk="0">
                  <a:moveTo>
                    <a:pt x="225" y="0"/>
                  </a:moveTo>
                  <a:cubicBezTo>
                    <a:pt x="150" y="0"/>
                    <a:pt x="75" y="4"/>
                    <a:pt x="1" y="11"/>
                  </a:cubicBezTo>
                  <a:lnTo>
                    <a:pt x="2584" y="802"/>
                  </a:lnTo>
                  <a:cubicBezTo>
                    <a:pt x="2584" y="802"/>
                    <a:pt x="1355" y="0"/>
                    <a:pt x="225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0" name="Google Shape;3010;p74"/>
            <p:cNvSpPr/>
            <p:nvPr/>
          </p:nvSpPr>
          <p:spPr>
            <a:xfrm>
              <a:off x="4011759" y="3221398"/>
              <a:ext cx="84735" cy="118944"/>
            </a:xfrm>
            <a:custGeom>
              <a:avLst/>
              <a:gdLst/>
              <a:ahLst/>
              <a:cxnLst/>
              <a:rect l="l" t="t" r="r" b="b"/>
              <a:pathLst>
                <a:path w="1885" h="2646" extrusionOk="0">
                  <a:moveTo>
                    <a:pt x="1885" y="1"/>
                  </a:moveTo>
                  <a:lnTo>
                    <a:pt x="1642" y="61"/>
                  </a:lnTo>
                  <a:lnTo>
                    <a:pt x="0" y="2523"/>
                  </a:lnTo>
                  <a:lnTo>
                    <a:pt x="122" y="2645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1" name="Google Shape;3011;p74"/>
            <p:cNvSpPr/>
            <p:nvPr/>
          </p:nvSpPr>
          <p:spPr>
            <a:xfrm>
              <a:off x="4021334" y="3174962"/>
              <a:ext cx="203590" cy="189969"/>
            </a:xfrm>
            <a:custGeom>
              <a:avLst/>
              <a:gdLst/>
              <a:ahLst/>
              <a:cxnLst/>
              <a:rect l="l" t="t" r="r" b="b"/>
              <a:pathLst>
                <a:path w="4529" h="4226" extrusionOk="0">
                  <a:moveTo>
                    <a:pt x="4529" y="0"/>
                  </a:moveTo>
                  <a:lnTo>
                    <a:pt x="4255" y="122"/>
                  </a:lnTo>
                  <a:lnTo>
                    <a:pt x="0" y="4104"/>
                  </a:lnTo>
                  <a:lnTo>
                    <a:pt x="122" y="4225"/>
                  </a:lnTo>
                  <a:lnTo>
                    <a:pt x="4529" y="0"/>
                  </a:ln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2" name="Google Shape;3012;p74"/>
            <p:cNvSpPr/>
            <p:nvPr/>
          </p:nvSpPr>
          <p:spPr>
            <a:xfrm>
              <a:off x="4039090" y="3127133"/>
              <a:ext cx="321141" cy="263736"/>
            </a:xfrm>
            <a:custGeom>
              <a:avLst/>
              <a:gdLst/>
              <a:ahLst/>
              <a:cxnLst/>
              <a:rect l="l" t="t" r="r" b="b"/>
              <a:pathLst>
                <a:path w="7144" h="5867" extrusionOk="0">
                  <a:moveTo>
                    <a:pt x="7143" y="0"/>
                  </a:moveTo>
                  <a:lnTo>
                    <a:pt x="6839" y="122"/>
                  </a:lnTo>
                  <a:lnTo>
                    <a:pt x="0" y="5715"/>
                  </a:lnTo>
                  <a:lnTo>
                    <a:pt x="122" y="5867"/>
                  </a:lnTo>
                  <a:lnTo>
                    <a:pt x="7143" y="0"/>
                  </a:ln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3" name="Google Shape;3013;p74"/>
            <p:cNvSpPr/>
            <p:nvPr/>
          </p:nvSpPr>
          <p:spPr>
            <a:xfrm>
              <a:off x="4047271" y="3404490"/>
              <a:ext cx="482385" cy="9620"/>
            </a:xfrm>
            <a:custGeom>
              <a:avLst/>
              <a:gdLst/>
              <a:ahLst/>
              <a:cxnLst/>
              <a:rect l="l" t="t" r="r" b="b"/>
              <a:pathLst>
                <a:path w="10731" h="214" extrusionOk="0">
                  <a:moveTo>
                    <a:pt x="10730" y="1"/>
                  </a:moveTo>
                  <a:lnTo>
                    <a:pt x="1" y="31"/>
                  </a:lnTo>
                  <a:lnTo>
                    <a:pt x="1" y="213"/>
                  </a:lnTo>
                  <a:lnTo>
                    <a:pt x="10396" y="92"/>
                  </a:lnTo>
                  <a:lnTo>
                    <a:pt x="10730" y="1"/>
                  </a:ln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4" name="Google Shape;3014;p74"/>
            <p:cNvSpPr/>
            <p:nvPr/>
          </p:nvSpPr>
          <p:spPr>
            <a:xfrm>
              <a:off x="4058195" y="3430472"/>
              <a:ext cx="344381" cy="16408"/>
            </a:xfrm>
            <a:custGeom>
              <a:avLst/>
              <a:gdLst/>
              <a:ahLst/>
              <a:cxnLst/>
              <a:rect l="l" t="t" r="r" b="b"/>
              <a:pathLst>
                <a:path w="7661" h="365" extrusionOk="0">
                  <a:moveTo>
                    <a:pt x="1" y="0"/>
                  </a:moveTo>
                  <a:lnTo>
                    <a:pt x="1" y="183"/>
                  </a:lnTo>
                  <a:lnTo>
                    <a:pt x="7296" y="365"/>
                  </a:lnTo>
                  <a:lnTo>
                    <a:pt x="7660" y="27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5" name="Google Shape;3015;p74"/>
            <p:cNvSpPr/>
            <p:nvPr/>
          </p:nvSpPr>
          <p:spPr>
            <a:xfrm>
              <a:off x="4070512" y="3457804"/>
              <a:ext cx="189969" cy="30073"/>
            </a:xfrm>
            <a:custGeom>
              <a:avLst/>
              <a:gdLst/>
              <a:ahLst/>
              <a:cxnLst/>
              <a:rect l="l" t="t" r="r" b="b"/>
              <a:pathLst>
                <a:path w="4226" h="669" extrusionOk="0">
                  <a:moveTo>
                    <a:pt x="31" y="0"/>
                  </a:moveTo>
                  <a:lnTo>
                    <a:pt x="0" y="182"/>
                  </a:lnTo>
                  <a:lnTo>
                    <a:pt x="3891" y="669"/>
                  </a:lnTo>
                  <a:lnTo>
                    <a:pt x="4225" y="578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6" name="Google Shape;3016;p74"/>
            <p:cNvSpPr/>
            <p:nvPr/>
          </p:nvSpPr>
          <p:spPr>
            <a:xfrm>
              <a:off x="3366825" y="3543843"/>
              <a:ext cx="54707" cy="157199"/>
            </a:xfrm>
            <a:custGeom>
              <a:avLst/>
              <a:gdLst/>
              <a:ahLst/>
              <a:cxnLst/>
              <a:rect l="l" t="t" r="r" b="b"/>
              <a:pathLst>
                <a:path w="1217" h="3497" fill="none" extrusionOk="0">
                  <a:moveTo>
                    <a:pt x="1" y="1"/>
                  </a:moveTo>
                  <a:lnTo>
                    <a:pt x="1216" y="3496"/>
                  </a:lnTo>
                </a:path>
              </a:pathLst>
            </a:custGeom>
            <a:noFill/>
            <a:ln w="6850" cap="flat" cmpd="sng">
              <a:solidFill>
                <a:srgbClr val="1717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7" name="Google Shape;3017;p74"/>
            <p:cNvSpPr/>
            <p:nvPr/>
          </p:nvSpPr>
          <p:spPr>
            <a:xfrm>
              <a:off x="3174159" y="3606731"/>
              <a:ext cx="56056" cy="159896"/>
            </a:xfrm>
            <a:custGeom>
              <a:avLst/>
              <a:gdLst/>
              <a:ahLst/>
              <a:cxnLst/>
              <a:rect l="l" t="t" r="r" b="b"/>
              <a:pathLst>
                <a:path w="1247" h="3557" fill="none" extrusionOk="0">
                  <a:moveTo>
                    <a:pt x="1" y="0"/>
                  </a:moveTo>
                  <a:lnTo>
                    <a:pt x="1247" y="3556"/>
                  </a:lnTo>
                </a:path>
              </a:pathLst>
            </a:custGeom>
            <a:noFill/>
            <a:ln w="6850" cap="flat" cmpd="sng">
              <a:solidFill>
                <a:srgbClr val="1717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8" name="Google Shape;3018;p74"/>
            <p:cNvSpPr/>
            <p:nvPr/>
          </p:nvSpPr>
          <p:spPr>
            <a:xfrm>
              <a:off x="3537600" y="3486483"/>
              <a:ext cx="56101" cy="154457"/>
            </a:xfrm>
            <a:custGeom>
              <a:avLst/>
              <a:gdLst/>
              <a:ahLst/>
              <a:cxnLst/>
              <a:rect l="l" t="t" r="r" b="b"/>
              <a:pathLst>
                <a:path w="1248" h="3436" fill="none" extrusionOk="0">
                  <a:moveTo>
                    <a:pt x="1" y="0"/>
                  </a:moveTo>
                  <a:lnTo>
                    <a:pt x="1247" y="3435"/>
                  </a:lnTo>
                </a:path>
              </a:pathLst>
            </a:custGeom>
            <a:noFill/>
            <a:ln w="6850" cap="flat" cmpd="sng">
              <a:solidFill>
                <a:srgbClr val="1717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9" name="Google Shape;3019;p74"/>
            <p:cNvSpPr/>
            <p:nvPr/>
          </p:nvSpPr>
          <p:spPr>
            <a:xfrm>
              <a:off x="3782186" y="3404490"/>
              <a:ext cx="56056" cy="155805"/>
            </a:xfrm>
            <a:custGeom>
              <a:avLst/>
              <a:gdLst/>
              <a:ahLst/>
              <a:cxnLst/>
              <a:rect l="l" t="t" r="r" b="b"/>
              <a:pathLst>
                <a:path w="1247" h="3466" fill="none" extrusionOk="0">
                  <a:moveTo>
                    <a:pt x="1" y="1"/>
                  </a:moveTo>
                  <a:lnTo>
                    <a:pt x="1247" y="3466"/>
                  </a:lnTo>
                </a:path>
              </a:pathLst>
            </a:custGeom>
            <a:noFill/>
            <a:ln w="6850" cap="flat" cmpd="sng">
              <a:solidFill>
                <a:srgbClr val="1717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0" name="Google Shape;3020;p74"/>
            <p:cNvSpPr/>
            <p:nvPr/>
          </p:nvSpPr>
          <p:spPr>
            <a:xfrm>
              <a:off x="2985628" y="3670923"/>
              <a:ext cx="57404" cy="161290"/>
            </a:xfrm>
            <a:custGeom>
              <a:avLst/>
              <a:gdLst/>
              <a:ahLst/>
              <a:cxnLst/>
              <a:rect l="l" t="t" r="r" b="b"/>
              <a:pathLst>
                <a:path w="1277" h="3588" fill="none" extrusionOk="0">
                  <a:moveTo>
                    <a:pt x="0" y="1"/>
                  </a:moveTo>
                  <a:lnTo>
                    <a:pt x="1277" y="3587"/>
                  </a:lnTo>
                </a:path>
              </a:pathLst>
            </a:custGeom>
            <a:noFill/>
            <a:ln w="6850" cap="flat" cmpd="sng">
              <a:solidFill>
                <a:srgbClr val="1717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1" name="Google Shape;3021;p74"/>
            <p:cNvSpPr/>
            <p:nvPr/>
          </p:nvSpPr>
          <p:spPr>
            <a:xfrm>
              <a:off x="2157603" y="3883369"/>
              <a:ext cx="116157" cy="243822"/>
            </a:xfrm>
            <a:custGeom>
              <a:avLst/>
              <a:gdLst/>
              <a:ahLst/>
              <a:cxnLst/>
              <a:rect l="l" t="t" r="r" b="b"/>
              <a:pathLst>
                <a:path w="2584" h="5424" extrusionOk="0">
                  <a:moveTo>
                    <a:pt x="522" y="1"/>
                  </a:moveTo>
                  <a:cubicBezTo>
                    <a:pt x="480" y="1"/>
                    <a:pt x="437" y="6"/>
                    <a:pt x="395" y="16"/>
                  </a:cubicBezTo>
                  <a:cubicBezTo>
                    <a:pt x="152" y="108"/>
                    <a:pt x="0" y="381"/>
                    <a:pt x="92" y="624"/>
                  </a:cubicBezTo>
                  <a:lnTo>
                    <a:pt x="1611" y="5093"/>
                  </a:lnTo>
                  <a:cubicBezTo>
                    <a:pt x="1684" y="5287"/>
                    <a:pt x="1874" y="5423"/>
                    <a:pt x="2071" y="5423"/>
                  </a:cubicBezTo>
                  <a:cubicBezTo>
                    <a:pt x="2121" y="5423"/>
                    <a:pt x="2171" y="5415"/>
                    <a:pt x="2219" y="5396"/>
                  </a:cubicBezTo>
                  <a:cubicBezTo>
                    <a:pt x="2462" y="5305"/>
                    <a:pt x="2584" y="5032"/>
                    <a:pt x="2493" y="4789"/>
                  </a:cubicBezTo>
                  <a:lnTo>
                    <a:pt x="973" y="320"/>
                  </a:lnTo>
                  <a:cubicBezTo>
                    <a:pt x="923" y="119"/>
                    <a:pt x="726" y="1"/>
                    <a:pt x="522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2" name="Google Shape;3022;p74"/>
            <p:cNvSpPr/>
            <p:nvPr/>
          </p:nvSpPr>
          <p:spPr>
            <a:xfrm>
              <a:off x="1944438" y="3700997"/>
              <a:ext cx="271963" cy="310217"/>
            </a:xfrm>
            <a:custGeom>
              <a:avLst/>
              <a:gdLst/>
              <a:ahLst/>
              <a:cxnLst/>
              <a:rect l="l" t="t" r="r" b="b"/>
              <a:pathLst>
                <a:path w="6050" h="6901" extrusionOk="0">
                  <a:moveTo>
                    <a:pt x="3982" y="0"/>
                  </a:moveTo>
                  <a:cubicBezTo>
                    <a:pt x="1581" y="1004"/>
                    <a:pt x="487" y="3466"/>
                    <a:pt x="1" y="4985"/>
                  </a:cubicBezTo>
                  <a:cubicBezTo>
                    <a:pt x="1642" y="5928"/>
                    <a:pt x="3192" y="6536"/>
                    <a:pt x="4469" y="6900"/>
                  </a:cubicBezTo>
                  <a:cubicBezTo>
                    <a:pt x="4469" y="5806"/>
                    <a:pt x="4682" y="3739"/>
                    <a:pt x="6049" y="2037"/>
                  </a:cubicBezTo>
                  <a:lnTo>
                    <a:pt x="3982" y="0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3" name="Google Shape;3023;p74"/>
            <p:cNvSpPr/>
            <p:nvPr/>
          </p:nvSpPr>
          <p:spPr>
            <a:xfrm>
              <a:off x="1948525" y="3094550"/>
              <a:ext cx="413996" cy="259421"/>
            </a:xfrm>
            <a:custGeom>
              <a:avLst/>
              <a:gdLst/>
              <a:ahLst/>
              <a:cxnLst/>
              <a:rect l="l" t="t" r="r" b="b"/>
              <a:pathLst>
                <a:path w="9971" h="5771" extrusionOk="0">
                  <a:moveTo>
                    <a:pt x="5828" y="1"/>
                  </a:moveTo>
                  <a:cubicBezTo>
                    <a:pt x="4124" y="1"/>
                    <a:pt x="2028" y="576"/>
                    <a:pt x="1" y="1546"/>
                  </a:cubicBezTo>
                  <a:cubicBezTo>
                    <a:pt x="2372" y="1546"/>
                    <a:pt x="6384" y="2124"/>
                    <a:pt x="7691" y="5771"/>
                  </a:cubicBezTo>
                  <a:cubicBezTo>
                    <a:pt x="9150" y="4130"/>
                    <a:pt x="9971" y="2367"/>
                    <a:pt x="8816" y="1060"/>
                  </a:cubicBezTo>
                  <a:cubicBezTo>
                    <a:pt x="8175" y="328"/>
                    <a:pt x="7113" y="1"/>
                    <a:pt x="582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4" name="Google Shape;3024;p74"/>
            <p:cNvSpPr/>
            <p:nvPr/>
          </p:nvSpPr>
          <p:spPr>
            <a:xfrm>
              <a:off x="2145286" y="3792520"/>
              <a:ext cx="129868" cy="247374"/>
            </a:xfrm>
            <a:custGeom>
              <a:avLst/>
              <a:gdLst/>
              <a:ahLst/>
              <a:cxnLst/>
              <a:rect l="l" t="t" r="r" b="b"/>
              <a:pathLst>
                <a:path w="2889" h="5503" extrusionOk="0">
                  <a:moveTo>
                    <a:pt x="1581" y="1"/>
                  </a:moveTo>
                  <a:cubicBezTo>
                    <a:pt x="214" y="1703"/>
                    <a:pt x="1" y="3770"/>
                    <a:pt x="1" y="4864"/>
                  </a:cubicBezTo>
                  <a:cubicBezTo>
                    <a:pt x="1733" y="5381"/>
                    <a:pt x="2888" y="5503"/>
                    <a:pt x="2888" y="5503"/>
                  </a:cubicBezTo>
                  <a:lnTo>
                    <a:pt x="2888" y="1004"/>
                  </a:lnTo>
                  <a:lnTo>
                    <a:pt x="1581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5" name="Google Shape;3025;p74"/>
            <p:cNvSpPr/>
            <p:nvPr/>
          </p:nvSpPr>
          <p:spPr>
            <a:xfrm>
              <a:off x="1729925" y="3164039"/>
              <a:ext cx="564334" cy="303339"/>
            </a:xfrm>
            <a:custGeom>
              <a:avLst/>
              <a:gdLst/>
              <a:ahLst/>
              <a:cxnLst/>
              <a:rect l="l" t="t" r="r" b="b"/>
              <a:pathLst>
                <a:path w="12554" h="6748" extrusionOk="0">
                  <a:moveTo>
                    <a:pt x="4864" y="0"/>
                  </a:moveTo>
                  <a:cubicBezTo>
                    <a:pt x="3101" y="851"/>
                    <a:pt x="1399" y="2006"/>
                    <a:pt x="0" y="3344"/>
                  </a:cubicBezTo>
                  <a:cubicBezTo>
                    <a:pt x="592" y="3265"/>
                    <a:pt x="1305" y="3204"/>
                    <a:pt x="2082" y="3204"/>
                  </a:cubicBezTo>
                  <a:cubicBezTo>
                    <a:pt x="4624" y="3204"/>
                    <a:pt x="7856" y="3862"/>
                    <a:pt x="9788" y="6748"/>
                  </a:cubicBezTo>
                  <a:cubicBezTo>
                    <a:pt x="10761" y="5988"/>
                    <a:pt x="11764" y="5106"/>
                    <a:pt x="12554" y="4225"/>
                  </a:cubicBezTo>
                  <a:cubicBezTo>
                    <a:pt x="11277" y="578"/>
                    <a:pt x="7235" y="0"/>
                    <a:pt x="486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6" name="Google Shape;3026;p74"/>
            <p:cNvSpPr/>
            <p:nvPr/>
          </p:nvSpPr>
          <p:spPr>
            <a:xfrm>
              <a:off x="1598754" y="3308022"/>
              <a:ext cx="571166" cy="256364"/>
            </a:xfrm>
            <a:custGeom>
              <a:avLst/>
              <a:gdLst/>
              <a:ahLst/>
              <a:cxnLst/>
              <a:rect l="l" t="t" r="r" b="b"/>
              <a:pathLst>
                <a:path w="12706" h="5703" extrusionOk="0">
                  <a:moveTo>
                    <a:pt x="5000" y="1"/>
                  </a:moveTo>
                  <a:cubicBezTo>
                    <a:pt x="4223" y="1"/>
                    <a:pt x="3510" y="62"/>
                    <a:pt x="2918" y="141"/>
                  </a:cubicBezTo>
                  <a:cubicBezTo>
                    <a:pt x="1399" y="1630"/>
                    <a:pt x="274" y="3362"/>
                    <a:pt x="0" y="5156"/>
                  </a:cubicBezTo>
                  <a:cubicBezTo>
                    <a:pt x="61" y="5338"/>
                    <a:pt x="152" y="5521"/>
                    <a:pt x="244" y="5703"/>
                  </a:cubicBezTo>
                  <a:cubicBezTo>
                    <a:pt x="1339" y="5126"/>
                    <a:pt x="3503" y="4209"/>
                    <a:pt x="6113" y="4209"/>
                  </a:cubicBezTo>
                  <a:cubicBezTo>
                    <a:pt x="7487" y="4209"/>
                    <a:pt x="8986" y="4464"/>
                    <a:pt x="10517" y="5156"/>
                  </a:cubicBezTo>
                  <a:cubicBezTo>
                    <a:pt x="11156" y="4730"/>
                    <a:pt x="11916" y="4183"/>
                    <a:pt x="12706" y="3545"/>
                  </a:cubicBezTo>
                  <a:cubicBezTo>
                    <a:pt x="10774" y="659"/>
                    <a:pt x="7542" y="1"/>
                    <a:pt x="5000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7" name="Google Shape;3027;p74"/>
            <p:cNvSpPr/>
            <p:nvPr/>
          </p:nvSpPr>
          <p:spPr>
            <a:xfrm>
              <a:off x="1775012" y="3609428"/>
              <a:ext cx="348472" cy="315701"/>
            </a:xfrm>
            <a:custGeom>
              <a:avLst/>
              <a:gdLst/>
              <a:ahLst/>
              <a:cxnLst/>
              <a:rect l="l" t="t" r="r" b="b"/>
              <a:pathLst>
                <a:path w="7752" h="7023" extrusionOk="0">
                  <a:moveTo>
                    <a:pt x="5654" y="1"/>
                  </a:moveTo>
                  <a:cubicBezTo>
                    <a:pt x="2432" y="609"/>
                    <a:pt x="760" y="2858"/>
                    <a:pt x="1" y="4135"/>
                  </a:cubicBezTo>
                  <a:cubicBezTo>
                    <a:pt x="1247" y="5351"/>
                    <a:pt x="2523" y="6262"/>
                    <a:pt x="3770" y="7022"/>
                  </a:cubicBezTo>
                  <a:cubicBezTo>
                    <a:pt x="4256" y="5503"/>
                    <a:pt x="5350" y="3041"/>
                    <a:pt x="7751" y="2068"/>
                  </a:cubicBezTo>
                  <a:lnTo>
                    <a:pt x="5654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8" name="Google Shape;3028;p74"/>
            <p:cNvSpPr/>
            <p:nvPr/>
          </p:nvSpPr>
          <p:spPr>
            <a:xfrm>
              <a:off x="1609677" y="3497227"/>
              <a:ext cx="461887" cy="298080"/>
            </a:xfrm>
            <a:custGeom>
              <a:avLst/>
              <a:gdLst/>
              <a:ahLst/>
              <a:cxnLst/>
              <a:rect l="l" t="t" r="r" b="b"/>
              <a:pathLst>
                <a:path w="10275" h="6631" extrusionOk="0">
                  <a:moveTo>
                    <a:pt x="5870" y="0"/>
                  </a:moveTo>
                  <a:cubicBezTo>
                    <a:pt x="3260" y="0"/>
                    <a:pt x="1096" y="917"/>
                    <a:pt x="1" y="1494"/>
                  </a:cubicBezTo>
                  <a:cubicBezTo>
                    <a:pt x="1034" y="3591"/>
                    <a:pt x="2311" y="5293"/>
                    <a:pt x="3709" y="6631"/>
                  </a:cubicBezTo>
                  <a:cubicBezTo>
                    <a:pt x="4438" y="5354"/>
                    <a:pt x="6110" y="3105"/>
                    <a:pt x="9332" y="2467"/>
                  </a:cubicBezTo>
                  <a:lnTo>
                    <a:pt x="8755" y="1919"/>
                  </a:lnTo>
                  <a:cubicBezTo>
                    <a:pt x="8755" y="1919"/>
                    <a:pt x="9393" y="1555"/>
                    <a:pt x="10274" y="947"/>
                  </a:cubicBezTo>
                  <a:cubicBezTo>
                    <a:pt x="8743" y="255"/>
                    <a:pt x="7244" y="0"/>
                    <a:pt x="587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9" name="Google Shape;3029;p74"/>
            <p:cNvSpPr/>
            <p:nvPr/>
          </p:nvSpPr>
          <p:spPr>
            <a:xfrm>
              <a:off x="1884337" y="3308831"/>
              <a:ext cx="445479" cy="588968"/>
            </a:xfrm>
            <a:custGeom>
              <a:avLst/>
              <a:gdLst/>
              <a:ahLst/>
              <a:cxnLst/>
              <a:rect l="l" t="t" r="r" b="b"/>
              <a:pathLst>
                <a:path w="9910" h="13102" extrusionOk="0">
                  <a:moveTo>
                    <a:pt x="9909" y="1"/>
                  </a:moveTo>
                  <a:cubicBezTo>
                    <a:pt x="9908" y="1"/>
                    <a:pt x="1915" y="3649"/>
                    <a:pt x="0" y="5442"/>
                  </a:cubicBezTo>
                  <a:cubicBezTo>
                    <a:pt x="1398" y="8694"/>
                    <a:pt x="8693" y="13101"/>
                    <a:pt x="8693" y="13101"/>
                  </a:cubicBezTo>
                  <a:lnTo>
                    <a:pt x="8693" y="11764"/>
                  </a:lnTo>
                  <a:cubicBezTo>
                    <a:pt x="7356" y="10943"/>
                    <a:pt x="2645" y="6110"/>
                    <a:pt x="2645" y="6110"/>
                  </a:cubicBezTo>
                  <a:lnTo>
                    <a:pt x="4681" y="4803"/>
                  </a:lnTo>
                  <a:cubicBezTo>
                    <a:pt x="4681" y="4803"/>
                    <a:pt x="4681" y="4803"/>
                    <a:pt x="4681" y="4773"/>
                  </a:cubicBezTo>
                  <a:cubicBezTo>
                    <a:pt x="5836" y="3983"/>
                    <a:pt x="7356" y="2889"/>
                    <a:pt x="8389" y="1855"/>
                  </a:cubicBezTo>
                  <a:cubicBezTo>
                    <a:pt x="8359" y="1825"/>
                    <a:pt x="9909" y="1"/>
                    <a:pt x="9909" y="1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0" name="Google Shape;3030;p74"/>
            <p:cNvSpPr/>
            <p:nvPr/>
          </p:nvSpPr>
          <p:spPr>
            <a:xfrm>
              <a:off x="3646924" y="3532919"/>
              <a:ext cx="46526" cy="77948"/>
            </a:xfrm>
            <a:custGeom>
              <a:avLst/>
              <a:gdLst/>
              <a:ahLst/>
              <a:cxnLst/>
              <a:rect l="l" t="t" r="r" b="b"/>
              <a:pathLst>
                <a:path w="1035" h="1734" extrusionOk="0">
                  <a:moveTo>
                    <a:pt x="1" y="1"/>
                  </a:moveTo>
                  <a:lnTo>
                    <a:pt x="1034" y="1733"/>
                  </a:lnTo>
                  <a:cubicBezTo>
                    <a:pt x="761" y="85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1" name="Google Shape;3031;p74"/>
            <p:cNvSpPr/>
            <p:nvPr/>
          </p:nvSpPr>
          <p:spPr>
            <a:xfrm>
              <a:off x="3671513" y="3480999"/>
              <a:ext cx="65631" cy="103885"/>
            </a:xfrm>
            <a:custGeom>
              <a:avLst/>
              <a:gdLst/>
              <a:ahLst/>
              <a:cxnLst/>
              <a:rect l="l" t="t" r="r" b="b"/>
              <a:pathLst>
                <a:path w="1460" h="2311" extrusionOk="0">
                  <a:moveTo>
                    <a:pt x="1" y="1"/>
                  </a:moveTo>
                  <a:lnTo>
                    <a:pt x="1460" y="2311"/>
                  </a:lnTo>
                  <a:cubicBezTo>
                    <a:pt x="1125" y="1035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3032" name="Google Shape;3032;p74">
            <a:hlinkClick r:id="" action="ppaction://noaction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82100" y="6066307"/>
            <a:ext cx="517867" cy="51793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578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7" name="Google Shape;2887;p73"/>
          <p:cNvGrpSpPr/>
          <p:nvPr/>
        </p:nvGrpSpPr>
        <p:grpSpPr>
          <a:xfrm>
            <a:off x="276969" y="1985703"/>
            <a:ext cx="1730973" cy="3310824"/>
            <a:chOff x="-1783451" y="2350903"/>
            <a:chExt cx="1537641" cy="2941038"/>
          </a:xfrm>
        </p:grpSpPr>
        <p:sp>
          <p:nvSpPr>
            <p:cNvPr id="2888" name="Google Shape;2888;p73"/>
            <p:cNvSpPr/>
            <p:nvPr/>
          </p:nvSpPr>
          <p:spPr>
            <a:xfrm rot="-5400000">
              <a:off x="-1633826" y="2791550"/>
              <a:ext cx="51965" cy="97052"/>
            </a:xfrm>
            <a:custGeom>
              <a:avLst/>
              <a:gdLst/>
              <a:ahLst/>
              <a:cxnLst/>
              <a:rect l="l" t="t" r="r" b="b"/>
              <a:pathLst>
                <a:path w="1156" h="2159" extrusionOk="0">
                  <a:moveTo>
                    <a:pt x="335" y="0"/>
                  </a:moveTo>
                  <a:lnTo>
                    <a:pt x="1" y="122"/>
                  </a:lnTo>
                  <a:lnTo>
                    <a:pt x="852" y="2159"/>
                  </a:lnTo>
                  <a:lnTo>
                    <a:pt x="1156" y="2037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9" name="Google Shape;2889;p73"/>
            <p:cNvSpPr/>
            <p:nvPr/>
          </p:nvSpPr>
          <p:spPr>
            <a:xfrm rot="-5400000">
              <a:off x="-1683701" y="2666515"/>
              <a:ext cx="51965" cy="98446"/>
            </a:xfrm>
            <a:custGeom>
              <a:avLst/>
              <a:gdLst/>
              <a:ahLst/>
              <a:cxnLst/>
              <a:rect l="l" t="t" r="r" b="b"/>
              <a:pathLst>
                <a:path w="1156" h="2190" extrusionOk="0">
                  <a:moveTo>
                    <a:pt x="305" y="1"/>
                  </a:moveTo>
                  <a:lnTo>
                    <a:pt x="1" y="122"/>
                  </a:lnTo>
                  <a:lnTo>
                    <a:pt x="821" y="2189"/>
                  </a:lnTo>
                  <a:lnTo>
                    <a:pt x="1156" y="2037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0" name="Google Shape;2890;p73"/>
            <p:cNvSpPr/>
            <p:nvPr/>
          </p:nvSpPr>
          <p:spPr>
            <a:xfrm rot="-5400000">
              <a:off x="-1736992" y="2532624"/>
              <a:ext cx="51965" cy="98401"/>
            </a:xfrm>
            <a:custGeom>
              <a:avLst/>
              <a:gdLst/>
              <a:ahLst/>
              <a:cxnLst/>
              <a:rect l="l" t="t" r="r" b="b"/>
              <a:pathLst>
                <a:path w="1156" h="2189" extrusionOk="0">
                  <a:moveTo>
                    <a:pt x="305" y="0"/>
                  </a:moveTo>
                  <a:lnTo>
                    <a:pt x="1" y="152"/>
                  </a:lnTo>
                  <a:lnTo>
                    <a:pt x="821" y="2189"/>
                  </a:lnTo>
                  <a:lnTo>
                    <a:pt x="1156" y="2037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1" name="Google Shape;2891;p73"/>
            <p:cNvSpPr/>
            <p:nvPr/>
          </p:nvSpPr>
          <p:spPr>
            <a:xfrm rot="-5400000">
              <a:off x="-1305898" y="2604368"/>
              <a:ext cx="53314" cy="98401"/>
            </a:xfrm>
            <a:custGeom>
              <a:avLst/>
              <a:gdLst/>
              <a:ahLst/>
              <a:cxnLst/>
              <a:rect l="l" t="t" r="r" b="b"/>
              <a:pathLst>
                <a:path w="1186" h="2189" extrusionOk="0">
                  <a:moveTo>
                    <a:pt x="335" y="0"/>
                  </a:moveTo>
                  <a:lnTo>
                    <a:pt x="1" y="122"/>
                  </a:lnTo>
                  <a:lnTo>
                    <a:pt x="852" y="2189"/>
                  </a:lnTo>
                  <a:lnTo>
                    <a:pt x="1186" y="2037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2" name="Google Shape;2892;p73"/>
            <p:cNvSpPr/>
            <p:nvPr/>
          </p:nvSpPr>
          <p:spPr>
            <a:xfrm rot="-5400000">
              <a:off x="-1361234" y="2468387"/>
              <a:ext cx="51965" cy="98401"/>
            </a:xfrm>
            <a:custGeom>
              <a:avLst/>
              <a:gdLst/>
              <a:ahLst/>
              <a:cxnLst/>
              <a:rect l="l" t="t" r="r" b="b"/>
              <a:pathLst>
                <a:path w="1156" h="2189" extrusionOk="0">
                  <a:moveTo>
                    <a:pt x="335" y="0"/>
                  </a:moveTo>
                  <a:lnTo>
                    <a:pt x="0" y="122"/>
                  </a:lnTo>
                  <a:lnTo>
                    <a:pt x="851" y="2189"/>
                  </a:lnTo>
                  <a:lnTo>
                    <a:pt x="1155" y="2037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3" name="Google Shape;2893;p73"/>
            <p:cNvSpPr/>
            <p:nvPr/>
          </p:nvSpPr>
          <p:spPr>
            <a:xfrm rot="-5400000">
              <a:off x="-1679610" y="2831850"/>
              <a:ext cx="54707" cy="54707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0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09" y="1217"/>
                  </a:cubicBezTo>
                  <a:cubicBezTo>
                    <a:pt x="943" y="1217"/>
                    <a:pt x="1217" y="943"/>
                    <a:pt x="1217" y="609"/>
                  </a:cubicBezTo>
                  <a:cubicBezTo>
                    <a:pt x="1217" y="274"/>
                    <a:pt x="943" y="1"/>
                    <a:pt x="609" y="1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4" name="Google Shape;2894;p73"/>
            <p:cNvSpPr/>
            <p:nvPr/>
          </p:nvSpPr>
          <p:spPr>
            <a:xfrm rot="-5400000">
              <a:off x="-1727440" y="2706118"/>
              <a:ext cx="54707" cy="54707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08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08" y="1217"/>
                  </a:cubicBezTo>
                  <a:cubicBezTo>
                    <a:pt x="943" y="1217"/>
                    <a:pt x="1216" y="943"/>
                    <a:pt x="1216" y="609"/>
                  </a:cubicBezTo>
                  <a:cubicBezTo>
                    <a:pt x="1216" y="274"/>
                    <a:pt x="943" y="1"/>
                    <a:pt x="608" y="1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5" name="Google Shape;2895;p73"/>
            <p:cNvSpPr/>
            <p:nvPr/>
          </p:nvSpPr>
          <p:spPr>
            <a:xfrm rot="-5400000">
              <a:off x="-1784125" y="2574272"/>
              <a:ext cx="56056" cy="54707"/>
            </a:xfrm>
            <a:custGeom>
              <a:avLst/>
              <a:gdLst/>
              <a:ahLst/>
              <a:cxnLst/>
              <a:rect l="l" t="t" r="r" b="b"/>
              <a:pathLst>
                <a:path w="124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46" y="943"/>
                    <a:pt x="1246" y="609"/>
                  </a:cubicBezTo>
                  <a:cubicBezTo>
                    <a:pt x="1246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6" name="Google Shape;2896;p73"/>
            <p:cNvSpPr/>
            <p:nvPr/>
          </p:nvSpPr>
          <p:spPr>
            <a:xfrm rot="-5400000">
              <a:off x="-1313427" y="2472500"/>
              <a:ext cx="54707" cy="54707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0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09" y="1217"/>
                  </a:cubicBezTo>
                  <a:cubicBezTo>
                    <a:pt x="943" y="1217"/>
                    <a:pt x="1217" y="943"/>
                    <a:pt x="1217" y="609"/>
                  </a:cubicBezTo>
                  <a:cubicBezTo>
                    <a:pt x="1217" y="274"/>
                    <a:pt x="943" y="1"/>
                    <a:pt x="609" y="1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7" name="Google Shape;2897;p73"/>
            <p:cNvSpPr/>
            <p:nvPr/>
          </p:nvSpPr>
          <p:spPr>
            <a:xfrm rot="-5400000">
              <a:off x="-1262137" y="2605649"/>
              <a:ext cx="56056" cy="54797"/>
            </a:xfrm>
            <a:custGeom>
              <a:avLst/>
              <a:gdLst/>
              <a:ahLst/>
              <a:cxnLst/>
              <a:rect l="l" t="t" r="r" b="b"/>
              <a:pathLst>
                <a:path w="1247" h="1219" extrusionOk="0">
                  <a:moveTo>
                    <a:pt x="638" y="1"/>
                  </a:moveTo>
                  <a:cubicBezTo>
                    <a:pt x="304" y="1"/>
                    <a:pt x="31" y="274"/>
                    <a:pt x="0" y="609"/>
                  </a:cubicBezTo>
                  <a:cubicBezTo>
                    <a:pt x="0" y="943"/>
                    <a:pt x="274" y="1217"/>
                    <a:pt x="608" y="1217"/>
                  </a:cubicBezTo>
                  <a:cubicBezTo>
                    <a:pt x="625" y="1218"/>
                    <a:pt x="642" y="1219"/>
                    <a:pt x="659" y="1219"/>
                  </a:cubicBezTo>
                  <a:cubicBezTo>
                    <a:pt x="970" y="1219"/>
                    <a:pt x="1216" y="956"/>
                    <a:pt x="1216" y="639"/>
                  </a:cubicBezTo>
                  <a:cubicBezTo>
                    <a:pt x="1246" y="305"/>
                    <a:pt x="973" y="31"/>
                    <a:pt x="638" y="1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8" name="Google Shape;2898;p73"/>
            <p:cNvSpPr/>
            <p:nvPr/>
          </p:nvSpPr>
          <p:spPr>
            <a:xfrm rot="-5716814">
              <a:off x="-1518968" y="4034792"/>
              <a:ext cx="1378525" cy="1045371"/>
            </a:xfrm>
            <a:custGeom>
              <a:avLst/>
              <a:gdLst/>
              <a:ahLst/>
              <a:cxnLst/>
              <a:rect l="l" t="t" r="r" b="b"/>
              <a:pathLst>
                <a:path w="32342" h="21703" extrusionOk="0">
                  <a:moveTo>
                    <a:pt x="23792" y="1"/>
                  </a:moveTo>
                  <a:cubicBezTo>
                    <a:pt x="22994" y="1"/>
                    <a:pt x="22185" y="184"/>
                    <a:pt x="21399" y="582"/>
                  </a:cubicBezTo>
                  <a:cubicBezTo>
                    <a:pt x="19648" y="1457"/>
                    <a:pt x="17855" y="2971"/>
                    <a:pt x="15852" y="2971"/>
                  </a:cubicBezTo>
                  <a:cubicBezTo>
                    <a:pt x="15422" y="2971"/>
                    <a:pt x="14981" y="2901"/>
                    <a:pt x="14530" y="2740"/>
                  </a:cubicBezTo>
                  <a:cubicBezTo>
                    <a:pt x="12998" y="2199"/>
                    <a:pt x="11284" y="1840"/>
                    <a:pt x="9592" y="1840"/>
                  </a:cubicBezTo>
                  <a:cubicBezTo>
                    <a:pt x="8430" y="1840"/>
                    <a:pt x="7278" y="2009"/>
                    <a:pt x="6201" y="2405"/>
                  </a:cubicBezTo>
                  <a:cubicBezTo>
                    <a:pt x="6171" y="2436"/>
                    <a:pt x="6140" y="2436"/>
                    <a:pt x="6110" y="2466"/>
                  </a:cubicBezTo>
                  <a:cubicBezTo>
                    <a:pt x="2462" y="3864"/>
                    <a:pt x="0" y="7664"/>
                    <a:pt x="0" y="11554"/>
                  </a:cubicBezTo>
                  <a:cubicBezTo>
                    <a:pt x="31" y="14959"/>
                    <a:pt x="1885" y="18029"/>
                    <a:pt x="4651" y="19944"/>
                  </a:cubicBezTo>
                  <a:cubicBezTo>
                    <a:pt x="6515" y="21228"/>
                    <a:pt x="8283" y="21702"/>
                    <a:pt x="9929" y="21702"/>
                  </a:cubicBezTo>
                  <a:cubicBezTo>
                    <a:pt x="13972" y="21702"/>
                    <a:pt x="17281" y="18837"/>
                    <a:pt x="19484" y="18059"/>
                  </a:cubicBezTo>
                  <a:cubicBezTo>
                    <a:pt x="20035" y="17868"/>
                    <a:pt x="20628" y="17790"/>
                    <a:pt x="21231" y="17790"/>
                  </a:cubicBezTo>
                  <a:cubicBezTo>
                    <a:pt x="23984" y="17790"/>
                    <a:pt x="26931" y="19427"/>
                    <a:pt x="26931" y="19427"/>
                  </a:cubicBezTo>
                  <a:cubicBezTo>
                    <a:pt x="26931" y="19427"/>
                    <a:pt x="26978" y="19435"/>
                    <a:pt x="27064" y="19435"/>
                  </a:cubicBezTo>
                  <a:cubicBezTo>
                    <a:pt x="27675" y="19435"/>
                    <a:pt x="30248" y="19037"/>
                    <a:pt x="31582" y="12558"/>
                  </a:cubicBezTo>
                  <a:cubicBezTo>
                    <a:pt x="32341" y="8819"/>
                    <a:pt x="30943" y="4746"/>
                    <a:pt x="28268" y="2041"/>
                  </a:cubicBezTo>
                  <a:cubicBezTo>
                    <a:pt x="27021" y="773"/>
                    <a:pt x="25430" y="1"/>
                    <a:pt x="237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9" name="Google Shape;2899;p73"/>
            <p:cNvSpPr/>
            <p:nvPr/>
          </p:nvSpPr>
          <p:spPr>
            <a:xfrm rot="-5400000">
              <a:off x="-1997964" y="3372899"/>
              <a:ext cx="1781782" cy="716048"/>
            </a:xfrm>
            <a:custGeom>
              <a:avLst/>
              <a:gdLst/>
              <a:ahLst/>
              <a:cxnLst/>
              <a:rect l="l" t="t" r="r" b="b"/>
              <a:pathLst>
                <a:path w="39637" h="15929" extrusionOk="0">
                  <a:moveTo>
                    <a:pt x="38147" y="1"/>
                  </a:moveTo>
                  <a:lnTo>
                    <a:pt x="0" y="12737"/>
                  </a:lnTo>
                  <a:lnTo>
                    <a:pt x="2766" y="15928"/>
                  </a:lnTo>
                  <a:lnTo>
                    <a:pt x="39636" y="3284"/>
                  </a:lnTo>
                  <a:lnTo>
                    <a:pt x="381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0" name="Google Shape;2900;p73"/>
            <p:cNvSpPr/>
            <p:nvPr/>
          </p:nvSpPr>
          <p:spPr>
            <a:xfrm rot="-5400000">
              <a:off x="-1775944" y="2426738"/>
              <a:ext cx="556152" cy="404483"/>
            </a:xfrm>
            <a:custGeom>
              <a:avLst/>
              <a:gdLst/>
              <a:ahLst/>
              <a:cxnLst/>
              <a:rect l="l" t="t" r="r" b="b"/>
              <a:pathLst>
                <a:path w="12372" h="8998" extrusionOk="0">
                  <a:moveTo>
                    <a:pt x="9879" y="1"/>
                  </a:moveTo>
                  <a:lnTo>
                    <a:pt x="1004" y="3132"/>
                  </a:lnTo>
                  <a:lnTo>
                    <a:pt x="1" y="5229"/>
                  </a:lnTo>
                  <a:lnTo>
                    <a:pt x="1490" y="8512"/>
                  </a:lnTo>
                  <a:lnTo>
                    <a:pt x="4439" y="8998"/>
                  </a:lnTo>
                  <a:lnTo>
                    <a:pt x="12372" y="6657"/>
                  </a:lnTo>
                  <a:lnTo>
                    <a:pt x="98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1" name="Google Shape;2901;p73"/>
            <p:cNvSpPr/>
            <p:nvPr/>
          </p:nvSpPr>
          <p:spPr>
            <a:xfrm rot="-5400000">
              <a:off x="-798699" y="4363494"/>
              <a:ext cx="28725" cy="9710"/>
            </a:xfrm>
            <a:custGeom>
              <a:avLst/>
              <a:gdLst/>
              <a:ahLst/>
              <a:cxnLst/>
              <a:rect l="l" t="t" r="r" b="b"/>
              <a:pathLst>
                <a:path w="639" h="216" extrusionOk="0">
                  <a:moveTo>
                    <a:pt x="164" y="1"/>
                  </a:moveTo>
                  <a:cubicBezTo>
                    <a:pt x="69" y="1"/>
                    <a:pt x="1" y="11"/>
                    <a:pt x="1" y="11"/>
                  </a:cubicBezTo>
                  <a:cubicBezTo>
                    <a:pt x="1" y="11"/>
                    <a:pt x="172" y="216"/>
                    <a:pt x="398" y="216"/>
                  </a:cubicBezTo>
                  <a:cubicBezTo>
                    <a:pt x="474" y="216"/>
                    <a:pt x="555" y="193"/>
                    <a:pt x="639" y="132"/>
                  </a:cubicBezTo>
                  <a:cubicBezTo>
                    <a:pt x="511" y="23"/>
                    <a:pt x="307" y="1"/>
                    <a:pt x="164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2" name="Google Shape;2902;p73"/>
            <p:cNvSpPr/>
            <p:nvPr/>
          </p:nvSpPr>
          <p:spPr>
            <a:xfrm rot="-5400000">
              <a:off x="-1027108" y="4295908"/>
              <a:ext cx="336155" cy="337503"/>
            </a:xfrm>
            <a:custGeom>
              <a:avLst/>
              <a:gdLst/>
              <a:ahLst/>
              <a:cxnLst/>
              <a:rect l="l" t="t" r="r" b="b"/>
              <a:pathLst>
                <a:path w="7478" h="7508" extrusionOk="0">
                  <a:moveTo>
                    <a:pt x="3739" y="0"/>
                  </a:moveTo>
                  <a:cubicBezTo>
                    <a:pt x="1672" y="0"/>
                    <a:pt x="0" y="1672"/>
                    <a:pt x="0" y="3739"/>
                  </a:cubicBezTo>
                  <a:cubicBezTo>
                    <a:pt x="0" y="5836"/>
                    <a:pt x="1672" y="7508"/>
                    <a:pt x="3739" y="7508"/>
                  </a:cubicBezTo>
                  <a:cubicBezTo>
                    <a:pt x="5806" y="7508"/>
                    <a:pt x="7477" y="5836"/>
                    <a:pt x="7477" y="3739"/>
                  </a:cubicBezTo>
                  <a:cubicBezTo>
                    <a:pt x="7477" y="1672"/>
                    <a:pt x="5806" y="0"/>
                    <a:pt x="37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3" name="Google Shape;2903;p73"/>
            <p:cNvSpPr/>
            <p:nvPr/>
          </p:nvSpPr>
          <p:spPr>
            <a:xfrm rot="-5476903">
              <a:off x="-2053701" y="3516440"/>
              <a:ext cx="1795673" cy="561607"/>
            </a:xfrm>
            <a:custGeom>
              <a:avLst/>
              <a:gdLst/>
              <a:ahLst/>
              <a:cxnLst/>
              <a:rect l="l" t="t" r="r" b="b"/>
              <a:pathLst>
                <a:path w="36598" h="12493" fill="none" extrusionOk="0">
                  <a:moveTo>
                    <a:pt x="1" y="12493"/>
                  </a:moveTo>
                  <a:lnTo>
                    <a:pt x="36597" y="0"/>
                  </a:lnTo>
                </a:path>
              </a:pathLst>
            </a:custGeom>
            <a:noFill/>
            <a:ln w="4550" cap="flat" cmpd="sng">
              <a:solidFill>
                <a:srgbClr val="1717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4" name="Google Shape;2904;p73"/>
            <p:cNvSpPr/>
            <p:nvPr/>
          </p:nvSpPr>
          <p:spPr>
            <a:xfrm rot="-5476903">
              <a:off x="-2032275" y="3508482"/>
              <a:ext cx="1803081" cy="563001"/>
            </a:xfrm>
            <a:custGeom>
              <a:avLst/>
              <a:gdLst/>
              <a:ahLst/>
              <a:cxnLst/>
              <a:rect l="l" t="t" r="r" b="b"/>
              <a:pathLst>
                <a:path w="36749" h="12524" fill="none" extrusionOk="0">
                  <a:moveTo>
                    <a:pt x="0" y="12523"/>
                  </a:moveTo>
                  <a:lnTo>
                    <a:pt x="36749" y="0"/>
                  </a:lnTo>
                </a:path>
              </a:pathLst>
            </a:custGeom>
            <a:noFill/>
            <a:ln w="4550" cap="flat" cmpd="sng">
              <a:solidFill>
                <a:srgbClr val="1717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5" name="Google Shape;2905;p73"/>
            <p:cNvSpPr/>
            <p:nvPr/>
          </p:nvSpPr>
          <p:spPr>
            <a:xfrm rot="-5476903">
              <a:off x="-2011327" y="3493179"/>
              <a:ext cx="1817997" cy="568485"/>
            </a:xfrm>
            <a:custGeom>
              <a:avLst/>
              <a:gdLst/>
              <a:ahLst/>
              <a:cxnLst/>
              <a:rect l="l" t="t" r="r" b="b"/>
              <a:pathLst>
                <a:path w="37053" h="12646" fill="none" extrusionOk="0">
                  <a:moveTo>
                    <a:pt x="1" y="12645"/>
                  </a:moveTo>
                  <a:lnTo>
                    <a:pt x="37053" y="1"/>
                  </a:lnTo>
                </a:path>
              </a:pathLst>
            </a:custGeom>
            <a:noFill/>
            <a:ln w="4550" cap="flat" cmpd="sng">
              <a:solidFill>
                <a:srgbClr val="1717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6" name="Google Shape;2906;p73"/>
            <p:cNvSpPr/>
            <p:nvPr/>
          </p:nvSpPr>
          <p:spPr>
            <a:xfrm rot="-5400000">
              <a:off x="-1984973" y="3470625"/>
              <a:ext cx="1824127" cy="623087"/>
            </a:xfrm>
            <a:custGeom>
              <a:avLst/>
              <a:gdLst/>
              <a:ahLst/>
              <a:cxnLst/>
              <a:rect l="l" t="t" r="r" b="b"/>
              <a:pathLst>
                <a:path w="40579" h="13861" fill="none" extrusionOk="0">
                  <a:moveTo>
                    <a:pt x="0" y="13861"/>
                  </a:moveTo>
                  <a:lnTo>
                    <a:pt x="40579" y="0"/>
                  </a:lnTo>
                </a:path>
              </a:pathLst>
            </a:custGeom>
            <a:noFill/>
            <a:ln w="4550" cap="flat" cmpd="sng">
              <a:solidFill>
                <a:srgbClr val="1717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7" name="Google Shape;2907;p73"/>
            <p:cNvSpPr/>
            <p:nvPr/>
          </p:nvSpPr>
          <p:spPr>
            <a:xfrm rot="-5400000">
              <a:off x="-1961058" y="3460376"/>
              <a:ext cx="1825476" cy="623087"/>
            </a:xfrm>
            <a:custGeom>
              <a:avLst/>
              <a:gdLst/>
              <a:ahLst/>
              <a:cxnLst/>
              <a:rect l="l" t="t" r="r" b="b"/>
              <a:pathLst>
                <a:path w="40609" h="13861" fill="none" extrusionOk="0">
                  <a:moveTo>
                    <a:pt x="0" y="13861"/>
                  </a:moveTo>
                  <a:lnTo>
                    <a:pt x="40609" y="0"/>
                  </a:lnTo>
                </a:path>
              </a:pathLst>
            </a:custGeom>
            <a:noFill/>
            <a:ln w="4550" cap="flat" cmpd="sng">
              <a:solidFill>
                <a:srgbClr val="1717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8" name="Google Shape;2908;p73"/>
            <p:cNvSpPr/>
            <p:nvPr/>
          </p:nvSpPr>
          <p:spPr>
            <a:xfrm rot="-5400000">
              <a:off x="-1933053" y="3447385"/>
              <a:ext cx="1824127" cy="623087"/>
            </a:xfrm>
            <a:custGeom>
              <a:avLst/>
              <a:gdLst/>
              <a:ahLst/>
              <a:cxnLst/>
              <a:rect l="l" t="t" r="r" b="b"/>
              <a:pathLst>
                <a:path w="40579" h="13861" fill="none" extrusionOk="0">
                  <a:moveTo>
                    <a:pt x="0" y="13861"/>
                  </a:moveTo>
                  <a:lnTo>
                    <a:pt x="40578" y="0"/>
                  </a:lnTo>
                </a:path>
              </a:pathLst>
            </a:custGeom>
            <a:noFill/>
            <a:ln w="4550" cap="flat" cmpd="sng">
              <a:solidFill>
                <a:srgbClr val="1717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9" name="Google Shape;2909;p73"/>
            <p:cNvSpPr/>
            <p:nvPr/>
          </p:nvSpPr>
          <p:spPr>
            <a:xfrm rot="-5400000">
              <a:off x="-1555924" y="2803822"/>
              <a:ext cx="84735" cy="118944"/>
            </a:xfrm>
            <a:custGeom>
              <a:avLst/>
              <a:gdLst/>
              <a:ahLst/>
              <a:cxnLst/>
              <a:rect l="l" t="t" r="r" b="b"/>
              <a:pathLst>
                <a:path w="1885" h="2646" extrusionOk="0">
                  <a:moveTo>
                    <a:pt x="1885" y="1"/>
                  </a:moveTo>
                  <a:lnTo>
                    <a:pt x="1642" y="61"/>
                  </a:lnTo>
                  <a:lnTo>
                    <a:pt x="0" y="2523"/>
                  </a:lnTo>
                  <a:lnTo>
                    <a:pt x="122" y="2645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0" name="Google Shape;2910;p73"/>
            <p:cNvSpPr/>
            <p:nvPr/>
          </p:nvSpPr>
          <p:spPr>
            <a:xfrm rot="-5400000">
              <a:off x="-1626274" y="2699308"/>
              <a:ext cx="203590" cy="189969"/>
            </a:xfrm>
            <a:custGeom>
              <a:avLst/>
              <a:gdLst/>
              <a:ahLst/>
              <a:cxnLst/>
              <a:rect l="l" t="t" r="r" b="b"/>
              <a:pathLst>
                <a:path w="4529" h="4226" extrusionOk="0">
                  <a:moveTo>
                    <a:pt x="4529" y="0"/>
                  </a:moveTo>
                  <a:lnTo>
                    <a:pt x="4255" y="122"/>
                  </a:lnTo>
                  <a:lnTo>
                    <a:pt x="0" y="4104"/>
                  </a:lnTo>
                  <a:lnTo>
                    <a:pt x="122" y="4225"/>
                  </a:lnTo>
                  <a:lnTo>
                    <a:pt x="4529" y="0"/>
                  </a:ln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1" name="Google Shape;2911;p73"/>
            <p:cNvSpPr/>
            <p:nvPr/>
          </p:nvSpPr>
          <p:spPr>
            <a:xfrm rot="-5400000">
              <a:off x="-1695996" y="2585893"/>
              <a:ext cx="321141" cy="263736"/>
            </a:xfrm>
            <a:custGeom>
              <a:avLst/>
              <a:gdLst/>
              <a:ahLst/>
              <a:cxnLst/>
              <a:rect l="l" t="t" r="r" b="b"/>
              <a:pathLst>
                <a:path w="7144" h="5867" extrusionOk="0">
                  <a:moveTo>
                    <a:pt x="7143" y="0"/>
                  </a:moveTo>
                  <a:lnTo>
                    <a:pt x="6839" y="122"/>
                  </a:lnTo>
                  <a:lnTo>
                    <a:pt x="0" y="5715"/>
                  </a:lnTo>
                  <a:lnTo>
                    <a:pt x="122" y="5867"/>
                  </a:lnTo>
                  <a:lnTo>
                    <a:pt x="7143" y="0"/>
                  </a:ln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2" name="Google Shape;2912;p73"/>
            <p:cNvSpPr/>
            <p:nvPr/>
          </p:nvSpPr>
          <p:spPr>
            <a:xfrm rot="-5400000">
              <a:off x="-1626319" y="2624147"/>
              <a:ext cx="482385" cy="9620"/>
            </a:xfrm>
            <a:custGeom>
              <a:avLst/>
              <a:gdLst/>
              <a:ahLst/>
              <a:cxnLst/>
              <a:rect l="l" t="t" r="r" b="b"/>
              <a:pathLst>
                <a:path w="10731" h="214" extrusionOk="0">
                  <a:moveTo>
                    <a:pt x="10730" y="1"/>
                  </a:moveTo>
                  <a:lnTo>
                    <a:pt x="1" y="31"/>
                  </a:lnTo>
                  <a:lnTo>
                    <a:pt x="1" y="213"/>
                  </a:lnTo>
                  <a:lnTo>
                    <a:pt x="10396" y="92"/>
                  </a:lnTo>
                  <a:lnTo>
                    <a:pt x="10730" y="1"/>
                  </a:ln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3" name="Google Shape;2913;p73"/>
            <p:cNvSpPr/>
            <p:nvPr/>
          </p:nvSpPr>
          <p:spPr>
            <a:xfrm rot="-5400000">
              <a:off x="-1527941" y="2678832"/>
              <a:ext cx="344381" cy="16408"/>
            </a:xfrm>
            <a:custGeom>
              <a:avLst/>
              <a:gdLst/>
              <a:ahLst/>
              <a:cxnLst/>
              <a:rect l="l" t="t" r="r" b="b"/>
              <a:pathLst>
                <a:path w="7661" h="365" extrusionOk="0">
                  <a:moveTo>
                    <a:pt x="1" y="0"/>
                  </a:moveTo>
                  <a:lnTo>
                    <a:pt x="1" y="183"/>
                  </a:lnTo>
                  <a:lnTo>
                    <a:pt x="7296" y="365"/>
                  </a:lnTo>
                  <a:lnTo>
                    <a:pt x="7660" y="27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4" name="Google Shape;2914;p73"/>
            <p:cNvSpPr/>
            <p:nvPr/>
          </p:nvSpPr>
          <p:spPr>
            <a:xfrm rot="-5400000">
              <a:off x="-1416571" y="2736888"/>
              <a:ext cx="189969" cy="30073"/>
            </a:xfrm>
            <a:custGeom>
              <a:avLst/>
              <a:gdLst/>
              <a:ahLst/>
              <a:cxnLst/>
              <a:rect l="l" t="t" r="r" b="b"/>
              <a:pathLst>
                <a:path w="4226" h="669" extrusionOk="0">
                  <a:moveTo>
                    <a:pt x="31" y="0"/>
                  </a:moveTo>
                  <a:lnTo>
                    <a:pt x="0" y="182"/>
                  </a:lnTo>
                  <a:lnTo>
                    <a:pt x="3891" y="669"/>
                  </a:lnTo>
                  <a:lnTo>
                    <a:pt x="4225" y="578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5" name="Google Shape;2915;p73"/>
            <p:cNvSpPr/>
            <p:nvPr/>
          </p:nvSpPr>
          <p:spPr>
            <a:xfrm rot="-5400000">
              <a:off x="-1199338" y="3444643"/>
              <a:ext cx="54707" cy="157199"/>
            </a:xfrm>
            <a:custGeom>
              <a:avLst/>
              <a:gdLst/>
              <a:ahLst/>
              <a:cxnLst/>
              <a:rect l="l" t="t" r="r" b="b"/>
              <a:pathLst>
                <a:path w="1217" h="3497" fill="none" extrusionOk="0">
                  <a:moveTo>
                    <a:pt x="1" y="1"/>
                  </a:moveTo>
                  <a:lnTo>
                    <a:pt x="1216" y="3496"/>
                  </a:lnTo>
                </a:path>
              </a:pathLst>
            </a:custGeom>
            <a:noFill/>
            <a:ln w="6850" cap="flat" cmpd="sng">
              <a:solidFill>
                <a:srgbClr val="1717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6" name="Google Shape;2916;p73"/>
            <p:cNvSpPr/>
            <p:nvPr/>
          </p:nvSpPr>
          <p:spPr>
            <a:xfrm rot="-5400000">
              <a:off x="-1135775" y="3635286"/>
              <a:ext cx="56056" cy="159896"/>
            </a:xfrm>
            <a:custGeom>
              <a:avLst/>
              <a:gdLst/>
              <a:ahLst/>
              <a:cxnLst/>
              <a:rect l="l" t="t" r="r" b="b"/>
              <a:pathLst>
                <a:path w="1247" h="3557" fill="none" extrusionOk="0">
                  <a:moveTo>
                    <a:pt x="1" y="0"/>
                  </a:moveTo>
                  <a:lnTo>
                    <a:pt x="1247" y="3556"/>
                  </a:lnTo>
                </a:path>
              </a:pathLst>
            </a:custGeom>
            <a:noFill/>
            <a:ln w="6850" cap="flat" cmpd="sng">
              <a:solidFill>
                <a:srgbClr val="1717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7" name="Google Shape;2917;p73"/>
            <p:cNvSpPr/>
            <p:nvPr/>
          </p:nvSpPr>
          <p:spPr>
            <a:xfrm rot="-5400000">
              <a:off x="-1258765" y="3274542"/>
              <a:ext cx="56101" cy="154457"/>
            </a:xfrm>
            <a:custGeom>
              <a:avLst/>
              <a:gdLst/>
              <a:ahLst/>
              <a:cxnLst/>
              <a:rect l="l" t="t" r="r" b="b"/>
              <a:pathLst>
                <a:path w="1248" h="3436" fill="none" extrusionOk="0">
                  <a:moveTo>
                    <a:pt x="1" y="0"/>
                  </a:moveTo>
                  <a:lnTo>
                    <a:pt x="1247" y="3435"/>
                  </a:lnTo>
                </a:path>
              </a:pathLst>
            </a:custGeom>
            <a:noFill/>
            <a:ln w="6850" cap="flat" cmpd="sng">
              <a:solidFill>
                <a:srgbClr val="1717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8" name="Google Shape;2918;p73"/>
            <p:cNvSpPr/>
            <p:nvPr/>
          </p:nvSpPr>
          <p:spPr>
            <a:xfrm rot="-5400000">
              <a:off x="-1340062" y="3029304"/>
              <a:ext cx="56056" cy="155805"/>
            </a:xfrm>
            <a:custGeom>
              <a:avLst/>
              <a:gdLst/>
              <a:ahLst/>
              <a:cxnLst/>
              <a:rect l="l" t="t" r="r" b="b"/>
              <a:pathLst>
                <a:path w="1247" h="3466" fill="none" extrusionOk="0">
                  <a:moveTo>
                    <a:pt x="1" y="1"/>
                  </a:moveTo>
                  <a:lnTo>
                    <a:pt x="1247" y="3466"/>
                  </a:lnTo>
                </a:path>
              </a:pathLst>
            </a:custGeom>
            <a:noFill/>
            <a:ln w="6850" cap="flat" cmpd="sng">
              <a:solidFill>
                <a:srgbClr val="1717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9" name="Google Shape;2919;p73"/>
            <p:cNvSpPr/>
            <p:nvPr/>
          </p:nvSpPr>
          <p:spPr>
            <a:xfrm rot="-5400000">
              <a:off x="-1071560" y="3822446"/>
              <a:ext cx="57404" cy="161290"/>
            </a:xfrm>
            <a:custGeom>
              <a:avLst/>
              <a:gdLst/>
              <a:ahLst/>
              <a:cxnLst/>
              <a:rect l="l" t="t" r="r" b="b"/>
              <a:pathLst>
                <a:path w="1277" h="3588" fill="none" extrusionOk="0">
                  <a:moveTo>
                    <a:pt x="0" y="1"/>
                  </a:moveTo>
                  <a:lnTo>
                    <a:pt x="1277" y="3587"/>
                  </a:lnTo>
                </a:path>
              </a:pathLst>
            </a:custGeom>
            <a:noFill/>
            <a:ln w="6850" cap="flat" cmpd="sng">
              <a:solidFill>
                <a:srgbClr val="1717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0" name="Google Shape;2920;p73"/>
            <p:cNvSpPr/>
            <p:nvPr/>
          </p:nvSpPr>
          <p:spPr>
            <a:xfrm rot="-5400000">
              <a:off x="-847225" y="4565851"/>
              <a:ext cx="116157" cy="243822"/>
            </a:xfrm>
            <a:custGeom>
              <a:avLst/>
              <a:gdLst/>
              <a:ahLst/>
              <a:cxnLst/>
              <a:rect l="l" t="t" r="r" b="b"/>
              <a:pathLst>
                <a:path w="2584" h="5424" extrusionOk="0">
                  <a:moveTo>
                    <a:pt x="522" y="1"/>
                  </a:moveTo>
                  <a:cubicBezTo>
                    <a:pt x="480" y="1"/>
                    <a:pt x="437" y="6"/>
                    <a:pt x="395" y="16"/>
                  </a:cubicBezTo>
                  <a:cubicBezTo>
                    <a:pt x="152" y="108"/>
                    <a:pt x="0" y="381"/>
                    <a:pt x="92" y="624"/>
                  </a:cubicBezTo>
                  <a:lnTo>
                    <a:pt x="1611" y="5093"/>
                  </a:lnTo>
                  <a:cubicBezTo>
                    <a:pt x="1684" y="5287"/>
                    <a:pt x="1874" y="5423"/>
                    <a:pt x="2071" y="5423"/>
                  </a:cubicBezTo>
                  <a:cubicBezTo>
                    <a:pt x="2121" y="5423"/>
                    <a:pt x="2171" y="5415"/>
                    <a:pt x="2219" y="5396"/>
                  </a:cubicBezTo>
                  <a:cubicBezTo>
                    <a:pt x="2462" y="5305"/>
                    <a:pt x="2584" y="5032"/>
                    <a:pt x="2493" y="4789"/>
                  </a:cubicBezTo>
                  <a:lnTo>
                    <a:pt x="973" y="320"/>
                  </a:lnTo>
                  <a:cubicBezTo>
                    <a:pt x="923" y="119"/>
                    <a:pt x="726" y="1"/>
                    <a:pt x="5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927" name="Google Shape;2927;p73"/>
          <p:cNvGrpSpPr/>
          <p:nvPr/>
        </p:nvGrpSpPr>
        <p:grpSpPr>
          <a:xfrm>
            <a:off x="10164434" y="866792"/>
            <a:ext cx="1746444" cy="1102496"/>
            <a:chOff x="7204739" y="2448420"/>
            <a:chExt cx="1309833" cy="826872"/>
          </a:xfrm>
        </p:grpSpPr>
        <p:grpSp>
          <p:nvGrpSpPr>
            <p:cNvPr id="2928" name="Google Shape;2928;p73"/>
            <p:cNvGrpSpPr/>
            <p:nvPr/>
          </p:nvGrpSpPr>
          <p:grpSpPr>
            <a:xfrm rot="1425396">
              <a:off x="7297065" y="2612186"/>
              <a:ext cx="556524" cy="575387"/>
              <a:chOff x="3610557" y="2780704"/>
              <a:chExt cx="325017" cy="336052"/>
            </a:xfrm>
          </p:grpSpPr>
          <p:sp>
            <p:nvSpPr>
              <p:cNvPr id="2929" name="Google Shape;2929;p73"/>
              <p:cNvSpPr/>
              <p:nvPr/>
            </p:nvSpPr>
            <p:spPr>
              <a:xfrm>
                <a:off x="3610557" y="2780704"/>
                <a:ext cx="324702" cy="335973"/>
              </a:xfrm>
              <a:custGeom>
                <a:avLst/>
                <a:gdLst/>
                <a:ahLst/>
                <a:cxnLst/>
                <a:rect l="l" t="t" r="r" b="b"/>
                <a:pathLst>
                  <a:path w="12359" h="12788" extrusionOk="0">
                    <a:moveTo>
                      <a:pt x="11722" y="1"/>
                    </a:moveTo>
                    <a:cubicBezTo>
                      <a:pt x="11685" y="1"/>
                      <a:pt x="11648" y="4"/>
                      <a:pt x="11610" y="11"/>
                    </a:cubicBezTo>
                    <a:lnTo>
                      <a:pt x="3959" y="1363"/>
                    </a:lnTo>
                    <a:cubicBezTo>
                      <a:pt x="3661" y="1412"/>
                      <a:pt x="3439" y="1675"/>
                      <a:pt x="3439" y="1980"/>
                    </a:cubicBezTo>
                    <a:lnTo>
                      <a:pt x="3439" y="8611"/>
                    </a:lnTo>
                    <a:cubicBezTo>
                      <a:pt x="3121" y="8453"/>
                      <a:pt x="2788" y="8379"/>
                      <a:pt x="2462" y="8379"/>
                    </a:cubicBezTo>
                    <a:cubicBezTo>
                      <a:pt x="1475" y="8379"/>
                      <a:pt x="550" y="9053"/>
                      <a:pt x="310" y="10096"/>
                    </a:cubicBezTo>
                    <a:cubicBezTo>
                      <a:pt x="1" y="11479"/>
                      <a:pt x="1050" y="12787"/>
                      <a:pt x="2462" y="12787"/>
                    </a:cubicBezTo>
                    <a:cubicBezTo>
                      <a:pt x="2473" y="12787"/>
                      <a:pt x="2484" y="12787"/>
                      <a:pt x="2495" y="12787"/>
                    </a:cubicBezTo>
                    <a:cubicBezTo>
                      <a:pt x="3709" y="12759"/>
                      <a:pt x="4673" y="11767"/>
                      <a:pt x="4666" y="10554"/>
                    </a:cubicBezTo>
                    <a:lnTo>
                      <a:pt x="4666" y="3187"/>
                    </a:lnTo>
                    <a:lnTo>
                      <a:pt x="11124" y="2043"/>
                    </a:lnTo>
                    <a:lnTo>
                      <a:pt x="11124" y="7030"/>
                    </a:lnTo>
                    <a:cubicBezTo>
                      <a:pt x="10808" y="6874"/>
                      <a:pt x="10475" y="6801"/>
                      <a:pt x="10149" y="6801"/>
                    </a:cubicBezTo>
                    <a:cubicBezTo>
                      <a:pt x="9160" y="6801"/>
                      <a:pt x="8231" y="7473"/>
                      <a:pt x="7996" y="8521"/>
                    </a:cubicBezTo>
                    <a:cubicBezTo>
                      <a:pt x="7686" y="9905"/>
                      <a:pt x="8735" y="11213"/>
                      <a:pt x="10147" y="11213"/>
                    </a:cubicBezTo>
                    <a:cubicBezTo>
                      <a:pt x="10158" y="11213"/>
                      <a:pt x="10170" y="11213"/>
                      <a:pt x="10181" y="11213"/>
                    </a:cubicBezTo>
                    <a:cubicBezTo>
                      <a:pt x="11394" y="11185"/>
                      <a:pt x="12359" y="10193"/>
                      <a:pt x="12352" y="8979"/>
                    </a:cubicBezTo>
                    <a:lnTo>
                      <a:pt x="12352" y="628"/>
                    </a:lnTo>
                    <a:cubicBezTo>
                      <a:pt x="12352" y="278"/>
                      <a:pt x="12064" y="1"/>
                      <a:pt x="117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30" name="Google Shape;2930;p73"/>
              <p:cNvSpPr/>
              <p:nvPr/>
            </p:nvSpPr>
            <p:spPr>
              <a:xfrm>
                <a:off x="3665703" y="2864434"/>
                <a:ext cx="67967" cy="252321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9604" extrusionOk="0">
                    <a:moveTo>
                      <a:pt x="2567" y="0"/>
                    </a:moveTo>
                    <a:lnTo>
                      <a:pt x="2297" y="84"/>
                    </a:lnTo>
                    <a:cubicBezTo>
                      <a:pt x="2026" y="160"/>
                      <a:pt x="1846" y="410"/>
                      <a:pt x="1846" y="687"/>
                    </a:cubicBezTo>
                    <a:lnTo>
                      <a:pt x="1846" y="7367"/>
                    </a:lnTo>
                    <a:cubicBezTo>
                      <a:pt x="1846" y="8456"/>
                      <a:pt x="1069" y="9385"/>
                      <a:pt x="1" y="9572"/>
                    </a:cubicBezTo>
                    <a:cubicBezTo>
                      <a:pt x="126" y="9593"/>
                      <a:pt x="250" y="9603"/>
                      <a:pt x="372" y="9603"/>
                    </a:cubicBezTo>
                    <a:cubicBezTo>
                      <a:pt x="1576" y="9603"/>
                      <a:pt x="2586" y="8614"/>
                      <a:pt x="2567" y="7367"/>
                    </a:cubicBezTo>
                    <a:lnTo>
                      <a:pt x="25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31" name="Google Shape;2931;p73"/>
              <p:cNvSpPr/>
              <p:nvPr/>
            </p:nvSpPr>
            <p:spPr>
              <a:xfrm>
                <a:off x="3867633" y="2780704"/>
                <a:ext cx="67941" cy="29483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11222" extrusionOk="0">
                    <a:moveTo>
                      <a:pt x="1942" y="1"/>
                    </a:moveTo>
                    <a:cubicBezTo>
                      <a:pt x="1906" y="1"/>
                      <a:pt x="1869" y="4"/>
                      <a:pt x="1831" y="11"/>
                    </a:cubicBezTo>
                    <a:lnTo>
                      <a:pt x="1499" y="66"/>
                    </a:lnTo>
                    <a:cubicBezTo>
                      <a:pt x="1714" y="170"/>
                      <a:pt x="1845" y="392"/>
                      <a:pt x="1845" y="628"/>
                    </a:cubicBezTo>
                    <a:lnTo>
                      <a:pt x="1845" y="8979"/>
                    </a:lnTo>
                    <a:cubicBezTo>
                      <a:pt x="1852" y="10068"/>
                      <a:pt x="1075" y="10998"/>
                      <a:pt x="0" y="11192"/>
                    </a:cubicBezTo>
                    <a:cubicBezTo>
                      <a:pt x="123" y="11212"/>
                      <a:pt x="244" y="11221"/>
                      <a:pt x="363" y="11221"/>
                    </a:cubicBezTo>
                    <a:cubicBezTo>
                      <a:pt x="1571" y="11221"/>
                      <a:pt x="2586" y="10236"/>
                      <a:pt x="2567" y="8986"/>
                    </a:cubicBezTo>
                    <a:lnTo>
                      <a:pt x="2567" y="628"/>
                    </a:lnTo>
                    <a:cubicBezTo>
                      <a:pt x="2567" y="278"/>
                      <a:pt x="2279" y="1"/>
                      <a:pt x="19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2932" name="Google Shape;2932;p73"/>
            <p:cNvGrpSpPr/>
            <p:nvPr/>
          </p:nvGrpSpPr>
          <p:grpSpPr>
            <a:xfrm rot="-842945">
              <a:off x="8123836" y="2485690"/>
              <a:ext cx="351858" cy="363795"/>
              <a:chOff x="3610557" y="2780704"/>
              <a:chExt cx="325017" cy="336052"/>
            </a:xfrm>
          </p:grpSpPr>
          <p:sp>
            <p:nvSpPr>
              <p:cNvPr id="2933" name="Google Shape;2933;p73"/>
              <p:cNvSpPr/>
              <p:nvPr/>
            </p:nvSpPr>
            <p:spPr>
              <a:xfrm>
                <a:off x="3610557" y="2780704"/>
                <a:ext cx="324702" cy="335973"/>
              </a:xfrm>
              <a:custGeom>
                <a:avLst/>
                <a:gdLst/>
                <a:ahLst/>
                <a:cxnLst/>
                <a:rect l="l" t="t" r="r" b="b"/>
                <a:pathLst>
                  <a:path w="12359" h="12788" extrusionOk="0">
                    <a:moveTo>
                      <a:pt x="11722" y="1"/>
                    </a:moveTo>
                    <a:cubicBezTo>
                      <a:pt x="11685" y="1"/>
                      <a:pt x="11648" y="4"/>
                      <a:pt x="11610" y="11"/>
                    </a:cubicBezTo>
                    <a:lnTo>
                      <a:pt x="3959" y="1363"/>
                    </a:lnTo>
                    <a:cubicBezTo>
                      <a:pt x="3661" y="1412"/>
                      <a:pt x="3439" y="1675"/>
                      <a:pt x="3439" y="1980"/>
                    </a:cubicBezTo>
                    <a:lnTo>
                      <a:pt x="3439" y="8611"/>
                    </a:lnTo>
                    <a:cubicBezTo>
                      <a:pt x="3121" y="8453"/>
                      <a:pt x="2788" y="8379"/>
                      <a:pt x="2462" y="8379"/>
                    </a:cubicBezTo>
                    <a:cubicBezTo>
                      <a:pt x="1475" y="8379"/>
                      <a:pt x="550" y="9053"/>
                      <a:pt x="310" y="10096"/>
                    </a:cubicBezTo>
                    <a:cubicBezTo>
                      <a:pt x="1" y="11479"/>
                      <a:pt x="1050" y="12787"/>
                      <a:pt x="2462" y="12787"/>
                    </a:cubicBezTo>
                    <a:cubicBezTo>
                      <a:pt x="2473" y="12787"/>
                      <a:pt x="2484" y="12787"/>
                      <a:pt x="2495" y="12787"/>
                    </a:cubicBezTo>
                    <a:cubicBezTo>
                      <a:pt x="3709" y="12759"/>
                      <a:pt x="4673" y="11767"/>
                      <a:pt x="4666" y="10554"/>
                    </a:cubicBezTo>
                    <a:lnTo>
                      <a:pt x="4666" y="3187"/>
                    </a:lnTo>
                    <a:lnTo>
                      <a:pt x="11124" y="2043"/>
                    </a:lnTo>
                    <a:lnTo>
                      <a:pt x="11124" y="7030"/>
                    </a:lnTo>
                    <a:cubicBezTo>
                      <a:pt x="10808" y="6874"/>
                      <a:pt x="10475" y="6801"/>
                      <a:pt x="10149" y="6801"/>
                    </a:cubicBezTo>
                    <a:cubicBezTo>
                      <a:pt x="9160" y="6801"/>
                      <a:pt x="8231" y="7473"/>
                      <a:pt x="7996" y="8521"/>
                    </a:cubicBezTo>
                    <a:cubicBezTo>
                      <a:pt x="7686" y="9905"/>
                      <a:pt x="8735" y="11213"/>
                      <a:pt x="10147" y="11213"/>
                    </a:cubicBezTo>
                    <a:cubicBezTo>
                      <a:pt x="10158" y="11213"/>
                      <a:pt x="10170" y="11213"/>
                      <a:pt x="10181" y="11213"/>
                    </a:cubicBezTo>
                    <a:cubicBezTo>
                      <a:pt x="11394" y="11185"/>
                      <a:pt x="12359" y="10193"/>
                      <a:pt x="12352" y="8979"/>
                    </a:cubicBezTo>
                    <a:lnTo>
                      <a:pt x="12352" y="628"/>
                    </a:lnTo>
                    <a:cubicBezTo>
                      <a:pt x="12352" y="278"/>
                      <a:pt x="12064" y="1"/>
                      <a:pt x="117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34" name="Google Shape;2934;p73"/>
              <p:cNvSpPr/>
              <p:nvPr/>
            </p:nvSpPr>
            <p:spPr>
              <a:xfrm>
                <a:off x="3665703" y="2864434"/>
                <a:ext cx="67967" cy="252321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9604" extrusionOk="0">
                    <a:moveTo>
                      <a:pt x="2567" y="0"/>
                    </a:moveTo>
                    <a:lnTo>
                      <a:pt x="2297" y="84"/>
                    </a:lnTo>
                    <a:cubicBezTo>
                      <a:pt x="2026" y="160"/>
                      <a:pt x="1846" y="410"/>
                      <a:pt x="1846" y="687"/>
                    </a:cubicBezTo>
                    <a:lnTo>
                      <a:pt x="1846" y="7367"/>
                    </a:lnTo>
                    <a:cubicBezTo>
                      <a:pt x="1846" y="8456"/>
                      <a:pt x="1069" y="9385"/>
                      <a:pt x="1" y="9572"/>
                    </a:cubicBezTo>
                    <a:cubicBezTo>
                      <a:pt x="126" y="9593"/>
                      <a:pt x="250" y="9603"/>
                      <a:pt x="372" y="9603"/>
                    </a:cubicBezTo>
                    <a:cubicBezTo>
                      <a:pt x="1576" y="9603"/>
                      <a:pt x="2586" y="8614"/>
                      <a:pt x="2567" y="7367"/>
                    </a:cubicBezTo>
                    <a:lnTo>
                      <a:pt x="25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35" name="Google Shape;2935;p73"/>
              <p:cNvSpPr/>
              <p:nvPr/>
            </p:nvSpPr>
            <p:spPr>
              <a:xfrm>
                <a:off x="3867633" y="2780704"/>
                <a:ext cx="67941" cy="29483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11222" extrusionOk="0">
                    <a:moveTo>
                      <a:pt x="1942" y="1"/>
                    </a:moveTo>
                    <a:cubicBezTo>
                      <a:pt x="1906" y="1"/>
                      <a:pt x="1869" y="4"/>
                      <a:pt x="1831" y="11"/>
                    </a:cubicBezTo>
                    <a:lnTo>
                      <a:pt x="1499" y="66"/>
                    </a:lnTo>
                    <a:cubicBezTo>
                      <a:pt x="1714" y="170"/>
                      <a:pt x="1845" y="392"/>
                      <a:pt x="1845" y="628"/>
                    </a:cubicBezTo>
                    <a:lnTo>
                      <a:pt x="1845" y="8979"/>
                    </a:lnTo>
                    <a:cubicBezTo>
                      <a:pt x="1852" y="10068"/>
                      <a:pt x="1075" y="10998"/>
                      <a:pt x="0" y="11192"/>
                    </a:cubicBezTo>
                    <a:cubicBezTo>
                      <a:pt x="123" y="11212"/>
                      <a:pt x="244" y="11221"/>
                      <a:pt x="363" y="11221"/>
                    </a:cubicBezTo>
                    <a:cubicBezTo>
                      <a:pt x="1571" y="11221"/>
                      <a:pt x="2586" y="10236"/>
                      <a:pt x="2567" y="8986"/>
                    </a:cubicBezTo>
                    <a:lnTo>
                      <a:pt x="2567" y="628"/>
                    </a:lnTo>
                    <a:cubicBezTo>
                      <a:pt x="2567" y="278"/>
                      <a:pt x="2279" y="1"/>
                      <a:pt x="19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4488828" y="2265381"/>
            <a:ext cx="4445391" cy="29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D" dirty="0"/>
          </a:p>
        </p:txBody>
      </p:sp>
      <p:pic>
        <p:nvPicPr>
          <p:cNvPr id="3" name="TOKECANG - Lagu Daerah Jawa barat - Budaya Indonesia - Dongeng Kit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0979" y="778037"/>
            <a:ext cx="8195267" cy="460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0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9394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42"/>
          <p:cNvSpPr/>
          <p:nvPr/>
        </p:nvSpPr>
        <p:spPr>
          <a:xfrm>
            <a:off x="10074667" y="1195345"/>
            <a:ext cx="1615195" cy="1289271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641" name="Google Shape;641;p42"/>
          <p:cNvGrpSpPr/>
          <p:nvPr/>
        </p:nvGrpSpPr>
        <p:grpSpPr>
          <a:xfrm>
            <a:off x="9997618" y="5276807"/>
            <a:ext cx="1641005" cy="1918637"/>
            <a:chOff x="4786575" y="766525"/>
            <a:chExt cx="921775" cy="1077725"/>
          </a:xfrm>
        </p:grpSpPr>
        <p:sp>
          <p:nvSpPr>
            <p:cNvPr id="642" name="Google Shape;642;p42"/>
            <p:cNvSpPr/>
            <p:nvPr/>
          </p:nvSpPr>
          <p:spPr>
            <a:xfrm>
              <a:off x="4786575" y="768400"/>
              <a:ext cx="921775" cy="1075850"/>
            </a:xfrm>
            <a:custGeom>
              <a:avLst/>
              <a:gdLst/>
              <a:ahLst/>
              <a:cxnLst/>
              <a:rect l="l" t="t" r="r" b="b"/>
              <a:pathLst>
                <a:path w="36871" h="43034" extrusionOk="0">
                  <a:moveTo>
                    <a:pt x="7113" y="0"/>
                  </a:moveTo>
                  <a:cubicBezTo>
                    <a:pt x="6019" y="790"/>
                    <a:pt x="5502" y="4438"/>
                    <a:pt x="5502" y="4438"/>
                  </a:cubicBezTo>
                  <a:lnTo>
                    <a:pt x="92" y="34560"/>
                  </a:lnTo>
                  <a:cubicBezTo>
                    <a:pt x="1" y="35077"/>
                    <a:pt x="183" y="37691"/>
                    <a:pt x="2949" y="38207"/>
                  </a:cubicBezTo>
                  <a:lnTo>
                    <a:pt x="29819" y="43010"/>
                  </a:lnTo>
                  <a:cubicBezTo>
                    <a:pt x="29890" y="43026"/>
                    <a:pt x="29961" y="43033"/>
                    <a:pt x="30030" y="43033"/>
                  </a:cubicBezTo>
                  <a:cubicBezTo>
                    <a:pt x="30486" y="43033"/>
                    <a:pt x="30864" y="42699"/>
                    <a:pt x="30943" y="42250"/>
                  </a:cubicBezTo>
                  <a:lnTo>
                    <a:pt x="36871" y="9301"/>
                  </a:lnTo>
                  <a:lnTo>
                    <a:pt x="71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3" name="Google Shape;643;p42"/>
            <p:cNvSpPr/>
            <p:nvPr/>
          </p:nvSpPr>
          <p:spPr>
            <a:xfrm>
              <a:off x="4812425" y="842100"/>
              <a:ext cx="869325" cy="973025"/>
            </a:xfrm>
            <a:custGeom>
              <a:avLst/>
              <a:gdLst/>
              <a:ahLst/>
              <a:cxnLst/>
              <a:rect l="l" t="t" r="r" b="b"/>
              <a:pathLst>
                <a:path w="34773" h="38921" extrusionOk="0">
                  <a:moveTo>
                    <a:pt x="5988" y="1"/>
                  </a:moveTo>
                  <a:lnTo>
                    <a:pt x="91" y="32949"/>
                  </a:lnTo>
                  <a:cubicBezTo>
                    <a:pt x="0" y="33466"/>
                    <a:pt x="334" y="33983"/>
                    <a:pt x="882" y="34074"/>
                  </a:cubicBezTo>
                  <a:lnTo>
                    <a:pt x="27751" y="38907"/>
                  </a:lnTo>
                  <a:cubicBezTo>
                    <a:pt x="27805" y="38916"/>
                    <a:pt x="27858" y="38921"/>
                    <a:pt x="27911" y="38921"/>
                  </a:cubicBezTo>
                  <a:cubicBezTo>
                    <a:pt x="28371" y="38921"/>
                    <a:pt x="28794" y="38580"/>
                    <a:pt x="28876" y="38117"/>
                  </a:cubicBezTo>
                  <a:lnTo>
                    <a:pt x="34773" y="5168"/>
                  </a:lnTo>
                  <a:lnTo>
                    <a:pt x="5988" y="1"/>
                  </a:ln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4" name="Google Shape;644;p42"/>
            <p:cNvSpPr/>
            <p:nvPr/>
          </p:nvSpPr>
          <p:spPr>
            <a:xfrm>
              <a:off x="4805575" y="820825"/>
              <a:ext cx="869350" cy="972275"/>
            </a:xfrm>
            <a:custGeom>
              <a:avLst/>
              <a:gdLst/>
              <a:ahLst/>
              <a:cxnLst/>
              <a:rect l="l" t="t" r="r" b="b"/>
              <a:pathLst>
                <a:path w="34774" h="38891" extrusionOk="0">
                  <a:moveTo>
                    <a:pt x="5988" y="0"/>
                  </a:moveTo>
                  <a:lnTo>
                    <a:pt x="92" y="32919"/>
                  </a:lnTo>
                  <a:cubicBezTo>
                    <a:pt x="1" y="33436"/>
                    <a:pt x="335" y="33952"/>
                    <a:pt x="852" y="34044"/>
                  </a:cubicBezTo>
                  <a:lnTo>
                    <a:pt x="27721" y="38876"/>
                  </a:lnTo>
                  <a:cubicBezTo>
                    <a:pt x="27778" y="38886"/>
                    <a:pt x="27834" y="38890"/>
                    <a:pt x="27889" y="38890"/>
                  </a:cubicBezTo>
                  <a:cubicBezTo>
                    <a:pt x="28365" y="38890"/>
                    <a:pt x="28767" y="38549"/>
                    <a:pt x="28876" y="38086"/>
                  </a:cubicBezTo>
                  <a:lnTo>
                    <a:pt x="34773" y="5168"/>
                  </a:lnTo>
                  <a:lnTo>
                    <a:pt x="59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5" name="Google Shape;645;p42"/>
            <p:cNvSpPr/>
            <p:nvPr/>
          </p:nvSpPr>
          <p:spPr>
            <a:xfrm>
              <a:off x="4800250" y="766525"/>
              <a:ext cx="871625" cy="992400"/>
            </a:xfrm>
            <a:custGeom>
              <a:avLst/>
              <a:gdLst/>
              <a:ahLst/>
              <a:cxnLst/>
              <a:rect l="l" t="t" r="r" b="b"/>
              <a:pathLst>
                <a:path w="34865" h="39696" extrusionOk="0">
                  <a:moveTo>
                    <a:pt x="6976" y="0"/>
                  </a:moveTo>
                  <a:cubicBezTo>
                    <a:pt x="6500" y="0"/>
                    <a:pt x="6101" y="341"/>
                    <a:pt x="6019" y="805"/>
                  </a:cubicBezTo>
                  <a:lnTo>
                    <a:pt x="92" y="33723"/>
                  </a:lnTo>
                  <a:cubicBezTo>
                    <a:pt x="1" y="34270"/>
                    <a:pt x="366" y="34757"/>
                    <a:pt x="882" y="34848"/>
                  </a:cubicBezTo>
                  <a:lnTo>
                    <a:pt x="27752" y="39681"/>
                  </a:lnTo>
                  <a:cubicBezTo>
                    <a:pt x="27809" y="39691"/>
                    <a:pt x="27866" y="39696"/>
                    <a:pt x="27922" y="39696"/>
                  </a:cubicBezTo>
                  <a:cubicBezTo>
                    <a:pt x="28377" y="39696"/>
                    <a:pt x="28796" y="39377"/>
                    <a:pt x="28877" y="38890"/>
                  </a:cubicBezTo>
                  <a:lnTo>
                    <a:pt x="34773" y="5972"/>
                  </a:lnTo>
                  <a:cubicBezTo>
                    <a:pt x="34865" y="5455"/>
                    <a:pt x="34530" y="4938"/>
                    <a:pt x="33983" y="4847"/>
                  </a:cubicBezTo>
                  <a:lnTo>
                    <a:pt x="7144" y="14"/>
                  </a:lnTo>
                  <a:cubicBezTo>
                    <a:pt x="7087" y="5"/>
                    <a:pt x="7031" y="0"/>
                    <a:pt x="69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6" name="Google Shape;646;p42"/>
            <p:cNvSpPr/>
            <p:nvPr/>
          </p:nvSpPr>
          <p:spPr>
            <a:xfrm>
              <a:off x="5063175" y="985375"/>
              <a:ext cx="364775" cy="252250"/>
            </a:xfrm>
            <a:custGeom>
              <a:avLst/>
              <a:gdLst/>
              <a:ahLst/>
              <a:cxnLst/>
              <a:rect l="l" t="t" r="r" b="b"/>
              <a:pathLst>
                <a:path w="14591" h="10090" extrusionOk="0">
                  <a:moveTo>
                    <a:pt x="2143" y="0"/>
                  </a:moveTo>
                  <a:cubicBezTo>
                    <a:pt x="1667" y="0"/>
                    <a:pt x="1268" y="341"/>
                    <a:pt x="1186" y="805"/>
                  </a:cubicBezTo>
                  <a:lnTo>
                    <a:pt x="92" y="6884"/>
                  </a:lnTo>
                  <a:cubicBezTo>
                    <a:pt x="1" y="7431"/>
                    <a:pt x="335" y="7917"/>
                    <a:pt x="882" y="8008"/>
                  </a:cubicBezTo>
                  <a:lnTo>
                    <a:pt x="12281" y="10075"/>
                  </a:lnTo>
                  <a:cubicBezTo>
                    <a:pt x="12334" y="10085"/>
                    <a:pt x="12388" y="10089"/>
                    <a:pt x="12441" y="10089"/>
                  </a:cubicBezTo>
                  <a:cubicBezTo>
                    <a:pt x="12900" y="10089"/>
                    <a:pt x="13323" y="9748"/>
                    <a:pt x="13405" y="9285"/>
                  </a:cubicBezTo>
                  <a:lnTo>
                    <a:pt x="14499" y="3206"/>
                  </a:lnTo>
                  <a:cubicBezTo>
                    <a:pt x="14591" y="2689"/>
                    <a:pt x="14256" y="2172"/>
                    <a:pt x="13709" y="2081"/>
                  </a:cubicBezTo>
                  <a:lnTo>
                    <a:pt x="2311" y="14"/>
                  </a:lnTo>
                  <a:cubicBezTo>
                    <a:pt x="2254" y="5"/>
                    <a:pt x="2198" y="0"/>
                    <a:pt x="2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647" name="Google Shape;647;p42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ID" sz="4000" dirty="0" smtClean="0">
                <a:latin typeface="Century Gothic" panose="020B0502020202020204" pitchFamily="34" charset="0"/>
              </a:rPr>
              <a:t>P</a:t>
            </a:r>
            <a:r>
              <a:rPr lang="en" sz="4000" dirty="0" smtClean="0">
                <a:latin typeface="Century Gothic" panose="020B0502020202020204" pitchFamily="34" charset="0"/>
              </a:rPr>
              <a:t>angajaran 1 “Hirup Rukun Sauyunan”</a:t>
            </a:r>
            <a:endParaRPr sz="4000" dirty="0">
              <a:latin typeface="Century Gothic" panose="020B0502020202020204" pitchFamily="34" charset="0"/>
            </a:endParaRPr>
          </a:p>
        </p:txBody>
      </p:sp>
      <p:sp>
        <p:nvSpPr>
          <p:cNvPr id="648" name="Google Shape;648;p42">
            <a:hlinkClick r:id="rId3" action="ppaction://hlinksldjump"/>
          </p:cNvPr>
          <p:cNvSpPr/>
          <p:nvPr/>
        </p:nvSpPr>
        <p:spPr>
          <a:xfrm>
            <a:off x="2318806" y="2082300"/>
            <a:ext cx="7881261" cy="975957"/>
          </a:xfrm>
          <a:prstGeom prst="roundRect">
            <a:avLst>
              <a:gd name="adj" fmla="val 30219"/>
            </a:avLst>
          </a:prstGeom>
          <a:solidFill>
            <a:schemeClr val="accent2"/>
          </a:solidFill>
          <a:ln>
            <a:noFill/>
          </a:ln>
          <a:effectLst>
            <a:outerShdw blurRad="57150" dist="38100" dir="7680000" algn="bl" rotWithShape="0">
              <a:srgbClr val="000000">
                <a:alpha val="47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51" name="Google Shape;651;p42">
            <a:hlinkClick r:id="" action="ppaction://noaction"/>
          </p:cNvPr>
          <p:cNvSpPr/>
          <p:nvPr/>
        </p:nvSpPr>
        <p:spPr>
          <a:xfrm>
            <a:off x="2334544" y="4638693"/>
            <a:ext cx="7753935" cy="893276"/>
          </a:xfrm>
          <a:prstGeom prst="roundRect">
            <a:avLst>
              <a:gd name="adj" fmla="val 30219"/>
            </a:avLst>
          </a:prstGeom>
          <a:solidFill>
            <a:schemeClr val="accent1"/>
          </a:solidFill>
          <a:ln>
            <a:noFill/>
          </a:ln>
          <a:effectLst>
            <a:outerShdw blurRad="57150" dist="38100" dir="7680000" algn="bl" rotWithShape="0">
              <a:srgbClr val="000000">
                <a:alpha val="47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52" name="Google Shape;652;p42"/>
          <p:cNvSpPr txBox="1">
            <a:spLocks noGrp="1"/>
          </p:cNvSpPr>
          <p:nvPr>
            <p:ph type="title" idx="2"/>
          </p:nvPr>
        </p:nvSpPr>
        <p:spPr>
          <a:xfrm>
            <a:off x="2321972" y="2128433"/>
            <a:ext cx="7749529" cy="77173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lvl="0"/>
            <a:r>
              <a:rPr lang="id-ID" sz="2800" dirty="0">
                <a:latin typeface="Century Gothic" panose="020B0502020202020204" pitchFamily="34" charset="0"/>
              </a:rPr>
              <a:t>Ngagunakeun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latin typeface="Century Gothic" panose="020B0502020202020204" pitchFamily="34" charset="0"/>
              </a:rPr>
              <a:t>aksara</a:t>
            </a:r>
            <a:r>
              <a:rPr lang="en-US" sz="2800" dirty="0">
                <a:latin typeface="Century Gothic" panose="020B0502020202020204" pitchFamily="34" charset="0"/>
              </a:rPr>
              <a:t> (</a:t>
            </a:r>
            <a:r>
              <a:rPr lang="en-US" sz="2800" dirty="0" err="1">
                <a:latin typeface="Century Gothic" panose="020B0502020202020204" pitchFamily="34" charset="0"/>
              </a:rPr>
              <a:t>huruf</a:t>
            </a:r>
            <a:r>
              <a:rPr lang="en-US" sz="2800" dirty="0">
                <a:latin typeface="Century Gothic" panose="020B0502020202020204" pitchFamily="34" charset="0"/>
              </a:rPr>
              <a:t>) </a:t>
            </a:r>
            <a:r>
              <a:rPr lang="id-ID" sz="2800" dirty="0">
                <a:latin typeface="Century Gothic" panose="020B0502020202020204" pitchFamily="34" charset="0"/>
              </a:rPr>
              <a:t>é,</a:t>
            </a:r>
            <a:r>
              <a:rPr lang="en-US" sz="2800" dirty="0">
                <a:latin typeface="Century Gothic" panose="020B0502020202020204" pitchFamily="34" charset="0"/>
              </a:rPr>
              <a:t> e</a:t>
            </a:r>
            <a:r>
              <a:rPr lang="id-ID" sz="2800" dirty="0">
                <a:latin typeface="Century Gothic" panose="020B0502020202020204" pitchFamily="34" charset="0"/>
              </a:rPr>
              <a:t> jeung </a:t>
            </a:r>
            <a:r>
              <a:rPr lang="id-ID" sz="2800" dirty="0" smtClean="0">
                <a:latin typeface="Century Gothic" panose="020B0502020202020204" pitchFamily="34" charset="0"/>
              </a:rPr>
              <a:t>eu</a:t>
            </a:r>
            <a:endParaRPr sz="2800" dirty="0">
              <a:latin typeface="Century Gothic" panose="020B0502020202020204" pitchFamily="34" charset="0"/>
            </a:endParaRPr>
          </a:p>
        </p:txBody>
      </p:sp>
      <p:sp>
        <p:nvSpPr>
          <p:cNvPr id="655" name="Google Shape;655;p42"/>
          <p:cNvSpPr txBox="1">
            <a:spLocks noGrp="1"/>
          </p:cNvSpPr>
          <p:nvPr>
            <p:ph type="title" idx="5"/>
          </p:nvPr>
        </p:nvSpPr>
        <p:spPr>
          <a:xfrm>
            <a:off x="4153718" y="4831128"/>
            <a:ext cx="3912096" cy="38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sz="3200" dirty="0" err="1" smtClean="0">
                <a:latin typeface="Century Gothic" panose="020B0502020202020204" pitchFamily="34" charset="0"/>
              </a:rPr>
              <a:t>Aksara</a:t>
            </a:r>
            <a:r>
              <a:rPr lang="en-US" sz="3200" dirty="0" smtClean="0">
                <a:latin typeface="Century Gothic" panose="020B0502020202020204" pitchFamily="34" charset="0"/>
              </a:rPr>
              <a:t> </a:t>
            </a:r>
            <a:r>
              <a:rPr lang="en-US" sz="3200" dirty="0" err="1" smtClean="0">
                <a:latin typeface="Century Gothic" panose="020B0502020202020204" pitchFamily="34" charset="0"/>
              </a:rPr>
              <a:t>Ged</a:t>
            </a:r>
            <a:r>
              <a:rPr lang="id-ID" sz="3200" dirty="0" smtClean="0">
                <a:latin typeface="Century Gothic" panose="020B0502020202020204" pitchFamily="34" charset="0"/>
              </a:rPr>
              <a:t>é</a:t>
            </a:r>
            <a:endParaRPr sz="3200" dirty="0">
              <a:latin typeface="Century Gothic" panose="020B0502020202020204" pitchFamily="34" charset="0"/>
            </a:endParaRPr>
          </a:p>
        </p:txBody>
      </p:sp>
      <p:grpSp>
        <p:nvGrpSpPr>
          <p:cNvPr id="656" name="Google Shape;656;p42"/>
          <p:cNvGrpSpPr/>
          <p:nvPr/>
        </p:nvGrpSpPr>
        <p:grpSpPr>
          <a:xfrm>
            <a:off x="380742" y="4860632"/>
            <a:ext cx="1841173" cy="2430901"/>
            <a:chOff x="-5969450" y="12871025"/>
            <a:chExt cx="1275875" cy="1684850"/>
          </a:xfrm>
        </p:grpSpPr>
        <p:sp>
          <p:nvSpPr>
            <p:cNvPr id="657" name="Google Shape;657;p42"/>
            <p:cNvSpPr/>
            <p:nvPr/>
          </p:nvSpPr>
          <p:spPr>
            <a:xfrm>
              <a:off x="-5932225" y="12871025"/>
              <a:ext cx="1221175" cy="1040575"/>
            </a:xfrm>
            <a:custGeom>
              <a:avLst/>
              <a:gdLst/>
              <a:ahLst/>
              <a:cxnLst/>
              <a:rect l="l" t="t" r="r" b="b"/>
              <a:pathLst>
                <a:path w="48847" h="41623" extrusionOk="0">
                  <a:moveTo>
                    <a:pt x="1156" y="0"/>
                  </a:moveTo>
                  <a:cubicBezTo>
                    <a:pt x="719" y="0"/>
                    <a:pt x="364" y="173"/>
                    <a:pt x="1" y="437"/>
                  </a:cubicBezTo>
                  <a:cubicBezTo>
                    <a:pt x="6171" y="8036"/>
                    <a:pt x="13831" y="13933"/>
                    <a:pt x="22129" y="20164"/>
                  </a:cubicBezTo>
                  <a:cubicBezTo>
                    <a:pt x="31217" y="27519"/>
                    <a:pt x="39059" y="34875"/>
                    <a:pt x="48847" y="41623"/>
                  </a:cubicBezTo>
                  <a:cubicBezTo>
                    <a:pt x="48634" y="41258"/>
                    <a:pt x="48360" y="41045"/>
                    <a:pt x="48360" y="41045"/>
                  </a:cubicBezTo>
                  <a:cubicBezTo>
                    <a:pt x="48360" y="41045"/>
                    <a:pt x="7813" y="4692"/>
                    <a:pt x="4712" y="2048"/>
                  </a:cubicBezTo>
                  <a:cubicBezTo>
                    <a:pt x="2948" y="536"/>
                    <a:pt x="1926" y="0"/>
                    <a:pt x="11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8" name="Google Shape;658;p42"/>
            <p:cNvSpPr/>
            <p:nvPr/>
          </p:nvSpPr>
          <p:spPr>
            <a:xfrm>
              <a:off x="-5969450" y="12881925"/>
              <a:ext cx="1275875" cy="1673950"/>
            </a:xfrm>
            <a:custGeom>
              <a:avLst/>
              <a:gdLst/>
              <a:ahLst/>
              <a:cxnLst/>
              <a:rect l="l" t="t" r="r" b="b"/>
              <a:pathLst>
                <a:path w="51035" h="66958" extrusionOk="0">
                  <a:moveTo>
                    <a:pt x="18776" y="26232"/>
                  </a:moveTo>
                  <a:cubicBezTo>
                    <a:pt x="19069" y="26232"/>
                    <a:pt x="19453" y="26428"/>
                    <a:pt x="20122" y="26992"/>
                  </a:cubicBezTo>
                  <a:cubicBezTo>
                    <a:pt x="21278" y="27995"/>
                    <a:pt x="36445" y="41582"/>
                    <a:pt x="36445" y="41582"/>
                  </a:cubicBezTo>
                  <a:cubicBezTo>
                    <a:pt x="36445" y="41582"/>
                    <a:pt x="37114" y="42190"/>
                    <a:pt x="36506" y="42737"/>
                  </a:cubicBezTo>
                  <a:cubicBezTo>
                    <a:pt x="35503" y="43588"/>
                    <a:pt x="27083" y="51126"/>
                    <a:pt x="27083" y="51126"/>
                  </a:cubicBezTo>
                  <a:cubicBezTo>
                    <a:pt x="27083" y="51126"/>
                    <a:pt x="26799" y="51451"/>
                    <a:pt x="26439" y="51451"/>
                  </a:cubicBezTo>
                  <a:cubicBezTo>
                    <a:pt x="26259" y="51451"/>
                    <a:pt x="26060" y="51369"/>
                    <a:pt x="25867" y="51126"/>
                  </a:cubicBezTo>
                  <a:cubicBezTo>
                    <a:pt x="25823" y="51793"/>
                    <a:pt x="25735" y="52012"/>
                    <a:pt x="25604" y="52012"/>
                  </a:cubicBezTo>
                  <a:cubicBezTo>
                    <a:pt x="25466" y="52012"/>
                    <a:pt x="25280" y="51770"/>
                    <a:pt x="25047" y="51552"/>
                  </a:cubicBezTo>
                  <a:cubicBezTo>
                    <a:pt x="24469" y="50974"/>
                    <a:pt x="21247" y="40032"/>
                    <a:pt x="19150" y="33011"/>
                  </a:cubicBezTo>
                  <a:cubicBezTo>
                    <a:pt x="17334" y="26843"/>
                    <a:pt x="17981" y="26468"/>
                    <a:pt x="18165" y="26468"/>
                  </a:cubicBezTo>
                  <a:cubicBezTo>
                    <a:pt x="18191" y="26468"/>
                    <a:pt x="18208" y="26475"/>
                    <a:pt x="18208" y="26475"/>
                  </a:cubicBezTo>
                  <a:cubicBezTo>
                    <a:pt x="18399" y="26335"/>
                    <a:pt x="18564" y="26232"/>
                    <a:pt x="18776" y="26232"/>
                  </a:cubicBezTo>
                  <a:close/>
                  <a:moveTo>
                    <a:pt x="1490" y="1"/>
                  </a:moveTo>
                  <a:cubicBezTo>
                    <a:pt x="1368" y="62"/>
                    <a:pt x="1247" y="153"/>
                    <a:pt x="1156" y="244"/>
                  </a:cubicBezTo>
                  <a:cubicBezTo>
                    <a:pt x="1" y="1186"/>
                    <a:pt x="1611" y="6110"/>
                    <a:pt x="1611" y="6110"/>
                  </a:cubicBezTo>
                  <a:cubicBezTo>
                    <a:pt x="1611" y="6110"/>
                    <a:pt x="20639" y="64288"/>
                    <a:pt x="20974" y="65017"/>
                  </a:cubicBezTo>
                  <a:cubicBezTo>
                    <a:pt x="21623" y="66516"/>
                    <a:pt x="22386" y="66958"/>
                    <a:pt x="23058" y="66958"/>
                  </a:cubicBezTo>
                  <a:cubicBezTo>
                    <a:pt x="24023" y="66958"/>
                    <a:pt x="24803" y="66051"/>
                    <a:pt x="24803" y="66051"/>
                  </a:cubicBezTo>
                  <a:cubicBezTo>
                    <a:pt x="24803" y="66051"/>
                    <a:pt x="47357" y="45929"/>
                    <a:pt x="50001" y="43619"/>
                  </a:cubicBezTo>
                  <a:cubicBezTo>
                    <a:pt x="51035" y="42737"/>
                    <a:pt x="50731" y="41795"/>
                    <a:pt x="50336" y="41187"/>
                  </a:cubicBezTo>
                  <a:cubicBezTo>
                    <a:pt x="40548" y="34439"/>
                    <a:pt x="32706" y="27083"/>
                    <a:pt x="23618" y="19728"/>
                  </a:cubicBezTo>
                  <a:cubicBezTo>
                    <a:pt x="15320" y="13497"/>
                    <a:pt x="7660" y="7600"/>
                    <a:pt x="14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9" name="Google Shape;659;p42"/>
            <p:cNvSpPr/>
            <p:nvPr/>
          </p:nvSpPr>
          <p:spPr>
            <a:xfrm>
              <a:off x="-5536100" y="13543625"/>
              <a:ext cx="213350" cy="638600"/>
            </a:xfrm>
            <a:custGeom>
              <a:avLst/>
              <a:gdLst/>
              <a:ahLst/>
              <a:cxnLst/>
              <a:rect l="l" t="t" r="r" b="b"/>
              <a:pathLst>
                <a:path w="8534" h="25544" extrusionOk="0">
                  <a:moveTo>
                    <a:pt x="831" y="0"/>
                  </a:moveTo>
                  <a:cubicBezTo>
                    <a:pt x="647" y="0"/>
                    <a:pt x="0" y="375"/>
                    <a:pt x="1816" y="6543"/>
                  </a:cubicBezTo>
                  <a:cubicBezTo>
                    <a:pt x="3913" y="13594"/>
                    <a:pt x="7135" y="24506"/>
                    <a:pt x="7713" y="25084"/>
                  </a:cubicBezTo>
                  <a:cubicBezTo>
                    <a:pt x="7931" y="25302"/>
                    <a:pt x="8117" y="25544"/>
                    <a:pt x="8259" y="25544"/>
                  </a:cubicBezTo>
                  <a:cubicBezTo>
                    <a:pt x="8394" y="25544"/>
                    <a:pt x="8489" y="25325"/>
                    <a:pt x="8533" y="24658"/>
                  </a:cubicBezTo>
                  <a:cubicBezTo>
                    <a:pt x="8442" y="24567"/>
                    <a:pt x="8381" y="24446"/>
                    <a:pt x="8290" y="24263"/>
                  </a:cubicBezTo>
                  <a:cubicBezTo>
                    <a:pt x="8199" y="23990"/>
                    <a:pt x="1056" y="2196"/>
                    <a:pt x="1056" y="2196"/>
                  </a:cubicBezTo>
                  <a:cubicBezTo>
                    <a:pt x="1056" y="2196"/>
                    <a:pt x="448" y="372"/>
                    <a:pt x="874" y="7"/>
                  </a:cubicBezTo>
                  <a:cubicBezTo>
                    <a:pt x="874" y="7"/>
                    <a:pt x="857" y="0"/>
                    <a:pt x="831" y="0"/>
                  </a:cubicBezTo>
                  <a:close/>
                </a:path>
              </a:pathLst>
            </a:custGeom>
            <a:solidFill>
              <a:srgbClr val="9AE3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0" name="Google Shape;660;p42"/>
            <p:cNvSpPr/>
            <p:nvPr/>
          </p:nvSpPr>
          <p:spPr>
            <a:xfrm>
              <a:off x="-5845375" y="12930950"/>
              <a:ext cx="47075" cy="52700"/>
            </a:xfrm>
            <a:custGeom>
              <a:avLst/>
              <a:gdLst/>
              <a:ahLst/>
              <a:cxnLst/>
              <a:rect l="l" t="t" r="r" b="b"/>
              <a:pathLst>
                <a:path w="1883" h="2108" extrusionOk="0">
                  <a:moveTo>
                    <a:pt x="1730" y="1"/>
                  </a:moveTo>
                  <a:cubicBezTo>
                    <a:pt x="1705" y="1"/>
                    <a:pt x="1680" y="14"/>
                    <a:pt x="1664" y="46"/>
                  </a:cubicBezTo>
                  <a:cubicBezTo>
                    <a:pt x="1542" y="289"/>
                    <a:pt x="1329" y="502"/>
                    <a:pt x="1117" y="684"/>
                  </a:cubicBezTo>
                  <a:cubicBezTo>
                    <a:pt x="722" y="1079"/>
                    <a:pt x="387" y="1596"/>
                    <a:pt x="22" y="2022"/>
                  </a:cubicBezTo>
                  <a:cubicBezTo>
                    <a:pt x="1" y="2065"/>
                    <a:pt x="25" y="2108"/>
                    <a:pt x="52" y="2108"/>
                  </a:cubicBezTo>
                  <a:cubicBezTo>
                    <a:pt x="63" y="2108"/>
                    <a:pt x="74" y="2100"/>
                    <a:pt x="83" y="2083"/>
                  </a:cubicBezTo>
                  <a:cubicBezTo>
                    <a:pt x="478" y="1657"/>
                    <a:pt x="873" y="1231"/>
                    <a:pt x="1238" y="806"/>
                  </a:cubicBezTo>
                  <a:cubicBezTo>
                    <a:pt x="1421" y="593"/>
                    <a:pt x="1573" y="350"/>
                    <a:pt x="1816" y="168"/>
                  </a:cubicBezTo>
                  <a:cubicBezTo>
                    <a:pt x="1883" y="101"/>
                    <a:pt x="1802" y="1"/>
                    <a:pt x="1730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1" name="Google Shape;661;p42"/>
            <p:cNvSpPr/>
            <p:nvPr/>
          </p:nvSpPr>
          <p:spPr>
            <a:xfrm>
              <a:off x="-5728275" y="13041475"/>
              <a:ext cx="47050" cy="52700"/>
            </a:xfrm>
            <a:custGeom>
              <a:avLst/>
              <a:gdLst/>
              <a:ahLst/>
              <a:cxnLst/>
              <a:rect l="l" t="t" r="r" b="b"/>
              <a:pathLst>
                <a:path w="1882" h="2108" extrusionOk="0">
                  <a:moveTo>
                    <a:pt x="1736" y="0"/>
                  </a:moveTo>
                  <a:cubicBezTo>
                    <a:pt x="1710" y="0"/>
                    <a:pt x="1684" y="10"/>
                    <a:pt x="1661" y="32"/>
                  </a:cubicBezTo>
                  <a:cubicBezTo>
                    <a:pt x="1539" y="276"/>
                    <a:pt x="1326" y="488"/>
                    <a:pt x="1114" y="701"/>
                  </a:cubicBezTo>
                  <a:cubicBezTo>
                    <a:pt x="718" y="1066"/>
                    <a:pt x="384" y="1583"/>
                    <a:pt x="50" y="2008"/>
                  </a:cubicBezTo>
                  <a:cubicBezTo>
                    <a:pt x="0" y="2058"/>
                    <a:pt x="32" y="2107"/>
                    <a:pt x="78" y="2107"/>
                  </a:cubicBezTo>
                  <a:cubicBezTo>
                    <a:pt x="88" y="2107"/>
                    <a:pt x="99" y="2105"/>
                    <a:pt x="111" y="2099"/>
                  </a:cubicBezTo>
                  <a:cubicBezTo>
                    <a:pt x="475" y="1674"/>
                    <a:pt x="870" y="1248"/>
                    <a:pt x="1235" y="792"/>
                  </a:cubicBezTo>
                  <a:cubicBezTo>
                    <a:pt x="1448" y="580"/>
                    <a:pt x="1600" y="336"/>
                    <a:pt x="1813" y="154"/>
                  </a:cubicBezTo>
                  <a:cubicBezTo>
                    <a:pt x="1881" y="86"/>
                    <a:pt x="1813" y="0"/>
                    <a:pt x="1736" y="0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2" name="Google Shape;662;p42"/>
            <p:cNvSpPr/>
            <p:nvPr/>
          </p:nvSpPr>
          <p:spPr>
            <a:xfrm>
              <a:off x="-5609050" y="13144475"/>
              <a:ext cx="46325" cy="52700"/>
            </a:xfrm>
            <a:custGeom>
              <a:avLst/>
              <a:gdLst/>
              <a:ahLst/>
              <a:cxnLst/>
              <a:rect l="l" t="t" r="r" b="b"/>
              <a:pathLst>
                <a:path w="1853" h="2108" extrusionOk="0">
                  <a:moveTo>
                    <a:pt x="1725" y="1"/>
                  </a:moveTo>
                  <a:cubicBezTo>
                    <a:pt x="1702" y="1"/>
                    <a:pt x="1680" y="14"/>
                    <a:pt x="1664" y="46"/>
                  </a:cubicBezTo>
                  <a:cubicBezTo>
                    <a:pt x="1512" y="289"/>
                    <a:pt x="1299" y="502"/>
                    <a:pt x="1117" y="685"/>
                  </a:cubicBezTo>
                  <a:cubicBezTo>
                    <a:pt x="691" y="1080"/>
                    <a:pt x="357" y="1596"/>
                    <a:pt x="22" y="2022"/>
                  </a:cubicBezTo>
                  <a:cubicBezTo>
                    <a:pt x="1" y="2065"/>
                    <a:pt x="25" y="2108"/>
                    <a:pt x="52" y="2108"/>
                  </a:cubicBezTo>
                  <a:cubicBezTo>
                    <a:pt x="63" y="2108"/>
                    <a:pt x="74" y="2101"/>
                    <a:pt x="83" y="2083"/>
                  </a:cubicBezTo>
                  <a:cubicBezTo>
                    <a:pt x="478" y="1657"/>
                    <a:pt x="843" y="1232"/>
                    <a:pt x="1238" y="806"/>
                  </a:cubicBezTo>
                  <a:cubicBezTo>
                    <a:pt x="1421" y="593"/>
                    <a:pt x="1573" y="350"/>
                    <a:pt x="1785" y="168"/>
                  </a:cubicBezTo>
                  <a:cubicBezTo>
                    <a:pt x="1852" y="101"/>
                    <a:pt x="1788" y="1"/>
                    <a:pt x="1725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3" name="Google Shape;663;p42"/>
            <p:cNvSpPr/>
            <p:nvPr/>
          </p:nvSpPr>
          <p:spPr>
            <a:xfrm>
              <a:off x="-5490575" y="13252250"/>
              <a:ext cx="46300" cy="52425"/>
            </a:xfrm>
            <a:custGeom>
              <a:avLst/>
              <a:gdLst/>
              <a:ahLst/>
              <a:cxnLst/>
              <a:rect l="l" t="t" r="r" b="b"/>
              <a:pathLst>
                <a:path w="1852" h="2097" extrusionOk="0">
                  <a:moveTo>
                    <a:pt x="1737" y="0"/>
                  </a:moveTo>
                  <a:cubicBezTo>
                    <a:pt x="1711" y="0"/>
                    <a:pt x="1685" y="15"/>
                    <a:pt x="1667" y="51"/>
                  </a:cubicBezTo>
                  <a:cubicBezTo>
                    <a:pt x="1515" y="264"/>
                    <a:pt x="1302" y="477"/>
                    <a:pt x="1119" y="690"/>
                  </a:cubicBezTo>
                  <a:cubicBezTo>
                    <a:pt x="694" y="1085"/>
                    <a:pt x="360" y="1571"/>
                    <a:pt x="25" y="2027"/>
                  </a:cubicBezTo>
                  <a:cubicBezTo>
                    <a:pt x="1" y="2052"/>
                    <a:pt x="36" y="2096"/>
                    <a:pt x="66" y="2096"/>
                  </a:cubicBezTo>
                  <a:cubicBezTo>
                    <a:pt x="73" y="2096"/>
                    <a:pt x="80" y="2094"/>
                    <a:pt x="86" y="2088"/>
                  </a:cubicBezTo>
                  <a:cubicBezTo>
                    <a:pt x="481" y="1662"/>
                    <a:pt x="846" y="1237"/>
                    <a:pt x="1211" y="811"/>
                  </a:cubicBezTo>
                  <a:cubicBezTo>
                    <a:pt x="1423" y="568"/>
                    <a:pt x="1575" y="325"/>
                    <a:pt x="1788" y="143"/>
                  </a:cubicBezTo>
                  <a:cubicBezTo>
                    <a:pt x="1852" y="79"/>
                    <a:pt x="1797" y="0"/>
                    <a:pt x="1737" y="0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4" name="Google Shape;664;p42"/>
            <p:cNvSpPr/>
            <p:nvPr/>
          </p:nvSpPr>
          <p:spPr>
            <a:xfrm>
              <a:off x="-5391775" y="13339000"/>
              <a:ext cx="46375" cy="52300"/>
            </a:xfrm>
            <a:custGeom>
              <a:avLst/>
              <a:gdLst/>
              <a:ahLst/>
              <a:cxnLst/>
              <a:rect l="l" t="t" r="r" b="b"/>
              <a:pathLst>
                <a:path w="1855" h="2092" extrusionOk="0">
                  <a:moveTo>
                    <a:pt x="1729" y="1"/>
                  </a:moveTo>
                  <a:cubicBezTo>
                    <a:pt x="1706" y="1"/>
                    <a:pt x="1683" y="14"/>
                    <a:pt x="1666" y="46"/>
                  </a:cubicBezTo>
                  <a:cubicBezTo>
                    <a:pt x="1514" y="290"/>
                    <a:pt x="1301" y="502"/>
                    <a:pt x="1119" y="685"/>
                  </a:cubicBezTo>
                  <a:cubicBezTo>
                    <a:pt x="724" y="1080"/>
                    <a:pt x="359" y="1566"/>
                    <a:pt x="25" y="2022"/>
                  </a:cubicBezTo>
                  <a:cubicBezTo>
                    <a:pt x="0" y="2047"/>
                    <a:pt x="35" y="2091"/>
                    <a:pt x="66" y="2091"/>
                  </a:cubicBezTo>
                  <a:cubicBezTo>
                    <a:pt x="73" y="2091"/>
                    <a:pt x="80" y="2089"/>
                    <a:pt x="85" y="2083"/>
                  </a:cubicBezTo>
                  <a:cubicBezTo>
                    <a:pt x="481" y="1657"/>
                    <a:pt x="845" y="1232"/>
                    <a:pt x="1240" y="806"/>
                  </a:cubicBezTo>
                  <a:cubicBezTo>
                    <a:pt x="1423" y="594"/>
                    <a:pt x="1575" y="320"/>
                    <a:pt x="1788" y="138"/>
                  </a:cubicBezTo>
                  <a:cubicBezTo>
                    <a:pt x="1854" y="93"/>
                    <a:pt x="1791" y="1"/>
                    <a:pt x="1729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5" name="Google Shape;665;p42"/>
            <p:cNvSpPr/>
            <p:nvPr/>
          </p:nvSpPr>
          <p:spPr>
            <a:xfrm>
              <a:off x="-5298325" y="13421400"/>
              <a:ext cx="46425" cy="52725"/>
            </a:xfrm>
            <a:custGeom>
              <a:avLst/>
              <a:gdLst/>
              <a:ahLst/>
              <a:cxnLst/>
              <a:rect l="l" t="t" r="r" b="b"/>
              <a:pathLst>
                <a:path w="1857" h="2109" extrusionOk="0">
                  <a:moveTo>
                    <a:pt x="1724" y="1"/>
                  </a:moveTo>
                  <a:cubicBezTo>
                    <a:pt x="1703" y="1"/>
                    <a:pt x="1682" y="10"/>
                    <a:pt x="1667" y="33"/>
                  </a:cubicBezTo>
                  <a:cubicBezTo>
                    <a:pt x="1515" y="276"/>
                    <a:pt x="1302" y="489"/>
                    <a:pt x="1120" y="702"/>
                  </a:cubicBezTo>
                  <a:cubicBezTo>
                    <a:pt x="694" y="1067"/>
                    <a:pt x="360" y="1583"/>
                    <a:pt x="25" y="2009"/>
                  </a:cubicBezTo>
                  <a:cubicBezTo>
                    <a:pt x="0" y="2059"/>
                    <a:pt x="36" y="2108"/>
                    <a:pt x="67" y="2108"/>
                  </a:cubicBezTo>
                  <a:cubicBezTo>
                    <a:pt x="74" y="2108"/>
                    <a:pt x="81" y="2106"/>
                    <a:pt x="86" y="2100"/>
                  </a:cubicBezTo>
                  <a:cubicBezTo>
                    <a:pt x="481" y="1675"/>
                    <a:pt x="846" y="1249"/>
                    <a:pt x="1211" y="793"/>
                  </a:cubicBezTo>
                  <a:cubicBezTo>
                    <a:pt x="1424" y="580"/>
                    <a:pt x="1575" y="337"/>
                    <a:pt x="1788" y="155"/>
                  </a:cubicBezTo>
                  <a:cubicBezTo>
                    <a:pt x="1857" y="86"/>
                    <a:pt x="1788" y="1"/>
                    <a:pt x="1724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6" name="Google Shape;666;p42"/>
            <p:cNvSpPr/>
            <p:nvPr/>
          </p:nvSpPr>
          <p:spPr>
            <a:xfrm>
              <a:off x="-5211700" y="13502250"/>
              <a:ext cx="47075" cy="52425"/>
            </a:xfrm>
            <a:custGeom>
              <a:avLst/>
              <a:gdLst/>
              <a:ahLst/>
              <a:cxnLst/>
              <a:rect l="l" t="t" r="r" b="b"/>
              <a:pathLst>
                <a:path w="1883" h="2097" extrusionOk="0">
                  <a:moveTo>
                    <a:pt x="1757" y="0"/>
                  </a:moveTo>
                  <a:cubicBezTo>
                    <a:pt x="1727" y="0"/>
                    <a:pt x="1694" y="15"/>
                    <a:pt x="1667" y="52"/>
                  </a:cubicBezTo>
                  <a:cubicBezTo>
                    <a:pt x="1545" y="264"/>
                    <a:pt x="1332" y="477"/>
                    <a:pt x="1120" y="690"/>
                  </a:cubicBezTo>
                  <a:cubicBezTo>
                    <a:pt x="725" y="1085"/>
                    <a:pt x="390" y="1571"/>
                    <a:pt x="25" y="2027"/>
                  </a:cubicBezTo>
                  <a:cubicBezTo>
                    <a:pt x="1" y="2052"/>
                    <a:pt x="36" y="2096"/>
                    <a:pt x="82" y="2096"/>
                  </a:cubicBezTo>
                  <a:cubicBezTo>
                    <a:pt x="93" y="2096"/>
                    <a:pt x="105" y="2094"/>
                    <a:pt x="117" y="2088"/>
                  </a:cubicBezTo>
                  <a:cubicBezTo>
                    <a:pt x="481" y="1662"/>
                    <a:pt x="877" y="1237"/>
                    <a:pt x="1241" y="811"/>
                  </a:cubicBezTo>
                  <a:cubicBezTo>
                    <a:pt x="1424" y="568"/>
                    <a:pt x="1576" y="325"/>
                    <a:pt x="1819" y="143"/>
                  </a:cubicBezTo>
                  <a:cubicBezTo>
                    <a:pt x="1883" y="79"/>
                    <a:pt x="1827" y="0"/>
                    <a:pt x="1757" y="0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7" name="Google Shape;667;p42"/>
            <p:cNvSpPr/>
            <p:nvPr/>
          </p:nvSpPr>
          <p:spPr>
            <a:xfrm>
              <a:off x="-5120425" y="13584475"/>
              <a:ext cx="46875" cy="52675"/>
            </a:xfrm>
            <a:custGeom>
              <a:avLst/>
              <a:gdLst/>
              <a:ahLst/>
              <a:cxnLst/>
              <a:rect l="l" t="t" r="r" b="b"/>
              <a:pathLst>
                <a:path w="1875" h="2107" extrusionOk="0">
                  <a:moveTo>
                    <a:pt x="1729" y="0"/>
                  </a:moveTo>
                  <a:cubicBezTo>
                    <a:pt x="1704" y="0"/>
                    <a:pt x="1679" y="13"/>
                    <a:pt x="1663" y="45"/>
                  </a:cubicBezTo>
                  <a:cubicBezTo>
                    <a:pt x="1511" y="288"/>
                    <a:pt x="1299" y="501"/>
                    <a:pt x="1116" y="684"/>
                  </a:cubicBezTo>
                  <a:cubicBezTo>
                    <a:pt x="721" y="1079"/>
                    <a:pt x="387" y="1595"/>
                    <a:pt x="22" y="2021"/>
                  </a:cubicBezTo>
                  <a:cubicBezTo>
                    <a:pt x="0" y="2064"/>
                    <a:pt x="25" y="2107"/>
                    <a:pt x="51" y="2107"/>
                  </a:cubicBezTo>
                  <a:cubicBezTo>
                    <a:pt x="62" y="2107"/>
                    <a:pt x="74" y="2100"/>
                    <a:pt x="83" y="2082"/>
                  </a:cubicBezTo>
                  <a:cubicBezTo>
                    <a:pt x="478" y="1656"/>
                    <a:pt x="843" y="1231"/>
                    <a:pt x="1238" y="805"/>
                  </a:cubicBezTo>
                  <a:cubicBezTo>
                    <a:pt x="1420" y="592"/>
                    <a:pt x="1572" y="349"/>
                    <a:pt x="1785" y="167"/>
                  </a:cubicBezTo>
                  <a:cubicBezTo>
                    <a:pt x="1874" y="100"/>
                    <a:pt x="1799" y="0"/>
                    <a:pt x="1729" y="0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8" name="Google Shape;668;p42"/>
            <p:cNvSpPr/>
            <p:nvPr/>
          </p:nvSpPr>
          <p:spPr>
            <a:xfrm>
              <a:off x="-5039950" y="13649675"/>
              <a:ext cx="47050" cy="52400"/>
            </a:xfrm>
            <a:custGeom>
              <a:avLst/>
              <a:gdLst/>
              <a:ahLst/>
              <a:cxnLst/>
              <a:rect l="l" t="t" r="r" b="b"/>
              <a:pathLst>
                <a:path w="1882" h="2096" extrusionOk="0">
                  <a:moveTo>
                    <a:pt x="1757" y="0"/>
                  </a:moveTo>
                  <a:cubicBezTo>
                    <a:pt x="1727" y="0"/>
                    <a:pt x="1694" y="15"/>
                    <a:pt x="1666" y="51"/>
                  </a:cubicBezTo>
                  <a:cubicBezTo>
                    <a:pt x="1545" y="264"/>
                    <a:pt x="1332" y="477"/>
                    <a:pt x="1119" y="690"/>
                  </a:cubicBezTo>
                  <a:cubicBezTo>
                    <a:pt x="724" y="1085"/>
                    <a:pt x="390" y="1571"/>
                    <a:pt x="25" y="2027"/>
                  </a:cubicBezTo>
                  <a:cubicBezTo>
                    <a:pt x="0" y="2052"/>
                    <a:pt x="35" y="2096"/>
                    <a:pt x="66" y="2096"/>
                  </a:cubicBezTo>
                  <a:cubicBezTo>
                    <a:pt x="73" y="2096"/>
                    <a:pt x="80" y="2094"/>
                    <a:pt x="86" y="2088"/>
                  </a:cubicBezTo>
                  <a:cubicBezTo>
                    <a:pt x="481" y="1662"/>
                    <a:pt x="876" y="1237"/>
                    <a:pt x="1241" y="811"/>
                  </a:cubicBezTo>
                  <a:cubicBezTo>
                    <a:pt x="1423" y="568"/>
                    <a:pt x="1575" y="325"/>
                    <a:pt x="1818" y="142"/>
                  </a:cubicBezTo>
                  <a:cubicBezTo>
                    <a:pt x="1882" y="79"/>
                    <a:pt x="1827" y="0"/>
                    <a:pt x="1757" y="0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9" name="Google Shape;669;p42"/>
            <p:cNvSpPr/>
            <p:nvPr/>
          </p:nvSpPr>
          <p:spPr>
            <a:xfrm>
              <a:off x="-4959325" y="13725800"/>
              <a:ext cx="46300" cy="52700"/>
            </a:xfrm>
            <a:custGeom>
              <a:avLst/>
              <a:gdLst/>
              <a:ahLst/>
              <a:cxnLst/>
              <a:rect l="l" t="t" r="r" b="b"/>
              <a:pathLst>
                <a:path w="1852" h="2108" extrusionOk="0">
                  <a:moveTo>
                    <a:pt x="1725" y="1"/>
                  </a:moveTo>
                  <a:cubicBezTo>
                    <a:pt x="1702" y="1"/>
                    <a:pt x="1679" y="14"/>
                    <a:pt x="1663" y="46"/>
                  </a:cubicBezTo>
                  <a:cubicBezTo>
                    <a:pt x="1511" y="289"/>
                    <a:pt x="1298" y="502"/>
                    <a:pt x="1116" y="684"/>
                  </a:cubicBezTo>
                  <a:cubicBezTo>
                    <a:pt x="721" y="1079"/>
                    <a:pt x="356" y="1596"/>
                    <a:pt x="22" y="2022"/>
                  </a:cubicBezTo>
                  <a:cubicBezTo>
                    <a:pt x="0" y="2065"/>
                    <a:pt x="24" y="2108"/>
                    <a:pt x="51" y="2108"/>
                  </a:cubicBezTo>
                  <a:cubicBezTo>
                    <a:pt x="62" y="2108"/>
                    <a:pt x="74" y="2100"/>
                    <a:pt x="83" y="2082"/>
                  </a:cubicBezTo>
                  <a:cubicBezTo>
                    <a:pt x="478" y="1657"/>
                    <a:pt x="842" y="1231"/>
                    <a:pt x="1238" y="806"/>
                  </a:cubicBezTo>
                  <a:cubicBezTo>
                    <a:pt x="1420" y="593"/>
                    <a:pt x="1572" y="350"/>
                    <a:pt x="1785" y="167"/>
                  </a:cubicBezTo>
                  <a:cubicBezTo>
                    <a:pt x="1852" y="100"/>
                    <a:pt x="1787" y="1"/>
                    <a:pt x="1725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0" name="Google Shape;670;p42"/>
            <p:cNvSpPr/>
            <p:nvPr/>
          </p:nvSpPr>
          <p:spPr>
            <a:xfrm>
              <a:off x="-4866700" y="13806325"/>
              <a:ext cx="47125" cy="52300"/>
            </a:xfrm>
            <a:custGeom>
              <a:avLst/>
              <a:gdLst/>
              <a:ahLst/>
              <a:cxnLst/>
              <a:rect l="l" t="t" r="r" b="b"/>
              <a:pathLst>
                <a:path w="1885" h="2092" extrusionOk="0">
                  <a:moveTo>
                    <a:pt x="1735" y="1"/>
                  </a:moveTo>
                  <a:cubicBezTo>
                    <a:pt x="1708" y="1"/>
                    <a:pt x="1683" y="14"/>
                    <a:pt x="1666" y="47"/>
                  </a:cubicBezTo>
                  <a:cubicBezTo>
                    <a:pt x="1514" y="290"/>
                    <a:pt x="1332" y="503"/>
                    <a:pt x="1119" y="685"/>
                  </a:cubicBezTo>
                  <a:cubicBezTo>
                    <a:pt x="724" y="1080"/>
                    <a:pt x="390" y="1567"/>
                    <a:pt x="25" y="2022"/>
                  </a:cubicBezTo>
                  <a:cubicBezTo>
                    <a:pt x="0" y="2047"/>
                    <a:pt x="36" y="2092"/>
                    <a:pt x="66" y="2092"/>
                  </a:cubicBezTo>
                  <a:cubicBezTo>
                    <a:pt x="73" y="2092"/>
                    <a:pt x="80" y="2089"/>
                    <a:pt x="86" y="2083"/>
                  </a:cubicBezTo>
                  <a:cubicBezTo>
                    <a:pt x="481" y="1658"/>
                    <a:pt x="876" y="1232"/>
                    <a:pt x="1241" y="807"/>
                  </a:cubicBezTo>
                  <a:cubicBezTo>
                    <a:pt x="1423" y="594"/>
                    <a:pt x="1575" y="320"/>
                    <a:pt x="1818" y="138"/>
                  </a:cubicBezTo>
                  <a:cubicBezTo>
                    <a:pt x="1885" y="94"/>
                    <a:pt x="1806" y="1"/>
                    <a:pt x="1735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71" name="Google Shape;671;p42"/>
          <p:cNvGrpSpPr/>
          <p:nvPr/>
        </p:nvGrpSpPr>
        <p:grpSpPr>
          <a:xfrm>
            <a:off x="-513911" y="4852048"/>
            <a:ext cx="1615259" cy="2173641"/>
            <a:chOff x="-1138858" y="3639035"/>
            <a:chExt cx="1211444" cy="1630231"/>
          </a:xfrm>
        </p:grpSpPr>
        <p:sp>
          <p:nvSpPr>
            <p:cNvPr id="672" name="Google Shape;672;p42"/>
            <p:cNvSpPr/>
            <p:nvPr/>
          </p:nvSpPr>
          <p:spPr>
            <a:xfrm>
              <a:off x="-985216" y="4615716"/>
              <a:ext cx="897590" cy="653550"/>
            </a:xfrm>
            <a:custGeom>
              <a:avLst/>
              <a:gdLst/>
              <a:ahLst/>
              <a:cxnLst/>
              <a:rect l="l" t="t" r="r" b="b"/>
              <a:pathLst>
                <a:path w="12432" h="905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730" y="7934"/>
                    <a:pt x="1854" y="8390"/>
                  </a:cubicBezTo>
                  <a:cubicBezTo>
                    <a:pt x="2536" y="8648"/>
                    <a:pt x="5295" y="9051"/>
                    <a:pt x="7721" y="9051"/>
                  </a:cubicBezTo>
                  <a:cubicBezTo>
                    <a:pt x="9298" y="9051"/>
                    <a:pt x="10734" y="8881"/>
                    <a:pt x="11368" y="8390"/>
                  </a:cubicBezTo>
                  <a:cubicBezTo>
                    <a:pt x="12432" y="5958"/>
                    <a:pt x="12310" y="761"/>
                    <a:pt x="12310" y="76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3" name="Google Shape;673;p42"/>
            <p:cNvSpPr/>
            <p:nvPr/>
          </p:nvSpPr>
          <p:spPr>
            <a:xfrm>
              <a:off x="-1138858" y="4236121"/>
              <a:ext cx="1211444" cy="576505"/>
            </a:xfrm>
            <a:custGeom>
              <a:avLst/>
              <a:gdLst/>
              <a:ahLst/>
              <a:cxnLst/>
              <a:rect l="l" t="t" r="r" b="b"/>
              <a:pathLst>
                <a:path w="16779" h="7984" extrusionOk="0">
                  <a:moveTo>
                    <a:pt x="9380" y="0"/>
                  </a:moveTo>
                  <a:cubicBezTo>
                    <a:pt x="4747" y="0"/>
                    <a:pt x="456" y="1914"/>
                    <a:pt x="456" y="1914"/>
                  </a:cubicBezTo>
                  <a:cubicBezTo>
                    <a:pt x="456" y="1914"/>
                    <a:pt x="0" y="3829"/>
                    <a:pt x="1034" y="6352"/>
                  </a:cubicBezTo>
                  <a:cubicBezTo>
                    <a:pt x="2801" y="7604"/>
                    <a:pt x="5904" y="7984"/>
                    <a:pt x="8827" y="7984"/>
                  </a:cubicBezTo>
                  <a:cubicBezTo>
                    <a:pt x="12290" y="7984"/>
                    <a:pt x="15499" y="7450"/>
                    <a:pt x="15928" y="7203"/>
                  </a:cubicBezTo>
                  <a:cubicBezTo>
                    <a:pt x="16718" y="6717"/>
                    <a:pt x="16779" y="2461"/>
                    <a:pt x="16779" y="2461"/>
                  </a:cubicBezTo>
                  <a:cubicBezTo>
                    <a:pt x="14665" y="598"/>
                    <a:pt x="11969" y="0"/>
                    <a:pt x="93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4" name="Google Shape;674;p42"/>
            <p:cNvSpPr/>
            <p:nvPr/>
          </p:nvSpPr>
          <p:spPr>
            <a:xfrm>
              <a:off x="-1105935" y="4242619"/>
              <a:ext cx="1178521" cy="342480"/>
            </a:xfrm>
            <a:custGeom>
              <a:avLst/>
              <a:gdLst/>
              <a:ahLst/>
              <a:cxnLst/>
              <a:rect l="l" t="t" r="r" b="b"/>
              <a:pathLst>
                <a:path w="16323" h="4743" extrusionOk="0">
                  <a:moveTo>
                    <a:pt x="8177" y="0"/>
                  </a:moveTo>
                  <a:cubicBezTo>
                    <a:pt x="3648" y="0"/>
                    <a:pt x="0" y="1064"/>
                    <a:pt x="0" y="2371"/>
                  </a:cubicBezTo>
                  <a:cubicBezTo>
                    <a:pt x="0" y="3678"/>
                    <a:pt x="3648" y="4742"/>
                    <a:pt x="8177" y="4742"/>
                  </a:cubicBezTo>
                  <a:cubicBezTo>
                    <a:pt x="12675" y="4742"/>
                    <a:pt x="16323" y="3678"/>
                    <a:pt x="16323" y="2371"/>
                  </a:cubicBezTo>
                  <a:cubicBezTo>
                    <a:pt x="16323" y="1064"/>
                    <a:pt x="12675" y="0"/>
                    <a:pt x="81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5" name="Google Shape;675;p42"/>
            <p:cNvSpPr/>
            <p:nvPr/>
          </p:nvSpPr>
          <p:spPr>
            <a:xfrm>
              <a:off x="-934358" y="4335256"/>
              <a:ext cx="880200" cy="139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6" name="Google Shape;676;p42"/>
            <p:cNvSpPr/>
            <p:nvPr/>
          </p:nvSpPr>
          <p:spPr>
            <a:xfrm>
              <a:off x="-631941" y="3639035"/>
              <a:ext cx="546554" cy="829736"/>
            </a:xfrm>
            <a:custGeom>
              <a:avLst/>
              <a:gdLst/>
              <a:ahLst/>
              <a:cxnLst/>
              <a:rect l="l" t="t" r="r" b="b"/>
              <a:pathLst>
                <a:path w="7570" h="11491" extrusionOk="0">
                  <a:moveTo>
                    <a:pt x="3905" y="0"/>
                  </a:moveTo>
                  <a:cubicBezTo>
                    <a:pt x="2721" y="0"/>
                    <a:pt x="1152" y="6248"/>
                    <a:pt x="426" y="9575"/>
                  </a:cubicBezTo>
                  <a:cubicBezTo>
                    <a:pt x="214" y="10487"/>
                    <a:pt x="62" y="11156"/>
                    <a:pt x="1" y="11460"/>
                  </a:cubicBezTo>
                  <a:cubicBezTo>
                    <a:pt x="426" y="11460"/>
                    <a:pt x="822" y="11490"/>
                    <a:pt x="1277" y="11490"/>
                  </a:cubicBezTo>
                  <a:cubicBezTo>
                    <a:pt x="2828" y="11490"/>
                    <a:pt x="4256" y="11369"/>
                    <a:pt x="5320" y="11217"/>
                  </a:cubicBezTo>
                  <a:cubicBezTo>
                    <a:pt x="5624" y="10882"/>
                    <a:pt x="6019" y="10457"/>
                    <a:pt x="6384" y="10031"/>
                  </a:cubicBezTo>
                  <a:cubicBezTo>
                    <a:pt x="6992" y="9271"/>
                    <a:pt x="7448" y="8542"/>
                    <a:pt x="7144" y="8299"/>
                  </a:cubicBezTo>
                  <a:cubicBezTo>
                    <a:pt x="7096" y="8263"/>
                    <a:pt x="7036" y="8247"/>
                    <a:pt x="6965" y="8247"/>
                  </a:cubicBezTo>
                  <a:cubicBezTo>
                    <a:pt x="6490" y="8247"/>
                    <a:pt x="5532" y="8991"/>
                    <a:pt x="4712" y="9758"/>
                  </a:cubicBezTo>
                  <a:cubicBezTo>
                    <a:pt x="3861" y="10487"/>
                    <a:pt x="3162" y="11217"/>
                    <a:pt x="3162" y="11217"/>
                  </a:cubicBezTo>
                  <a:cubicBezTo>
                    <a:pt x="3162" y="11217"/>
                    <a:pt x="3557" y="10578"/>
                    <a:pt x="4074" y="9666"/>
                  </a:cubicBezTo>
                  <a:cubicBezTo>
                    <a:pt x="5381" y="7448"/>
                    <a:pt x="7569" y="3496"/>
                    <a:pt x="7022" y="3223"/>
                  </a:cubicBezTo>
                  <a:cubicBezTo>
                    <a:pt x="7004" y="3214"/>
                    <a:pt x="6984" y="3210"/>
                    <a:pt x="6963" y="3210"/>
                  </a:cubicBezTo>
                  <a:cubicBezTo>
                    <a:pt x="6300" y="3210"/>
                    <a:pt x="4093" y="7192"/>
                    <a:pt x="2828" y="9606"/>
                  </a:cubicBezTo>
                  <a:cubicBezTo>
                    <a:pt x="2281" y="10639"/>
                    <a:pt x="1916" y="11369"/>
                    <a:pt x="1916" y="11369"/>
                  </a:cubicBezTo>
                  <a:cubicBezTo>
                    <a:pt x="1916" y="11369"/>
                    <a:pt x="2129" y="10669"/>
                    <a:pt x="2433" y="9575"/>
                  </a:cubicBezTo>
                  <a:cubicBezTo>
                    <a:pt x="3375" y="6384"/>
                    <a:pt x="5107" y="61"/>
                    <a:pt x="3922" y="1"/>
                  </a:cubicBezTo>
                  <a:cubicBezTo>
                    <a:pt x="3916" y="0"/>
                    <a:pt x="3911" y="0"/>
                    <a:pt x="39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677" name="Google Shape;677;p42"/>
          <p:cNvSpPr/>
          <p:nvPr/>
        </p:nvSpPr>
        <p:spPr>
          <a:xfrm>
            <a:off x="2132267" y="1386653"/>
            <a:ext cx="1561059" cy="90662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679" name="Google Shape;679;p42"/>
          <p:cNvGrpSpPr/>
          <p:nvPr/>
        </p:nvGrpSpPr>
        <p:grpSpPr>
          <a:xfrm>
            <a:off x="10794620" y="5344397"/>
            <a:ext cx="2601179" cy="1711155"/>
            <a:chOff x="2238621" y="-1082064"/>
            <a:chExt cx="1831816" cy="1205152"/>
          </a:xfrm>
        </p:grpSpPr>
        <p:grpSp>
          <p:nvGrpSpPr>
            <p:cNvPr id="680" name="Google Shape;680;p42"/>
            <p:cNvGrpSpPr/>
            <p:nvPr/>
          </p:nvGrpSpPr>
          <p:grpSpPr>
            <a:xfrm>
              <a:off x="2238621" y="-1082064"/>
              <a:ext cx="1405317" cy="1205152"/>
              <a:chOff x="7020531" y="2940607"/>
              <a:chExt cx="1260261" cy="1080756"/>
            </a:xfrm>
          </p:grpSpPr>
          <p:sp>
            <p:nvSpPr>
              <p:cNvPr id="681" name="Google Shape;681;p42"/>
              <p:cNvSpPr/>
              <p:nvPr/>
            </p:nvSpPr>
            <p:spPr>
              <a:xfrm>
                <a:off x="7047373" y="2940607"/>
                <a:ext cx="1233419" cy="1080351"/>
              </a:xfrm>
              <a:custGeom>
                <a:avLst/>
                <a:gdLst/>
                <a:ahLst/>
                <a:cxnLst/>
                <a:rect l="l" t="t" r="r" b="b"/>
                <a:pathLst>
                  <a:path w="51694" h="45274" extrusionOk="0">
                    <a:moveTo>
                      <a:pt x="37153" y="14505"/>
                    </a:moveTo>
                    <a:cubicBezTo>
                      <a:pt x="37897" y="14505"/>
                      <a:pt x="38566" y="14735"/>
                      <a:pt x="39059" y="15216"/>
                    </a:cubicBezTo>
                    <a:cubicBezTo>
                      <a:pt x="40396" y="16523"/>
                      <a:pt x="39910" y="19167"/>
                      <a:pt x="37995" y="21143"/>
                    </a:cubicBezTo>
                    <a:cubicBezTo>
                      <a:pt x="36785" y="22391"/>
                      <a:pt x="35295" y="23069"/>
                      <a:pt x="34025" y="23069"/>
                    </a:cubicBezTo>
                    <a:cubicBezTo>
                      <a:pt x="33286" y="23069"/>
                      <a:pt x="32621" y="22840"/>
                      <a:pt x="32128" y="22359"/>
                    </a:cubicBezTo>
                    <a:cubicBezTo>
                      <a:pt x="30791" y="21052"/>
                      <a:pt x="31247" y="18407"/>
                      <a:pt x="33162" y="16431"/>
                    </a:cubicBezTo>
                    <a:cubicBezTo>
                      <a:pt x="34372" y="15183"/>
                      <a:pt x="35874" y="14505"/>
                      <a:pt x="37153" y="14505"/>
                    </a:cubicBezTo>
                    <a:close/>
                    <a:moveTo>
                      <a:pt x="32645" y="1"/>
                    </a:moveTo>
                    <a:cubicBezTo>
                      <a:pt x="28949" y="1"/>
                      <a:pt x="24832" y="1426"/>
                      <a:pt x="21368" y="4091"/>
                    </a:cubicBezTo>
                    <a:cubicBezTo>
                      <a:pt x="14742" y="9167"/>
                      <a:pt x="0" y="31568"/>
                      <a:pt x="13374" y="42055"/>
                    </a:cubicBezTo>
                    <a:cubicBezTo>
                      <a:pt x="16290" y="44329"/>
                      <a:pt x="19514" y="45273"/>
                      <a:pt x="22804" y="45273"/>
                    </a:cubicBezTo>
                    <a:cubicBezTo>
                      <a:pt x="34639" y="45273"/>
                      <a:pt x="47313" y="33053"/>
                      <a:pt x="49454" y="26584"/>
                    </a:cubicBezTo>
                    <a:cubicBezTo>
                      <a:pt x="51693" y="19714"/>
                      <a:pt x="48850" y="16719"/>
                      <a:pt x="46201" y="16719"/>
                    </a:cubicBezTo>
                    <a:cubicBezTo>
                      <a:pt x="45650" y="16719"/>
                      <a:pt x="45108" y="16849"/>
                      <a:pt x="44621" y="17100"/>
                    </a:cubicBezTo>
                    <a:cubicBezTo>
                      <a:pt x="43838" y="17513"/>
                      <a:pt x="43209" y="17676"/>
                      <a:pt x="42710" y="17676"/>
                    </a:cubicBezTo>
                    <a:cubicBezTo>
                      <a:pt x="41407" y="17676"/>
                      <a:pt x="40990" y="16566"/>
                      <a:pt x="41034" y="15884"/>
                    </a:cubicBezTo>
                    <a:cubicBezTo>
                      <a:pt x="41277" y="12906"/>
                      <a:pt x="44773" y="8863"/>
                      <a:pt x="40852" y="3635"/>
                    </a:cubicBezTo>
                    <a:cubicBezTo>
                      <a:pt x="38990" y="1166"/>
                      <a:pt x="35989" y="1"/>
                      <a:pt x="32645" y="1"/>
                    </a:cubicBezTo>
                    <a:close/>
                  </a:path>
                </a:pathLst>
              </a:custGeom>
              <a:solidFill>
                <a:srgbClr val="EC97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82" name="Google Shape;682;p42"/>
              <p:cNvSpPr/>
              <p:nvPr/>
            </p:nvSpPr>
            <p:spPr>
              <a:xfrm>
                <a:off x="7020531" y="2940989"/>
                <a:ext cx="1018273" cy="1065532"/>
              </a:xfrm>
              <a:custGeom>
                <a:avLst/>
                <a:gdLst/>
                <a:ahLst/>
                <a:cxnLst/>
                <a:rect l="l" t="t" r="r" b="b"/>
                <a:pathLst>
                  <a:path w="42677" h="44653" extrusionOk="0">
                    <a:moveTo>
                      <a:pt x="32630" y="1"/>
                    </a:moveTo>
                    <a:cubicBezTo>
                      <a:pt x="28941" y="1"/>
                      <a:pt x="24838" y="1417"/>
                      <a:pt x="21369" y="4075"/>
                    </a:cubicBezTo>
                    <a:cubicBezTo>
                      <a:pt x="14773" y="9151"/>
                      <a:pt x="0" y="31583"/>
                      <a:pt x="13405" y="42039"/>
                    </a:cubicBezTo>
                    <a:cubicBezTo>
                      <a:pt x="14986" y="43285"/>
                      <a:pt x="16688" y="44136"/>
                      <a:pt x="18420" y="44653"/>
                    </a:cubicBezTo>
                    <a:cubicBezTo>
                      <a:pt x="25259" y="38270"/>
                      <a:pt x="30974" y="30853"/>
                      <a:pt x="35624" y="22738"/>
                    </a:cubicBezTo>
                    <a:lnTo>
                      <a:pt x="35624" y="22738"/>
                    </a:lnTo>
                    <a:cubicBezTo>
                      <a:pt x="35073" y="22951"/>
                      <a:pt x="34522" y="23060"/>
                      <a:pt x="34006" y="23060"/>
                    </a:cubicBezTo>
                    <a:cubicBezTo>
                      <a:pt x="33272" y="23060"/>
                      <a:pt x="32611" y="22837"/>
                      <a:pt x="32129" y="22373"/>
                    </a:cubicBezTo>
                    <a:cubicBezTo>
                      <a:pt x="30791" y="21066"/>
                      <a:pt x="31278" y="18422"/>
                      <a:pt x="33193" y="16446"/>
                    </a:cubicBezTo>
                    <a:cubicBezTo>
                      <a:pt x="34410" y="15190"/>
                      <a:pt x="35922" y="14511"/>
                      <a:pt x="37197" y="14511"/>
                    </a:cubicBezTo>
                    <a:cubicBezTo>
                      <a:pt x="37929" y="14511"/>
                      <a:pt x="38583" y="14734"/>
                      <a:pt x="39059" y="15200"/>
                    </a:cubicBezTo>
                    <a:cubicBezTo>
                      <a:pt x="39181" y="15321"/>
                      <a:pt x="39302" y="15473"/>
                      <a:pt x="39393" y="15595"/>
                    </a:cubicBezTo>
                    <a:cubicBezTo>
                      <a:pt x="40579" y="13133"/>
                      <a:pt x="41673" y="10610"/>
                      <a:pt x="42676" y="8057"/>
                    </a:cubicBezTo>
                    <a:cubicBezTo>
                      <a:pt x="42554" y="6689"/>
                      <a:pt x="42068" y="5230"/>
                      <a:pt x="40883" y="3649"/>
                    </a:cubicBezTo>
                    <a:cubicBezTo>
                      <a:pt x="39000" y="1173"/>
                      <a:pt x="35986" y="1"/>
                      <a:pt x="32630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83" name="Google Shape;683;p42"/>
              <p:cNvSpPr/>
              <p:nvPr/>
            </p:nvSpPr>
            <p:spPr>
              <a:xfrm>
                <a:off x="7460032" y="3133225"/>
                <a:ext cx="794466" cy="888138"/>
              </a:xfrm>
              <a:custGeom>
                <a:avLst/>
                <a:gdLst/>
                <a:ahLst/>
                <a:cxnLst/>
                <a:rect l="l" t="t" r="r" b="b"/>
                <a:pathLst>
                  <a:path w="33297" h="37219" extrusionOk="0">
                    <a:moveTo>
                      <a:pt x="24256" y="1"/>
                    </a:moveTo>
                    <a:cubicBezTo>
                      <a:pt x="23253" y="2554"/>
                      <a:pt x="22159" y="5077"/>
                      <a:pt x="20973" y="7539"/>
                    </a:cubicBezTo>
                    <a:cubicBezTo>
                      <a:pt x="21885" y="8937"/>
                      <a:pt x="21338" y="11277"/>
                      <a:pt x="19606" y="13071"/>
                    </a:cubicBezTo>
                    <a:cubicBezTo>
                      <a:pt x="18876" y="13831"/>
                      <a:pt x="18025" y="14378"/>
                      <a:pt x="17204" y="14682"/>
                    </a:cubicBezTo>
                    <a:cubicBezTo>
                      <a:pt x="12554" y="22797"/>
                      <a:pt x="6839" y="30214"/>
                      <a:pt x="0" y="36597"/>
                    </a:cubicBezTo>
                    <a:cubicBezTo>
                      <a:pt x="1447" y="37024"/>
                      <a:pt x="2930" y="37219"/>
                      <a:pt x="4426" y="37219"/>
                    </a:cubicBezTo>
                    <a:cubicBezTo>
                      <a:pt x="16255" y="37219"/>
                      <a:pt x="28903" y="25015"/>
                      <a:pt x="31034" y="18512"/>
                    </a:cubicBezTo>
                    <a:cubicBezTo>
                      <a:pt x="33296" y="11651"/>
                      <a:pt x="30446" y="8675"/>
                      <a:pt x="27793" y="8675"/>
                    </a:cubicBezTo>
                    <a:cubicBezTo>
                      <a:pt x="27238" y="8675"/>
                      <a:pt x="26691" y="8806"/>
                      <a:pt x="26201" y="9059"/>
                    </a:cubicBezTo>
                    <a:cubicBezTo>
                      <a:pt x="25421" y="9461"/>
                      <a:pt x="24793" y="9621"/>
                      <a:pt x="24295" y="9621"/>
                    </a:cubicBezTo>
                    <a:cubicBezTo>
                      <a:pt x="22989" y="9621"/>
                      <a:pt x="22571" y="8525"/>
                      <a:pt x="22615" y="7843"/>
                    </a:cubicBezTo>
                    <a:cubicBezTo>
                      <a:pt x="22797" y="5745"/>
                      <a:pt x="24530" y="3162"/>
                      <a:pt x="24256" y="1"/>
                    </a:cubicBezTo>
                    <a:close/>
                  </a:path>
                </a:pathLst>
              </a:custGeom>
              <a:solidFill>
                <a:srgbClr val="F4AEA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84" name="Google Shape;684;p42"/>
              <p:cNvSpPr/>
              <p:nvPr/>
            </p:nvSpPr>
            <p:spPr>
              <a:xfrm>
                <a:off x="7640604" y="3017230"/>
                <a:ext cx="159576" cy="175509"/>
              </a:xfrm>
              <a:custGeom>
                <a:avLst/>
                <a:gdLst/>
                <a:ahLst/>
                <a:cxnLst/>
                <a:rect l="l" t="t" r="r" b="b"/>
                <a:pathLst>
                  <a:path w="6688" h="7355" extrusionOk="0">
                    <a:moveTo>
                      <a:pt x="5311" y="0"/>
                    </a:moveTo>
                    <a:cubicBezTo>
                      <a:pt x="4164" y="0"/>
                      <a:pt x="2986" y="468"/>
                      <a:pt x="2037" y="1761"/>
                    </a:cubicBezTo>
                    <a:cubicBezTo>
                      <a:pt x="1" y="4558"/>
                      <a:pt x="2129" y="6746"/>
                      <a:pt x="4591" y="7354"/>
                    </a:cubicBezTo>
                    <a:cubicBezTo>
                      <a:pt x="4499" y="4679"/>
                      <a:pt x="5077" y="2096"/>
                      <a:pt x="6688" y="211"/>
                    </a:cubicBezTo>
                    <a:cubicBezTo>
                      <a:pt x="6246" y="79"/>
                      <a:pt x="5781" y="0"/>
                      <a:pt x="53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85" name="Google Shape;685;p42"/>
              <p:cNvSpPr/>
              <p:nvPr/>
            </p:nvSpPr>
            <p:spPr>
              <a:xfrm>
                <a:off x="7747950" y="3022265"/>
                <a:ext cx="155233" cy="174387"/>
              </a:xfrm>
              <a:custGeom>
                <a:avLst/>
                <a:gdLst/>
                <a:ahLst/>
                <a:cxnLst/>
                <a:rect l="l" t="t" r="r" b="b"/>
                <a:pathLst>
                  <a:path w="6506" h="7308" extrusionOk="0">
                    <a:moveTo>
                      <a:pt x="2189" y="0"/>
                    </a:moveTo>
                    <a:cubicBezTo>
                      <a:pt x="578" y="1885"/>
                      <a:pt x="0" y="4468"/>
                      <a:pt x="92" y="7143"/>
                    </a:cubicBezTo>
                    <a:cubicBezTo>
                      <a:pt x="541" y="7251"/>
                      <a:pt x="999" y="7308"/>
                      <a:pt x="1446" y="7308"/>
                    </a:cubicBezTo>
                    <a:cubicBezTo>
                      <a:pt x="2390" y="7308"/>
                      <a:pt x="3282" y="7052"/>
                      <a:pt x="3921" y="6474"/>
                    </a:cubicBezTo>
                    <a:cubicBezTo>
                      <a:pt x="6505" y="4104"/>
                      <a:pt x="5441" y="2523"/>
                      <a:pt x="4651" y="1550"/>
                    </a:cubicBezTo>
                    <a:cubicBezTo>
                      <a:pt x="4195" y="973"/>
                      <a:pt x="3283" y="335"/>
                      <a:pt x="2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86" name="Google Shape;686;p42"/>
              <p:cNvSpPr/>
              <p:nvPr/>
            </p:nvSpPr>
            <p:spPr>
              <a:xfrm>
                <a:off x="7405798" y="3186176"/>
                <a:ext cx="123881" cy="177513"/>
              </a:xfrm>
              <a:custGeom>
                <a:avLst/>
                <a:gdLst/>
                <a:ahLst/>
                <a:cxnLst/>
                <a:rect l="l" t="t" r="r" b="b"/>
                <a:pathLst>
                  <a:path w="5192" h="7439" extrusionOk="0">
                    <a:moveTo>
                      <a:pt x="4918" y="1"/>
                    </a:moveTo>
                    <a:lnTo>
                      <a:pt x="4918" y="1"/>
                    </a:lnTo>
                    <a:cubicBezTo>
                      <a:pt x="3337" y="31"/>
                      <a:pt x="1665" y="760"/>
                      <a:pt x="966" y="2919"/>
                    </a:cubicBezTo>
                    <a:cubicBezTo>
                      <a:pt x="1" y="6014"/>
                      <a:pt x="2299" y="7438"/>
                      <a:pt x="4688" y="7438"/>
                    </a:cubicBezTo>
                    <a:cubicBezTo>
                      <a:pt x="4855" y="7438"/>
                      <a:pt x="5024" y="7431"/>
                      <a:pt x="5191" y="7417"/>
                    </a:cubicBezTo>
                    <a:cubicBezTo>
                      <a:pt x="4249" y="4925"/>
                      <a:pt x="3975" y="2280"/>
                      <a:pt x="491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87" name="Google Shape;687;p42"/>
              <p:cNvSpPr/>
              <p:nvPr/>
            </p:nvSpPr>
            <p:spPr>
              <a:xfrm>
                <a:off x="7500642" y="3186129"/>
                <a:ext cx="150867" cy="177060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7420" extrusionOk="0">
                    <a:moveTo>
                      <a:pt x="1098" y="0"/>
                    </a:moveTo>
                    <a:cubicBezTo>
                      <a:pt x="1046" y="0"/>
                      <a:pt x="995" y="1"/>
                      <a:pt x="943" y="3"/>
                    </a:cubicBezTo>
                    <a:cubicBezTo>
                      <a:pt x="0" y="2282"/>
                      <a:pt x="274" y="4927"/>
                      <a:pt x="1216" y="7419"/>
                    </a:cubicBezTo>
                    <a:cubicBezTo>
                      <a:pt x="2645" y="7298"/>
                      <a:pt x="4013" y="6690"/>
                      <a:pt x="4621" y="5565"/>
                    </a:cubicBezTo>
                    <a:cubicBezTo>
                      <a:pt x="6323" y="2525"/>
                      <a:pt x="4803" y="1370"/>
                      <a:pt x="3769" y="702"/>
                    </a:cubicBezTo>
                    <a:cubicBezTo>
                      <a:pt x="3161" y="296"/>
                      <a:pt x="2165" y="0"/>
                      <a:pt x="10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88" name="Google Shape;688;p42"/>
              <p:cNvSpPr/>
              <p:nvPr/>
            </p:nvSpPr>
            <p:spPr>
              <a:xfrm>
                <a:off x="7295398" y="3487178"/>
                <a:ext cx="149411" cy="174029"/>
              </a:xfrm>
              <a:custGeom>
                <a:avLst/>
                <a:gdLst/>
                <a:ahLst/>
                <a:cxnLst/>
                <a:rect l="l" t="t" r="r" b="b"/>
                <a:pathLst>
                  <a:path w="6262" h="7293" extrusionOk="0">
                    <a:moveTo>
                      <a:pt x="2493" y="1"/>
                    </a:moveTo>
                    <a:cubicBezTo>
                      <a:pt x="1125" y="791"/>
                      <a:pt x="0" y="2220"/>
                      <a:pt x="426" y="4469"/>
                    </a:cubicBezTo>
                    <a:cubicBezTo>
                      <a:pt x="812" y="6508"/>
                      <a:pt x="2085" y="7292"/>
                      <a:pt x="3502" y="7292"/>
                    </a:cubicBezTo>
                    <a:cubicBezTo>
                      <a:pt x="4430" y="7292"/>
                      <a:pt x="5420" y="6956"/>
                      <a:pt x="6262" y="6414"/>
                    </a:cubicBezTo>
                    <a:cubicBezTo>
                      <a:pt x="4256" y="4651"/>
                      <a:pt x="2766" y="2463"/>
                      <a:pt x="24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89" name="Google Shape;689;p42"/>
              <p:cNvSpPr/>
              <p:nvPr/>
            </p:nvSpPr>
            <p:spPr>
              <a:xfrm>
                <a:off x="7354857" y="3469544"/>
                <a:ext cx="141466" cy="170712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7154" extrusionOk="0">
                    <a:moveTo>
                      <a:pt x="2575" y="0"/>
                    </a:moveTo>
                    <a:cubicBezTo>
                      <a:pt x="1855" y="0"/>
                      <a:pt x="867" y="225"/>
                      <a:pt x="1" y="740"/>
                    </a:cubicBezTo>
                    <a:cubicBezTo>
                      <a:pt x="244" y="3202"/>
                      <a:pt x="1764" y="5390"/>
                      <a:pt x="3770" y="7153"/>
                    </a:cubicBezTo>
                    <a:cubicBezTo>
                      <a:pt x="4986" y="6363"/>
                      <a:pt x="5867" y="5147"/>
                      <a:pt x="5898" y="3901"/>
                    </a:cubicBezTo>
                    <a:cubicBezTo>
                      <a:pt x="5928" y="405"/>
                      <a:pt x="4074" y="101"/>
                      <a:pt x="2828" y="10"/>
                    </a:cubicBezTo>
                    <a:cubicBezTo>
                      <a:pt x="2748" y="4"/>
                      <a:pt x="2664" y="0"/>
                      <a:pt x="25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90" name="Google Shape;690;p42"/>
              <p:cNvSpPr/>
              <p:nvPr/>
            </p:nvSpPr>
            <p:spPr>
              <a:xfrm>
                <a:off x="7376617" y="3753364"/>
                <a:ext cx="164658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6901" h="7055" extrusionOk="0">
                    <a:moveTo>
                      <a:pt x="2068" y="1"/>
                    </a:moveTo>
                    <a:cubicBezTo>
                      <a:pt x="852" y="1004"/>
                      <a:pt x="1" y="2615"/>
                      <a:pt x="821" y="4743"/>
                    </a:cubicBezTo>
                    <a:cubicBezTo>
                      <a:pt x="1448" y="6403"/>
                      <a:pt x="2551" y="7054"/>
                      <a:pt x="3727" y="7054"/>
                    </a:cubicBezTo>
                    <a:cubicBezTo>
                      <a:pt x="4832" y="7054"/>
                      <a:pt x="6002" y="6478"/>
                      <a:pt x="6901" y="5624"/>
                    </a:cubicBezTo>
                    <a:cubicBezTo>
                      <a:pt x="4621" y="4256"/>
                      <a:pt x="2736" y="2372"/>
                      <a:pt x="2068" y="1"/>
                    </a:cubicBez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91" name="Google Shape;691;p42"/>
              <p:cNvSpPr/>
              <p:nvPr/>
            </p:nvSpPr>
            <p:spPr>
              <a:xfrm>
                <a:off x="7425936" y="3722749"/>
                <a:ext cx="156689" cy="164842"/>
              </a:xfrm>
              <a:custGeom>
                <a:avLst/>
                <a:gdLst/>
                <a:ahLst/>
                <a:cxnLst/>
                <a:rect l="l" t="t" r="r" b="b"/>
                <a:pathLst>
                  <a:path w="6567" h="6908" extrusionOk="0">
                    <a:moveTo>
                      <a:pt x="3302" y="0"/>
                    </a:moveTo>
                    <a:cubicBezTo>
                      <a:pt x="3071" y="0"/>
                      <a:pt x="2850" y="18"/>
                      <a:pt x="2645" y="38"/>
                    </a:cubicBezTo>
                    <a:cubicBezTo>
                      <a:pt x="1916" y="129"/>
                      <a:pt x="852" y="554"/>
                      <a:pt x="1" y="1284"/>
                    </a:cubicBezTo>
                    <a:cubicBezTo>
                      <a:pt x="669" y="3655"/>
                      <a:pt x="2554" y="5539"/>
                      <a:pt x="4834" y="6907"/>
                    </a:cubicBezTo>
                    <a:cubicBezTo>
                      <a:pt x="5867" y="5934"/>
                      <a:pt x="6566" y="4597"/>
                      <a:pt x="6353" y="3351"/>
                    </a:cubicBezTo>
                    <a:cubicBezTo>
                      <a:pt x="5871" y="454"/>
                      <a:pt x="4475" y="0"/>
                      <a:pt x="33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692" name="Google Shape;692;p42"/>
            <p:cNvGrpSpPr/>
            <p:nvPr/>
          </p:nvGrpSpPr>
          <p:grpSpPr>
            <a:xfrm rot="-3668426">
              <a:off x="3073974" y="-844863"/>
              <a:ext cx="912500" cy="730750"/>
              <a:chOff x="2179003" y="2368249"/>
              <a:chExt cx="1738088" cy="1391899"/>
            </a:xfrm>
          </p:grpSpPr>
          <p:sp>
            <p:nvSpPr>
              <p:cNvPr id="693" name="Google Shape;693;p42"/>
              <p:cNvSpPr/>
              <p:nvPr/>
            </p:nvSpPr>
            <p:spPr>
              <a:xfrm rot="3281200">
                <a:off x="2454539" y="2964003"/>
                <a:ext cx="322662" cy="842178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11427" extrusionOk="0">
                    <a:moveTo>
                      <a:pt x="547" y="1"/>
                    </a:moveTo>
                    <a:cubicBezTo>
                      <a:pt x="91" y="3983"/>
                      <a:pt x="0" y="9363"/>
                      <a:pt x="2401" y="11247"/>
                    </a:cubicBezTo>
                    <a:cubicBezTo>
                      <a:pt x="2557" y="11373"/>
                      <a:pt x="2696" y="11427"/>
                      <a:pt x="2823" y="11427"/>
                    </a:cubicBezTo>
                    <a:cubicBezTo>
                      <a:pt x="3217" y="11427"/>
                      <a:pt x="3493" y="10909"/>
                      <a:pt x="3769" y="10427"/>
                    </a:cubicBezTo>
                    <a:cubicBezTo>
                      <a:pt x="4012" y="9971"/>
                      <a:pt x="4225" y="9332"/>
                      <a:pt x="4377" y="8542"/>
                    </a:cubicBezTo>
                    <a:cubicBezTo>
                      <a:pt x="2584" y="6050"/>
                      <a:pt x="1368" y="3040"/>
                      <a:pt x="547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94" name="Google Shape;694;p42"/>
              <p:cNvSpPr/>
              <p:nvPr/>
            </p:nvSpPr>
            <p:spPr>
              <a:xfrm rot="3281200">
                <a:off x="2704715" y="2770707"/>
                <a:ext cx="342782" cy="983536"/>
              </a:xfrm>
              <a:custGeom>
                <a:avLst/>
                <a:gdLst/>
                <a:ahLst/>
                <a:cxnLst/>
                <a:rect l="l" t="t" r="r" b="b"/>
                <a:pathLst>
                  <a:path w="4651" h="13345" extrusionOk="0">
                    <a:moveTo>
                      <a:pt x="3009" y="0"/>
                    </a:moveTo>
                    <a:lnTo>
                      <a:pt x="760" y="152"/>
                    </a:lnTo>
                    <a:cubicBezTo>
                      <a:pt x="760" y="152"/>
                      <a:pt x="304" y="2158"/>
                      <a:pt x="0" y="4803"/>
                    </a:cubicBezTo>
                    <a:cubicBezTo>
                      <a:pt x="821" y="7842"/>
                      <a:pt x="2037" y="10852"/>
                      <a:pt x="3830" y="13344"/>
                    </a:cubicBezTo>
                    <a:cubicBezTo>
                      <a:pt x="4651" y="8997"/>
                      <a:pt x="3952" y="608"/>
                      <a:pt x="30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95" name="Google Shape;695;p42"/>
              <p:cNvSpPr/>
              <p:nvPr/>
            </p:nvSpPr>
            <p:spPr>
              <a:xfrm rot="3281200">
                <a:off x="3315949" y="2423720"/>
                <a:ext cx="403290" cy="535362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264" extrusionOk="0">
                    <a:moveTo>
                      <a:pt x="2948" y="0"/>
                    </a:moveTo>
                    <a:cubicBezTo>
                      <a:pt x="3404" y="2432"/>
                      <a:pt x="0" y="4772"/>
                      <a:pt x="2584" y="6991"/>
                    </a:cubicBezTo>
                    <a:cubicBezTo>
                      <a:pt x="2614" y="7022"/>
                      <a:pt x="2584" y="7052"/>
                      <a:pt x="2553" y="7052"/>
                    </a:cubicBezTo>
                    <a:cubicBezTo>
                      <a:pt x="2657" y="7091"/>
                      <a:pt x="2889" y="7174"/>
                      <a:pt x="3184" y="7224"/>
                    </a:cubicBezTo>
                    <a:lnTo>
                      <a:pt x="3184" y="7224"/>
                    </a:lnTo>
                    <a:cubicBezTo>
                      <a:pt x="1587" y="4947"/>
                      <a:pt x="3525" y="2398"/>
                      <a:pt x="2948" y="0"/>
                    </a:cubicBezTo>
                    <a:close/>
                    <a:moveTo>
                      <a:pt x="3344" y="547"/>
                    </a:moveTo>
                    <a:lnTo>
                      <a:pt x="3344" y="547"/>
                    </a:lnTo>
                    <a:cubicBezTo>
                      <a:pt x="3435" y="912"/>
                      <a:pt x="3496" y="1277"/>
                      <a:pt x="3647" y="1581"/>
                    </a:cubicBezTo>
                    <a:cubicBezTo>
                      <a:pt x="3860" y="2037"/>
                      <a:pt x="4012" y="2584"/>
                      <a:pt x="3982" y="3070"/>
                    </a:cubicBezTo>
                    <a:cubicBezTo>
                      <a:pt x="3951" y="4499"/>
                      <a:pt x="3344" y="5715"/>
                      <a:pt x="3587" y="7174"/>
                    </a:cubicBezTo>
                    <a:cubicBezTo>
                      <a:pt x="3587" y="7211"/>
                      <a:pt x="3563" y="7237"/>
                      <a:pt x="3539" y="7237"/>
                    </a:cubicBezTo>
                    <a:cubicBezTo>
                      <a:pt x="3523" y="7237"/>
                      <a:pt x="3507" y="7227"/>
                      <a:pt x="3496" y="7204"/>
                    </a:cubicBezTo>
                    <a:cubicBezTo>
                      <a:pt x="3192" y="6049"/>
                      <a:pt x="3526" y="5107"/>
                      <a:pt x="3739" y="3952"/>
                    </a:cubicBezTo>
                    <a:cubicBezTo>
                      <a:pt x="3921" y="2918"/>
                      <a:pt x="3647" y="2189"/>
                      <a:pt x="3283" y="1216"/>
                    </a:cubicBezTo>
                    <a:cubicBezTo>
                      <a:pt x="3252" y="1186"/>
                      <a:pt x="3252" y="1125"/>
                      <a:pt x="3222" y="1064"/>
                    </a:cubicBezTo>
                    <a:lnTo>
                      <a:pt x="3222" y="1064"/>
                    </a:lnTo>
                    <a:cubicBezTo>
                      <a:pt x="3222" y="3131"/>
                      <a:pt x="2097" y="5137"/>
                      <a:pt x="3252" y="7204"/>
                    </a:cubicBezTo>
                    <a:cubicBezTo>
                      <a:pt x="3252" y="7215"/>
                      <a:pt x="3249" y="7225"/>
                      <a:pt x="3243" y="7233"/>
                    </a:cubicBezTo>
                    <a:lnTo>
                      <a:pt x="3243" y="7233"/>
                    </a:lnTo>
                    <a:cubicBezTo>
                      <a:pt x="3223" y="7230"/>
                      <a:pt x="3203" y="7227"/>
                      <a:pt x="3184" y="7224"/>
                    </a:cubicBezTo>
                    <a:lnTo>
                      <a:pt x="3184" y="7224"/>
                    </a:lnTo>
                    <a:cubicBezTo>
                      <a:pt x="3187" y="7227"/>
                      <a:pt x="3189" y="7231"/>
                      <a:pt x="3192" y="7234"/>
                    </a:cubicBezTo>
                    <a:cubicBezTo>
                      <a:pt x="3200" y="7243"/>
                      <a:pt x="3209" y="7247"/>
                      <a:pt x="3218" y="7247"/>
                    </a:cubicBezTo>
                    <a:cubicBezTo>
                      <a:pt x="3228" y="7247"/>
                      <a:pt x="3236" y="7241"/>
                      <a:pt x="3243" y="7233"/>
                    </a:cubicBezTo>
                    <a:lnTo>
                      <a:pt x="3243" y="7233"/>
                    </a:lnTo>
                    <a:cubicBezTo>
                      <a:pt x="3366" y="7251"/>
                      <a:pt x="3499" y="7263"/>
                      <a:pt x="3638" y="7263"/>
                    </a:cubicBezTo>
                    <a:cubicBezTo>
                      <a:pt x="3934" y="7263"/>
                      <a:pt x="4255" y="7210"/>
                      <a:pt x="4559" y="7052"/>
                    </a:cubicBezTo>
                    <a:cubicBezTo>
                      <a:pt x="4559" y="7052"/>
                      <a:pt x="4529" y="7022"/>
                      <a:pt x="4559" y="6991"/>
                    </a:cubicBezTo>
                    <a:cubicBezTo>
                      <a:pt x="5106" y="5745"/>
                      <a:pt x="5471" y="4286"/>
                      <a:pt x="5076" y="2918"/>
                    </a:cubicBezTo>
                    <a:cubicBezTo>
                      <a:pt x="4833" y="1976"/>
                      <a:pt x="4286" y="1277"/>
                      <a:pt x="3647" y="639"/>
                    </a:cubicBezTo>
                    <a:lnTo>
                      <a:pt x="3647" y="639"/>
                    </a:lnTo>
                    <a:cubicBezTo>
                      <a:pt x="4134" y="1398"/>
                      <a:pt x="4651" y="2067"/>
                      <a:pt x="4772" y="3070"/>
                    </a:cubicBezTo>
                    <a:cubicBezTo>
                      <a:pt x="4833" y="3648"/>
                      <a:pt x="4863" y="4256"/>
                      <a:pt x="4711" y="4833"/>
                    </a:cubicBezTo>
                    <a:cubicBezTo>
                      <a:pt x="4529" y="5563"/>
                      <a:pt x="4225" y="6262"/>
                      <a:pt x="4347" y="7052"/>
                    </a:cubicBezTo>
                    <a:cubicBezTo>
                      <a:pt x="4365" y="7090"/>
                      <a:pt x="4338" y="7116"/>
                      <a:pt x="4307" y="7116"/>
                    </a:cubicBezTo>
                    <a:cubicBezTo>
                      <a:pt x="4288" y="7116"/>
                      <a:pt x="4267" y="7106"/>
                      <a:pt x="4255" y="7082"/>
                    </a:cubicBezTo>
                    <a:cubicBezTo>
                      <a:pt x="3982" y="5988"/>
                      <a:pt x="4711" y="5046"/>
                      <a:pt x="4681" y="3952"/>
                    </a:cubicBezTo>
                    <a:cubicBezTo>
                      <a:pt x="4620" y="2918"/>
                      <a:pt x="4407" y="1946"/>
                      <a:pt x="3769" y="1094"/>
                    </a:cubicBezTo>
                    <a:cubicBezTo>
                      <a:pt x="3617" y="912"/>
                      <a:pt x="3496" y="730"/>
                      <a:pt x="3344" y="547"/>
                    </a:cubicBezTo>
                    <a:close/>
                  </a:path>
                </a:pathLst>
              </a:custGeom>
              <a:solidFill>
                <a:srgbClr val="8C4B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96" name="Google Shape;696;p42"/>
              <p:cNvSpPr/>
              <p:nvPr/>
            </p:nvSpPr>
            <p:spPr>
              <a:xfrm rot="3281200">
                <a:off x="3411557" y="2385923"/>
                <a:ext cx="174818" cy="461587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6263" extrusionOk="0">
                    <a:moveTo>
                      <a:pt x="2219" y="1"/>
                    </a:moveTo>
                    <a:cubicBezTo>
                      <a:pt x="2219" y="31"/>
                      <a:pt x="2219" y="31"/>
                      <a:pt x="2219" y="31"/>
                    </a:cubicBezTo>
                    <a:cubicBezTo>
                      <a:pt x="2098" y="1521"/>
                      <a:pt x="1156" y="1156"/>
                      <a:pt x="669" y="3436"/>
                    </a:cubicBezTo>
                    <a:cubicBezTo>
                      <a:pt x="365" y="4712"/>
                      <a:pt x="821" y="5685"/>
                      <a:pt x="1277" y="6262"/>
                    </a:cubicBezTo>
                    <a:cubicBezTo>
                      <a:pt x="1" y="4408"/>
                      <a:pt x="2371" y="1977"/>
                      <a:pt x="2219" y="1"/>
                    </a:cubicBezTo>
                    <a:close/>
                  </a:path>
                </a:pathLst>
              </a:custGeom>
              <a:solidFill>
                <a:srgbClr val="8C4B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97" name="Google Shape;697;p42"/>
              <p:cNvSpPr/>
              <p:nvPr/>
            </p:nvSpPr>
            <p:spPr>
              <a:xfrm rot="3281200">
                <a:off x="3496570" y="2567043"/>
                <a:ext cx="271145" cy="506324"/>
              </a:xfrm>
              <a:custGeom>
                <a:avLst/>
                <a:gdLst/>
                <a:ahLst/>
                <a:cxnLst/>
                <a:rect l="l" t="t" r="r" b="b"/>
                <a:pathLst>
                  <a:path w="3679" h="6870" extrusionOk="0">
                    <a:moveTo>
                      <a:pt x="1" y="0"/>
                    </a:moveTo>
                    <a:cubicBezTo>
                      <a:pt x="31" y="92"/>
                      <a:pt x="92" y="183"/>
                      <a:pt x="153" y="274"/>
                    </a:cubicBezTo>
                    <a:cubicBezTo>
                      <a:pt x="2250" y="1885"/>
                      <a:pt x="2615" y="4469"/>
                      <a:pt x="1582" y="6870"/>
                    </a:cubicBezTo>
                    <a:cubicBezTo>
                      <a:pt x="3679" y="4165"/>
                      <a:pt x="1065" y="487"/>
                      <a:pt x="1" y="0"/>
                    </a:cubicBezTo>
                    <a:close/>
                  </a:path>
                </a:pathLst>
              </a:custGeom>
              <a:solidFill>
                <a:srgbClr val="8C4B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98" name="Google Shape;698;p42"/>
              <p:cNvSpPr/>
              <p:nvPr/>
            </p:nvSpPr>
            <p:spPr>
              <a:xfrm rot="3281200">
                <a:off x="3438478" y="2414098"/>
                <a:ext cx="145706" cy="53322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7235" extrusionOk="0">
                    <a:moveTo>
                      <a:pt x="1399" y="0"/>
                    </a:moveTo>
                    <a:cubicBezTo>
                      <a:pt x="1976" y="2401"/>
                      <a:pt x="1" y="4955"/>
                      <a:pt x="1581" y="7234"/>
                    </a:cubicBezTo>
                    <a:cubicBezTo>
                      <a:pt x="1581" y="7234"/>
                      <a:pt x="1612" y="7234"/>
                      <a:pt x="1612" y="7204"/>
                    </a:cubicBezTo>
                    <a:cubicBezTo>
                      <a:pt x="487" y="5107"/>
                      <a:pt x="1672" y="3131"/>
                      <a:pt x="1703" y="1064"/>
                    </a:cubicBezTo>
                    <a:cubicBezTo>
                      <a:pt x="1612" y="730"/>
                      <a:pt x="1581" y="304"/>
                      <a:pt x="1429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99" name="Google Shape;699;p42"/>
              <p:cNvSpPr/>
              <p:nvPr/>
            </p:nvSpPr>
            <p:spPr>
              <a:xfrm rot="3281200">
                <a:off x="3515869" y="2489403"/>
                <a:ext cx="62793" cy="515684"/>
              </a:xfrm>
              <a:custGeom>
                <a:avLst/>
                <a:gdLst/>
                <a:ahLst/>
                <a:cxnLst/>
                <a:rect l="l" t="t" r="r" b="b"/>
                <a:pathLst>
                  <a:path w="852" h="6997" extrusionOk="0">
                    <a:moveTo>
                      <a:pt x="61" y="0"/>
                    </a:moveTo>
                    <a:lnTo>
                      <a:pt x="61" y="0"/>
                    </a:lnTo>
                    <a:cubicBezTo>
                      <a:pt x="91" y="274"/>
                      <a:pt x="122" y="548"/>
                      <a:pt x="122" y="821"/>
                    </a:cubicBezTo>
                    <a:cubicBezTo>
                      <a:pt x="122" y="882"/>
                      <a:pt x="152" y="912"/>
                      <a:pt x="152" y="973"/>
                    </a:cubicBezTo>
                    <a:cubicBezTo>
                      <a:pt x="517" y="1976"/>
                      <a:pt x="760" y="2675"/>
                      <a:pt x="578" y="3739"/>
                    </a:cubicBezTo>
                    <a:cubicBezTo>
                      <a:pt x="365" y="4864"/>
                      <a:pt x="0" y="5806"/>
                      <a:pt x="304" y="6961"/>
                    </a:cubicBezTo>
                    <a:cubicBezTo>
                      <a:pt x="304" y="6987"/>
                      <a:pt x="315" y="6996"/>
                      <a:pt x="328" y="6996"/>
                    </a:cubicBezTo>
                    <a:cubicBezTo>
                      <a:pt x="345" y="6996"/>
                      <a:pt x="365" y="6979"/>
                      <a:pt x="365" y="6961"/>
                    </a:cubicBezTo>
                    <a:cubicBezTo>
                      <a:pt x="183" y="5472"/>
                      <a:pt x="790" y="4286"/>
                      <a:pt x="851" y="2858"/>
                    </a:cubicBezTo>
                    <a:cubicBezTo>
                      <a:pt x="851" y="2341"/>
                      <a:pt x="730" y="1794"/>
                      <a:pt x="517" y="1338"/>
                    </a:cubicBezTo>
                    <a:cubicBezTo>
                      <a:pt x="395" y="1064"/>
                      <a:pt x="335" y="669"/>
                      <a:pt x="243" y="304"/>
                    </a:cubicBezTo>
                    <a:cubicBezTo>
                      <a:pt x="183" y="213"/>
                      <a:pt x="122" y="122"/>
                      <a:pt x="61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00" name="Google Shape;700;p42"/>
              <p:cNvSpPr/>
              <p:nvPr/>
            </p:nvSpPr>
            <p:spPr>
              <a:xfrm rot="3281200">
                <a:off x="3711370" y="2544766"/>
                <a:ext cx="20194" cy="7849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065" extrusionOk="0">
                    <a:moveTo>
                      <a:pt x="0" y="0"/>
                    </a:moveTo>
                    <a:cubicBezTo>
                      <a:pt x="152" y="304"/>
                      <a:pt x="183" y="730"/>
                      <a:pt x="274" y="1064"/>
                    </a:cubicBezTo>
                    <a:cubicBezTo>
                      <a:pt x="274" y="791"/>
                      <a:pt x="243" y="517"/>
                      <a:pt x="213" y="243"/>
                    </a:cubicBezTo>
                    <a:cubicBezTo>
                      <a:pt x="183" y="213"/>
                      <a:pt x="183" y="183"/>
                      <a:pt x="152" y="152"/>
                    </a:cubicBezTo>
                    <a:cubicBezTo>
                      <a:pt x="91" y="91"/>
                      <a:pt x="61" y="61"/>
                      <a:pt x="0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01" name="Google Shape;701;p42"/>
              <p:cNvSpPr/>
              <p:nvPr/>
            </p:nvSpPr>
            <p:spPr>
              <a:xfrm rot="3281200">
                <a:off x="3749911" y="2548728"/>
                <a:ext cx="4569" cy="2285"/>
              </a:xfrm>
              <a:custGeom>
                <a:avLst/>
                <a:gdLst/>
                <a:ahLst/>
                <a:cxnLst/>
                <a:rect l="l" t="t" r="r" b="b"/>
                <a:pathLst>
                  <a:path w="62" h="31" extrusionOk="0">
                    <a:moveTo>
                      <a:pt x="1" y="0"/>
                    </a:moveTo>
                    <a:cubicBezTo>
                      <a:pt x="1" y="0"/>
                      <a:pt x="1" y="30"/>
                      <a:pt x="1" y="30"/>
                    </a:cubicBezTo>
                    <a:cubicBezTo>
                      <a:pt x="1" y="30"/>
                      <a:pt x="14" y="17"/>
                      <a:pt x="32" y="17"/>
                    </a:cubicBezTo>
                    <a:cubicBezTo>
                      <a:pt x="41" y="17"/>
                      <a:pt x="51" y="20"/>
                      <a:pt x="62" y="30"/>
                    </a:cubicBezTo>
                    <a:cubicBezTo>
                      <a:pt x="62" y="0"/>
                      <a:pt x="62" y="0"/>
                      <a:pt x="62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02" name="Google Shape;702;p42"/>
              <p:cNvSpPr/>
              <p:nvPr/>
            </p:nvSpPr>
            <p:spPr>
              <a:xfrm rot="3281200">
                <a:off x="3515055" y="2525910"/>
                <a:ext cx="112099" cy="502197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681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1" y="91"/>
                      <a:pt x="31" y="152"/>
                      <a:pt x="61" y="243"/>
                    </a:cubicBezTo>
                    <a:cubicBezTo>
                      <a:pt x="183" y="426"/>
                      <a:pt x="335" y="608"/>
                      <a:pt x="456" y="821"/>
                    </a:cubicBezTo>
                    <a:cubicBezTo>
                      <a:pt x="1095" y="1672"/>
                      <a:pt x="1308" y="2614"/>
                      <a:pt x="1338" y="3678"/>
                    </a:cubicBezTo>
                    <a:cubicBezTo>
                      <a:pt x="1368" y="4742"/>
                      <a:pt x="608" y="5684"/>
                      <a:pt x="882" y="6778"/>
                    </a:cubicBezTo>
                    <a:cubicBezTo>
                      <a:pt x="882" y="6804"/>
                      <a:pt x="898" y="6813"/>
                      <a:pt x="917" y="6813"/>
                    </a:cubicBezTo>
                    <a:cubicBezTo>
                      <a:pt x="943" y="6813"/>
                      <a:pt x="973" y="6796"/>
                      <a:pt x="973" y="6778"/>
                    </a:cubicBezTo>
                    <a:cubicBezTo>
                      <a:pt x="852" y="5988"/>
                      <a:pt x="1156" y="5289"/>
                      <a:pt x="1368" y="4560"/>
                    </a:cubicBezTo>
                    <a:cubicBezTo>
                      <a:pt x="1520" y="3982"/>
                      <a:pt x="1490" y="3374"/>
                      <a:pt x="1429" y="2797"/>
                    </a:cubicBezTo>
                    <a:cubicBezTo>
                      <a:pt x="1338" y="1794"/>
                      <a:pt x="852" y="1094"/>
                      <a:pt x="335" y="335"/>
                    </a:cubicBezTo>
                    <a:cubicBezTo>
                      <a:pt x="244" y="243"/>
                      <a:pt x="122" y="122"/>
                      <a:pt x="1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03" name="Google Shape;703;p42"/>
              <p:cNvSpPr/>
              <p:nvPr/>
            </p:nvSpPr>
            <p:spPr>
              <a:xfrm rot="3281200">
                <a:off x="3747947" y="2562766"/>
                <a:ext cx="17983" cy="2240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04" extrusionOk="0">
                    <a:moveTo>
                      <a:pt x="1" y="0"/>
                    </a:moveTo>
                    <a:cubicBezTo>
                      <a:pt x="31" y="61"/>
                      <a:pt x="61" y="152"/>
                      <a:pt x="92" y="213"/>
                    </a:cubicBezTo>
                    <a:cubicBezTo>
                      <a:pt x="122" y="243"/>
                      <a:pt x="183" y="274"/>
                      <a:pt x="244" y="304"/>
                    </a:cubicBezTo>
                    <a:cubicBezTo>
                      <a:pt x="183" y="213"/>
                      <a:pt x="122" y="122"/>
                      <a:pt x="92" y="30"/>
                    </a:cubicBezTo>
                    <a:cubicBezTo>
                      <a:pt x="61" y="30"/>
                      <a:pt x="31" y="0"/>
                      <a:pt x="1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04" name="Google Shape;704;p42"/>
              <p:cNvSpPr/>
              <p:nvPr/>
            </p:nvSpPr>
            <p:spPr>
              <a:xfrm rot="3281200">
                <a:off x="3731875" y="2573432"/>
                <a:ext cx="13561" cy="2697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366" extrusionOk="0">
                    <a:moveTo>
                      <a:pt x="1" y="1"/>
                    </a:moveTo>
                    <a:cubicBezTo>
                      <a:pt x="1" y="31"/>
                      <a:pt x="1" y="61"/>
                      <a:pt x="1" y="61"/>
                    </a:cubicBezTo>
                    <a:cubicBezTo>
                      <a:pt x="62" y="183"/>
                      <a:pt x="123" y="274"/>
                      <a:pt x="183" y="365"/>
                    </a:cubicBezTo>
                    <a:cubicBezTo>
                      <a:pt x="153" y="274"/>
                      <a:pt x="153" y="213"/>
                      <a:pt x="123" y="12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05" name="Google Shape;705;p42"/>
              <p:cNvSpPr/>
              <p:nvPr/>
            </p:nvSpPr>
            <p:spPr>
              <a:xfrm rot="3281200">
                <a:off x="3751302" y="2558708"/>
                <a:ext cx="8991" cy="15698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13" extrusionOk="0">
                    <a:moveTo>
                      <a:pt x="0" y="0"/>
                    </a:moveTo>
                    <a:cubicBezTo>
                      <a:pt x="0" y="61"/>
                      <a:pt x="31" y="91"/>
                      <a:pt x="31" y="152"/>
                    </a:cubicBezTo>
                    <a:cubicBezTo>
                      <a:pt x="61" y="152"/>
                      <a:pt x="91" y="182"/>
                      <a:pt x="122" y="213"/>
                    </a:cubicBezTo>
                    <a:cubicBezTo>
                      <a:pt x="91" y="152"/>
                      <a:pt x="61" y="61"/>
                      <a:pt x="31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06" name="Google Shape;706;p42"/>
              <p:cNvSpPr/>
              <p:nvPr/>
            </p:nvSpPr>
            <p:spPr>
              <a:xfrm rot="3281200">
                <a:off x="3741275" y="2569108"/>
                <a:ext cx="4496" cy="6780"/>
              </a:xfrm>
              <a:custGeom>
                <a:avLst/>
                <a:gdLst/>
                <a:ahLst/>
                <a:cxnLst/>
                <a:rect l="l" t="t" r="r" b="b"/>
                <a:pathLst>
                  <a:path w="61" h="92" extrusionOk="0">
                    <a:moveTo>
                      <a:pt x="0" y="0"/>
                    </a:moveTo>
                    <a:cubicBezTo>
                      <a:pt x="31" y="31"/>
                      <a:pt x="31" y="61"/>
                      <a:pt x="61" y="91"/>
                    </a:cubicBezTo>
                    <a:cubicBezTo>
                      <a:pt x="61" y="91"/>
                      <a:pt x="61" y="61"/>
                      <a:pt x="61" y="31"/>
                    </a:cubicBezTo>
                    <a:cubicBezTo>
                      <a:pt x="31" y="31"/>
                      <a:pt x="31" y="0"/>
                      <a:pt x="0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07" name="Google Shape;707;p42"/>
              <p:cNvSpPr/>
              <p:nvPr/>
            </p:nvSpPr>
            <p:spPr>
              <a:xfrm rot="3281200">
                <a:off x="3748780" y="2552904"/>
                <a:ext cx="11276" cy="10023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36" extrusionOk="0">
                    <a:moveTo>
                      <a:pt x="32" y="1"/>
                    </a:moveTo>
                    <a:cubicBezTo>
                      <a:pt x="21" y="1"/>
                      <a:pt x="11" y="4"/>
                      <a:pt x="1" y="14"/>
                    </a:cubicBezTo>
                    <a:cubicBezTo>
                      <a:pt x="1" y="14"/>
                      <a:pt x="1" y="14"/>
                      <a:pt x="1" y="44"/>
                    </a:cubicBezTo>
                    <a:cubicBezTo>
                      <a:pt x="61" y="75"/>
                      <a:pt x="92" y="105"/>
                      <a:pt x="153" y="136"/>
                    </a:cubicBezTo>
                    <a:cubicBezTo>
                      <a:pt x="122" y="105"/>
                      <a:pt x="122" y="44"/>
                      <a:pt x="122" y="14"/>
                    </a:cubicBezTo>
                    <a:cubicBezTo>
                      <a:pt x="82" y="14"/>
                      <a:pt x="55" y="1"/>
                      <a:pt x="32" y="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08" name="Google Shape;708;p42"/>
              <p:cNvSpPr/>
              <p:nvPr/>
            </p:nvSpPr>
            <p:spPr>
              <a:xfrm rot="3281200">
                <a:off x="3283186" y="2762538"/>
                <a:ext cx="51590" cy="51590"/>
              </a:xfrm>
              <a:custGeom>
                <a:avLst/>
                <a:gdLst/>
                <a:ahLst/>
                <a:cxnLst/>
                <a:rect l="l" t="t" r="r" b="b"/>
                <a:pathLst>
                  <a:path w="700" h="70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53" y="244"/>
                      <a:pt x="366" y="457"/>
                      <a:pt x="639" y="700"/>
                    </a:cubicBezTo>
                    <a:lnTo>
                      <a:pt x="700" y="700"/>
                    </a:lnTo>
                    <a:cubicBezTo>
                      <a:pt x="669" y="670"/>
                      <a:pt x="639" y="670"/>
                      <a:pt x="639" y="670"/>
                    </a:cubicBezTo>
                    <a:cubicBezTo>
                      <a:pt x="639" y="670"/>
                      <a:pt x="305" y="426"/>
                      <a:pt x="1" y="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09" name="Google Shape;709;p42"/>
              <p:cNvSpPr/>
              <p:nvPr/>
            </p:nvSpPr>
            <p:spPr>
              <a:xfrm rot="3281200">
                <a:off x="3356734" y="2360472"/>
                <a:ext cx="253162" cy="526444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7143" extrusionOk="0">
                    <a:moveTo>
                      <a:pt x="2979" y="0"/>
                    </a:moveTo>
                    <a:cubicBezTo>
                      <a:pt x="2888" y="30"/>
                      <a:pt x="2857" y="91"/>
                      <a:pt x="2857" y="213"/>
                    </a:cubicBezTo>
                    <a:cubicBezTo>
                      <a:pt x="2979" y="2189"/>
                      <a:pt x="578" y="4559"/>
                      <a:pt x="1824" y="6444"/>
                    </a:cubicBezTo>
                    <a:cubicBezTo>
                      <a:pt x="2158" y="6869"/>
                      <a:pt x="2462" y="7113"/>
                      <a:pt x="2462" y="7113"/>
                    </a:cubicBezTo>
                    <a:cubicBezTo>
                      <a:pt x="2462" y="7113"/>
                      <a:pt x="2492" y="7113"/>
                      <a:pt x="2523" y="7143"/>
                    </a:cubicBezTo>
                    <a:cubicBezTo>
                      <a:pt x="2553" y="7113"/>
                      <a:pt x="2553" y="7082"/>
                      <a:pt x="2523" y="7052"/>
                    </a:cubicBezTo>
                    <a:cubicBezTo>
                      <a:pt x="0" y="4803"/>
                      <a:pt x="3435" y="2492"/>
                      <a:pt x="2979" y="91"/>
                    </a:cubicBezTo>
                    <a:lnTo>
                      <a:pt x="2979" y="61"/>
                    </a:lnTo>
                    <a:cubicBezTo>
                      <a:pt x="2979" y="61"/>
                      <a:pt x="2979" y="61"/>
                      <a:pt x="2979" y="30"/>
                    </a:cubicBezTo>
                    <a:cubicBezTo>
                      <a:pt x="2979" y="0"/>
                      <a:pt x="2979" y="0"/>
                      <a:pt x="2979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10" name="Google Shape;710;p42"/>
              <p:cNvSpPr/>
              <p:nvPr/>
            </p:nvSpPr>
            <p:spPr>
              <a:xfrm rot="3281200">
                <a:off x="3751851" y="2542911"/>
                <a:ext cx="2285" cy="4569"/>
              </a:xfrm>
              <a:custGeom>
                <a:avLst/>
                <a:gdLst/>
                <a:ahLst/>
                <a:cxnLst/>
                <a:rect l="l" t="t" r="r" b="b"/>
                <a:pathLst>
                  <a:path w="31" h="62" extrusionOk="0">
                    <a:moveTo>
                      <a:pt x="0" y="0"/>
                    </a:moveTo>
                    <a:cubicBezTo>
                      <a:pt x="0" y="31"/>
                      <a:pt x="0" y="61"/>
                      <a:pt x="0" y="61"/>
                    </a:cubicBezTo>
                    <a:lnTo>
                      <a:pt x="31" y="61"/>
                    </a:lnTo>
                    <a:lnTo>
                      <a:pt x="31" y="31"/>
                    </a:lnTo>
                    <a:cubicBezTo>
                      <a:pt x="31" y="31"/>
                      <a:pt x="31" y="31"/>
                      <a:pt x="0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11" name="Google Shape;711;p42"/>
              <p:cNvSpPr/>
              <p:nvPr/>
            </p:nvSpPr>
            <p:spPr>
              <a:xfrm rot="3281200">
                <a:off x="3750860" y="2546894"/>
                <a:ext cx="74" cy="2285"/>
              </a:xfrm>
              <a:custGeom>
                <a:avLst/>
                <a:gdLst/>
                <a:ahLst/>
                <a:cxnLst/>
                <a:rect l="l" t="t" r="r" b="b"/>
                <a:pathLst>
                  <a:path w="1" h="3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30"/>
                      <a:pt x="1" y="30"/>
                    </a:cubicBezTo>
                    <a:lnTo>
                      <a:pt x="1" y="30"/>
                    </a:lnTo>
                    <a:lnTo>
                      <a:pt x="1" y="30"/>
                    </a:lnTo>
                    <a:cubicBezTo>
                      <a:pt x="1" y="3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12" name="Google Shape;712;p42"/>
              <p:cNvSpPr/>
              <p:nvPr/>
            </p:nvSpPr>
            <p:spPr>
              <a:xfrm rot="3281200">
                <a:off x="3509519" y="2552166"/>
                <a:ext cx="174818" cy="506397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687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" y="153"/>
                      <a:pt x="153" y="305"/>
                      <a:pt x="244" y="427"/>
                    </a:cubicBezTo>
                    <a:cubicBezTo>
                      <a:pt x="882" y="1095"/>
                      <a:pt x="1399" y="1794"/>
                      <a:pt x="1672" y="2737"/>
                    </a:cubicBezTo>
                    <a:cubicBezTo>
                      <a:pt x="2037" y="4104"/>
                      <a:pt x="1642" y="5563"/>
                      <a:pt x="1065" y="6810"/>
                    </a:cubicBezTo>
                    <a:cubicBezTo>
                      <a:pt x="1065" y="6810"/>
                      <a:pt x="1065" y="6840"/>
                      <a:pt x="1065" y="6870"/>
                    </a:cubicBezTo>
                    <a:cubicBezTo>
                      <a:pt x="1095" y="6840"/>
                      <a:pt x="1125" y="6840"/>
                      <a:pt x="1156" y="6810"/>
                    </a:cubicBezTo>
                    <a:cubicBezTo>
                      <a:pt x="1217" y="6749"/>
                      <a:pt x="1277" y="6688"/>
                      <a:pt x="1308" y="6597"/>
                    </a:cubicBezTo>
                    <a:cubicBezTo>
                      <a:pt x="2372" y="4226"/>
                      <a:pt x="2037" y="1642"/>
                      <a:pt x="1" y="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13" name="Google Shape;713;p42"/>
              <p:cNvSpPr/>
              <p:nvPr/>
            </p:nvSpPr>
            <p:spPr>
              <a:xfrm rot="3281200">
                <a:off x="3747221" y="2549434"/>
                <a:ext cx="74" cy="2358"/>
              </a:xfrm>
              <a:custGeom>
                <a:avLst/>
                <a:gdLst/>
                <a:ahLst/>
                <a:cxnLst/>
                <a:rect l="l" t="t" r="r" b="b"/>
                <a:pathLst>
                  <a:path w="1" h="32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31"/>
                    </a:cubicBezTo>
                    <a:lnTo>
                      <a:pt x="1" y="3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14" name="Google Shape;714;p42"/>
              <p:cNvSpPr/>
              <p:nvPr/>
            </p:nvSpPr>
            <p:spPr>
              <a:xfrm rot="3281200">
                <a:off x="3746739" y="2550367"/>
                <a:ext cx="2358" cy="2358"/>
              </a:xfrm>
              <a:custGeom>
                <a:avLst/>
                <a:gdLst/>
                <a:ahLst/>
                <a:cxnLst/>
                <a:rect l="l" t="t" r="r" b="b"/>
                <a:pathLst>
                  <a:path w="32" h="32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31"/>
                    </a:cubicBezTo>
                    <a:lnTo>
                      <a:pt x="31" y="31"/>
                    </a:lnTo>
                    <a:cubicBezTo>
                      <a:pt x="31" y="3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15" name="Google Shape;715;p42"/>
              <p:cNvSpPr/>
              <p:nvPr/>
            </p:nvSpPr>
            <p:spPr>
              <a:xfrm rot="3281200">
                <a:off x="3748153" y="2549916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16" name="Google Shape;716;p42"/>
              <p:cNvSpPr/>
              <p:nvPr/>
            </p:nvSpPr>
            <p:spPr>
              <a:xfrm rot="3281200">
                <a:off x="3741128" y="2550015"/>
                <a:ext cx="13561" cy="1680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228" extrusionOk="0">
                    <a:moveTo>
                      <a:pt x="32" y="1"/>
                    </a:moveTo>
                    <a:cubicBezTo>
                      <a:pt x="14" y="1"/>
                      <a:pt x="1" y="14"/>
                      <a:pt x="1" y="14"/>
                    </a:cubicBezTo>
                    <a:lnTo>
                      <a:pt x="1" y="45"/>
                    </a:lnTo>
                    <a:cubicBezTo>
                      <a:pt x="1" y="45"/>
                      <a:pt x="31" y="75"/>
                      <a:pt x="31" y="75"/>
                    </a:cubicBezTo>
                    <a:cubicBezTo>
                      <a:pt x="92" y="136"/>
                      <a:pt x="122" y="166"/>
                      <a:pt x="183" y="227"/>
                    </a:cubicBezTo>
                    <a:cubicBezTo>
                      <a:pt x="153" y="166"/>
                      <a:pt x="122" y="106"/>
                      <a:pt x="62" y="14"/>
                    </a:cubicBezTo>
                    <a:cubicBezTo>
                      <a:pt x="51" y="4"/>
                      <a:pt x="41" y="1"/>
                      <a:pt x="32" y="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17" name="Google Shape;717;p42"/>
              <p:cNvSpPr/>
              <p:nvPr/>
            </p:nvSpPr>
            <p:spPr>
              <a:xfrm rot="3281200">
                <a:off x="3730275" y="2578513"/>
                <a:ext cx="29185" cy="38177"/>
              </a:xfrm>
              <a:custGeom>
                <a:avLst/>
                <a:gdLst/>
                <a:ahLst/>
                <a:cxnLst/>
                <a:rect l="l" t="t" r="r" b="b"/>
                <a:pathLst>
                  <a:path w="396" h="518" extrusionOk="0">
                    <a:moveTo>
                      <a:pt x="1" y="1"/>
                    </a:moveTo>
                    <a:cubicBezTo>
                      <a:pt x="31" y="62"/>
                      <a:pt x="31" y="122"/>
                      <a:pt x="62" y="183"/>
                    </a:cubicBezTo>
                    <a:cubicBezTo>
                      <a:pt x="183" y="305"/>
                      <a:pt x="305" y="426"/>
                      <a:pt x="396" y="518"/>
                    </a:cubicBezTo>
                    <a:cubicBezTo>
                      <a:pt x="305" y="396"/>
                      <a:pt x="214" y="244"/>
                      <a:pt x="153" y="92"/>
                    </a:cubicBezTo>
                    <a:cubicBezTo>
                      <a:pt x="92" y="62"/>
                      <a:pt x="31" y="31"/>
                      <a:pt x="1" y="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18" name="Google Shape;718;p42"/>
              <p:cNvSpPr/>
              <p:nvPr/>
            </p:nvSpPr>
            <p:spPr>
              <a:xfrm rot="3281200">
                <a:off x="3742025" y="2567438"/>
                <a:ext cx="11276" cy="17983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4" extrusionOk="0">
                    <a:moveTo>
                      <a:pt x="1" y="0"/>
                    </a:moveTo>
                    <a:cubicBezTo>
                      <a:pt x="1" y="30"/>
                      <a:pt x="1" y="91"/>
                      <a:pt x="31" y="122"/>
                    </a:cubicBezTo>
                    <a:lnTo>
                      <a:pt x="153" y="243"/>
                    </a:lnTo>
                    <a:cubicBezTo>
                      <a:pt x="122" y="182"/>
                      <a:pt x="122" y="122"/>
                      <a:pt x="92" y="61"/>
                    </a:cubicBezTo>
                    <a:cubicBezTo>
                      <a:pt x="61" y="30"/>
                      <a:pt x="31" y="0"/>
                      <a:pt x="1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19" name="Google Shape;719;p42"/>
              <p:cNvSpPr/>
              <p:nvPr/>
            </p:nvSpPr>
            <p:spPr>
              <a:xfrm rot="3281200">
                <a:off x="3742886" y="2553099"/>
                <a:ext cx="11276" cy="17983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1" y="61"/>
                      <a:pt x="92" y="152"/>
                      <a:pt x="122" y="213"/>
                    </a:cubicBezTo>
                    <a:cubicBezTo>
                      <a:pt x="122" y="213"/>
                      <a:pt x="153" y="244"/>
                      <a:pt x="153" y="244"/>
                    </a:cubicBezTo>
                    <a:cubicBezTo>
                      <a:pt x="153" y="213"/>
                      <a:pt x="153" y="152"/>
                      <a:pt x="153" y="92"/>
                    </a:cubicBezTo>
                    <a:cubicBezTo>
                      <a:pt x="92" y="61"/>
                      <a:pt x="61" y="31"/>
                      <a:pt x="1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20" name="Google Shape;720;p42"/>
              <p:cNvSpPr/>
              <p:nvPr/>
            </p:nvSpPr>
            <p:spPr>
              <a:xfrm rot="3281200">
                <a:off x="3747221" y="2549434"/>
                <a:ext cx="74" cy="2358"/>
              </a:xfrm>
              <a:custGeom>
                <a:avLst/>
                <a:gdLst/>
                <a:ahLst/>
                <a:cxnLst/>
                <a:rect l="l" t="t" r="r" b="b"/>
                <a:pathLst>
                  <a:path w="1" h="32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31"/>
                    </a:cubicBezTo>
                    <a:lnTo>
                      <a:pt x="1" y="31"/>
                    </a:ln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21" name="Google Shape;721;p42"/>
              <p:cNvSpPr/>
              <p:nvPr/>
            </p:nvSpPr>
            <p:spPr>
              <a:xfrm rot="3281200">
                <a:off x="3749056" y="2548172"/>
                <a:ext cx="74" cy="2285"/>
              </a:xfrm>
              <a:custGeom>
                <a:avLst/>
                <a:gdLst/>
                <a:ahLst/>
                <a:cxnLst/>
                <a:rect l="l" t="t" r="r" b="b"/>
                <a:pathLst>
                  <a:path w="1" h="31" extrusionOk="0">
                    <a:moveTo>
                      <a:pt x="1" y="31"/>
                    </a:moveTo>
                    <a:lnTo>
                      <a:pt x="1" y="0"/>
                    </a:lnTo>
                    <a:lnTo>
                      <a:pt x="1" y="0"/>
                    </a:lnTo>
                    <a:cubicBezTo>
                      <a:pt x="1" y="31"/>
                      <a:pt x="1" y="31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22" name="Google Shape;722;p42"/>
              <p:cNvSpPr/>
              <p:nvPr/>
            </p:nvSpPr>
            <p:spPr>
              <a:xfrm rot="3281200">
                <a:off x="3749056" y="2548172"/>
                <a:ext cx="74" cy="2285"/>
              </a:xfrm>
              <a:custGeom>
                <a:avLst/>
                <a:gdLst/>
                <a:ahLst/>
                <a:cxnLst/>
                <a:rect l="l" t="t" r="r" b="b"/>
                <a:pathLst>
                  <a:path w="1" h="31" extrusionOk="0">
                    <a:moveTo>
                      <a:pt x="1" y="0"/>
                    </a:moveTo>
                    <a:lnTo>
                      <a:pt x="1" y="31"/>
                    </a:lnTo>
                    <a:cubicBezTo>
                      <a:pt x="1" y="3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23" name="Google Shape;723;p42"/>
              <p:cNvSpPr/>
              <p:nvPr/>
            </p:nvSpPr>
            <p:spPr>
              <a:xfrm rot="3281200">
                <a:off x="3178614" y="2832990"/>
                <a:ext cx="217343" cy="146370"/>
              </a:xfrm>
              <a:custGeom>
                <a:avLst/>
                <a:gdLst/>
                <a:ahLst/>
                <a:cxnLst/>
                <a:rect l="l" t="t" r="r" b="b"/>
                <a:pathLst>
                  <a:path w="2949" h="1986" extrusionOk="0">
                    <a:moveTo>
                      <a:pt x="791" y="0"/>
                    </a:moveTo>
                    <a:cubicBezTo>
                      <a:pt x="0" y="456"/>
                      <a:pt x="669" y="1763"/>
                      <a:pt x="669" y="1763"/>
                    </a:cubicBezTo>
                    <a:cubicBezTo>
                      <a:pt x="954" y="1927"/>
                      <a:pt x="1258" y="1986"/>
                      <a:pt x="1547" y="1986"/>
                    </a:cubicBezTo>
                    <a:cubicBezTo>
                      <a:pt x="2279" y="1986"/>
                      <a:pt x="2918" y="1611"/>
                      <a:pt x="2918" y="1611"/>
                    </a:cubicBezTo>
                    <a:cubicBezTo>
                      <a:pt x="2949" y="1581"/>
                      <a:pt x="2949" y="1551"/>
                      <a:pt x="2949" y="1520"/>
                    </a:cubicBezTo>
                    <a:cubicBezTo>
                      <a:pt x="2098" y="1186"/>
                      <a:pt x="1338" y="700"/>
                      <a:pt x="7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24" name="Google Shape;724;p42"/>
              <p:cNvSpPr/>
              <p:nvPr/>
            </p:nvSpPr>
            <p:spPr>
              <a:xfrm rot="3281200">
                <a:off x="3236367" y="2858296"/>
                <a:ext cx="177840" cy="128976"/>
              </a:xfrm>
              <a:custGeom>
                <a:avLst/>
                <a:gdLst/>
                <a:ahLst/>
                <a:cxnLst/>
                <a:rect l="l" t="t" r="r" b="b"/>
                <a:pathLst>
                  <a:path w="2413" h="1750" extrusionOk="0">
                    <a:moveTo>
                      <a:pt x="1113" y="1"/>
                    </a:moveTo>
                    <a:cubicBezTo>
                      <a:pt x="865" y="1"/>
                      <a:pt x="590" y="42"/>
                      <a:pt x="305" y="108"/>
                    </a:cubicBezTo>
                    <a:cubicBezTo>
                      <a:pt x="183" y="138"/>
                      <a:pt x="92" y="199"/>
                      <a:pt x="1" y="229"/>
                    </a:cubicBezTo>
                    <a:cubicBezTo>
                      <a:pt x="548" y="929"/>
                      <a:pt x="1308" y="1415"/>
                      <a:pt x="2159" y="1749"/>
                    </a:cubicBezTo>
                    <a:cubicBezTo>
                      <a:pt x="2413" y="411"/>
                      <a:pt x="1895" y="1"/>
                      <a:pt x="1113" y="1"/>
                    </a:cubicBezTo>
                    <a:close/>
                  </a:path>
                </a:pathLst>
              </a:custGeom>
              <a:solidFill>
                <a:srgbClr val="F17F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548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8" grpId="0" animBg="1"/>
      <p:bldP spid="651" grpId="0" animBg="1"/>
      <p:bldP spid="652" grpId="0"/>
      <p:bldP spid="6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43"/>
          <p:cNvSpPr txBox="1">
            <a:spLocks noGrp="1"/>
          </p:cNvSpPr>
          <p:nvPr>
            <p:ph type="title"/>
          </p:nvPr>
        </p:nvSpPr>
        <p:spPr>
          <a:xfrm>
            <a:off x="793014" y="782032"/>
            <a:ext cx="6361184" cy="867715"/>
          </a:xfrm>
          <a:prstGeom prst="rect">
            <a:avLst/>
          </a:prstGeom>
          <a:solidFill>
            <a:schemeClr val="accent4"/>
          </a:solidFill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id-ID" sz="2400" dirty="0">
                <a:latin typeface="Century Gothic" panose="020B0502020202020204" pitchFamily="34" charset="0"/>
              </a:rPr>
              <a:t>Conto kecap anu ngagunakeun huruf </a:t>
            </a:r>
            <a:r>
              <a:rPr lang="id-ID" sz="2400" b="1" dirty="0">
                <a:latin typeface="Century Gothic" panose="020B0502020202020204" pitchFamily="34" charset="0"/>
              </a:rPr>
              <a:t>é</a:t>
            </a:r>
            <a:r>
              <a:rPr lang="id-ID" sz="2400" dirty="0">
                <a:latin typeface="Century Gothic" panose="020B0502020202020204" pitchFamily="34" charset="0"/>
              </a:rPr>
              <a:t> :</a:t>
            </a:r>
            <a:endParaRPr sz="2400" dirty="0">
              <a:latin typeface="Century Gothic" panose="020B0502020202020204" pitchFamily="34" charset="0"/>
            </a:endParaRPr>
          </a:p>
        </p:txBody>
      </p:sp>
      <p:grpSp>
        <p:nvGrpSpPr>
          <p:cNvPr id="730" name="Google Shape;730;p43"/>
          <p:cNvGrpSpPr/>
          <p:nvPr/>
        </p:nvGrpSpPr>
        <p:grpSpPr>
          <a:xfrm>
            <a:off x="7542882" y="1073064"/>
            <a:ext cx="3204959" cy="5518336"/>
            <a:chOff x="5885161" y="728625"/>
            <a:chExt cx="2145411" cy="3693995"/>
          </a:xfrm>
        </p:grpSpPr>
        <p:sp>
          <p:nvSpPr>
            <p:cNvPr id="731" name="Google Shape;731;p43"/>
            <p:cNvSpPr/>
            <p:nvPr/>
          </p:nvSpPr>
          <p:spPr>
            <a:xfrm>
              <a:off x="6713773" y="2074585"/>
              <a:ext cx="888704" cy="541663"/>
            </a:xfrm>
            <a:custGeom>
              <a:avLst/>
              <a:gdLst/>
              <a:ahLst/>
              <a:cxnLst/>
              <a:rect l="l" t="t" r="r" b="b"/>
              <a:pathLst>
                <a:path w="16658" h="10153" extrusionOk="0">
                  <a:moveTo>
                    <a:pt x="16657" y="0"/>
                  </a:moveTo>
                  <a:lnTo>
                    <a:pt x="1" y="61"/>
                  </a:lnTo>
                  <a:lnTo>
                    <a:pt x="1" y="10152"/>
                  </a:lnTo>
                  <a:lnTo>
                    <a:pt x="16019" y="10092"/>
                  </a:lnTo>
                  <a:lnTo>
                    <a:pt x="1665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2" name="Google Shape;732;p43"/>
            <p:cNvSpPr/>
            <p:nvPr/>
          </p:nvSpPr>
          <p:spPr>
            <a:xfrm>
              <a:off x="6553247" y="1813502"/>
              <a:ext cx="123292" cy="1058944"/>
            </a:xfrm>
            <a:custGeom>
              <a:avLst/>
              <a:gdLst/>
              <a:ahLst/>
              <a:cxnLst/>
              <a:rect l="l" t="t" r="r" b="b"/>
              <a:pathLst>
                <a:path w="2311" h="19849" extrusionOk="0">
                  <a:moveTo>
                    <a:pt x="2159" y="1"/>
                  </a:moveTo>
                  <a:lnTo>
                    <a:pt x="304" y="61"/>
                  </a:lnTo>
                  <a:lnTo>
                    <a:pt x="0" y="19849"/>
                  </a:lnTo>
                  <a:lnTo>
                    <a:pt x="2311" y="19758"/>
                  </a:lnTo>
                  <a:lnTo>
                    <a:pt x="2159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3" name="Google Shape;733;p43"/>
            <p:cNvSpPr/>
            <p:nvPr/>
          </p:nvSpPr>
          <p:spPr>
            <a:xfrm>
              <a:off x="6668374" y="1813502"/>
              <a:ext cx="73036" cy="1054089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1"/>
                  </a:moveTo>
                  <a:lnTo>
                    <a:pt x="153" y="19758"/>
                  </a:lnTo>
                  <a:lnTo>
                    <a:pt x="1368" y="19697"/>
                  </a:lnTo>
                  <a:lnTo>
                    <a:pt x="1368" y="97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4" name="Google Shape;734;p43"/>
            <p:cNvSpPr/>
            <p:nvPr/>
          </p:nvSpPr>
          <p:spPr>
            <a:xfrm>
              <a:off x="7511604" y="1839429"/>
              <a:ext cx="150874" cy="1054089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0" y="19758"/>
                  </a:lnTo>
                  <a:lnTo>
                    <a:pt x="234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5" name="Google Shape;735;p43"/>
            <p:cNvSpPr/>
            <p:nvPr/>
          </p:nvSpPr>
          <p:spPr>
            <a:xfrm>
              <a:off x="7636440" y="1839429"/>
              <a:ext cx="97364" cy="1054089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487" y="1"/>
                  </a:moveTo>
                  <a:lnTo>
                    <a:pt x="1" y="19758"/>
                  </a:lnTo>
                  <a:lnTo>
                    <a:pt x="1217" y="19758"/>
                  </a:lnTo>
                  <a:lnTo>
                    <a:pt x="1825" y="1034"/>
                  </a:lnTo>
                  <a:lnTo>
                    <a:pt x="48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6" name="Google Shape;736;p43"/>
            <p:cNvSpPr/>
            <p:nvPr/>
          </p:nvSpPr>
          <p:spPr>
            <a:xfrm>
              <a:off x="6710519" y="2938869"/>
              <a:ext cx="124946" cy="1033016"/>
            </a:xfrm>
            <a:custGeom>
              <a:avLst/>
              <a:gdLst/>
              <a:ahLst/>
              <a:cxnLst/>
              <a:rect l="l" t="t" r="r" b="b"/>
              <a:pathLst>
                <a:path w="2342" h="19363" extrusionOk="0">
                  <a:moveTo>
                    <a:pt x="1" y="0"/>
                  </a:moveTo>
                  <a:lnTo>
                    <a:pt x="518" y="19332"/>
                  </a:lnTo>
                  <a:lnTo>
                    <a:pt x="2341" y="19362"/>
                  </a:lnTo>
                  <a:lnTo>
                    <a:pt x="2341" y="19362"/>
                  </a:lnTo>
                  <a:lnTo>
                    <a:pt x="2281" y="6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7" name="Google Shape;737;p43"/>
            <p:cNvSpPr/>
            <p:nvPr/>
          </p:nvSpPr>
          <p:spPr>
            <a:xfrm>
              <a:off x="6832154" y="2942070"/>
              <a:ext cx="73036" cy="1029815"/>
            </a:xfrm>
            <a:custGeom>
              <a:avLst/>
              <a:gdLst/>
              <a:ahLst/>
              <a:cxnLst/>
              <a:rect l="l" t="t" r="r" b="b"/>
              <a:pathLst>
                <a:path w="1369" h="19303" extrusionOk="0">
                  <a:moveTo>
                    <a:pt x="1" y="1"/>
                  </a:moveTo>
                  <a:lnTo>
                    <a:pt x="61" y="19302"/>
                  </a:lnTo>
                  <a:lnTo>
                    <a:pt x="1368" y="18329"/>
                  </a:lnTo>
                  <a:lnTo>
                    <a:pt x="1186" y="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8" name="Google Shape;738;p43"/>
            <p:cNvSpPr/>
            <p:nvPr/>
          </p:nvSpPr>
          <p:spPr>
            <a:xfrm>
              <a:off x="7550495" y="2989123"/>
              <a:ext cx="144418" cy="1033016"/>
            </a:xfrm>
            <a:custGeom>
              <a:avLst/>
              <a:gdLst/>
              <a:ahLst/>
              <a:cxnLst/>
              <a:rect l="l" t="t" r="r" b="b"/>
              <a:pathLst>
                <a:path w="2707" h="19363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62"/>
                  </a:lnTo>
                  <a:lnTo>
                    <a:pt x="2706" y="19362"/>
                  </a:lnTo>
                  <a:lnTo>
                    <a:pt x="2281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9" name="Google Shape;739;p43"/>
            <p:cNvSpPr/>
            <p:nvPr/>
          </p:nvSpPr>
          <p:spPr>
            <a:xfrm>
              <a:off x="7672130" y="2990723"/>
              <a:ext cx="90855" cy="1031416"/>
            </a:xfrm>
            <a:custGeom>
              <a:avLst/>
              <a:gdLst/>
              <a:ahLst/>
              <a:cxnLst/>
              <a:rect l="l" t="t" r="r" b="b"/>
              <a:pathLst>
                <a:path w="1703" h="19333" extrusionOk="0">
                  <a:moveTo>
                    <a:pt x="1" y="1"/>
                  </a:moveTo>
                  <a:lnTo>
                    <a:pt x="426" y="19332"/>
                  </a:lnTo>
                  <a:lnTo>
                    <a:pt x="170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0" name="Google Shape;740;p43"/>
            <p:cNvSpPr/>
            <p:nvPr/>
          </p:nvSpPr>
          <p:spPr>
            <a:xfrm>
              <a:off x="6648901" y="1983787"/>
              <a:ext cx="913032" cy="570845"/>
            </a:xfrm>
            <a:custGeom>
              <a:avLst/>
              <a:gdLst/>
              <a:ahLst/>
              <a:cxnLst/>
              <a:rect l="l" t="t" r="r" b="b"/>
              <a:pathLst>
                <a:path w="17114" h="10700" extrusionOk="0">
                  <a:moveTo>
                    <a:pt x="1" y="0"/>
                  </a:moveTo>
                  <a:lnTo>
                    <a:pt x="487" y="10699"/>
                  </a:lnTo>
                  <a:lnTo>
                    <a:pt x="16506" y="10669"/>
                  </a:lnTo>
                  <a:lnTo>
                    <a:pt x="17114" y="5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1" name="Google Shape;741;p43"/>
            <p:cNvSpPr/>
            <p:nvPr/>
          </p:nvSpPr>
          <p:spPr>
            <a:xfrm>
              <a:off x="6118668" y="1174077"/>
              <a:ext cx="1911904" cy="1348154"/>
            </a:xfrm>
            <a:custGeom>
              <a:avLst/>
              <a:gdLst/>
              <a:ahLst/>
              <a:cxnLst/>
              <a:rect l="l" t="t" r="r" b="b"/>
              <a:pathLst>
                <a:path w="35837" h="25270" extrusionOk="0">
                  <a:moveTo>
                    <a:pt x="21522" y="1"/>
                  </a:moveTo>
                  <a:cubicBezTo>
                    <a:pt x="14641" y="1"/>
                    <a:pt x="4955" y="2230"/>
                    <a:pt x="4955" y="2230"/>
                  </a:cubicBezTo>
                  <a:cubicBezTo>
                    <a:pt x="4955" y="2230"/>
                    <a:pt x="1946" y="21257"/>
                    <a:pt x="0" y="23354"/>
                  </a:cubicBezTo>
                  <a:cubicBezTo>
                    <a:pt x="0" y="23354"/>
                    <a:pt x="983" y="25017"/>
                    <a:pt x="3980" y="25017"/>
                  </a:cubicBezTo>
                  <a:cubicBezTo>
                    <a:pt x="4275" y="25017"/>
                    <a:pt x="4589" y="25001"/>
                    <a:pt x="4925" y="24965"/>
                  </a:cubicBezTo>
                  <a:cubicBezTo>
                    <a:pt x="8694" y="24601"/>
                    <a:pt x="29819" y="25269"/>
                    <a:pt x="31946" y="22807"/>
                  </a:cubicBezTo>
                  <a:lnTo>
                    <a:pt x="31369" y="19859"/>
                  </a:lnTo>
                  <a:lnTo>
                    <a:pt x="33466" y="22351"/>
                  </a:lnTo>
                  <a:cubicBezTo>
                    <a:pt x="33466" y="22351"/>
                    <a:pt x="34803" y="21592"/>
                    <a:pt x="35837" y="20528"/>
                  </a:cubicBezTo>
                  <a:cubicBezTo>
                    <a:pt x="35837" y="20528"/>
                    <a:pt x="29606" y="7245"/>
                    <a:pt x="28177" y="2230"/>
                  </a:cubicBezTo>
                  <a:cubicBezTo>
                    <a:pt x="27701" y="558"/>
                    <a:pt x="24962" y="1"/>
                    <a:pt x="21522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2" name="Google Shape;742;p43"/>
            <p:cNvSpPr/>
            <p:nvPr/>
          </p:nvSpPr>
          <p:spPr>
            <a:xfrm>
              <a:off x="6775391" y="3368531"/>
              <a:ext cx="296839" cy="253039"/>
            </a:xfrm>
            <a:custGeom>
              <a:avLst/>
              <a:gdLst/>
              <a:ahLst/>
              <a:cxnLst/>
              <a:rect l="l" t="t" r="r" b="b"/>
              <a:pathLst>
                <a:path w="5564" h="4743" extrusionOk="0">
                  <a:moveTo>
                    <a:pt x="1" y="1"/>
                  </a:moveTo>
                  <a:lnTo>
                    <a:pt x="548" y="4743"/>
                  </a:lnTo>
                  <a:cubicBezTo>
                    <a:pt x="2068" y="3770"/>
                    <a:pt x="3739" y="3071"/>
                    <a:pt x="5502" y="2676"/>
                  </a:cubicBezTo>
                  <a:lnTo>
                    <a:pt x="5563" y="1"/>
                  </a:ln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3" name="Google Shape;743;p43"/>
            <p:cNvSpPr/>
            <p:nvPr/>
          </p:nvSpPr>
          <p:spPr>
            <a:xfrm>
              <a:off x="6804573" y="3511236"/>
              <a:ext cx="264403" cy="441151"/>
            </a:xfrm>
            <a:custGeom>
              <a:avLst/>
              <a:gdLst/>
              <a:ahLst/>
              <a:cxnLst/>
              <a:rect l="l" t="t" r="r" b="b"/>
              <a:pathLst>
                <a:path w="4956" h="8269" extrusionOk="0">
                  <a:moveTo>
                    <a:pt x="4955" y="1"/>
                  </a:moveTo>
                  <a:lnTo>
                    <a:pt x="4955" y="1"/>
                  </a:lnTo>
                  <a:cubicBezTo>
                    <a:pt x="3192" y="426"/>
                    <a:pt x="1521" y="1095"/>
                    <a:pt x="1" y="2098"/>
                  </a:cubicBezTo>
                  <a:lnTo>
                    <a:pt x="761" y="8208"/>
                  </a:lnTo>
                  <a:lnTo>
                    <a:pt x="4773" y="826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4" name="Google Shape;744;p43"/>
            <p:cNvSpPr/>
            <p:nvPr/>
          </p:nvSpPr>
          <p:spPr>
            <a:xfrm>
              <a:off x="6666773" y="3926013"/>
              <a:ext cx="398951" cy="333117"/>
            </a:xfrm>
            <a:custGeom>
              <a:avLst/>
              <a:gdLst/>
              <a:ahLst/>
              <a:cxnLst/>
              <a:rect l="l" t="t" r="r" b="b"/>
              <a:pathLst>
                <a:path w="7478" h="6244" extrusionOk="0">
                  <a:moveTo>
                    <a:pt x="7387" y="1"/>
                  </a:moveTo>
                  <a:cubicBezTo>
                    <a:pt x="7335" y="1"/>
                    <a:pt x="7211" y="1093"/>
                    <a:pt x="5550" y="1093"/>
                  </a:cubicBezTo>
                  <a:cubicBezTo>
                    <a:pt x="4994" y="1093"/>
                    <a:pt x="4267" y="971"/>
                    <a:pt x="3313" y="645"/>
                  </a:cubicBezTo>
                  <a:cubicBezTo>
                    <a:pt x="3313" y="645"/>
                    <a:pt x="0" y="6086"/>
                    <a:pt x="2736" y="6238"/>
                  </a:cubicBezTo>
                  <a:cubicBezTo>
                    <a:pt x="2790" y="6242"/>
                    <a:pt x="2843" y="6244"/>
                    <a:pt x="2896" y="6244"/>
                  </a:cubicBezTo>
                  <a:cubicBezTo>
                    <a:pt x="5864" y="6244"/>
                    <a:pt x="7478" y="493"/>
                    <a:pt x="7478" y="493"/>
                  </a:cubicBezTo>
                  <a:cubicBezTo>
                    <a:pt x="7414" y="134"/>
                    <a:pt x="7405" y="1"/>
                    <a:pt x="738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5" name="Google Shape;745;p43"/>
            <p:cNvSpPr/>
            <p:nvPr/>
          </p:nvSpPr>
          <p:spPr>
            <a:xfrm>
              <a:off x="6764028" y="3939350"/>
              <a:ext cx="295186" cy="186512"/>
            </a:xfrm>
            <a:custGeom>
              <a:avLst/>
              <a:gdLst/>
              <a:ahLst/>
              <a:cxnLst/>
              <a:rect l="l" t="t" r="r" b="b"/>
              <a:pathLst>
                <a:path w="5533" h="3496" extrusionOk="0">
                  <a:moveTo>
                    <a:pt x="1490" y="0"/>
                  </a:moveTo>
                  <a:cubicBezTo>
                    <a:pt x="1490" y="0"/>
                    <a:pt x="426" y="1763"/>
                    <a:pt x="1" y="3313"/>
                  </a:cubicBezTo>
                  <a:cubicBezTo>
                    <a:pt x="560" y="3135"/>
                    <a:pt x="1124" y="3053"/>
                    <a:pt x="1687" y="3053"/>
                  </a:cubicBezTo>
                  <a:cubicBezTo>
                    <a:pt x="2471" y="3053"/>
                    <a:pt x="3252" y="3213"/>
                    <a:pt x="4013" y="3496"/>
                  </a:cubicBezTo>
                  <a:cubicBezTo>
                    <a:pt x="5016" y="1885"/>
                    <a:pt x="5533" y="0"/>
                    <a:pt x="5533" y="0"/>
                  </a:cubicBezTo>
                  <a:lnTo>
                    <a:pt x="5533" y="0"/>
                  </a:lnTo>
                  <a:cubicBezTo>
                    <a:pt x="5067" y="122"/>
                    <a:pt x="4462" y="162"/>
                    <a:pt x="3863" y="162"/>
                  </a:cubicBezTo>
                  <a:cubicBezTo>
                    <a:pt x="2666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6" name="Google Shape;746;p43"/>
            <p:cNvSpPr/>
            <p:nvPr/>
          </p:nvSpPr>
          <p:spPr>
            <a:xfrm>
              <a:off x="6814336" y="3829668"/>
              <a:ext cx="200809" cy="171520"/>
            </a:xfrm>
            <a:custGeom>
              <a:avLst/>
              <a:gdLst/>
              <a:ahLst/>
              <a:cxnLst/>
              <a:rect l="l" t="t" r="r" b="b"/>
              <a:pathLst>
                <a:path w="3764" h="3215" extrusionOk="0">
                  <a:moveTo>
                    <a:pt x="1233" y="323"/>
                  </a:moveTo>
                  <a:cubicBezTo>
                    <a:pt x="1543" y="323"/>
                    <a:pt x="1672" y="1564"/>
                    <a:pt x="1672" y="1691"/>
                  </a:cubicBezTo>
                  <a:cubicBezTo>
                    <a:pt x="1672" y="1935"/>
                    <a:pt x="1663" y="2170"/>
                    <a:pt x="1651" y="2400"/>
                  </a:cubicBezTo>
                  <a:lnTo>
                    <a:pt x="1651" y="2400"/>
                  </a:lnTo>
                  <a:cubicBezTo>
                    <a:pt x="1554" y="2215"/>
                    <a:pt x="1461" y="2029"/>
                    <a:pt x="1368" y="1843"/>
                  </a:cubicBezTo>
                  <a:cubicBezTo>
                    <a:pt x="1216" y="1539"/>
                    <a:pt x="821" y="810"/>
                    <a:pt x="1034" y="476"/>
                  </a:cubicBezTo>
                  <a:cubicBezTo>
                    <a:pt x="1107" y="368"/>
                    <a:pt x="1173" y="323"/>
                    <a:pt x="1233" y="323"/>
                  </a:cubicBezTo>
                  <a:close/>
                  <a:moveTo>
                    <a:pt x="2599" y="991"/>
                  </a:moveTo>
                  <a:cubicBezTo>
                    <a:pt x="2748" y="991"/>
                    <a:pt x="2870" y="1144"/>
                    <a:pt x="2827" y="1357"/>
                  </a:cubicBezTo>
                  <a:cubicBezTo>
                    <a:pt x="2777" y="1908"/>
                    <a:pt x="2376" y="2356"/>
                    <a:pt x="1965" y="2734"/>
                  </a:cubicBezTo>
                  <a:lnTo>
                    <a:pt x="1965" y="2734"/>
                  </a:lnTo>
                  <a:cubicBezTo>
                    <a:pt x="1968" y="2670"/>
                    <a:pt x="1972" y="2598"/>
                    <a:pt x="1976" y="2521"/>
                  </a:cubicBezTo>
                  <a:lnTo>
                    <a:pt x="1976" y="2521"/>
                  </a:lnTo>
                  <a:cubicBezTo>
                    <a:pt x="1997" y="2238"/>
                    <a:pt x="2032" y="1959"/>
                    <a:pt x="2128" y="1691"/>
                  </a:cubicBezTo>
                  <a:cubicBezTo>
                    <a:pt x="2189" y="1509"/>
                    <a:pt x="2249" y="1205"/>
                    <a:pt x="2401" y="1083"/>
                  </a:cubicBezTo>
                  <a:cubicBezTo>
                    <a:pt x="2465" y="1020"/>
                    <a:pt x="2535" y="991"/>
                    <a:pt x="2599" y="991"/>
                  </a:cubicBezTo>
                  <a:close/>
                  <a:moveTo>
                    <a:pt x="1305" y="0"/>
                  </a:moveTo>
                  <a:cubicBezTo>
                    <a:pt x="1216" y="0"/>
                    <a:pt x="1116" y="26"/>
                    <a:pt x="1003" y="80"/>
                  </a:cubicBezTo>
                  <a:cubicBezTo>
                    <a:pt x="0" y="536"/>
                    <a:pt x="1277" y="2542"/>
                    <a:pt x="1611" y="3120"/>
                  </a:cubicBezTo>
                  <a:cubicBezTo>
                    <a:pt x="1649" y="3187"/>
                    <a:pt x="1709" y="3215"/>
                    <a:pt x="1769" y="3215"/>
                  </a:cubicBezTo>
                  <a:cubicBezTo>
                    <a:pt x="1880" y="3215"/>
                    <a:pt x="1993" y="3117"/>
                    <a:pt x="1968" y="2996"/>
                  </a:cubicBezTo>
                  <a:lnTo>
                    <a:pt x="1968" y="2996"/>
                  </a:lnTo>
                  <a:cubicBezTo>
                    <a:pt x="2623" y="2546"/>
                    <a:pt x="3764" y="1421"/>
                    <a:pt x="2918" y="688"/>
                  </a:cubicBezTo>
                  <a:cubicBezTo>
                    <a:pt x="2844" y="631"/>
                    <a:pt x="2762" y="607"/>
                    <a:pt x="2677" y="607"/>
                  </a:cubicBezTo>
                  <a:cubicBezTo>
                    <a:pt x="2449" y="607"/>
                    <a:pt x="2208" y="784"/>
                    <a:pt x="2097" y="962"/>
                  </a:cubicBezTo>
                  <a:cubicBezTo>
                    <a:pt x="2047" y="1045"/>
                    <a:pt x="2002" y="1132"/>
                    <a:pt x="1962" y="1220"/>
                  </a:cubicBezTo>
                  <a:lnTo>
                    <a:pt x="1962" y="1220"/>
                  </a:lnTo>
                  <a:cubicBezTo>
                    <a:pt x="1901" y="570"/>
                    <a:pt x="1728" y="0"/>
                    <a:pt x="130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7" name="Google Shape;747;p43"/>
            <p:cNvSpPr/>
            <p:nvPr/>
          </p:nvSpPr>
          <p:spPr>
            <a:xfrm>
              <a:off x="6746209" y="4102221"/>
              <a:ext cx="231966" cy="137270"/>
            </a:xfrm>
            <a:custGeom>
              <a:avLst/>
              <a:gdLst/>
              <a:ahLst/>
              <a:cxnLst/>
              <a:rect l="l" t="t" r="r" b="b"/>
              <a:pathLst>
                <a:path w="4348" h="2573" extrusionOk="0">
                  <a:moveTo>
                    <a:pt x="2021" y="0"/>
                  </a:moveTo>
                  <a:cubicBezTo>
                    <a:pt x="1458" y="0"/>
                    <a:pt x="894" y="82"/>
                    <a:pt x="335" y="260"/>
                  </a:cubicBezTo>
                  <a:cubicBezTo>
                    <a:pt x="1" y="1446"/>
                    <a:pt x="61" y="2479"/>
                    <a:pt x="1247" y="2570"/>
                  </a:cubicBezTo>
                  <a:cubicBezTo>
                    <a:pt x="1285" y="2572"/>
                    <a:pt x="1322" y="2573"/>
                    <a:pt x="1359" y="2573"/>
                  </a:cubicBezTo>
                  <a:cubicBezTo>
                    <a:pt x="2613" y="2573"/>
                    <a:pt x="3609" y="1594"/>
                    <a:pt x="4347" y="443"/>
                  </a:cubicBezTo>
                  <a:cubicBezTo>
                    <a:pt x="3586" y="160"/>
                    <a:pt x="2805" y="0"/>
                    <a:pt x="202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8" name="Google Shape;748;p43"/>
            <p:cNvSpPr/>
            <p:nvPr/>
          </p:nvSpPr>
          <p:spPr>
            <a:xfrm>
              <a:off x="6824525" y="3995632"/>
              <a:ext cx="180857" cy="20220"/>
            </a:xfrm>
            <a:custGeom>
              <a:avLst/>
              <a:gdLst/>
              <a:ahLst/>
              <a:cxnLst/>
              <a:rect l="l" t="t" r="r" b="b"/>
              <a:pathLst>
                <a:path w="3390" h="379" extrusionOk="0">
                  <a:moveTo>
                    <a:pt x="2012" y="1"/>
                  </a:moveTo>
                  <a:cubicBezTo>
                    <a:pt x="1362" y="1"/>
                    <a:pt x="697" y="132"/>
                    <a:pt x="52" y="222"/>
                  </a:cubicBezTo>
                  <a:cubicBezTo>
                    <a:pt x="26" y="222"/>
                    <a:pt x="0" y="289"/>
                    <a:pt x="32" y="289"/>
                  </a:cubicBezTo>
                  <a:cubicBezTo>
                    <a:pt x="37" y="289"/>
                    <a:pt x="44" y="287"/>
                    <a:pt x="52" y="283"/>
                  </a:cubicBezTo>
                  <a:cubicBezTo>
                    <a:pt x="687" y="248"/>
                    <a:pt x="1283" y="166"/>
                    <a:pt x="1878" y="166"/>
                  </a:cubicBezTo>
                  <a:cubicBezTo>
                    <a:pt x="2338" y="166"/>
                    <a:pt x="2798" y="215"/>
                    <a:pt x="3274" y="374"/>
                  </a:cubicBezTo>
                  <a:cubicBezTo>
                    <a:pt x="3281" y="377"/>
                    <a:pt x="3288" y="379"/>
                    <a:pt x="3294" y="379"/>
                  </a:cubicBezTo>
                  <a:cubicBezTo>
                    <a:pt x="3347" y="379"/>
                    <a:pt x="3389" y="279"/>
                    <a:pt x="3335" y="252"/>
                  </a:cubicBezTo>
                  <a:cubicBezTo>
                    <a:pt x="2910" y="65"/>
                    <a:pt x="2465" y="1"/>
                    <a:pt x="201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9" name="Google Shape;749;p43"/>
            <p:cNvSpPr/>
            <p:nvPr/>
          </p:nvSpPr>
          <p:spPr>
            <a:xfrm>
              <a:off x="6807827" y="4042044"/>
              <a:ext cx="179629" cy="19259"/>
            </a:xfrm>
            <a:custGeom>
              <a:avLst/>
              <a:gdLst/>
              <a:ahLst/>
              <a:cxnLst/>
              <a:rect l="l" t="t" r="r" b="b"/>
              <a:pathLst>
                <a:path w="3367" h="361" extrusionOk="0">
                  <a:moveTo>
                    <a:pt x="1926" y="0"/>
                  </a:moveTo>
                  <a:cubicBezTo>
                    <a:pt x="1301" y="0"/>
                    <a:pt x="667" y="116"/>
                    <a:pt x="61" y="203"/>
                  </a:cubicBezTo>
                  <a:cubicBezTo>
                    <a:pt x="1" y="203"/>
                    <a:pt x="1" y="294"/>
                    <a:pt x="61" y="294"/>
                  </a:cubicBezTo>
                  <a:cubicBezTo>
                    <a:pt x="680" y="242"/>
                    <a:pt x="1279" y="162"/>
                    <a:pt x="1875" y="162"/>
                  </a:cubicBezTo>
                  <a:cubicBezTo>
                    <a:pt x="2334" y="162"/>
                    <a:pt x="2791" y="209"/>
                    <a:pt x="3253" y="355"/>
                  </a:cubicBezTo>
                  <a:cubicBezTo>
                    <a:pt x="3266" y="359"/>
                    <a:pt x="3277" y="361"/>
                    <a:pt x="3287" y="361"/>
                  </a:cubicBezTo>
                  <a:cubicBezTo>
                    <a:pt x="3351" y="361"/>
                    <a:pt x="3366" y="290"/>
                    <a:pt x="3314" y="264"/>
                  </a:cubicBezTo>
                  <a:cubicBezTo>
                    <a:pt x="2868" y="67"/>
                    <a:pt x="2400" y="0"/>
                    <a:pt x="192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0" name="Google Shape;750;p43"/>
            <p:cNvSpPr/>
            <p:nvPr/>
          </p:nvSpPr>
          <p:spPr>
            <a:xfrm>
              <a:off x="7075371" y="3368531"/>
              <a:ext cx="296839" cy="253039"/>
            </a:xfrm>
            <a:custGeom>
              <a:avLst/>
              <a:gdLst/>
              <a:ahLst/>
              <a:cxnLst/>
              <a:rect l="l" t="t" r="r" b="b"/>
              <a:pathLst>
                <a:path w="5564" h="4743" extrusionOk="0">
                  <a:moveTo>
                    <a:pt x="1" y="1"/>
                  </a:moveTo>
                  <a:lnTo>
                    <a:pt x="578" y="4743"/>
                  </a:lnTo>
                  <a:cubicBezTo>
                    <a:pt x="2068" y="3770"/>
                    <a:pt x="3770" y="3071"/>
                    <a:pt x="5503" y="2676"/>
                  </a:cubicBezTo>
                  <a:lnTo>
                    <a:pt x="5563" y="1"/>
                  </a:ln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1" name="Google Shape;751;p43"/>
            <p:cNvSpPr/>
            <p:nvPr/>
          </p:nvSpPr>
          <p:spPr>
            <a:xfrm>
              <a:off x="7104606" y="3511236"/>
              <a:ext cx="264349" cy="441151"/>
            </a:xfrm>
            <a:custGeom>
              <a:avLst/>
              <a:gdLst/>
              <a:ahLst/>
              <a:cxnLst/>
              <a:rect l="l" t="t" r="r" b="b"/>
              <a:pathLst>
                <a:path w="4955" h="8269" extrusionOk="0">
                  <a:moveTo>
                    <a:pt x="4955" y="1"/>
                  </a:moveTo>
                  <a:lnTo>
                    <a:pt x="4955" y="1"/>
                  </a:lnTo>
                  <a:cubicBezTo>
                    <a:pt x="3222" y="396"/>
                    <a:pt x="1520" y="1095"/>
                    <a:pt x="0" y="2068"/>
                  </a:cubicBezTo>
                  <a:lnTo>
                    <a:pt x="760" y="8208"/>
                  </a:lnTo>
                  <a:lnTo>
                    <a:pt x="4772" y="826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2" name="Google Shape;752;p43"/>
            <p:cNvSpPr/>
            <p:nvPr/>
          </p:nvSpPr>
          <p:spPr>
            <a:xfrm>
              <a:off x="6966753" y="3926013"/>
              <a:ext cx="398951" cy="333117"/>
            </a:xfrm>
            <a:custGeom>
              <a:avLst/>
              <a:gdLst/>
              <a:ahLst/>
              <a:cxnLst/>
              <a:rect l="l" t="t" r="r" b="b"/>
              <a:pathLst>
                <a:path w="7478" h="6244" extrusionOk="0">
                  <a:moveTo>
                    <a:pt x="7387" y="1"/>
                  </a:moveTo>
                  <a:cubicBezTo>
                    <a:pt x="7335" y="1"/>
                    <a:pt x="7211" y="1093"/>
                    <a:pt x="5550" y="1093"/>
                  </a:cubicBezTo>
                  <a:cubicBezTo>
                    <a:pt x="4995" y="1093"/>
                    <a:pt x="4267" y="971"/>
                    <a:pt x="3314" y="645"/>
                  </a:cubicBezTo>
                  <a:cubicBezTo>
                    <a:pt x="3314" y="645"/>
                    <a:pt x="0" y="6086"/>
                    <a:pt x="2736" y="6238"/>
                  </a:cubicBezTo>
                  <a:cubicBezTo>
                    <a:pt x="2790" y="6242"/>
                    <a:pt x="2843" y="6244"/>
                    <a:pt x="2896" y="6244"/>
                  </a:cubicBezTo>
                  <a:cubicBezTo>
                    <a:pt x="5864" y="6244"/>
                    <a:pt x="7478" y="493"/>
                    <a:pt x="7478" y="493"/>
                  </a:cubicBezTo>
                  <a:cubicBezTo>
                    <a:pt x="7415" y="134"/>
                    <a:pt x="7405" y="1"/>
                    <a:pt x="738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3" name="Google Shape;753;p43"/>
            <p:cNvSpPr/>
            <p:nvPr/>
          </p:nvSpPr>
          <p:spPr>
            <a:xfrm>
              <a:off x="7064061" y="3939350"/>
              <a:ext cx="295186" cy="186512"/>
            </a:xfrm>
            <a:custGeom>
              <a:avLst/>
              <a:gdLst/>
              <a:ahLst/>
              <a:cxnLst/>
              <a:rect l="l" t="t" r="r" b="b"/>
              <a:pathLst>
                <a:path w="5533" h="3496" extrusionOk="0">
                  <a:moveTo>
                    <a:pt x="1490" y="0"/>
                  </a:moveTo>
                  <a:cubicBezTo>
                    <a:pt x="1490" y="0"/>
                    <a:pt x="426" y="1763"/>
                    <a:pt x="0" y="3313"/>
                  </a:cubicBezTo>
                  <a:cubicBezTo>
                    <a:pt x="546" y="3135"/>
                    <a:pt x="1109" y="3053"/>
                    <a:pt x="1674" y="3053"/>
                  </a:cubicBezTo>
                  <a:cubicBezTo>
                    <a:pt x="2460" y="3053"/>
                    <a:pt x="3252" y="3213"/>
                    <a:pt x="4012" y="3496"/>
                  </a:cubicBezTo>
                  <a:cubicBezTo>
                    <a:pt x="5015" y="1885"/>
                    <a:pt x="5532" y="0"/>
                    <a:pt x="5532" y="0"/>
                  </a:cubicBezTo>
                  <a:lnTo>
                    <a:pt x="5532" y="0"/>
                  </a:lnTo>
                  <a:cubicBezTo>
                    <a:pt x="5066" y="122"/>
                    <a:pt x="4462" y="162"/>
                    <a:pt x="3863" y="162"/>
                  </a:cubicBezTo>
                  <a:cubicBezTo>
                    <a:pt x="2665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4" name="Google Shape;754;p43"/>
            <p:cNvSpPr/>
            <p:nvPr/>
          </p:nvSpPr>
          <p:spPr>
            <a:xfrm>
              <a:off x="7114316" y="3829668"/>
              <a:ext cx="200809" cy="171520"/>
            </a:xfrm>
            <a:custGeom>
              <a:avLst/>
              <a:gdLst/>
              <a:ahLst/>
              <a:cxnLst/>
              <a:rect l="l" t="t" r="r" b="b"/>
              <a:pathLst>
                <a:path w="3764" h="3215" extrusionOk="0">
                  <a:moveTo>
                    <a:pt x="1222" y="323"/>
                  </a:moveTo>
                  <a:cubicBezTo>
                    <a:pt x="1522" y="323"/>
                    <a:pt x="1672" y="1564"/>
                    <a:pt x="1672" y="1691"/>
                  </a:cubicBezTo>
                  <a:cubicBezTo>
                    <a:pt x="1672" y="1935"/>
                    <a:pt x="1663" y="2170"/>
                    <a:pt x="1651" y="2400"/>
                  </a:cubicBezTo>
                  <a:lnTo>
                    <a:pt x="1651" y="2400"/>
                  </a:lnTo>
                  <a:cubicBezTo>
                    <a:pt x="1554" y="2215"/>
                    <a:pt x="1461" y="2029"/>
                    <a:pt x="1368" y="1843"/>
                  </a:cubicBezTo>
                  <a:cubicBezTo>
                    <a:pt x="1216" y="1539"/>
                    <a:pt x="821" y="810"/>
                    <a:pt x="1034" y="476"/>
                  </a:cubicBezTo>
                  <a:cubicBezTo>
                    <a:pt x="1102" y="368"/>
                    <a:pt x="1165" y="323"/>
                    <a:pt x="1222" y="323"/>
                  </a:cubicBezTo>
                  <a:close/>
                  <a:moveTo>
                    <a:pt x="2599" y="991"/>
                  </a:moveTo>
                  <a:cubicBezTo>
                    <a:pt x="2749" y="991"/>
                    <a:pt x="2870" y="1144"/>
                    <a:pt x="2827" y="1357"/>
                  </a:cubicBezTo>
                  <a:cubicBezTo>
                    <a:pt x="2777" y="1909"/>
                    <a:pt x="2375" y="2357"/>
                    <a:pt x="1963" y="2736"/>
                  </a:cubicBezTo>
                  <a:lnTo>
                    <a:pt x="1963" y="2736"/>
                  </a:lnTo>
                  <a:cubicBezTo>
                    <a:pt x="1983" y="2379"/>
                    <a:pt x="2009" y="2026"/>
                    <a:pt x="2128" y="1691"/>
                  </a:cubicBezTo>
                  <a:cubicBezTo>
                    <a:pt x="2189" y="1509"/>
                    <a:pt x="2250" y="1205"/>
                    <a:pt x="2402" y="1083"/>
                  </a:cubicBezTo>
                  <a:cubicBezTo>
                    <a:pt x="2466" y="1020"/>
                    <a:pt x="2535" y="991"/>
                    <a:pt x="2599" y="991"/>
                  </a:cubicBezTo>
                  <a:close/>
                  <a:moveTo>
                    <a:pt x="1304" y="0"/>
                  </a:moveTo>
                  <a:cubicBezTo>
                    <a:pt x="1216" y="0"/>
                    <a:pt x="1116" y="26"/>
                    <a:pt x="1003" y="80"/>
                  </a:cubicBezTo>
                  <a:cubicBezTo>
                    <a:pt x="0" y="536"/>
                    <a:pt x="1277" y="2542"/>
                    <a:pt x="1611" y="3120"/>
                  </a:cubicBezTo>
                  <a:cubicBezTo>
                    <a:pt x="1650" y="3187"/>
                    <a:pt x="1709" y="3215"/>
                    <a:pt x="1769" y="3215"/>
                  </a:cubicBezTo>
                  <a:cubicBezTo>
                    <a:pt x="1881" y="3215"/>
                    <a:pt x="1993" y="3117"/>
                    <a:pt x="1968" y="2996"/>
                  </a:cubicBezTo>
                  <a:lnTo>
                    <a:pt x="1968" y="2996"/>
                  </a:lnTo>
                  <a:cubicBezTo>
                    <a:pt x="2624" y="2546"/>
                    <a:pt x="3764" y="1421"/>
                    <a:pt x="2918" y="688"/>
                  </a:cubicBezTo>
                  <a:cubicBezTo>
                    <a:pt x="2845" y="631"/>
                    <a:pt x="2762" y="607"/>
                    <a:pt x="2678" y="607"/>
                  </a:cubicBezTo>
                  <a:cubicBezTo>
                    <a:pt x="2449" y="607"/>
                    <a:pt x="2209" y="784"/>
                    <a:pt x="2098" y="962"/>
                  </a:cubicBezTo>
                  <a:cubicBezTo>
                    <a:pt x="2043" y="1047"/>
                    <a:pt x="1994" y="1135"/>
                    <a:pt x="1951" y="1225"/>
                  </a:cubicBezTo>
                  <a:lnTo>
                    <a:pt x="1951" y="1225"/>
                  </a:lnTo>
                  <a:cubicBezTo>
                    <a:pt x="1893" y="572"/>
                    <a:pt x="1726" y="0"/>
                    <a:pt x="1304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5" name="Google Shape;755;p43"/>
            <p:cNvSpPr/>
            <p:nvPr/>
          </p:nvSpPr>
          <p:spPr>
            <a:xfrm>
              <a:off x="7046189" y="4102221"/>
              <a:ext cx="231966" cy="137270"/>
            </a:xfrm>
            <a:custGeom>
              <a:avLst/>
              <a:gdLst/>
              <a:ahLst/>
              <a:cxnLst/>
              <a:rect l="l" t="t" r="r" b="b"/>
              <a:pathLst>
                <a:path w="4348" h="2573" extrusionOk="0">
                  <a:moveTo>
                    <a:pt x="2009" y="0"/>
                  </a:moveTo>
                  <a:cubicBezTo>
                    <a:pt x="1444" y="0"/>
                    <a:pt x="881" y="82"/>
                    <a:pt x="335" y="260"/>
                  </a:cubicBezTo>
                  <a:cubicBezTo>
                    <a:pt x="1" y="1446"/>
                    <a:pt x="62" y="2479"/>
                    <a:pt x="1247" y="2570"/>
                  </a:cubicBezTo>
                  <a:cubicBezTo>
                    <a:pt x="1285" y="2572"/>
                    <a:pt x="1322" y="2573"/>
                    <a:pt x="1360" y="2573"/>
                  </a:cubicBezTo>
                  <a:cubicBezTo>
                    <a:pt x="2614" y="2573"/>
                    <a:pt x="3609" y="1594"/>
                    <a:pt x="4347" y="443"/>
                  </a:cubicBezTo>
                  <a:cubicBezTo>
                    <a:pt x="3587" y="160"/>
                    <a:pt x="2795" y="0"/>
                    <a:pt x="200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6" name="Google Shape;756;p43"/>
            <p:cNvSpPr/>
            <p:nvPr/>
          </p:nvSpPr>
          <p:spPr>
            <a:xfrm>
              <a:off x="7125732" y="3995632"/>
              <a:ext cx="179629" cy="20220"/>
            </a:xfrm>
            <a:custGeom>
              <a:avLst/>
              <a:gdLst/>
              <a:ahLst/>
              <a:cxnLst/>
              <a:rect l="l" t="t" r="r" b="b"/>
              <a:pathLst>
                <a:path w="3367" h="379" extrusionOk="0">
                  <a:moveTo>
                    <a:pt x="1991" y="1"/>
                  </a:moveTo>
                  <a:cubicBezTo>
                    <a:pt x="1345" y="1"/>
                    <a:pt x="686" y="132"/>
                    <a:pt x="60" y="222"/>
                  </a:cubicBezTo>
                  <a:cubicBezTo>
                    <a:pt x="8" y="222"/>
                    <a:pt x="0" y="289"/>
                    <a:pt x="18" y="289"/>
                  </a:cubicBezTo>
                  <a:cubicBezTo>
                    <a:pt x="21" y="289"/>
                    <a:pt x="25" y="287"/>
                    <a:pt x="30" y="283"/>
                  </a:cubicBezTo>
                  <a:cubicBezTo>
                    <a:pt x="664" y="248"/>
                    <a:pt x="1260" y="166"/>
                    <a:pt x="1856" y="166"/>
                  </a:cubicBezTo>
                  <a:cubicBezTo>
                    <a:pt x="2315" y="166"/>
                    <a:pt x="2775" y="215"/>
                    <a:pt x="3251" y="374"/>
                  </a:cubicBezTo>
                  <a:cubicBezTo>
                    <a:pt x="3258" y="377"/>
                    <a:pt x="3265" y="379"/>
                    <a:pt x="3271" y="379"/>
                  </a:cubicBezTo>
                  <a:cubicBezTo>
                    <a:pt x="3324" y="379"/>
                    <a:pt x="3366" y="279"/>
                    <a:pt x="3312" y="252"/>
                  </a:cubicBezTo>
                  <a:cubicBezTo>
                    <a:pt x="2887" y="65"/>
                    <a:pt x="2442" y="1"/>
                    <a:pt x="199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7" name="Google Shape;757;p43"/>
            <p:cNvSpPr/>
            <p:nvPr/>
          </p:nvSpPr>
          <p:spPr>
            <a:xfrm>
              <a:off x="7107807" y="4042044"/>
              <a:ext cx="179629" cy="19259"/>
            </a:xfrm>
            <a:custGeom>
              <a:avLst/>
              <a:gdLst/>
              <a:ahLst/>
              <a:cxnLst/>
              <a:rect l="l" t="t" r="r" b="b"/>
              <a:pathLst>
                <a:path w="3367" h="361" extrusionOk="0">
                  <a:moveTo>
                    <a:pt x="1926" y="0"/>
                  </a:moveTo>
                  <a:cubicBezTo>
                    <a:pt x="1301" y="0"/>
                    <a:pt x="667" y="116"/>
                    <a:pt x="62" y="203"/>
                  </a:cubicBezTo>
                  <a:cubicBezTo>
                    <a:pt x="1" y="203"/>
                    <a:pt x="1" y="294"/>
                    <a:pt x="62" y="294"/>
                  </a:cubicBezTo>
                  <a:cubicBezTo>
                    <a:pt x="680" y="242"/>
                    <a:pt x="1279" y="162"/>
                    <a:pt x="1881" y="162"/>
                  </a:cubicBezTo>
                  <a:cubicBezTo>
                    <a:pt x="2344" y="162"/>
                    <a:pt x="2808" y="209"/>
                    <a:pt x="3284" y="355"/>
                  </a:cubicBezTo>
                  <a:cubicBezTo>
                    <a:pt x="3292" y="359"/>
                    <a:pt x="3300" y="361"/>
                    <a:pt x="3307" y="361"/>
                  </a:cubicBezTo>
                  <a:cubicBezTo>
                    <a:pt x="3351" y="361"/>
                    <a:pt x="3366" y="290"/>
                    <a:pt x="3314" y="264"/>
                  </a:cubicBezTo>
                  <a:cubicBezTo>
                    <a:pt x="2868" y="67"/>
                    <a:pt x="2400" y="0"/>
                    <a:pt x="192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8" name="Google Shape;758;p43"/>
            <p:cNvSpPr/>
            <p:nvPr/>
          </p:nvSpPr>
          <p:spPr>
            <a:xfrm>
              <a:off x="7681839" y="2611315"/>
              <a:ext cx="285476" cy="582209"/>
            </a:xfrm>
            <a:custGeom>
              <a:avLst/>
              <a:gdLst/>
              <a:ahLst/>
              <a:cxnLst/>
              <a:rect l="l" t="t" r="r" b="b"/>
              <a:pathLst>
                <a:path w="5351" h="10913" extrusionOk="0">
                  <a:moveTo>
                    <a:pt x="5351" y="0"/>
                  </a:moveTo>
                  <a:lnTo>
                    <a:pt x="426" y="7751"/>
                  </a:lnTo>
                  <a:lnTo>
                    <a:pt x="1" y="10912"/>
                  </a:lnTo>
                  <a:lnTo>
                    <a:pt x="5351" y="2797"/>
                  </a:lnTo>
                  <a:lnTo>
                    <a:pt x="535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9" name="Google Shape;759;p43"/>
            <p:cNvSpPr/>
            <p:nvPr/>
          </p:nvSpPr>
          <p:spPr>
            <a:xfrm>
              <a:off x="6499738" y="3109102"/>
              <a:ext cx="157329" cy="1054089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34" y="19758"/>
                  </a:lnTo>
                  <a:lnTo>
                    <a:pt x="2949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0" name="Google Shape;760;p43"/>
            <p:cNvSpPr/>
            <p:nvPr/>
          </p:nvSpPr>
          <p:spPr>
            <a:xfrm>
              <a:off x="6626228" y="3109102"/>
              <a:ext cx="102219" cy="1054089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1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1" name="Google Shape;761;p43"/>
            <p:cNvSpPr/>
            <p:nvPr/>
          </p:nvSpPr>
          <p:spPr>
            <a:xfrm>
              <a:off x="7719130" y="3094538"/>
              <a:ext cx="131454" cy="1068654"/>
            </a:xfrm>
            <a:custGeom>
              <a:avLst/>
              <a:gdLst/>
              <a:ahLst/>
              <a:cxnLst/>
              <a:rect l="l" t="t" r="r" b="b"/>
              <a:pathLst>
                <a:path w="2464" h="20031" extrusionOk="0">
                  <a:moveTo>
                    <a:pt x="1" y="0"/>
                  </a:moveTo>
                  <a:lnTo>
                    <a:pt x="578" y="20031"/>
                  </a:lnTo>
                  <a:lnTo>
                    <a:pt x="2463" y="20031"/>
                  </a:lnTo>
                  <a:lnTo>
                    <a:pt x="1886" y="27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2" name="Google Shape;762;p43"/>
            <p:cNvSpPr/>
            <p:nvPr/>
          </p:nvSpPr>
          <p:spPr>
            <a:xfrm>
              <a:off x="7819693" y="3002086"/>
              <a:ext cx="102219" cy="1161109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68" y="0"/>
                  </a:moveTo>
                  <a:lnTo>
                    <a:pt x="1" y="2007"/>
                  </a:lnTo>
                  <a:lnTo>
                    <a:pt x="578" y="21764"/>
                  </a:lnTo>
                  <a:lnTo>
                    <a:pt x="1915" y="20700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3" name="Google Shape;763;p43"/>
            <p:cNvSpPr/>
            <p:nvPr/>
          </p:nvSpPr>
          <p:spPr>
            <a:xfrm>
              <a:off x="6013251" y="3193444"/>
              <a:ext cx="1684900" cy="175148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4" name="Google Shape;764;p43"/>
            <p:cNvSpPr/>
            <p:nvPr/>
          </p:nvSpPr>
          <p:spPr>
            <a:xfrm>
              <a:off x="7681839" y="2801019"/>
              <a:ext cx="259548" cy="567591"/>
            </a:xfrm>
            <a:custGeom>
              <a:avLst/>
              <a:gdLst/>
              <a:ahLst/>
              <a:cxnLst/>
              <a:rect l="l" t="t" r="r" b="b"/>
              <a:pathLst>
                <a:path w="4865" h="10639" extrusionOk="0">
                  <a:moveTo>
                    <a:pt x="4864" y="0"/>
                  </a:moveTo>
                  <a:lnTo>
                    <a:pt x="1" y="7356"/>
                  </a:lnTo>
                  <a:lnTo>
                    <a:pt x="305" y="10639"/>
                  </a:lnTo>
                  <a:lnTo>
                    <a:pt x="4743" y="2949"/>
                  </a:lnTo>
                  <a:lnTo>
                    <a:pt x="4864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5" name="Google Shape;765;p43"/>
            <p:cNvSpPr/>
            <p:nvPr/>
          </p:nvSpPr>
          <p:spPr>
            <a:xfrm>
              <a:off x="6079724" y="3368531"/>
              <a:ext cx="157382" cy="1054089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34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6" name="Google Shape;766;p43"/>
            <p:cNvSpPr/>
            <p:nvPr/>
          </p:nvSpPr>
          <p:spPr>
            <a:xfrm>
              <a:off x="6206213" y="3368531"/>
              <a:ext cx="102219" cy="1054089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7" name="Google Shape;767;p43"/>
            <p:cNvSpPr/>
            <p:nvPr/>
          </p:nvSpPr>
          <p:spPr>
            <a:xfrm>
              <a:off x="7453240" y="3368531"/>
              <a:ext cx="157329" cy="1054089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34" y="19758"/>
                  </a:lnTo>
                  <a:lnTo>
                    <a:pt x="2948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8" name="Google Shape;768;p43"/>
            <p:cNvSpPr/>
            <p:nvPr/>
          </p:nvSpPr>
          <p:spPr>
            <a:xfrm>
              <a:off x="7579677" y="3368531"/>
              <a:ext cx="102219" cy="1054089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9" name="Google Shape;769;p43"/>
            <p:cNvSpPr/>
            <p:nvPr/>
          </p:nvSpPr>
          <p:spPr>
            <a:xfrm>
              <a:off x="5885161" y="3024812"/>
              <a:ext cx="468680" cy="168693"/>
            </a:xfrm>
            <a:custGeom>
              <a:avLst/>
              <a:gdLst/>
              <a:ahLst/>
              <a:cxnLst/>
              <a:rect l="l" t="t" r="r" b="b"/>
              <a:pathLst>
                <a:path w="8785" h="3162" extrusionOk="0">
                  <a:moveTo>
                    <a:pt x="0" y="0"/>
                  </a:moveTo>
                  <a:lnTo>
                    <a:pt x="578" y="3161"/>
                  </a:lnTo>
                  <a:lnTo>
                    <a:pt x="8785" y="3161"/>
                  </a:lnTo>
                  <a:cubicBezTo>
                    <a:pt x="8055" y="2310"/>
                    <a:pt x="7295" y="912"/>
                    <a:pt x="6596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0" name="Google Shape;770;p43"/>
            <p:cNvSpPr/>
            <p:nvPr/>
          </p:nvSpPr>
          <p:spPr>
            <a:xfrm>
              <a:off x="6237049" y="3024812"/>
              <a:ext cx="248131" cy="168693"/>
            </a:xfrm>
            <a:custGeom>
              <a:avLst/>
              <a:gdLst/>
              <a:ahLst/>
              <a:cxnLst/>
              <a:rect l="l" t="t" r="r" b="b"/>
              <a:pathLst>
                <a:path w="4651" h="3162" extrusionOk="0">
                  <a:moveTo>
                    <a:pt x="0" y="0"/>
                  </a:moveTo>
                  <a:cubicBezTo>
                    <a:pt x="699" y="912"/>
                    <a:pt x="1459" y="2310"/>
                    <a:pt x="2189" y="3161"/>
                  </a:cubicBezTo>
                  <a:lnTo>
                    <a:pt x="4651" y="3161"/>
                  </a:lnTo>
                  <a:cubicBezTo>
                    <a:pt x="3982" y="2249"/>
                    <a:pt x="3070" y="882"/>
                    <a:pt x="2310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1" name="Google Shape;771;p43"/>
            <p:cNvSpPr/>
            <p:nvPr/>
          </p:nvSpPr>
          <p:spPr>
            <a:xfrm>
              <a:off x="6361885" y="3024812"/>
              <a:ext cx="275766" cy="168693"/>
            </a:xfrm>
            <a:custGeom>
              <a:avLst/>
              <a:gdLst/>
              <a:ahLst/>
              <a:cxnLst/>
              <a:rect l="l" t="t" r="r" b="b"/>
              <a:pathLst>
                <a:path w="5169" h="3162" extrusionOk="0">
                  <a:moveTo>
                    <a:pt x="1" y="0"/>
                  </a:moveTo>
                  <a:cubicBezTo>
                    <a:pt x="730" y="882"/>
                    <a:pt x="1642" y="2249"/>
                    <a:pt x="2311" y="3161"/>
                  </a:cubicBezTo>
                  <a:lnTo>
                    <a:pt x="5168" y="3161"/>
                  </a:lnTo>
                  <a:cubicBezTo>
                    <a:pt x="4651" y="2249"/>
                    <a:pt x="3831" y="882"/>
                    <a:pt x="3344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2" name="Google Shape;772;p43"/>
            <p:cNvSpPr/>
            <p:nvPr/>
          </p:nvSpPr>
          <p:spPr>
            <a:xfrm>
              <a:off x="6775391" y="3024812"/>
              <a:ext cx="929250" cy="168693"/>
            </a:xfrm>
            <a:custGeom>
              <a:avLst/>
              <a:gdLst/>
              <a:ahLst/>
              <a:cxnLst/>
              <a:rect l="l" t="t" r="r" b="b"/>
              <a:pathLst>
                <a:path w="17418" h="3162" extrusionOk="0">
                  <a:moveTo>
                    <a:pt x="1" y="0"/>
                  </a:moveTo>
                  <a:cubicBezTo>
                    <a:pt x="457" y="942"/>
                    <a:pt x="1277" y="2219"/>
                    <a:pt x="1885" y="3161"/>
                  </a:cubicBezTo>
                  <a:lnTo>
                    <a:pt x="16992" y="3161"/>
                  </a:lnTo>
                  <a:lnTo>
                    <a:pt x="17417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3" name="Google Shape;773;p43"/>
            <p:cNvSpPr/>
            <p:nvPr/>
          </p:nvSpPr>
          <p:spPr>
            <a:xfrm>
              <a:off x="6540283" y="3024812"/>
              <a:ext cx="335732" cy="168693"/>
            </a:xfrm>
            <a:custGeom>
              <a:avLst/>
              <a:gdLst/>
              <a:ahLst/>
              <a:cxnLst/>
              <a:rect l="l" t="t" r="r" b="b"/>
              <a:pathLst>
                <a:path w="6293" h="3162" extrusionOk="0">
                  <a:moveTo>
                    <a:pt x="0" y="0"/>
                  </a:moveTo>
                  <a:cubicBezTo>
                    <a:pt x="487" y="912"/>
                    <a:pt x="1307" y="2249"/>
                    <a:pt x="1824" y="3161"/>
                  </a:cubicBezTo>
                  <a:lnTo>
                    <a:pt x="6292" y="3161"/>
                  </a:lnTo>
                  <a:cubicBezTo>
                    <a:pt x="5684" y="2219"/>
                    <a:pt x="4864" y="942"/>
                    <a:pt x="4408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4" name="Google Shape;774;p43"/>
            <p:cNvSpPr/>
            <p:nvPr/>
          </p:nvSpPr>
          <p:spPr>
            <a:xfrm>
              <a:off x="5890016" y="2578880"/>
              <a:ext cx="2083851" cy="446006"/>
            </a:xfrm>
            <a:custGeom>
              <a:avLst/>
              <a:gdLst/>
              <a:ahLst/>
              <a:cxnLst/>
              <a:rect l="l" t="t" r="r" b="b"/>
              <a:pathLst>
                <a:path w="39060" h="8360" extrusionOk="0">
                  <a:moveTo>
                    <a:pt x="8511" y="0"/>
                  </a:moveTo>
                  <a:lnTo>
                    <a:pt x="1" y="8359"/>
                  </a:lnTo>
                  <a:lnTo>
                    <a:pt x="34105" y="8359"/>
                  </a:lnTo>
                  <a:lnTo>
                    <a:pt x="39059" y="608"/>
                  </a:lnTo>
                  <a:lnTo>
                    <a:pt x="8511" y="0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5" name="Google Shape;775;p43"/>
            <p:cNvSpPr/>
            <p:nvPr/>
          </p:nvSpPr>
          <p:spPr>
            <a:xfrm>
              <a:off x="6890518" y="2611315"/>
              <a:ext cx="638973" cy="361660"/>
            </a:xfrm>
            <a:custGeom>
              <a:avLst/>
              <a:gdLst/>
              <a:ahLst/>
              <a:cxnLst/>
              <a:rect l="l" t="t" r="r" b="b"/>
              <a:pathLst>
                <a:path w="11977" h="6779" extrusionOk="0">
                  <a:moveTo>
                    <a:pt x="10852" y="578"/>
                  </a:moveTo>
                  <a:cubicBezTo>
                    <a:pt x="11034" y="578"/>
                    <a:pt x="11186" y="699"/>
                    <a:pt x="11186" y="851"/>
                  </a:cubicBezTo>
                  <a:cubicBezTo>
                    <a:pt x="11186" y="1003"/>
                    <a:pt x="11034" y="1125"/>
                    <a:pt x="10852" y="1125"/>
                  </a:cubicBezTo>
                  <a:cubicBezTo>
                    <a:pt x="10670" y="1125"/>
                    <a:pt x="10518" y="1003"/>
                    <a:pt x="10518" y="851"/>
                  </a:cubicBezTo>
                  <a:cubicBezTo>
                    <a:pt x="10518" y="699"/>
                    <a:pt x="10670" y="578"/>
                    <a:pt x="10852" y="578"/>
                  </a:cubicBezTo>
                  <a:close/>
                  <a:moveTo>
                    <a:pt x="10183" y="2827"/>
                  </a:moveTo>
                  <a:cubicBezTo>
                    <a:pt x="10366" y="2827"/>
                    <a:pt x="10518" y="2979"/>
                    <a:pt x="10518" y="3131"/>
                  </a:cubicBezTo>
                  <a:cubicBezTo>
                    <a:pt x="10518" y="3283"/>
                    <a:pt x="10366" y="3404"/>
                    <a:pt x="10183" y="3404"/>
                  </a:cubicBezTo>
                  <a:cubicBezTo>
                    <a:pt x="10001" y="3404"/>
                    <a:pt x="9849" y="3252"/>
                    <a:pt x="9849" y="3131"/>
                  </a:cubicBezTo>
                  <a:cubicBezTo>
                    <a:pt x="9849" y="2979"/>
                    <a:pt x="10001" y="2827"/>
                    <a:pt x="10183" y="2827"/>
                  </a:cubicBezTo>
                  <a:close/>
                  <a:moveTo>
                    <a:pt x="9211" y="5593"/>
                  </a:moveTo>
                  <a:cubicBezTo>
                    <a:pt x="9393" y="5593"/>
                    <a:pt x="9545" y="5715"/>
                    <a:pt x="9545" y="5867"/>
                  </a:cubicBezTo>
                  <a:cubicBezTo>
                    <a:pt x="9545" y="5988"/>
                    <a:pt x="9363" y="6140"/>
                    <a:pt x="9211" y="6140"/>
                  </a:cubicBezTo>
                  <a:cubicBezTo>
                    <a:pt x="9028" y="6140"/>
                    <a:pt x="8876" y="6018"/>
                    <a:pt x="8876" y="5867"/>
                  </a:cubicBezTo>
                  <a:cubicBezTo>
                    <a:pt x="8876" y="5715"/>
                    <a:pt x="8998" y="5593"/>
                    <a:pt x="9211" y="5593"/>
                  </a:cubicBezTo>
                  <a:close/>
                  <a:moveTo>
                    <a:pt x="3132" y="0"/>
                  </a:moveTo>
                  <a:lnTo>
                    <a:pt x="1" y="6778"/>
                  </a:lnTo>
                  <a:lnTo>
                    <a:pt x="9849" y="6778"/>
                  </a:lnTo>
                  <a:lnTo>
                    <a:pt x="11977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6" name="Google Shape;776;p43"/>
            <p:cNvSpPr/>
            <p:nvPr/>
          </p:nvSpPr>
          <p:spPr>
            <a:xfrm>
              <a:off x="7320935" y="2623052"/>
              <a:ext cx="110595" cy="330130"/>
            </a:xfrm>
            <a:custGeom>
              <a:avLst/>
              <a:gdLst/>
              <a:ahLst/>
              <a:cxnLst/>
              <a:rect l="l" t="t" r="r" b="b"/>
              <a:pathLst>
                <a:path w="2073" h="6188" extrusionOk="0">
                  <a:moveTo>
                    <a:pt x="1977" y="1"/>
                  </a:moveTo>
                  <a:cubicBezTo>
                    <a:pt x="1945" y="1"/>
                    <a:pt x="1915" y="18"/>
                    <a:pt x="1903" y="54"/>
                  </a:cubicBezTo>
                  <a:cubicBezTo>
                    <a:pt x="1143" y="1999"/>
                    <a:pt x="535" y="4096"/>
                    <a:pt x="18" y="6102"/>
                  </a:cubicBezTo>
                  <a:cubicBezTo>
                    <a:pt x="0" y="6155"/>
                    <a:pt x="34" y="6188"/>
                    <a:pt x="71" y="6188"/>
                  </a:cubicBezTo>
                  <a:cubicBezTo>
                    <a:pt x="98" y="6188"/>
                    <a:pt x="127" y="6171"/>
                    <a:pt x="140" y="6133"/>
                  </a:cubicBezTo>
                  <a:cubicBezTo>
                    <a:pt x="900" y="4218"/>
                    <a:pt x="1568" y="2121"/>
                    <a:pt x="2055" y="115"/>
                  </a:cubicBezTo>
                  <a:cubicBezTo>
                    <a:pt x="2073" y="41"/>
                    <a:pt x="2024" y="1"/>
                    <a:pt x="1977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7" name="Google Shape;777;p43"/>
            <p:cNvSpPr/>
            <p:nvPr/>
          </p:nvSpPr>
          <p:spPr>
            <a:xfrm>
              <a:off x="6955390" y="2862316"/>
              <a:ext cx="441151" cy="19419"/>
            </a:xfrm>
            <a:custGeom>
              <a:avLst/>
              <a:gdLst/>
              <a:ahLst/>
              <a:cxnLst/>
              <a:rect l="l" t="t" r="r" b="b"/>
              <a:pathLst>
                <a:path w="8269" h="364" extrusionOk="0">
                  <a:moveTo>
                    <a:pt x="5180" y="1"/>
                  </a:moveTo>
                  <a:cubicBezTo>
                    <a:pt x="3355" y="1"/>
                    <a:pt x="1369" y="53"/>
                    <a:pt x="92" y="128"/>
                  </a:cubicBezTo>
                  <a:cubicBezTo>
                    <a:pt x="1" y="128"/>
                    <a:pt x="1" y="250"/>
                    <a:pt x="92" y="250"/>
                  </a:cubicBezTo>
                  <a:cubicBezTo>
                    <a:pt x="1125" y="326"/>
                    <a:pt x="2630" y="364"/>
                    <a:pt x="4134" y="364"/>
                  </a:cubicBezTo>
                  <a:cubicBezTo>
                    <a:pt x="5639" y="364"/>
                    <a:pt x="7144" y="326"/>
                    <a:pt x="8177" y="250"/>
                  </a:cubicBezTo>
                  <a:cubicBezTo>
                    <a:pt x="8268" y="250"/>
                    <a:pt x="8268" y="98"/>
                    <a:pt x="8177" y="67"/>
                  </a:cubicBezTo>
                  <a:cubicBezTo>
                    <a:pt x="7376" y="21"/>
                    <a:pt x="6309" y="1"/>
                    <a:pt x="518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8" name="Google Shape;778;p43"/>
            <p:cNvSpPr/>
            <p:nvPr/>
          </p:nvSpPr>
          <p:spPr>
            <a:xfrm>
              <a:off x="6970007" y="2800646"/>
              <a:ext cx="442752" cy="18086"/>
            </a:xfrm>
            <a:custGeom>
              <a:avLst/>
              <a:gdLst/>
              <a:ahLst/>
              <a:cxnLst/>
              <a:rect l="l" t="t" r="r" b="b"/>
              <a:pathLst>
                <a:path w="8299" h="339" extrusionOk="0">
                  <a:moveTo>
                    <a:pt x="5029" y="0"/>
                  </a:moveTo>
                  <a:cubicBezTo>
                    <a:pt x="3254" y="0"/>
                    <a:pt x="1350" y="44"/>
                    <a:pt x="91" y="99"/>
                  </a:cubicBezTo>
                  <a:cubicBezTo>
                    <a:pt x="0" y="129"/>
                    <a:pt x="0" y="251"/>
                    <a:pt x="91" y="251"/>
                  </a:cubicBezTo>
                  <a:cubicBezTo>
                    <a:pt x="1082" y="308"/>
                    <a:pt x="2478" y="338"/>
                    <a:pt x="3895" y="338"/>
                  </a:cubicBezTo>
                  <a:cubicBezTo>
                    <a:pt x="5478" y="338"/>
                    <a:pt x="7086" y="300"/>
                    <a:pt x="8177" y="220"/>
                  </a:cubicBezTo>
                  <a:cubicBezTo>
                    <a:pt x="8298" y="220"/>
                    <a:pt x="8268" y="68"/>
                    <a:pt x="8177" y="68"/>
                  </a:cubicBezTo>
                  <a:cubicBezTo>
                    <a:pt x="7338" y="20"/>
                    <a:pt x="6212" y="0"/>
                    <a:pt x="5029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9" name="Google Shape;779;p43"/>
            <p:cNvSpPr/>
            <p:nvPr/>
          </p:nvSpPr>
          <p:spPr>
            <a:xfrm>
              <a:off x="7012153" y="2749219"/>
              <a:ext cx="411915" cy="17072"/>
            </a:xfrm>
            <a:custGeom>
              <a:avLst/>
              <a:gdLst/>
              <a:ahLst/>
              <a:cxnLst/>
              <a:rect l="l" t="t" r="r" b="b"/>
              <a:pathLst>
                <a:path w="7721" h="320" extrusionOk="0">
                  <a:moveTo>
                    <a:pt x="5130" y="1"/>
                  </a:moveTo>
                  <a:cubicBezTo>
                    <a:pt x="3354" y="1"/>
                    <a:pt x="1345" y="61"/>
                    <a:pt x="92" y="120"/>
                  </a:cubicBezTo>
                  <a:cubicBezTo>
                    <a:pt x="0" y="120"/>
                    <a:pt x="0" y="242"/>
                    <a:pt x="92" y="242"/>
                  </a:cubicBezTo>
                  <a:cubicBezTo>
                    <a:pt x="931" y="295"/>
                    <a:pt x="2110" y="319"/>
                    <a:pt x="3333" y="319"/>
                  </a:cubicBezTo>
                  <a:cubicBezTo>
                    <a:pt x="4899" y="319"/>
                    <a:pt x="6537" y="280"/>
                    <a:pt x="7630" y="212"/>
                  </a:cubicBezTo>
                  <a:cubicBezTo>
                    <a:pt x="7721" y="181"/>
                    <a:pt x="7721" y="60"/>
                    <a:pt x="7599" y="60"/>
                  </a:cubicBezTo>
                  <a:cubicBezTo>
                    <a:pt x="6938" y="18"/>
                    <a:pt x="6066" y="1"/>
                    <a:pt x="513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0" name="Google Shape;780;p43"/>
            <p:cNvSpPr/>
            <p:nvPr/>
          </p:nvSpPr>
          <p:spPr>
            <a:xfrm>
              <a:off x="7020262" y="2699712"/>
              <a:ext cx="411915" cy="16859"/>
            </a:xfrm>
            <a:custGeom>
              <a:avLst/>
              <a:gdLst/>
              <a:ahLst/>
              <a:cxnLst/>
              <a:rect l="l" t="t" r="r" b="b"/>
              <a:pathLst>
                <a:path w="7721" h="316" extrusionOk="0">
                  <a:moveTo>
                    <a:pt x="5119" y="0"/>
                  </a:moveTo>
                  <a:cubicBezTo>
                    <a:pt x="3348" y="0"/>
                    <a:pt x="1359" y="47"/>
                    <a:pt x="92" y="106"/>
                  </a:cubicBezTo>
                  <a:cubicBezTo>
                    <a:pt x="0" y="106"/>
                    <a:pt x="31" y="228"/>
                    <a:pt x="92" y="228"/>
                  </a:cubicBezTo>
                  <a:cubicBezTo>
                    <a:pt x="1010" y="285"/>
                    <a:pt x="2308" y="315"/>
                    <a:pt x="3627" y="315"/>
                  </a:cubicBezTo>
                  <a:cubicBezTo>
                    <a:pt x="5102" y="315"/>
                    <a:pt x="6603" y="278"/>
                    <a:pt x="7630" y="197"/>
                  </a:cubicBezTo>
                  <a:cubicBezTo>
                    <a:pt x="7721" y="197"/>
                    <a:pt x="7721" y="45"/>
                    <a:pt x="7630" y="45"/>
                  </a:cubicBezTo>
                  <a:cubicBezTo>
                    <a:pt x="6952" y="14"/>
                    <a:pt x="6067" y="0"/>
                    <a:pt x="5119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1" name="Google Shape;781;p43"/>
            <p:cNvSpPr/>
            <p:nvPr/>
          </p:nvSpPr>
          <p:spPr>
            <a:xfrm>
              <a:off x="7036480" y="2648712"/>
              <a:ext cx="411915" cy="17019"/>
            </a:xfrm>
            <a:custGeom>
              <a:avLst/>
              <a:gdLst/>
              <a:ahLst/>
              <a:cxnLst/>
              <a:rect l="l" t="t" r="r" b="b"/>
              <a:pathLst>
                <a:path w="7721" h="319" extrusionOk="0">
                  <a:moveTo>
                    <a:pt x="5145" y="0"/>
                  </a:moveTo>
                  <a:cubicBezTo>
                    <a:pt x="3368" y="0"/>
                    <a:pt x="1365" y="60"/>
                    <a:pt x="92" y="120"/>
                  </a:cubicBezTo>
                  <a:cubicBezTo>
                    <a:pt x="0" y="120"/>
                    <a:pt x="0" y="241"/>
                    <a:pt x="92" y="241"/>
                  </a:cubicBezTo>
                  <a:cubicBezTo>
                    <a:pt x="944" y="295"/>
                    <a:pt x="2125" y="319"/>
                    <a:pt x="3345" y="319"/>
                  </a:cubicBezTo>
                  <a:cubicBezTo>
                    <a:pt x="4908" y="319"/>
                    <a:pt x="6537" y="279"/>
                    <a:pt x="7630" y="211"/>
                  </a:cubicBezTo>
                  <a:cubicBezTo>
                    <a:pt x="7721" y="181"/>
                    <a:pt x="7721" y="59"/>
                    <a:pt x="7630" y="59"/>
                  </a:cubicBezTo>
                  <a:cubicBezTo>
                    <a:pt x="6958" y="17"/>
                    <a:pt x="6083" y="0"/>
                    <a:pt x="5145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2" name="Google Shape;782;p43"/>
            <p:cNvSpPr/>
            <p:nvPr/>
          </p:nvSpPr>
          <p:spPr>
            <a:xfrm>
              <a:off x="7190498" y="2920998"/>
              <a:ext cx="17926" cy="22780"/>
            </a:xfrm>
            <a:custGeom>
              <a:avLst/>
              <a:gdLst/>
              <a:ahLst/>
              <a:cxnLst/>
              <a:rect l="l" t="t" r="r" b="b"/>
              <a:pathLst>
                <a:path w="336" h="427" extrusionOk="0">
                  <a:moveTo>
                    <a:pt x="214" y="1"/>
                  </a:moveTo>
                  <a:cubicBezTo>
                    <a:pt x="123" y="122"/>
                    <a:pt x="1" y="244"/>
                    <a:pt x="1" y="426"/>
                  </a:cubicBezTo>
                  <a:cubicBezTo>
                    <a:pt x="123" y="426"/>
                    <a:pt x="244" y="396"/>
                    <a:pt x="275" y="335"/>
                  </a:cubicBezTo>
                  <a:cubicBezTo>
                    <a:pt x="335" y="274"/>
                    <a:pt x="275" y="153"/>
                    <a:pt x="2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3" name="Google Shape;783;p43"/>
            <p:cNvSpPr/>
            <p:nvPr/>
          </p:nvSpPr>
          <p:spPr>
            <a:xfrm>
              <a:off x="6992681" y="2796165"/>
              <a:ext cx="170347" cy="145966"/>
            </a:xfrm>
            <a:custGeom>
              <a:avLst/>
              <a:gdLst/>
              <a:ahLst/>
              <a:cxnLst/>
              <a:rect l="l" t="t" r="r" b="b"/>
              <a:pathLst>
                <a:path w="3193" h="2736" extrusionOk="0">
                  <a:moveTo>
                    <a:pt x="487" y="0"/>
                  </a:moveTo>
                  <a:lnTo>
                    <a:pt x="1" y="821"/>
                  </a:lnTo>
                  <a:lnTo>
                    <a:pt x="3071" y="2705"/>
                  </a:lnTo>
                  <a:lnTo>
                    <a:pt x="3071" y="2736"/>
                  </a:lnTo>
                  <a:lnTo>
                    <a:pt x="3101" y="2736"/>
                  </a:lnTo>
                  <a:cubicBezTo>
                    <a:pt x="3131" y="2675"/>
                    <a:pt x="3162" y="2645"/>
                    <a:pt x="3192" y="2614"/>
                  </a:cubicBezTo>
                  <a:cubicBezTo>
                    <a:pt x="2372" y="2189"/>
                    <a:pt x="1308" y="1581"/>
                    <a:pt x="700" y="851"/>
                  </a:cubicBezTo>
                  <a:cubicBezTo>
                    <a:pt x="517" y="608"/>
                    <a:pt x="548" y="335"/>
                    <a:pt x="669" y="91"/>
                  </a:cubicBezTo>
                  <a:lnTo>
                    <a:pt x="487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4" name="Google Shape;784;p43"/>
            <p:cNvSpPr/>
            <p:nvPr/>
          </p:nvSpPr>
          <p:spPr>
            <a:xfrm>
              <a:off x="7020262" y="2801019"/>
              <a:ext cx="165438" cy="134655"/>
            </a:xfrm>
            <a:custGeom>
              <a:avLst/>
              <a:gdLst/>
              <a:ahLst/>
              <a:cxnLst/>
              <a:rect l="l" t="t" r="r" b="b"/>
              <a:pathLst>
                <a:path w="3101" h="2524" extrusionOk="0">
                  <a:moveTo>
                    <a:pt x="152" y="0"/>
                  </a:moveTo>
                  <a:lnTo>
                    <a:pt x="152" y="0"/>
                  </a:lnTo>
                  <a:cubicBezTo>
                    <a:pt x="31" y="244"/>
                    <a:pt x="0" y="517"/>
                    <a:pt x="183" y="760"/>
                  </a:cubicBezTo>
                  <a:cubicBezTo>
                    <a:pt x="791" y="1490"/>
                    <a:pt x="1855" y="2067"/>
                    <a:pt x="2675" y="2523"/>
                  </a:cubicBezTo>
                  <a:cubicBezTo>
                    <a:pt x="2736" y="2462"/>
                    <a:pt x="2797" y="2432"/>
                    <a:pt x="2797" y="2432"/>
                  </a:cubicBezTo>
                  <a:cubicBezTo>
                    <a:pt x="2645" y="2128"/>
                    <a:pt x="3010" y="2037"/>
                    <a:pt x="3010" y="2037"/>
                  </a:cubicBezTo>
                  <a:cubicBezTo>
                    <a:pt x="2949" y="1915"/>
                    <a:pt x="3010" y="1824"/>
                    <a:pt x="3101" y="1794"/>
                  </a:cubicBezTo>
                  <a:cubicBezTo>
                    <a:pt x="3070" y="1763"/>
                    <a:pt x="3070" y="1763"/>
                    <a:pt x="3070" y="1763"/>
                  </a:cubicBezTo>
                  <a:lnTo>
                    <a:pt x="3070" y="1794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5" name="Google Shape;785;p43"/>
            <p:cNvSpPr/>
            <p:nvPr/>
          </p:nvSpPr>
          <p:spPr>
            <a:xfrm>
              <a:off x="7158115" y="2935615"/>
              <a:ext cx="17872" cy="8163"/>
            </a:xfrm>
            <a:custGeom>
              <a:avLst/>
              <a:gdLst/>
              <a:ahLst/>
              <a:cxnLst/>
              <a:rect l="l" t="t" r="r" b="b"/>
              <a:pathLst>
                <a:path w="335" h="153" extrusionOk="0">
                  <a:moveTo>
                    <a:pt x="91" y="0"/>
                  </a:moveTo>
                  <a:cubicBezTo>
                    <a:pt x="61" y="31"/>
                    <a:pt x="30" y="61"/>
                    <a:pt x="0" y="122"/>
                  </a:cubicBezTo>
                  <a:cubicBezTo>
                    <a:pt x="61" y="122"/>
                    <a:pt x="182" y="122"/>
                    <a:pt x="334" y="152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6" name="Google Shape;786;p43"/>
            <p:cNvSpPr/>
            <p:nvPr/>
          </p:nvSpPr>
          <p:spPr>
            <a:xfrm>
              <a:off x="7161316" y="2896671"/>
              <a:ext cx="40599" cy="47108"/>
            </a:xfrm>
            <a:custGeom>
              <a:avLst/>
              <a:gdLst/>
              <a:ahLst/>
              <a:cxnLst/>
              <a:rect l="l" t="t" r="r" b="b"/>
              <a:pathLst>
                <a:path w="761" h="883" extrusionOk="0">
                  <a:moveTo>
                    <a:pt x="457" y="1"/>
                  </a:moveTo>
                  <a:cubicBezTo>
                    <a:pt x="366" y="31"/>
                    <a:pt x="305" y="122"/>
                    <a:pt x="366" y="244"/>
                  </a:cubicBezTo>
                  <a:cubicBezTo>
                    <a:pt x="366" y="244"/>
                    <a:pt x="1" y="335"/>
                    <a:pt x="153" y="639"/>
                  </a:cubicBezTo>
                  <a:cubicBezTo>
                    <a:pt x="153" y="639"/>
                    <a:pt x="92" y="669"/>
                    <a:pt x="31" y="730"/>
                  </a:cubicBezTo>
                  <a:lnTo>
                    <a:pt x="274" y="882"/>
                  </a:lnTo>
                  <a:lnTo>
                    <a:pt x="518" y="882"/>
                  </a:lnTo>
                  <a:cubicBezTo>
                    <a:pt x="548" y="700"/>
                    <a:pt x="670" y="578"/>
                    <a:pt x="761" y="457"/>
                  </a:cubicBezTo>
                  <a:cubicBezTo>
                    <a:pt x="700" y="335"/>
                    <a:pt x="487" y="31"/>
                    <a:pt x="457" y="1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7" name="Google Shape;787;p43"/>
            <p:cNvSpPr/>
            <p:nvPr/>
          </p:nvSpPr>
          <p:spPr>
            <a:xfrm>
              <a:off x="6970007" y="2804273"/>
              <a:ext cx="25981" cy="33130"/>
            </a:xfrm>
            <a:custGeom>
              <a:avLst/>
              <a:gdLst/>
              <a:ahLst/>
              <a:cxnLst/>
              <a:rect l="l" t="t" r="r" b="b"/>
              <a:pathLst>
                <a:path w="487" h="621" extrusionOk="0">
                  <a:moveTo>
                    <a:pt x="183" y="0"/>
                  </a:moveTo>
                  <a:lnTo>
                    <a:pt x="61" y="183"/>
                  </a:lnTo>
                  <a:cubicBezTo>
                    <a:pt x="61" y="243"/>
                    <a:pt x="0" y="395"/>
                    <a:pt x="91" y="456"/>
                  </a:cubicBezTo>
                  <a:lnTo>
                    <a:pt x="304" y="608"/>
                  </a:lnTo>
                  <a:cubicBezTo>
                    <a:pt x="313" y="617"/>
                    <a:pt x="322" y="621"/>
                    <a:pt x="331" y="621"/>
                  </a:cubicBezTo>
                  <a:cubicBezTo>
                    <a:pt x="352" y="621"/>
                    <a:pt x="374" y="599"/>
                    <a:pt x="395" y="578"/>
                  </a:cubicBezTo>
                  <a:lnTo>
                    <a:pt x="486" y="456"/>
                  </a:lnTo>
                  <a:cubicBezTo>
                    <a:pt x="304" y="335"/>
                    <a:pt x="213" y="183"/>
                    <a:pt x="183" y="0"/>
                  </a:cubicBezTo>
                  <a:close/>
                </a:path>
              </a:pathLst>
            </a:custGeom>
            <a:solidFill>
              <a:srgbClr val="F95D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43"/>
            <p:cNvSpPr/>
            <p:nvPr/>
          </p:nvSpPr>
          <p:spPr>
            <a:xfrm>
              <a:off x="6979717" y="2784055"/>
              <a:ext cx="35745" cy="44601"/>
            </a:xfrm>
            <a:custGeom>
              <a:avLst/>
              <a:gdLst/>
              <a:ahLst/>
              <a:cxnLst/>
              <a:rect l="l" t="t" r="r" b="b"/>
              <a:pathLst>
                <a:path w="670" h="836" extrusionOk="0">
                  <a:moveTo>
                    <a:pt x="349" y="0"/>
                  </a:moveTo>
                  <a:cubicBezTo>
                    <a:pt x="267" y="0"/>
                    <a:pt x="178" y="111"/>
                    <a:pt x="153" y="136"/>
                  </a:cubicBezTo>
                  <a:lnTo>
                    <a:pt x="31" y="349"/>
                  </a:lnTo>
                  <a:lnTo>
                    <a:pt x="1" y="410"/>
                  </a:lnTo>
                  <a:cubicBezTo>
                    <a:pt x="31" y="592"/>
                    <a:pt x="122" y="744"/>
                    <a:pt x="304" y="835"/>
                  </a:cubicBezTo>
                  <a:lnTo>
                    <a:pt x="426" y="622"/>
                  </a:lnTo>
                  <a:lnTo>
                    <a:pt x="456" y="562"/>
                  </a:lnTo>
                  <a:lnTo>
                    <a:pt x="639" y="258"/>
                  </a:lnTo>
                  <a:cubicBezTo>
                    <a:pt x="669" y="197"/>
                    <a:pt x="669" y="166"/>
                    <a:pt x="639" y="136"/>
                  </a:cubicBezTo>
                  <a:lnTo>
                    <a:pt x="396" y="14"/>
                  </a:lnTo>
                  <a:cubicBezTo>
                    <a:pt x="381" y="5"/>
                    <a:pt x="365" y="0"/>
                    <a:pt x="349" y="0"/>
                  </a:cubicBezTo>
                  <a:close/>
                </a:path>
              </a:pathLst>
            </a:custGeom>
            <a:solidFill>
              <a:srgbClr val="FA70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9" name="Google Shape;789;p43"/>
            <p:cNvSpPr/>
            <p:nvPr/>
          </p:nvSpPr>
          <p:spPr>
            <a:xfrm>
              <a:off x="6986225" y="2825346"/>
              <a:ext cx="13017" cy="14618"/>
            </a:xfrm>
            <a:custGeom>
              <a:avLst/>
              <a:gdLst/>
              <a:ahLst/>
              <a:cxnLst/>
              <a:rect l="l" t="t" r="r" b="b"/>
              <a:pathLst>
                <a:path w="244" h="274" extrusionOk="0">
                  <a:moveTo>
                    <a:pt x="122" y="0"/>
                  </a:moveTo>
                  <a:lnTo>
                    <a:pt x="0" y="213"/>
                  </a:lnTo>
                  <a:lnTo>
                    <a:pt x="122" y="274"/>
                  </a:lnTo>
                  <a:lnTo>
                    <a:pt x="243" y="92"/>
                  </a:lnTo>
                  <a:cubicBezTo>
                    <a:pt x="182" y="61"/>
                    <a:pt x="152" y="31"/>
                    <a:pt x="122" y="0"/>
                  </a:cubicBez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0" name="Google Shape;790;p43"/>
            <p:cNvSpPr/>
            <p:nvPr/>
          </p:nvSpPr>
          <p:spPr>
            <a:xfrm>
              <a:off x="6992681" y="2791310"/>
              <a:ext cx="27635" cy="38946"/>
            </a:xfrm>
            <a:custGeom>
              <a:avLst/>
              <a:gdLst/>
              <a:ahLst/>
              <a:cxnLst/>
              <a:rect l="l" t="t" r="r" b="b"/>
              <a:pathLst>
                <a:path w="518" h="730" extrusionOk="0">
                  <a:moveTo>
                    <a:pt x="365" y="0"/>
                  </a:moveTo>
                  <a:lnTo>
                    <a:pt x="1" y="638"/>
                  </a:lnTo>
                  <a:cubicBezTo>
                    <a:pt x="31" y="669"/>
                    <a:pt x="61" y="699"/>
                    <a:pt x="122" y="730"/>
                  </a:cubicBezTo>
                  <a:lnTo>
                    <a:pt x="517" y="91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1" name="Google Shape;791;p43"/>
            <p:cNvSpPr/>
            <p:nvPr/>
          </p:nvSpPr>
          <p:spPr>
            <a:xfrm>
              <a:off x="6404084" y="2014676"/>
              <a:ext cx="1251911" cy="585356"/>
            </a:xfrm>
            <a:custGeom>
              <a:avLst/>
              <a:gdLst/>
              <a:ahLst/>
              <a:cxnLst/>
              <a:rect l="l" t="t" r="r" b="b"/>
              <a:pathLst>
                <a:path w="23466" h="10972" extrusionOk="0">
                  <a:moveTo>
                    <a:pt x="15508" y="0"/>
                  </a:moveTo>
                  <a:cubicBezTo>
                    <a:pt x="14830" y="0"/>
                    <a:pt x="14408" y="90"/>
                    <a:pt x="14408" y="90"/>
                  </a:cubicBezTo>
                  <a:lnTo>
                    <a:pt x="14073" y="1123"/>
                  </a:lnTo>
                  <a:cubicBezTo>
                    <a:pt x="13344" y="1458"/>
                    <a:pt x="12158" y="1488"/>
                    <a:pt x="11763" y="1518"/>
                  </a:cubicBezTo>
                  <a:lnTo>
                    <a:pt x="11733" y="1518"/>
                  </a:lnTo>
                  <a:cubicBezTo>
                    <a:pt x="11307" y="1488"/>
                    <a:pt x="10122" y="1458"/>
                    <a:pt x="9392" y="1123"/>
                  </a:cubicBezTo>
                  <a:lnTo>
                    <a:pt x="9362" y="211"/>
                  </a:lnTo>
                  <a:cubicBezTo>
                    <a:pt x="9362" y="211"/>
                    <a:pt x="8855" y="99"/>
                    <a:pt x="8060" y="99"/>
                  </a:cubicBezTo>
                  <a:cubicBezTo>
                    <a:pt x="6046" y="99"/>
                    <a:pt x="2179" y="818"/>
                    <a:pt x="0" y="5895"/>
                  </a:cubicBezTo>
                  <a:cubicBezTo>
                    <a:pt x="0" y="5895"/>
                    <a:pt x="3526" y="8327"/>
                    <a:pt x="4590" y="8509"/>
                  </a:cubicBezTo>
                  <a:lnTo>
                    <a:pt x="4833" y="10698"/>
                  </a:lnTo>
                  <a:lnTo>
                    <a:pt x="11398" y="10819"/>
                  </a:lnTo>
                  <a:lnTo>
                    <a:pt x="12098" y="10819"/>
                  </a:lnTo>
                  <a:lnTo>
                    <a:pt x="18693" y="10971"/>
                  </a:lnTo>
                  <a:lnTo>
                    <a:pt x="18876" y="8509"/>
                  </a:lnTo>
                  <a:cubicBezTo>
                    <a:pt x="19970" y="8327"/>
                    <a:pt x="23466" y="5895"/>
                    <a:pt x="23466" y="5895"/>
                  </a:cubicBezTo>
                  <a:cubicBezTo>
                    <a:pt x="21231" y="690"/>
                    <a:pt x="17388" y="0"/>
                    <a:pt x="15508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2" name="Google Shape;792;p43"/>
            <p:cNvSpPr/>
            <p:nvPr/>
          </p:nvSpPr>
          <p:spPr>
            <a:xfrm>
              <a:off x="6875953" y="1868610"/>
              <a:ext cx="347042" cy="234206"/>
            </a:xfrm>
            <a:custGeom>
              <a:avLst/>
              <a:gdLst/>
              <a:ahLst/>
              <a:cxnLst/>
              <a:rect l="l" t="t" r="r" b="b"/>
              <a:pathLst>
                <a:path w="6505" h="4390" extrusionOk="0">
                  <a:moveTo>
                    <a:pt x="6505" y="1"/>
                  </a:moveTo>
                  <a:lnTo>
                    <a:pt x="0" y="639"/>
                  </a:lnTo>
                  <a:cubicBezTo>
                    <a:pt x="0" y="639"/>
                    <a:pt x="578" y="2007"/>
                    <a:pt x="608" y="4074"/>
                  </a:cubicBezTo>
                  <a:cubicBezTo>
                    <a:pt x="608" y="4074"/>
                    <a:pt x="1725" y="4389"/>
                    <a:pt x="3052" y="4389"/>
                  </a:cubicBezTo>
                  <a:cubicBezTo>
                    <a:pt x="3743" y="4389"/>
                    <a:pt x="4491" y="4304"/>
                    <a:pt x="5167" y="4044"/>
                  </a:cubicBezTo>
                  <a:lnTo>
                    <a:pt x="6505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3" name="Google Shape;793;p43"/>
            <p:cNvSpPr/>
            <p:nvPr/>
          </p:nvSpPr>
          <p:spPr>
            <a:xfrm>
              <a:off x="6261376" y="1519290"/>
              <a:ext cx="241675" cy="149647"/>
            </a:xfrm>
            <a:custGeom>
              <a:avLst/>
              <a:gdLst/>
              <a:ahLst/>
              <a:cxnLst/>
              <a:rect l="l" t="t" r="r" b="b"/>
              <a:pathLst>
                <a:path w="4530" h="2805" extrusionOk="0">
                  <a:moveTo>
                    <a:pt x="2592" y="0"/>
                  </a:moveTo>
                  <a:cubicBezTo>
                    <a:pt x="1673" y="0"/>
                    <a:pt x="757" y="289"/>
                    <a:pt x="0" y="865"/>
                  </a:cubicBezTo>
                  <a:cubicBezTo>
                    <a:pt x="199" y="1859"/>
                    <a:pt x="1055" y="2804"/>
                    <a:pt x="2558" y="2804"/>
                  </a:cubicBezTo>
                  <a:cubicBezTo>
                    <a:pt x="3124" y="2804"/>
                    <a:pt x="3781" y="2670"/>
                    <a:pt x="4529" y="2354"/>
                  </a:cubicBezTo>
                  <a:lnTo>
                    <a:pt x="4438" y="409"/>
                  </a:lnTo>
                  <a:cubicBezTo>
                    <a:pt x="3856" y="137"/>
                    <a:pt x="3224" y="0"/>
                    <a:pt x="2592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4" name="Google Shape;794;p43"/>
            <p:cNvSpPr/>
            <p:nvPr/>
          </p:nvSpPr>
          <p:spPr>
            <a:xfrm>
              <a:off x="6253267" y="1434360"/>
              <a:ext cx="244876" cy="131081"/>
            </a:xfrm>
            <a:custGeom>
              <a:avLst/>
              <a:gdLst/>
              <a:ahLst/>
              <a:cxnLst/>
              <a:rect l="l" t="t" r="r" b="b"/>
              <a:pathLst>
                <a:path w="4590" h="2457" extrusionOk="0">
                  <a:moveTo>
                    <a:pt x="2427" y="1"/>
                  </a:moveTo>
                  <a:cubicBezTo>
                    <a:pt x="1936" y="1"/>
                    <a:pt x="1404" y="118"/>
                    <a:pt x="882" y="451"/>
                  </a:cubicBezTo>
                  <a:cubicBezTo>
                    <a:pt x="243" y="876"/>
                    <a:pt x="0" y="1697"/>
                    <a:pt x="152" y="2457"/>
                  </a:cubicBezTo>
                  <a:cubicBezTo>
                    <a:pt x="909" y="1881"/>
                    <a:pt x="1825" y="1592"/>
                    <a:pt x="2744" y="1592"/>
                  </a:cubicBezTo>
                  <a:cubicBezTo>
                    <a:pt x="3376" y="1592"/>
                    <a:pt x="4008" y="1729"/>
                    <a:pt x="4590" y="2001"/>
                  </a:cubicBezTo>
                  <a:lnTo>
                    <a:pt x="4529" y="664"/>
                  </a:lnTo>
                  <a:cubicBezTo>
                    <a:pt x="4529" y="664"/>
                    <a:pt x="3595" y="1"/>
                    <a:pt x="242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5" name="Google Shape;795;p43"/>
            <p:cNvSpPr/>
            <p:nvPr/>
          </p:nvSpPr>
          <p:spPr>
            <a:xfrm>
              <a:off x="6331103" y="1525211"/>
              <a:ext cx="152474" cy="121318"/>
            </a:xfrm>
            <a:custGeom>
              <a:avLst/>
              <a:gdLst/>
              <a:ahLst/>
              <a:cxnLst/>
              <a:rect l="l" t="t" r="r" b="b"/>
              <a:pathLst>
                <a:path w="2858" h="2274" extrusionOk="0">
                  <a:moveTo>
                    <a:pt x="1290" y="0"/>
                  </a:moveTo>
                  <a:cubicBezTo>
                    <a:pt x="860" y="0"/>
                    <a:pt x="406" y="123"/>
                    <a:pt x="31" y="237"/>
                  </a:cubicBezTo>
                  <a:cubicBezTo>
                    <a:pt x="0" y="237"/>
                    <a:pt x="0" y="298"/>
                    <a:pt x="31" y="298"/>
                  </a:cubicBezTo>
                  <a:cubicBezTo>
                    <a:pt x="440" y="264"/>
                    <a:pt x="897" y="134"/>
                    <a:pt x="1327" y="134"/>
                  </a:cubicBezTo>
                  <a:cubicBezTo>
                    <a:pt x="1663" y="134"/>
                    <a:pt x="1983" y="214"/>
                    <a:pt x="2250" y="480"/>
                  </a:cubicBezTo>
                  <a:cubicBezTo>
                    <a:pt x="2645" y="906"/>
                    <a:pt x="2645" y="1635"/>
                    <a:pt x="2675" y="2183"/>
                  </a:cubicBezTo>
                  <a:cubicBezTo>
                    <a:pt x="2690" y="2243"/>
                    <a:pt x="2736" y="2274"/>
                    <a:pt x="2778" y="2274"/>
                  </a:cubicBezTo>
                  <a:cubicBezTo>
                    <a:pt x="2819" y="2274"/>
                    <a:pt x="2857" y="2243"/>
                    <a:pt x="2857" y="2183"/>
                  </a:cubicBezTo>
                  <a:cubicBezTo>
                    <a:pt x="2827" y="1575"/>
                    <a:pt x="2797" y="784"/>
                    <a:pt x="2280" y="359"/>
                  </a:cubicBezTo>
                  <a:cubicBezTo>
                    <a:pt x="2013" y="91"/>
                    <a:pt x="1660" y="0"/>
                    <a:pt x="12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6" name="Google Shape;796;p43"/>
            <p:cNvSpPr/>
            <p:nvPr/>
          </p:nvSpPr>
          <p:spPr>
            <a:xfrm>
              <a:off x="6394748" y="1558927"/>
              <a:ext cx="87867" cy="49082"/>
            </a:xfrm>
            <a:custGeom>
              <a:avLst/>
              <a:gdLst/>
              <a:ahLst/>
              <a:cxnLst/>
              <a:rect l="l" t="t" r="r" b="b"/>
              <a:pathLst>
                <a:path w="1647" h="920" extrusionOk="0">
                  <a:moveTo>
                    <a:pt x="580" y="1"/>
                  </a:moveTo>
                  <a:cubicBezTo>
                    <a:pt x="408" y="1"/>
                    <a:pt x="229" y="64"/>
                    <a:pt x="53" y="213"/>
                  </a:cubicBezTo>
                  <a:cubicBezTo>
                    <a:pt x="1" y="266"/>
                    <a:pt x="62" y="341"/>
                    <a:pt x="119" y="341"/>
                  </a:cubicBezTo>
                  <a:cubicBezTo>
                    <a:pt x="127" y="341"/>
                    <a:pt x="136" y="339"/>
                    <a:pt x="145" y="335"/>
                  </a:cubicBezTo>
                  <a:cubicBezTo>
                    <a:pt x="297" y="244"/>
                    <a:pt x="441" y="190"/>
                    <a:pt x="585" y="190"/>
                  </a:cubicBezTo>
                  <a:cubicBezTo>
                    <a:pt x="730" y="190"/>
                    <a:pt x="874" y="244"/>
                    <a:pt x="1026" y="365"/>
                  </a:cubicBezTo>
                  <a:cubicBezTo>
                    <a:pt x="1209" y="517"/>
                    <a:pt x="1330" y="730"/>
                    <a:pt x="1482" y="882"/>
                  </a:cubicBezTo>
                  <a:cubicBezTo>
                    <a:pt x="1500" y="909"/>
                    <a:pt x="1523" y="920"/>
                    <a:pt x="1545" y="920"/>
                  </a:cubicBezTo>
                  <a:cubicBezTo>
                    <a:pt x="1598" y="920"/>
                    <a:pt x="1647" y="855"/>
                    <a:pt x="1604" y="791"/>
                  </a:cubicBezTo>
                  <a:cubicBezTo>
                    <a:pt x="1388" y="380"/>
                    <a:pt x="1003" y="1"/>
                    <a:pt x="5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7" name="Google Shape;797;p43"/>
            <p:cNvSpPr/>
            <p:nvPr/>
          </p:nvSpPr>
          <p:spPr>
            <a:xfrm>
              <a:off x="7573221" y="1456180"/>
              <a:ext cx="236821" cy="150554"/>
            </a:xfrm>
            <a:custGeom>
              <a:avLst/>
              <a:gdLst/>
              <a:ahLst/>
              <a:cxnLst/>
              <a:rect l="l" t="t" r="r" b="b"/>
              <a:pathLst>
                <a:path w="4439" h="2822" extrusionOk="0">
                  <a:moveTo>
                    <a:pt x="2197" y="0"/>
                  </a:moveTo>
                  <a:cubicBezTo>
                    <a:pt x="1430" y="0"/>
                    <a:pt x="663" y="198"/>
                    <a:pt x="0" y="589"/>
                  </a:cubicBezTo>
                  <a:lnTo>
                    <a:pt x="92" y="2534"/>
                  </a:lnTo>
                  <a:cubicBezTo>
                    <a:pt x="711" y="2734"/>
                    <a:pt x="1262" y="2822"/>
                    <a:pt x="1746" y="2822"/>
                  </a:cubicBezTo>
                  <a:cubicBezTo>
                    <a:pt x="3470" y="2822"/>
                    <a:pt x="4343" y="1711"/>
                    <a:pt x="4438" y="619"/>
                  </a:cubicBezTo>
                  <a:cubicBezTo>
                    <a:pt x="3763" y="205"/>
                    <a:pt x="2980" y="0"/>
                    <a:pt x="2197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8" name="Google Shape;798;p43"/>
            <p:cNvSpPr/>
            <p:nvPr/>
          </p:nvSpPr>
          <p:spPr>
            <a:xfrm>
              <a:off x="7568367" y="1370397"/>
              <a:ext cx="246530" cy="118864"/>
            </a:xfrm>
            <a:custGeom>
              <a:avLst/>
              <a:gdLst/>
              <a:ahLst/>
              <a:cxnLst/>
              <a:rect l="l" t="t" r="r" b="b"/>
              <a:pathLst>
                <a:path w="4621" h="2228" extrusionOk="0">
                  <a:moveTo>
                    <a:pt x="2320" y="0"/>
                  </a:moveTo>
                  <a:cubicBezTo>
                    <a:pt x="1018" y="0"/>
                    <a:pt x="0" y="860"/>
                    <a:pt x="0" y="860"/>
                  </a:cubicBezTo>
                  <a:lnTo>
                    <a:pt x="91" y="2197"/>
                  </a:lnTo>
                  <a:cubicBezTo>
                    <a:pt x="754" y="1806"/>
                    <a:pt x="1521" y="1608"/>
                    <a:pt x="2288" y="1608"/>
                  </a:cubicBezTo>
                  <a:cubicBezTo>
                    <a:pt x="3071" y="1608"/>
                    <a:pt x="3854" y="1813"/>
                    <a:pt x="4529" y="2227"/>
                  </a:cubicBezTo>
                  <a:cubicBezTo>
                    <a:pt x="4620" y="1437"/>
                    <a:pt x="4286" y="677"/>
                    <a:pt x="3617" y="313"/>
                  </a:cubicBezTo>
                  <a:cubicBezTo>
                    <a:pt x="3172" y="86"/>
                    <a:pt x="2731" y="0"/>
                    <a:pt x="2320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9" name="Google Shape;799;p43"/>
            <p:cNvSpPr/>
            <p:nvPr/>
          </p:nvSpPr>
          <p:spPr>
            <a:xfrm>
              <a:off x="7592694" y="1462315"/>
              <a:ext cx="145966" cy="129107"/>
            </a:xfrm>
            <a:custGeom>
              <a:avLst/>
              <a:gdLst/>
              <a:ahLst/>
              <a:cxnLst/>
              <a:rect l="l" t="t" r="r" b="b"/>
              <a:pathLst>
                <a:path w="2736" h="2420" extrusionOk="0">
                  <a:moveTo>
                    <a:pt x="1698" y="1"/>
                  </a:moveTo>
                  <a:cubicBezTo>
                    <a:pt x="1228" y="1"/>
                    <a:pt x="771" y="106"/>
                    <a:pt x="456" y="474"/>
                  </a:cubicBezTo>
                  <a:cubicBezTo>
                    <a:pt x="0" y="960"/>
                    <a:pt x="31" y="1720"/>
                    <a:pt x="91" y="2328"/>
                  </a:cubicBezTo>
                  <a:cubicBezTo>
                    <a:pt x="91" y="2389"/>
                    <a:pt x="129" y="2419"/>
                    <a:pt x="167" y="2419"/>
                  </a:cubicBezTo>
                  <a:cubicBezTo>
                    <a:pt x="205" y="2419"/>
                    <a:pt x="243" y="2389"/>
                    <a:pt x="243" y="2328"/>
                  </a:cubicBezTo>
                  <a:cubicBezTo>
                    <a:pt x="243" y="1811"/>
                    <a:pt x="152" y="1173"/>
                    <a:pt x="456" y="687"/>
                  </a:cubicBezTo>
                  <a:cubicBezTo>
                    <a:pt x="740" y="226"/>
                    <a:pt x="1199" y="137"/>
                    <a:pt x="1683" y="137"/>
                  </a:cubicBezTo>
                  <a:cubicBezTo>
                    <a:pt x="1987" y="137"/>
                    <a:pt x="2301" y="172"/>
                    <a:pt x="2587" y="172"/>
                  </a:cubicBezTo>
                  <a:cubicBezTo>
                    <a:pt x="2627" y="172"/>
                    <a:pt x="2667" y="172"/>
                    <a:pt x="2705" y="170"/>
                  </a:cubicBezTo>
                  <a:cubicBezTo>
                    <a:pt x="2736" y="170"/>
                    <a:pt x="2736" y="140"/>
                    <a:pt x="2705" y="109"/>
                  </a:cubicBezTo>
                  <a:cubicBezTo>
                    <a:pt x="2396" y="58"/>
                    <a:pt x="2043" y="1"/>
                    <a:pt x="16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0" name="Google Shape;800;p43"/>
            <p:cNvSpPr/>
            <p:nvPr/>
          </p:nvSpPr>
          <p:spPr>
            <a:xfrm>
              <a:off x="7593814" y="1498964"/>
              <a:ext cx="83013" cy="53617"/>
            </a:xfrm>
            <a:custGeom>
              <a:avLst/>
              <a:gdLst/>
              <a:ahLst/>
              <a:cxnLst/>
              <a:rect l="l" t="t" r="r" b="b"/>
              <a:pathLst>
                <a:path w="1556" h="1005" extrusionOk="0">
                  <a:moveTo>
                    <a:pt x="1029" y="1"/>
                  </a:moveTo>
                  <a:cubicBezTo>
                    <a:pt x="582" y="1"/>
                    <a:pt x="220" y="440"/>
                    <a:pt x="40" y="912"/>
                  </a:cubicBezTo>
                  <a:cubicBezTo>
                    <a:pt x="1" y="971"/>
                    <a:pt x="50" y="1004"/>
                    <a:pt x="106" y="1004"/>
                  </a:cubicBezTo>
                  <a:cubicBezTo>
                    <a:pt x="137" y="1004"/>
                    <a:pt x="170" y="994"/>
                    <a:pt x="192" y="972"/>
                  </a:cubicBezTo>
                  <a:cubicBezTo>
                    <a:pt x="344" y="760"/>
                    <a:pt x="435" y="517"/>
                    <a:pt x="648" y="334"/>
                  </a:cubicBezTo>
                  <a:cubicBezTo>
                    <a:pt x="775" y="223"/>
                    <a:pt x="910" y="178"/>
                    <a:pt x="1054" y="178"/>
                  </a:cubicBezTo>
                  <a:cubicBezTo>
                    <a:pt x="1185" y="178"/>
                    <a:pt x="1324" y="215"/>
                    <a:pt x="1469" y="273"/>
                  </a:cubicBezTo>
                  <a:cubicBezTo>
                    <a:pt x="1477" y="278"/>
                    <a:pt x="1485" y="279"/>
                    <a:pt x="1492" y="279"/>
                  </a:cubicBezTo>
                  <a:cubicBezTo>
                    <a:pt x="1537" y="279"/>
                    <a:pt x="1555" y="208"/>
                    <a:pt x="1529" y="182"/>
                  </a:cubicBezTo>
                  <a:cubicBezTo>
                    <a:pt x="1355" y="55"/>
                    <a:pt x="1187" y="1"/>
                    <a:pt x="10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1" name="Google Shape;801;p43"/>
            <p:cNvSpPr/>
            <p:nvPr/>
          </p:nvSpPr>
          <p:spPr>
            <a:xfrm>
              <a:off x="6443882" y="867809"/>
              <a:ext cx="1173220" cy="1076283"/>
            </a:xfrm>
            <a:custGeom>
              <a:avLst/>
              <a:gdLst/>
              <a:ahLst/>
              <a:cxnLst/>
              <a:rect l="l" t="t" r="r" b="b"/>
              <a:pathLst>
                <a:path w="21991" h="20174" extrusionOk="0">
                  <a:moveTo>
                    <a:pt x="8671" y="0"/>
                  </a:moveTo>
                  <a:cubicBezTo>
                    <a:pt x="4207" y="0"/>
                    <a:pt x="1" y="2149"/>
                    <a:pt x="622" y="10585"/>
                  </a:cubicBezTo>
                  <a:cubicBezTo>
                    <a:pt x="622" y="10585"/>
                    <a:pt x="713" y="14384"/>
                    <a:pt x="1716" y="16208"/>
                  </a:cubicBezTo>
                  <a:cubicBezTo>
                    <a:pt x="2719" y="18062"/>
                    <a:pt x="5880" y="20007"/>
                    <a:pt x="9984" y="20159"/>
                  </a:cubicBezTo>
                  <a:cubicBezTo>
                    <a:pt x="10192" y="20169"/>
                    <a:pt x="10404" y="20173"/>
                    <a:pt x="10618" y="20173"/>
                  </a:cubicBezTo>
                  <a:cubicBezTo>
                    <a:pt x="14596" y="20173"/>
                    <a:pt x="19491" y="18577"/>
                    <a:pt x="20501" y="15721"/>
                  </a:cubicBezTo>
                  <a:cubicBezTo>
                    <a:pt x="21595" y="12712"/>
                    <a:pt x="21990" y="10645"/>
                    <a:pt x="21473" y="7667"/>
                  </a:cubicBezTo>
                  <a:cubicBezTo>
                    <a:pt x="20926" y="4688"/>
                    <a:pt x="20713" y="3350"/>
                    <a:pt x="17856" y="2135"/>
                  </a:cubicBezTo>
                  <a:cubicBezTo>
                    <a:pt x="16536" y="1587"/>
                    <a:pt x="12508" y="0"/>
                    <a:pt x="8671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2" name="Google Shape;802;p43"/>
            <p:cNvSpPr/>
            <p:nvPr/>
          </p:nvSpPr>
          <p:spPr>
            <a:xfrm>
              <a:off x="6995935" y="1405286"/>
              <a:ext cx="82746" cy="136523"/>
            </a:xfrm>
            <a:custGeom>
              <a:avLst/>
              <a:gdLst/>
              <a:ahLst/>
              <a:cxnLst/>
              <a:rect l="l" t="t" r="r" b="b"/>
              <a:pathLst>
                <a:path w="1551" h="2559" extrusionOk="0">
                  <a:moveTo>
                    <a:pt x="259" y="0"/>
                  </a:moveTo>
                  <a:cubicBezTo>
                    <a:pt x="244" y="0"/>
                    <a:pt x="228" y="8"/>
                    <a:pt x="213" y="23"/>
                  </a:cubicBezTo>
                  <a:cubicBezTo>
                    <a:pt x="122" y="388"/>
                    <a:pt x="122" y="783"/>
                    <a:pt x="61" y="1117"/>
                  </a:cubicBezTo>
                  <a:cubicBezTo>
                    <a:pt x="31" y="1361"/>
                    <a:pt x="0" y="1634"/>
                    <a:pt x="152" y="1817"/>
                  </a:cubicBezTo>
                  <a:cubicBezTo>
                    <a:pt x="228" y="1943"/>
                    <a:pt x="347" y="2007"/>
                    <a:pt x="472" y="2007"/>
                  </a:cubicBezTo>
                  <a:cubicBezTo>
                    <a:pt x="497" y="2007"/>
                    <a:pt x="522" y="2004"/>
                    <a:pt x="548" y="1999"/>
                  </a:cubicBezTo>
                  <a:cubicBezTo>
                    <a:pt x="639" y="1969"/>
                    <a:pt x="730" y="1908"/>
                    <a:pt x="791" y="1847"/>
                  </a:cubicBezTo>
                  <a:cubicBezTo>
                    <a:pt x="821" y="1847"/>
                    <a:pt x="973" y="1695"/>
                    <a:pt x="1034" y="1695"/>
                  </a:cubicBezTo>
                  <a:cubicBezTo>
                    <a:pt x="1095" y="1847"/>
                    <a:pt x="1186" y="1999"/>
                    <a:pt x="1277" y="2151"/>
                  </a:cubicBezTo>
                  <a:cubicBezTo>
                    <a:pt x="1186" y="2273"/>
                    <a:pt x="1095" y="2333"/>
                    <a:pt x="973" y="2394"/>
                  </a:cubicBezTo>
                  <a:cubicBezTo>
                    <a:pt x="895" y="2420"/>
                    <a:pt x="951" y="2558"/>
                    <a:pt x="1026" y="2558"/>
                  </a:cubicBezTo>
                  <a:cubicBezTo>
                    <a:pt x="1039" y="2558"/>
                    <a:pt x="1051" y="2555"/>
                    <a:pt x="1064" y="2546"/>
                  </a:cubicBezTo>
                  <a:cubicBezTo>
                    <a:pt x="1338" y="2424"/>
                    <a:pt x="1551" y="2181"/>
                    <a:pt x="1520" y="1877"/>
                  </a:cubicBezTo>
                  <a:cubicBezTo>
                    <a:pt x="1469" y="1670"/>
                    <a:pt x="1285" y="1530"/>
                    <a:pt x="1081" y="1530"/>
                  </a:cubicBezTo>
                  <a:cubicBezTo>
                    <a:pt x="1046" y="1530"/>
                    <a:pt x="1009" y="1534"/>
                    <a:pt x="973" y="1543"/>
                  </a:cubicBezTo>
                  <a:cubicBezTo>
                    <a:pt x="852" y="1573"/>
                    <a:pt x="791" y="1665"/>
                    <a:pt x="700" y="1725"/>
                  </a:cubicBezTo>
                  <a:cubicBezTo>
                    <a:pt x="615" y="1758"/>
                    <a:pt x="544" y="1773"/>
                    <a:pt x="485" y="1773"/>
                  </a:cubicBezTo>
                  <a:cubicBezTo>
                    <a:pt x="163" y="1773"/>
                    <a:pt x="192" y="1335"/>
                    <a:pt x="244" y="1026"/>
                  </a:cubicBezTo>
                  <a:cubicBezTo>
                    <a:pt x="274" y="753"/>
                    <a:pt x="456" y="297"/>
                    <a:pt x="304" y="23"/>
                  </a:cubicBezTo>
                  <a:cubicBezTo>
                    <a:pt x="289" y="8"/>
                    <a:pt x="274" y="0"/>
                    <a:pt x="25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3" name="Google Shape;803;p43"/>
            <p:cNvSpPr/>
            <p:nvPr/>
          </p:nvSpPr>
          <p:spPr>
            <a:xfrm>
              <a:off x="6645700" y="1250845"/>
              <a:ext cx="103819" cy="81252"/>
            </a:xfrm>
            <a:custGeom>
              <a:avLst/>
              <a:gdLst/>
              <a:ahLst/>
              <a:cxnLst/>
              <a:rect l="l" t="t" r="r" b="b"/>
              <a:pathLst>
                <a:path w="1946" h="1523" extrusionOk="0">
                  <a:moveTo>
                    <a:pt x="1824" y="0"/>
                  </a:moveTo>
                  <a:cubicBezTo>
                    <a:pt x="1125" y="0"/>
                    <a:pt x="122" y="730"/>
                    <a:pt x="0" y="1459"/>
                  </a:cubicBezTo>
                  <a:cubicBezTo>
                    <a:pt x="0" y="1497"/>
                    <a:pt x="23" y="1523"/>
                    <a:pt x="48" y="1523"/>
                  </a:cubicBezTo>
                  <a:cubicBezTo>
                    <a:pt x="64" y="1523"/>
                    <a:pt x="80" y="1513"/>
                    <a:pt x="91" y="1490"/>
                  </a:cubicBezTo>
                  <a:cubicBezTo>
                    <a:pt x="517" y="821"/>
                    <a:pt x="1033" y="395"/>
                    <a:pt x="1854" y="183"/>
                  </a:cubicBezTo>
                  <a:cubicBezTo>
                    <a:pt x="1945" y="152"/>
                    <a:pt x="1915" y="31"/>
                    <a:pt x="18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4" name="Google Shape;804;p43"/>
            <p:cNvSpPr/>
            <p:nvPr/>
          </p:nvSpPr>
          <p:spPr>
            <a:xfrm>
              <a:off x="7281351" y="1211421"/>
              <a:ext cx="118971" cy="47428"/>
            </a:xfrm>
            <a:custGeom>
              <a:avLst/>
              <a:gdLst/>
              <a:ahLst/>
              <a:cxnLst/>
              <a:rect l="l" t="t" r="r" b="b"/>
              <a:pathLst>
                <a:path w="2230" h="889" extrusionOk="0">
                  <a:moveTo>
                    <a:pt x="435" y="1"/>
                  </a:moveTo>
                  <a:cubicBezTo>
                    <a:pt x="304" y="1"/>
                    <a:pt x="178" y="14"/>
                    <a:pt x="61" y="40"/>
                  </a:cubicBezTo>
                  <a:cubicBezTo>
                    <a:pt x="0" y="40"/>
                    <a:pt x="0" y="131"/>
                    <a:pt x="61" y="162"/>
                  </a:cubicBezTo>
                  <a:cubicBezTo>
                    <a:pt x="760" y="283"/>
                    <a:pt x="1429" y="344"/>
                    <a:pt x="1976" y="861"/>
                  </a:cubicBezTo>
                  <a:cubicBezTo>
                    <a:pt x="2002" y="881"/>
                    <a:pt x="2030" y="889"/>
                    <a:pt x="2056" y="889"/>
                  </a:cubicBezTo>
                  <a:cubicBezTo>
                    <a:pt x="2152" y="889"/>
                    <a:pt x="2230" y="780"/>
                    <a:pt x="2158" y="709"/>
                  </a:cubicBezTo>
                  <a:cubicBezTo>
                    <a:pt x="1782" y="282"/>
                    <a:pt x="1054" y="1"/>
                    <a:pt x="43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5" name="Google Shape;805;p43"/>
            <p:cNvSpPr/>
            <p:nvPr/>
          </p:nvSpPr>
          <p:spPr>
            <a:xfrm>
              <a:off x="6625383" y="1572387"/>
              <a:ext cx="256337" cy="235649"/>
            </a:xfrm>
            <a:custGeom>
              <a:avLst/>
              <a:gdLst/>
              <a:ahLst/>
              <a:cxnLst/>
              <a:rect l="l" t="t" r="r" b="b"/>
              <a:pathLst>
                <a:path w="4105" h="3774" extrusionOk="0">
                  <a:moveTo>
                    <a:pt x="2063" y="1"/>
                  </a:moveTo>
                  <a:cubicBezTo>
                    <a:pt x="2024" y="1"/>
                    <a:pt x="1985" y="2"/>
                    <a:pt x="1946" y="4"/>
                  </a:cubicBezTo>
                  <a:cubicBezTo>
                    <a:pt x="852" y="65"/>
                    <a:pt x="1" y="946"/>
                    <a:pt x="61" y="1980"/>
                  </a:cubicBezTo>
                  <a:cubicBezTo>
                    <a:pt x="91" y="2994"/>
                    <a:pt x="999" y="3774"/>
                    <a:pt x="2067" y="3774"/>
                  </a:cubicBezTo>
                  <a:cubicBezTo>
                    <a:pt x="2088" y="3774"/>
                    <a:pt x="2108" y="3774"/>
                    <a:pt x="2128" y="3773"/>
                  </a:cubicBezTo>
                  <a:cubicBezTo>
                    <a:pt x="3253" y="3712"/>
                    <a:pt x="4104" y="2831"/>
                    <a:pt x="4043" y="1797"/>
                  </a:cubicBezTo>
                  <a:cubicBezTo>
                    <a:pt x="3985" y="800"/>
                    <a:pt x="3133" y="1"/>
                    <a:pt x="2063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6" name="Google Shape;806;p43"/>
            <p:cNvSpPr/>
            <p:nvPr/>
          </p:nvSpPr>
          <p:spPr>
            <a:xfrm>
              <a:off x="7196415" y="1533105"/>
              <a:ext cx="280169" cy="257672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7" name="Google Shape;807;p43"/>
            <p:cNvSpPr/>
            <p:nvPr/>
          </p:nvSpPr>
          <p:spPr>
            <a:xfrm>
              <a:off x="6963499" y="1595150"/>
              <a:ext cx="100618" cy="69248"/>
            </a:xfrm>
            <a:custGeom>
              <a:avLst/>
              <a:gdLst/>
              <a:ahLst/>
              <a:cxnLst/>
              <a:rect l="l" t="t" r="r" b="b"/>
              <a:pathLst>
                <a:path w="1886" h="1298" extrusionOk="0">
                  <a:moveTo>
                    <a:pt x="149" y="1"/>
                  </a:moveTo>
                  <a:cubicBezTo>
                    <a:pt x="123" y="1"/>
                    <a:pt x="92" y="15"/>
                    <a:pt x="92" y="51"/>
                  </a:cubicBezTo>
                  <a:cubicBezTo>
                    <a:pt x="1" y="932"/>
                    <a:pt x="1095" y="1236"/>
                    <a:pt x="1764" y="1297"/>
                  </a:cubicBezTo>
                  <a:cubicBezTo>
                    <a:pt x="1855" y="1297"/>
                    <a:pt x="1885" y="1145"/>
                    <a:pt x="1794" y="1145"/>
                  </a:cubicBezTo>
                  <a:cubicBezTo>
                    <a:pt x="1460" y="1054"/>
                    <a:pt x="1125" y="993"/>
                    <a:pt x="791" y="841"/>
                  </a:cubicBezTo>
                  <a:cubicBezTo>
                    <a:pt x="457" y="659"/>
                    <a:pt x="305" y="416"/>
                    <a:pt x="183" y="21"/>
                  </a:cubicBezTo>
                  <a:cubicBezTo>
                    <a:pt x="183" y="8"/>
                    <a:pt x="167" y="1"/>
                    <a:pt x="1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8" name="Google Shape;808;p43"/>
            <p:cNvSpPr/>
            <p:nvPr/>
          </p:nvSpPr>
          <p:spPr>
            <a:xfrm>
              <a:off x="6747810" y="1437188"/>
              <a:ext cx="60072" cy="69889"/>
            </a:xfrm>
            <a:custGeom>
              <a:avLst/>
              <a:gdLst/>
              <a:ahLst/>
              <a:cxnLst/>
              <a:rect l="l" t="t" r="r" b="b"/>
              <a:pathLst>
                <a:path w="1126" h="1310" extrusionOk="0">
                  <a:moveTo>
                    <a:pt x="564" y="0"/>
                  </a:moveTo>
                  <a:cubicBezTo>
                    <a:pt x="548" y="0"/>
                    <a:pt x="533" y="1"/>
                    <a:pt x="518" y="3"/>
                  </a:cubicBezTo>
                  <a:cubicBezTo>
                    <a:pt x="214" y="33"/>
                    <a:pt x="1" y="337"/>
                    <a:pt x="1" y="702"/>
                  </a:cubicBezTo>
                  <a:cubicBezTo>
                    <a:pt x="31" y="1036"/>
                    <a:pt x="305" y="1310"/>
                    <a:pt x="609" y="1310"/>
                  </a:cubicBezTo>
                  <a:cubicBezTo>
                    <a:pt x="913" y="1279"/>
                    <a:pt x="1126" y="975"/>
                    <a:pt x="1095" y="611"/>
                  </a:cubicBezTo>
                  <a:cubicBezTo>
                    <a:pt x="1066" y="264"/>
                    <a:pt x="846" y="0"/>
                    <a:pt x="564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9" name="Google Shape;809;p43"/>
            <p:cNvSpPr/>
            <p:nvPr/>
          </p:nvSpPr>
          <p:spPr>
            <a:xfrm>
              <a:off x="7222934" y="1404752"/>
              <a:ext cx="60072" cy="69889"/>
            </a:xfrm>
            <a:custGeom>
              <a:avLst/>
              <a:gdLst/>
              <a:ahLst/>
              <a:cxnLst/>
              <a:rect l="l" t="t" r="r" b="b"/>
              <a:pathLst>
                <a:path w="1126" h="1310" extrusionOk="0">
                  <a:moveTo>
                    <a:pt x="559" y="1"/>
                  </a:moveTo>
                  <a:cubicBezTo>
                    <a:pt x="545" y="1"/>
                    <a:pt x="532" y="1"/>
                    <a:pt x="518" y="3"/>
                  </a:cubicBezTo>
                  <a:cubicBezTo>
                    <a:pt x="214" y="33"/>
                    <a:pt x="1" y="337"/>
                    <a:pt x="1" y="702"/>
                  </a:cubicBezTo>
                  <a:cubicBezTo>
                    <a:pt x="31" y="1036"/>
                    <a:pt x="305" y="1310"/>
                    <a:pt x="609" y="1310"/>
                  </a:cubicBezTo>
                  <a:cubicBezTo>
                    <a:pt x="882" y="1279"/>
                    <a:pt x="1126" y="976"/>
                    <a:pt x="1095" y="611"/>
                  </a:cubicBezTo>
                  <a:cubicBezTo>
                    <a:pt x="1066" y="265"/>
                    <a:pt x="818" y="1"/>
                    <a:pt x="559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0" name="Google Shape;810;p43"/>
            <p:cNvSpPr/>
            <p:nvPr/>
          </p:nvSpPr>
          <p:spPr>
            <a:xfrm>
              <a:off x="6363539" y="887601"/>
              <a:ext cx="282222" cy="571859"/>
            </a:xfrm>
            <a:custGeom>
              <a:avLst/>
              <a:gdLst/>
              <a:ahLst/>
              <a:cxnLst/>
              <a:rect l="l" t="t" r="r" b="b"/>
              <a:pathLst>
                <a:path w="5290" h="10719" extrusionOk="0">
                  <a:moveTo>
                    <a:pt x="5289" y="1"/>
                  </a:moveTo>
                  <a:lnTo>
                    <a:pt x="5289" y="1"/>
                  </a:lnTo>
                  <a:cubicBezTo>
                    <a:pt x="3192" y="882"/>
                    <a:pt x="1520" y="2554"/>
                    <a:pt x="973" y="4165"/>
                  </a:cubicBezTo>
                  <a:cubicBezTo>
                    <a:pt x="0" y="7022"/>
                    <a:pt x="547" y="10244"/>
                    <a:pt x="547" y="10244"/>
                  </a:cubicBezTo>
                  <a:cubicBezTo>
                    <a:pt x="912" y="10305"/>
                    <a:pt x="1976" y="10639"/>
                    <a:pt x="2158" y="10700"/>
                  </a:cubicBezTo>
                  <a:cubicBezTo>
                    <a:pt x="2179" y="10712"/>
                    <a:pt x="2196" y="10718"/>
                    <a:pt x="2209" y="10718"/>
                  </a:cubicBezTo>
                  <a:cubicBezTo>
                    <a:pt x="2388" y="10718"/>
                    <a:pt x="1905" y="9628"/>
                    <a:pt x="2189" y="9514"/>
                  </a:cubicBezTo>
                  <a:cubicBezTo>
                    <a:pt x="2857" y="9302"/>
                    <a:pt x="3526" y="9119"/>
                    <a:pt x="4195" y="8998"/>
                  </a:cubicBezTo>
                  <a:cubicBezTo>
                    <a:pt x="3830" y="6414"/>
                    <a:pt x="4134" y="3831"/>
                    <a:pt x="4894" y="1460"/>
                  </a:cubicBezTo>
                  <a:cubicBezTo>
                    <a:pt x="5046" y="973"/>
                    <a:pt x="5167" y="487"/>
                    <a:pt x="5289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1" name="Google Shape;811;p43"/>
            <p:cNvSpPr/>
            <p:nvPr/>
          </p:nvSpPr>
          <p:spPr>
            <a:xfrm>
              <a:off x="6567865" y="861674"/>
              <a:ext cx="171894" cy="505971"/>
            </a:xfrm>
            <a:custGeom>
              <a:avLst/>
              <a:gdLst/>
              <a:ahLst/>
              <a:cxnLst/>
              <a:rect l="l" t="t" r="r" b="b"/>
              <a:pathLst>
                <a:path w="3222" h="9484" extrusionOk="0">
                  <a:moveTo>
                    <a:pt x="3040" y="0"/>
                  </a:moveTo>
                  <a:cubicBezTo>
                    <a:pt x="2492" y="92"/>
                    <a:pt x="1976" y="274"/>
                    <a:pt x="1489" y="487"/>
                  </a:cubicBezTo>
                  <a:cubicBezTo>
                    <a:pt x="1337" y="973"/>
                    <a:pt x="1216" y="1459"/>
                    <a:pt x="1094" y="1946"/>
                  </a:cubicBezTo>
                  <a:cubicBezTo>
                    <a:pt x="334" y="4317"/>
                    <a:pt x="0" y="6900"/>
                    <a:pt x="365" y="9484"/>
                  </a:cubicBezTo>
                  <a:cubicBezTo>
                    <a:pt x="1337" y="9271"/>
                    <a:pt x="2280" y="9119"/>
                    <a:pt x="3222" y="8997"/>
                  </a:cubicBezTo>
                  <a:cubicBezTo>
                    <a:pt x="2553" y="6019"/>
                    <a:pt x="2523" y="2979"/>
                    <a:pt x="3040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2" name="Google Shape;812;p43"/>
            <p:cNvSpPr/>
            <p:nvPr/>
          </p:nvSpPr>
          <p:spPr>
            <a:xfrm>
              <a:off x="6702410" y="728625"/>
              <a:ext cx="724920" cy="621207"/>
            </a:xfrm>
            <a:custGeom>
              <a:avLst/>
              <a:gdLst/>
              <a:ahLst/>
              <a:cxnLst/>
              <a:rect l="l" t="t" r="r" b="b"/>
              <a:pathLst>
                <a:path w="13588" h="11644" extrusionOk="0">
                  <a:moveTo>
                    <a:pt x="6538" y="1"/>
                  </a:moveTo>
                  <a:cubicBezTo>
                    <a:pt x="6527" y="1"/>
                    <a:pt x="6517" y="1"/>
                    <a:pt x="6506" y="2"/>
                  </a:cubicBezTo>
                  <a:cubicBezTo>
                    <a:pt x="5563" y="32"/>
                    <a:pt x="5138" y="2525"/>
                    <a:pt x="5138" y="2525"/>
                  </a:cubicBezTo>
                  <a:cubicBezTo>
                    <a:pt x="5138" y="2525"/>
                    <a:pt x="4806" y="839"/>
                    <a:pt x="3954" y="839"/>
                  </a:cubicBezTo>
                  <a:cubicBezTo>
                    <a:pt x="3877" y="839"/>
                    <a:pt x="3795" y="853"/>
                    <a:pt x="3709" y="883"/>
                  </a:cubicBezTo>
                  <a:cubicBezTo>
                    <a:pt x="2676" y="1248"/>
                    <a:pt x="4135" y="2616"/>
                    <a:pt x="4135" y="2616"/>
                  </a:cubicBezTo>
                  <a:cubicBezTo>
                    <a:pt x="3453" y="2394"/>
                    <a:pt x="2762" y="2297"/>
                    <a:pt x="2083" y="2297"/>
                  </a:cubicBezTo>
                  <a:cubicBezTo>
                    <a:pt x="1551" y="2297"/>
                    <a:pt x="1025" y="2357"/>
                    <a:pt x="518" y="2464"/>
                  </a:cubicBezTo>
                  <a:cubicBezTo>
                    <a:pt x="1" y="5473"/>
                    <a:pt x="31" y="8513"/>
                    <a:pt x="700" y="11491"/>
                  </a:cubicBezTo>
                  <a:cubicBezTo>
                    <a:pt x="2549" y="11286"/>
                    <a:pt x="4267" y="11237"/>
                    <a:pt x="5490" y="11237"/>
                  </a:cubicBezTo>
                  <a:cubicBezTo>
                    <a:pt x="6619" y="11237"/>
                    <a:pt x="7326" y="11279"/>
                    <a:pt x="7326" y="11279"/>
                  </a:cubicBezTo>
                  <a:cubicBezTo>
                    <a:pt x="7326" y="11279"/>
                    <a:pt x="7103" y="8376"/>
                    <a:pt x="7396" y="8376"/>
                  </a:cubicBezTo>
                  <a:cubicBezTo>
                    <a:pt x="7427" y="8376"/>
                    <a:pt x="7465" y="8409"/>
                    <a:pt x="7509" y="8482"/>
                  </a:cubicBezTo>
                  <a:cubicBezTo>
                    <a:pt x="7965" y="9242"/>
                    <a:pt x="8208" y="11339"/>
                    <a:pt x="8208" y="11339"/>
                  </a:cubicBezTo>
                  <a:lnTo>
                    <a:pt x="11035" y="11309"/>
                  </a:lnTo>
                  <a:cubicBezTo>
                    <a:pt x="11156" y="10610"/>
                    <a:pt x="10852" y="7449"/>
                    <a:pt x="10852" y="7449"/>
                  </a:cubicBezTo>
                  <a:lnTo>
                    <a:pt x="10852" y="7449"/>
                  </a:lnTo>
                  <a:cubicBezTo>
                    <a:pt x="11521" y="8482"/>
                    <a:pt x="12220" y="11431"/>
                    <a:pt x="12220" y="11431"/>
                  </a:cubicBezTo>
                  <a:cubicBezTo>
                    <a:pt x="12585" y="11491"/>
                    <a:pt x="13071" y="11583"/>
                    <a:pt x="13588" y="11643"/>
                  </a:cubicBezTo>
                  <a:cubicBezTo>
                    <a:pt x="12858" y="8269"/>
                    <a:pt x="11095" y="4987"/>
                    <a:pt x="9180" y="2008"/>
                  </a:cubicBezTo>
                  <a:cubicBezTo>
                    <a:pt x="7387" y="2099"/>
                    <a:pt x="5928" y="2494"/>
                    <a:pt x="5928" y="2494"/>
                  </a:cubicBezTo>
                  <a:cubicBezTo>
                    <a:pt x="5928" y="2494"/>
                    <a:pt x="7412" y="1"/>
                    <a:pt x="6538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3" name="Google Shape;813;p43"/>
            <p:cNvSpPr/>
            <p:nvPr/>
          </p:nvSpPr>
          <p:spPr>
            <a:xfrm>
              <a:off x="7192151" y="835160"/>
              <a:ext cx="371369" cy="532486"/>
            </a:xfrm>
            <a:custGeom>
              <a:avLst/>
              <a:gdLst/>
              <a:ahLst/>
              <a:cxnLst/>
              <a:rect l="l" t="t" r="r" b="b"/>
              <a:pathLst>
                <a:path w="6961" h="9981" extrusionOk="0">
                  <a:moveTo>
                    <a:pt x="617" y="1"/>
                  </a:moveTo>
                  <a:cubicBezTo>
                    <a:pt x="409" y="1"/>
                    <a:pt x="203" y="4"/>
                    <a:pt x="0" y="11"/>
                  </a:cubicBezTo>
                  <a:cubicBezTo>
                    <a:pt x="1915" y="3020"/>
                    <a:pt x="3678" y="6303"/>
                    <a:pt x="4408" y="9646"/>
                  </a:cubicBezTo>
                  <a:cubicBezTo>
                    <a:pt x="5259" y="9768"/>
                    <a:pt x="6201" y="9890"/>
                    <a:pt x="6961" y="9981"/>
                  </a:cubicBezTo>
                  <a:cubicBezTo>
                    <a:pt x="6566" y="6455"/>
                    <a:pt x="5168" y="2959"/>
                    <a:pt x="2949" y="193"/>
                  </a:cubicBezTo>
                  <a:cubicBezTo>
                    <a:pt x="2162" y="50"/>
                    <a:pt x="1374" y="1"/>
                    <a:pt x="617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4" name="Google Shape;814;p43"/>
            <p:cNvSpPr/>
            <p:nvPr/>
          </p:nvSpPr>
          <p:spPr>
            <a:xfrm>
              <a:off x="7349423" y="845456"/>
              <a:ext cx="300040" cy="549772"/>
            </a:xfrm>
            <a:custGeom>
              <a:avLst/>
              <a:gdLst/>
              <a:ahLst/>
              <a:cxnLst/>
              <a:rect l="l" t="t" r="r" b="b"/>
              <a:pathLst>
                <a:path w="5624" h="10305" extrusionOk="0">
                  <a:moveTo>
                    <a:pt x="1" y="0"/>
                  </a:moveTo>
                  <a:cubicBezTo>
                    <a:pt x="2220" y="2766"/>
                    <a:pt x="3618" y="6262"/>
                    <a:pt x="4013" y="9788"/>
                  </a:cubicBezTo>
                  <a:cubicBezTo>
                    <a:pt x="4195" y="9818"/>
                    <a:pt x="4378" y="9818"/>
                    <a:pt x="4560" y="9849"/>
                  </a:cubicBezTo>
                  <a:cubicBezTo>
                    <a:pt x="5046" y="9909"/>
                    <a:pt x="4469" y="10274"/>
                    <a:pt x="4712" y="10304"/>
                  </a:cubicBezTo>
                  <a:cubicBezTo>
                    <a:pt x="4955" y="10304"/>
                    <a:pt x="5594" y="9940"/>
                    <a:pt x="5594" y="9940"/>
                  </a:cubicBezTo>
                  <a:cubicBezTo>
                    <a:pt x="5594" y="9940"/>
                    <a:pt x="5624" y="7478"/>
                    <a:pt x="3739" y="2797"/>
                  </a:cubicBezTo>
                  <a:cubicBezTo>
                    <a:pt x="3040" y="1125"/>
                    <a:pt x="1581" y="335"/>
                    <a:pt x="1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5" name="Google Shape;815;p43"/>
            <p:cNvSpPr/>
            <p:nvPr/>
          </p:nvSpPr>
          <p:spPr>
            <a:xfrm>
              <a:off x="6219177" y="2335615"/>
              <a:ext cx="351950" cy="342400"/>
            </a:xfrm>
            <a:custGeom>
              <a:avLst/>
              <a:gdLst/>
              <a:ahLst/>
              <a:cxnLst/>
              <a:rect l="l" t="t" r="r" b="b"/>
              <a:pathLst>
                <a:path w="6597" h="6418" extrusionOk="0">
                  <a:moveTo>
                    <a:pt x="3648" y="1"/>
                  </a:moveTo>
                  <a:cubicBezTo>
                    <a:pt x="3648" y="1"/>
                    <a:pt x="1" y="4165"/>
                    <a:pt x="31" y="5624"/>
                  </a:cubicBezTo>
                  <a:cubicBezTo>
                    <a:pt x="44" y="6237"/>
                    <a:pt x="659" y="6418"/>
                    <a:pt x="1379" y="6418"/>
                  </a:cubicBezTo>
                  <a:cubicBezTo>
                    <a:pt x="2407" y="6418"/>
                    <a:pt x="3648" y="6050"/>
                    <a:pt x="3648" y="6050"/>
                  </a:cubicBezTo>
                  <a:lnTo>
                    <a:pt x="6597" y="1551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6" name="Google Shape;816;p43"/>
            <p:cNvSpPr/>
            <p:nvPr/>
          </p:nvSpPr>
          <p:spPr>
            <a:xfrm>
              <a:off x="6600247" y="1951352"/>
              <a:ext cx="411969" cy="718411"/>
            </a:xfrm>
            <a:custGeom>
              <a:avLst/>
              <a:gdLst/>
              <a:ahLst/>
              <a:cxnLst/>
              <a:rect l="l" t="t" r="r" b="b"/>
              <a:pathLst>
                <a:path w="7722" h="13466" extrusionOk="0">
                  <a:moveTo>
                    <a:pt x="1278" y="0"/>
                  </a:moveTo>
                  <a:lnTo>
                    <a:pt x="882" y="2067"/>
                  </a:lnTo>
                  <a:lnTo>
                    <a:pt x="1" y="10031"/>
                  </a:lnTo>
                  <a:lnTo>
                    <a:pt x="7721" y="13465"/>
                  </a:lnTo>
                  <a:lnTo>
                    <a:pt x="7721" y="4073"/>
                  </a:lnTo>
                  <a:cubicBezTo>
                    <a:pt x="6202" y="1945"/>
                    <a:pt x="1278" y="0"/>
                    <a:pt x="127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7" name="Google Shape;817;p43"/>
            <p:cNvSpPr/>
            <p:nvPr/>
          </p:nvSpPr>
          <p:spPr>
            <a:xfrm>
              <a:off x="6699209" y="1933481"/>
              <a:ext cx="330823" cy="718464"/>
            </a:xfrm>
            <a:custGeom>
              <a:avLst/>
              <a:gdLst/>
              <a:ahLst/>
              <a:cxnLst/>
              <a:rect l="l" t="t" r="r" b="b"/>
              <a:pathLst>
                <a:path w="6201" h="13467" extrusionOk="0">
                  <a:moveTo>
                    <a:pt x="1034" y="1"/>
                  </a:moveTo>
                  <a:lnTo>
                    <a:pt x="699" y="2068"/>
                  </a:lnTo>
                  <a:lnTo>
                    <a:pt x="0" y="10031"/>
                  </a:lnTo>
                  <a:lnTo>
                    <a:pt x="6201" y="13466"/>
                  </a:lnTo>
                  <a:lnTo>
                    <a:pt x="6201" y="4074"/>
                  </a:lnTo>
                  <a:cubicBezTo>
                    <a:pt x="4985" y="1977"/>
                    <a:pt x="1034" y="1"/>
                    <a:pt x="1034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8" name="Google Shape;818;p43"/>
            <p:cNvSpPr/>
            <p:nvPr/>
          </p:nvSpPr>
          <p:spPr>
            <a:xfrm>
              <a:off x="6806227" y="1920517"/>
              <a:ext cx="225457" cy="718411"/>
            </a:xfrm>
            <a:custGeom>
              <a:avLst/>
              <a:gdLst/>
              <a:ahLst/>
              <a:cxnLst/>
              <a:rect l="l" t="t" r="r" b="b"/>
              <a:pathLst>
                <a:path w="4226" h="13466" extrusionOk="0">
                  <a:moveTo>
                    <a:pt x="699" y="1"/>
                  </a:moveTo>
                  <a:lnTo>
                    <a:pt x="456" y="2068"/>
                  </a:lnTo>
                  <a:lnTo>
                    <a:pt x="0" y="10031"/>
                  </a:lnTo>
                  <a:lnTo>
                    <a:pt x="4225" y="13466"/>
                  </a:lnTo>
                  <a:lnTo>
                    <a:pt x="4225" y="4074"/>
                  </a:lnTo>
                  <a:cubicBezTo>
                    <a:pt x="3405" y="1976"/>
                    <a:pt x="699" y="1"/>
                    <a:pt x="699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9" name="Google Shape;819;p43"/>
            <p:cNvSpPr/>
            <p:nvPr/>
          </p:nvSpPr>
          <p:spPr>
            <a:xfrm>
              <a:off x="7033226" y="1948098"/>
              <a:ext cx="411969" cy="718411"/>
            </a:xfrm>
            <a:custGeom>
              <a:avLst/>
              <a:gdLst/>
              <a:ahLst/>
              <a:cxnLst/>
              <a:rect l="l" t="t" r="r" b="b"/>
              <a:pathLst>
                <a:path w="7722" h="13466" extrusionOk="0">
                  <a:moveTo>
                    <a:pt x="6444" y="0"/>
                  </a:moveTo>
                  <a:cubicBezTo>
                    <a:pt x="6444" y="0"/>
                    <a:pt x="1520" y="1976"/>
                    <a:pt x="1" y="4104"/>
                  </a:cubicBezTo>
                  <a:lnTo>
                    <a:pt x="1" y="13466"/>
                  </a:lnTo>
                  <a:lnTo>
                    <a:pt x="7721" y="10061"/>
                  </a:lnTo>
                  <a:lnTo>
                    <a:pt x="6870" y="2067"/>
                  </a:lnTo>
                  <a:lnTo>
                    <a:pt x="6444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0" name="Google Shape;820;p43"/>
            <p:cNvSpPr/>
            <p:nvPr/>
          </p:nvSpPr>
          <p:spPr>
            <a:xfrm>
              <a:off x="7015407" y="1930280"/>
              <a:ext cx="330823" cy="718411"/>
            </a:xfrm>
            <a:custGeom>
              <a:avLst/>
              <a:gdLst/>
              <a:ahLst/>
              <a:cxnLst/>
              <a:rect l="l" t="t" r="r" b="b"/>
              <a:pathLst>
                <a:path w="6201" h="13466" extrusionOk="0">
                  <a:moveTo>
                    <a:pt x="5168" y="0"/>
                  </a:moveTo>
                  <a:cubicBezTo>
                    <a:pt x="5168" y="0"/>
                    <a:pt x="1216" y="1976"/>
                    <a:pt x="0" y="4103"/>
                  </a:cubicBezTo>
                  <a:lnTo>
                    <a:pt x="0" y="13465"/>
                  </a:lnTo>
                  <a:lnTo>
                    <a:pt x="6201" y="10061"/>
                  </a:lnTo>
                  <a:lnTo>
                    <a:pt x="5502" y="2067"/>
                  </a:lnTo>
                  <a:lnTo>
                    <a:pt x="5168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1" name="Google Shape;821;p43"/>
            <p:cNvSpPr/>
            <p:nvPr/>
          </p:nvSpPr>
          <p:spPr>
            <a:xfrm>
              <a:off x="7013753" y="1918917"/>
              <a:ext cx="227111" cy="716811"/>
            </a:xfrm>
            <a:custGeom>
              <a:avLst/>
              <a:gdLst/>
              <a:ahLst/>
              <a:cxnLst/>
              <a:rect l="l" t="t" r="r" b="b"/>
              <a:pathLst>
                <a:path w="4257" h="13436" extrusionOk="0">
                  <a:moveTo>
                    <a:pt x="3557" y="0"/>
                  </a:moveTo>
                  <a:cubicBezTo>
                    <a:pt x="3557" y="0"/>
                    <a:pt x="852" y="1946"/>
                    <a:pt x="1" y="4073"/>
                  </a:cubicBezTo>
                  <a:lnTo>
                    <a:pt x="1" y="13435"/>
                  </a:lnTo>
                  <a:lnTo>
                    <a:pt x="4256" y="10031"/>
                  </a:lnTo>
                  <a:lnTo>
                    <a:pt x="3770" y="2037"/>
                  </a:lnTo>
                  <a:lnTo>
                    <a:pt x="3557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2" name="Google Shape;822;p43"/>
            <p:cNvSpPr/>
            <p:nvPr/>
          </p:nvSpPr>
          <p:spPr>
            <a:xfrm>
              <a:off x="6542097" y="1994724"/>
              <a:ext cx="445793" cy="694510"/>
            </a:xfrm>
            <a:custGeom>
              <a:avLst/>
              <a:gdLst/>
              <a:ahLst/>
              <a:cxnLst/>
              <a:rect l="l" t="t" r="r" b="b"/>
              <a:pathLst>
                <a:path w="8356" h="13018" extrusionOk="0">
                  <a:moveTo>
                    <a:pt x="1182" y="1"/>
                  </a:moveTo>
                  <a:cubicBezTo>
                    <a:pt x="1" y="1"/>
                    <a:pt x="179" y="1376"/>
                    <a:pt x="179" y="1376"/>
                  </a:cubicBezTo>
                  <a:lnTo>
                    <a:pt x="453" y="9704"/>
                  </a:lnTo>
                  <a:cubicBezTo>
                    <a:pt x="2276" y="10069"/>
                    <a:pt x="8356" y="13017"/>
                    <a:pt x="8356" y="13017"/>
                  </a:cubicBezTo>
                  <a:lnTo>
                    <a:pt x="8356" y="3199"/>
                  </a:lnTo>
                  <a:cubicBezTo>
                    <a:pt x="7869" y="2835"/>
                    <a:pt x="3097" y="342"/>
                    <a:pt x="1547" y="38"/>
                  </a:cubicBezTo>
                  <a:cubicBezTo>
                    <a:pt x="1413" y="12"/>
                    <a:pt x="1292" y="1"/>
                    <a:pt x="1182" y="1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3" name="Google Shape;823;p43"/>
            <p:cNvSpPr/>
            <p:nvPr/>
          </p:nvSpPr>
          <p:spPr>
            <a:xfrm>
              <a:off x="7075371" y="1985014"/>
              <a:ext cx="445793" cy="694457"/>
            </a:xfrm>
            <a:custGeom>
              <a:avLst/>
              <a:gdLst/>
              <a:ahLst/>
              <a:cxnLst/>
              <a:rect l="l" t="t" r="r" b="b"/>
              <a:pathLst>
                <a:path w="8356" h="13017" extrusionOk="0">
                  <a:moveTo>
                    <a:pt x="7174" y="0"/>
                  </a:moveTo>
                  <a:cubicBezTo>
                    <a:pt x="7065" y="0"/>
                    <a:pt x="6943" y="12"/>
                    <a:pt x="6810" y="38"/>
                  </a:cubicBezTo>
                  <a:cubicBezTo>
                    <a:pt x="5259" y="311"/>
                    <a:pt x="487" y="2956"/>
                    <a:pt x="1" y="3321"/>
                  </a:cubicBezTo>
                  <a:lnTo>
                    <a:pt x="1" y="13017"/>
                  </a:lnTo>
                  <a:cubicBezTo>
                    <a:pt x="1" y="13017"/>
                    <a:pt x="6080" y="10068"/>
                    <a:pt x="7904" y="9673"/>
                  </a:cubicBezTo>
                  <a:lnTo>
                    <a:pt x="8177" y="1375"/>
                  </a:lnTo>
                  <a:cubicBezTo>
                    <a:pt x="8177" y="1375"/>
                    <a:pt x="8356" y="0"/>
                    <a:pt x="7174" y="0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4" name="Google Shape;824;p43"/>
            <p:cNvSpPr/>
            <p:nvPr/>
          </p:nvSpPr>
          <p:spPr>
            <a:xfrm>
              <a:off x="6987826" y="2149218"/>
              <a:ext cx="87601" cy="545984"/>
            </a:xfrm>
            <a:custGeom>
              <a:avLst/>
              <a:gdLst/>
              <a:ahLst/>
              <a:cxnLst/>
              <a:rect l="l" t="t" r="r" b="b"/>
              <a:pathLst>
                <a:path w="1642" h="10234" extrusionOk="0">
                  <a:moveTo>
                    <a:pt x="1008" y="1"/>
                  </a:moveTo>
                  <a:cubicBezTo>
                    <a:pt x="505" y="1"/>
                    <a:pt x="1" y="303"/>
                    <a:pt x="1" y="303"/>
                  </a:cubicBezTo>
                  <a:lnTo>
                    <a:pt x="1" y="10121"/>
                  </a:lnTo>
                  <a:cubicBezTo>
                    <a:pt x="342" y="10203"/>
                    <a:pt x="615" y="10234"/>
                    <a:pt x="832" y="10234"/>
                  </a:cubicBezTo>
                  <a:cubicBezTo>
                    <a:pt x="1503" y="10234"/>
                    <a:pt x="1642" y="9939"/>
                    <a:pt x="1642" y="9939"/>
                  </a:cubicBezTo>
                  <a:lnTo>
                    <a:pt x="1642" y="243"/>
                  </a:lnTo>
                  <a:cubicBezTo>
                    <a:pt x="1462" y="63"/>
                    <a:pt x="1235" y="1"/>
                    <a:pt x="1008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5" name="Google Shape;825;p43"/>
            <p:cNvSpPr/>
            <p:nvPr/>
          </p:nvSpPr>
          <p:spPr>
            <a:xfrm>
              <a:off x="6206160" y="2304993"/>
              <a:ext cx="564443" cy="494234"/>
            </a:xfrm>
            <a:custGeom>
              <a:avLst/>
              <a:gdLst/>
              <a:ahLst/>
              <a:cxnLst/>
              <a:rect l="l" t="t" r="r" b="b"/>
              <a:pathLst>
                <a:path w="10580" h="9264" extrusionOk="0">
                  <a:moveTo>
                    <a:pt x="8803" y="1"/>
                  </a:moveTo>
                  <a:cubicBezTo>
                    <a:pt x="8019" y="1"/>
                    <a:pt x="6962" y="1639"/>
                    <a:pt x="6962" y="1639"/>
                  </a:cubicBezTo>
                  <a:cubicBezTo>
                    <a:pt x="6962" y="1639"/>
                    <a:pt x="6699" y="31"/>
                    <a:pt x="5975" y="31"/>
                  </a:cubicBezTo>
                  <a:cubicBezTo>
                    <a:pt x="5922" y="31"/>
                    <a:pt x="5866" y="39"/>
                    <a:pt x="5807" y="58"/>
                  </a:cubicBezTo>
                  <a:cubicBezTo>
                    <a:pt x="4926" y="301"/>
                    <a:pt x="5807" y="2642"/>
                    <a:pt x="5807" y="2642"/>
                  </a:cubicBezTo>
                  <a:lnTo>
                    <a:pt x="1400" y="5134"/>
                  </a:lnTo>
                  <a:cubicBezTo>
                    <a:pt x="1400" y="5134"/>
                    <a:pt x="397" y="5621"/>
                    <a:pt x="245" y="6198"/>
                  </a:cubicBezTo>
                  <a:cubicBezTo>
                    <a:pt x="1" y="7467"/>
                    <a:pt x="2087" y="9264"/>
                    <a:pt x="3832" y="9264"/>
                  </a:cubicBezTo>
                  <a:cubicBezTo>
                    <a:pt x="4261" y="9264"/>
                    <a:pt x="4669" y="9155"/>
                    <a:pt x="5017" y="8903"/>
                  </a:cubicBezTo>
                  <a:cubicBezTo>
                    <a:pt x="6810" y="7657"/>
                    <a:pt x="10579" y="2824"/>
                    <a:pt x="10549" y="2368"/>
                  </a:cubicBezTo>
                  <a:cubicBezTo>
                    <a:pt x="10549" y="2110"/>
                    <a:pt x="10413" y="2019"/>
                    <a:pt x="10222" y="2019"/>
                  </a:cubicBezTo>
                  <a:cubicBezTo>
                    <a:pt x="9946" y="2019"/>
                    <a:pt x="9554" y="2207"/>
                    <a:pt x="9283" y="2360"/>
                  </a:cubicBezTo>
                  <a:lnTo>
                    <a:pt x="9283" y="2360"/>
                  </a:lnTo>
                  <a:cubicBezTo>
                    <a:pt x="9753" y="2055"/>
                    <a:pt x="10530" y="1460"/>
                    <a:pt x="10002" y="1152"/>
                  </a:cubicBezTo>
                  <a:cubicBezTo>
                    <a:pt x="9906" y="1094"/>
                    <a:pt x="9804" y="1069"/>
                    <a:pt x="9700" y="1069"/>
                  </a:cubicBezTo>
                  <a:cubicBezTo>
                    <a:pt x="9281" y="1069"/>
                    <a:pt x="8823" y="1479"/>
                    <a:pt x="8548" y="1773"/>
                  </a:cubicBezTo>
                  <a:lnTo>
                    <a:pt x="8548" y="1773"/>
                  </a:lnTo>
                  <a:cubicBezTo>
                    <a:pt x="8921" y="1266"/>
                    <a:pt x="9557" y="234"/>
                    <a:pt x="8969" y="28"/>
                  </a:cubicBezTo>
                  <a:cubicBezTo>
                    <a:pt x="8915" y="9"/>
                    <a:pt x="8860" y="1"/>
                    <a:pt x="8803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6" name="Google Shape;826;p43"/>
            <p:cNvSpPr/>
            <p:nvPr/>
          </p:nvSpPr>
          <p:spPr>
            <a:xfrm>
              <a:off x="7488877" y="2335615"/>
              <a:ext cx="353604" cy="342400"/>
            </a:xfrm>
            <a:custGeom>
              <a:avLst/>
              <a:gdLst/>
              <a:ahLst/>
              <a:cxnLst/>
              <a:rect l="l" t="t" r="r" b="b"/>
              <a:pathLst>
                <a:path w="6628" h="6418" extrusionOk="0">
                  <a:moveTo>
                    <a:pt x="2980" y="1"/>
                  </a:moveTo>
                  <a:lnTo>
                    <a:pt x="1" y="1551"/>
                  </a:lnTo>
                  <a:lnTo>
                    <a:pt x="2980" y="6050"/>
                  </a:lnTo>
                  <a:cubicBezTo>
                    <a:pt x="2980" y="6050"/>
                    <a:pt x="4221" y="6418"/>
                    <a:pt x="5249" y="6418"/>
                  </a:cubicBezTo>
                  <a:cubicBezTo>
                    <a:pt x="5969" y="6418"/>
                    <a:pt x="6584" y="6237"/>
                    <a:pt x="6597" y="5624"/>
                  </a:cubicBezTo>
                  <a:cubicBezTo>
                    <a:pt x="6627" y="4165"/>
                    <a:pt x="2980" y="1"/>
                    <a:pt x="2980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7" name="Google Shape;827;p43"/>
            <p:cNvSpPr/>
            <p:nvPr/>
          </p:nvSpPr>
          <p:spPr>
            <a:xfrm>
              <a:off x="7291060" y="2304993"/>
              <a:ext cx="562789" cy="494234"/>
            </a:xfrm>
            <a:custGeom>
              <a:avLst/>
              <a:gdLst/>
              <a:ahLst/>
              <a:cxnLst/>
              <a:rect l="l" t="t" r="r" b="b"/>
              <a:pathLst>
                <a:path w="10549" h="9264" extrusionOk="0">
                  <a:moveTo>
                    <a:pt x="1777" y="1"/>
                  </a:moveTo>
                  <a:cubicBezTo>
                    <a:pt x="1720" y="1"/>
                    <a:pt x="1665" y="9"/>
                    <a:pt x="1611" y="28"/>
                  </a:cubicBezTo>
                  <a:cubicBezTo>
                    <a:pt x="973" y="241"/>
                    <a:pt x="1703" y="1335"/>
                    <a:pt x="2067" y="1821"/>
                  </a:cubicBezTo>
                  <a:cubicBezTo>
                    <a:pt x="2189" y="1973"/>
                    <a:pt x="2250" y="2064"/>
                    <a:pt x="2250" y="2064"/>
                  </a:cubicBezTo>
                  <a:cubicBezTo>
                    <a:pt x="2250" y="2064"/>
                    <a:pt x="1526" y="1069"/>
                    <a:pt x="878" y="1069"/>
                  </a:cubicBezTo>
                  <a:cubicBezTo>
                    <a:pt x="775" y="1069"/>
                    <a:pt x="674" y="1094"/>
                    <a:pt x="578" y="1152"/>
                  </a:cubicBezTo>
                  <a:cubicBezTo>
                    <a:pt x="48" y="1461"/>
                    <a:pt x="832" y="2059"/>
                    <a:pt x="1302" y="2363"/>
                  </a:cubicBezTo>
                  <a:lnTo>
                    <a:pt x="1302" y="2363"/>
                  </a:lnTo>
                  <a:cubicBezTo>
                    <a:pt x="1029" y="2210"/>
                    <a:pt x="631" y="2019"/>
                    <a:pt x="348" y="2019"/>
                  </a:cubicBezTo>
                  <a:cubicBezTo>
                    <a:pt x="151" y="2019"/>
                    <a:pt x="9" y="2110"/>
                    <a:pt x="1" y="2368"/>
                  </a:cubicBezTo>
                  <a:cubicBezTo>
                    <a:pt x="1" y="2824"/>
                    <a:pt x="3770" y="7657"/>
                    <a:pt x="5563" y="8903"/>
                  </a:cubicBezTo>
                  <a:cubicBezTo>
                    <a:pt x="5911" y="9155"/>
                    <a:pt x="6318" y="9264"/>
                    <a:pt x="6745" y="9264"/>
                  </a:cubicBezTo>
                  <a:cubicBezTo>
                    <a:pt x="8482" y="9264"/>
                    <a:pt x="10549" y="7467"/>
                    <a:pt x="10305" y="6198"/>
                  </a:cubicBezTo>
                  <a:cubicBezTo>
                    <a:pt x="10183" y="5621"/>
                    <a:pt x="9150" y="5134"/>
                    <a:pt x="9150" y="5134"/>
                  </a:cubicBezTo>
                  <a:lnTo>
                    <a:pt x="4773" y="2642"/>
                  </a:lnTo>
                  <a:cubicBezTo>
                    <a:pt x="4773" y="2642"/>
                    <a:pt x="5624" y="301"/>
                    <a:pt x="4773" y="58"/>
                  </a:cubicBezTo>
                  <a:cubicBezTo>
                    <a:pt x="4712" y="39"/>
                    <a:pt x="4654" y="31"/>
                    <a:pt x="4599" y="31"/>
                  </a:cubicBezTo>
                  <a:cubicBezTo>
                    <a:pt x="3851" y="31"/>
                    <a:pt x="3587" y="1639"/>
                    <a:pt x="3587" y="1639"/>
                  </a:cubicBezTo>
                  <a:cubicBezTo>
                    <a:pt x="3587" y="1639"/>
                    <a:pt x="2557" y="1"/>
                    <a:pt x="1777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29" name="Google Shape;829;p43"/>
          <p:cNvGrpSpPr/>
          <p:nvPr/>
        </p:nvGrpSpPr>
        <p:grpSpPr>
          <a:xfrm>
            <a:off x="6005560" y="2251514"/>
            <a:ext cx="1090152" cy="1274589"/>
            <a:chOff x="4786575" y="766525"/>
            <a:chExt cx="921775" cy="1077725"/>
          </a:xfrm>
        </p:grpSpPr>
        <p:sp>
          <p:nvSpPr>
            <p:cNvPr id="830" name="Google Shape;830;p43"/>
            <p:cNvSpPr/>
            <p:nvPr/>
          </p:nvSpPr>
          <p:spPr>
            <a:xfrm>
              <a:off x="4786575" y="768400"/>
              <a:ext cx="921775" cy="1075850"/>
            </a:xfrm>
            <a:custGeom>
              <a:avLst/>
              <a:gdLst/>
              <a:ahLst/>
              <a:cxnLst/>
              <a:rect l="l" t="t" r="r" b="b"/>
              <a:pathLst>
                <a:path w="36871" h="43034" extrusionOk="0">
                  <a:moveTo>
                    <a:pt x="7113" y="0"/>
                  </a:moveTo>
                  <a:cubicBezTo>
                    <a:pt x="6019" y="790"/>
                    <a:pt x="5502" y="4438"/>
                    <a:pt x="5502" y="4438"/>
                  </a:cubicBezTo>
                  <a:lnTo>
                    <a:pt x="92" y="34560"/>
                  </a:lnTo>
                  <a:cubicBezTo>
                    <a:pt x="1" y="35077"/>
                    <a:pt x="183" y="37691"/>
                    <a:pt x="2949" y="38207"/>
                  </a:cubicBezTo>
                  <a:lnTo>
                    <a:pt x="29819" y="43010"/>
                  </a:lnTo>
                  <a:cubicBezTo>
                    <a:pt x="29890" y="43026"/>
                    <a:pt x="29961" y="43033"/>
                    <a:pt x="30030" y="43033"/>
                  </a:cubicBezTo>
                  <a:cubicBezTo>
                    <a:pt x="30486" y="43033"/>
                    <a:pt x="30864" y="42699"/>
                    <a:pt x="30943" y="42250"/>
                  </a:cubicBezTo>
                  <a:lnTo>
                    <a:pt x="36871" y="9301"/>
                  </a:lnTo>
                  <a:lnTo>
                    <a:pt x="71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1" name="Google Shape;831;p43"/>
            <p:cNvSpPr/>
            <p:nvPr/>
          </p:nvSpPr>
          <p:spPr>
            <a:xfrm>
              <a:off x="4812425" y="842100"/>
              <a:ext cx="869325" cy="973025"/>
            </a:xfrm>
            <a:custGeom>
              <a:avLst/>
              <a:gdLst/>
              <a:ahLst/>
              <a:cxnLst/>
              <a:rect l="l" t="t" r="r" b="b"/>
              <a:pathLst>
                <a:path w="34773" h="38921" extrusionOk="0">
                  <a:moveTo>
                    <a:pt x="5988" y="1"/>
                  </a:moveTo>
                  <a:lnTo>
                    <a:pt x="91" y="32949"/>
                  </a:lnTo>
                  <a:cubicBezTo>
                    <a:pt x="0" y="33466"/>
                    <a:pt x="334" y="33983"/>
                    <a:pt x="882" y="34074"/>
                  </a:cubicBezTo>
                  <a:lnTo>
                    <a:pt x="27751" y="38907"/>
                  </a:lnTo>
                  <a:cubicBezTo>
                    <a:pt x="27805" y="38916"/>
                    <a:pt x="27858" y="38921"/>
                    <a:pt x="27911" y="38921"/>
                  </a:cubicBezTo>
                  <a:cubicBezTo>
                    <a:pt x="28371" y="38921"/>
                    <a:pt x="28794" y="38580"/>
                    <a:pt x="28876" y="38117"/>
                  </a:cubicBezTo>
                  <a:lnTo>
                    <a:pt x="34773" y="5168"/>
                  </a:lnTo>
                  <a:lnTo>
                    <a:pt x="5988" y="1"/>
                  </a:ln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2" name="Google Shape;832;p43"/>
            <p:cNvSpPr/>
            <p:nvPr/>
          </p:nvSpPr>
          <p:spPr>
            <a:xfrm>
              <a:off x="4805575" y="820825"/>
              <a:ext cx="869350" cy="972275"/>
            </a:xfrm>
            <a:custGeom>
              <a:avLst/>
              <a:gdLst/>
              <a:ahLst/>
              <a:cxnLst/>
              <a:rect l="l" t="t" r="r" b="b"/>
              <a:pathLst>
                <a:path w="34774" h="38891" extrusionOk="0">
                  <a:moveTo>
                    <a:pt x="5988" y="0"/>
                  </a:moveTo>
                  <a:lnTo>
                    <a:pt x="92" y="32919"/>
                  </a:lnTo>
                  <a:cubicBezTo>
                    <a:pt x="1" y="33436"/>
                    <a:pt x="335" y="33952"/>
                    <a:pt x="852" y="34044"/>
                  </a:cubicBezTo>
                  <a:lnTo>
                    <a:pt x="27721" y="38876"/>
                  </a:lnTo>
                  <a:cubicBezTo>
                    <a:pt x="27778" y="38886"/>
                    <a:pt x="27834" y="38890"/>
                    <a:pt x="27889" y="38890"/>
                  </a:cubicBezTo>
                  <a:cubicBezTo>
                    <a:pt x="28365" y="38890"/>
                    <a:pt x="28767" y="38549"/>
                    <a:pt x="28876" y="38086"/>
                  </a:cubicBezTo>
                  <a:lnTo>
                    <a:pt x="34773" y="5168"/>
                  </a:lnTo>
                  <a:lnTo>
                    <a:pt x="59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3" name="Google Shape;833;p43"/>
            <p:cNvSpPr/>
            <p:nvPr/>
          </p:nvSpPr>
          <p:spPr>
            <a:xfrm>
              <a:off x="4800250" y="766525"/>
              <a:ext cx="871625" cy="992400"/>
            </a:xfrm>
            <a:custGeom>
              <a:avLst/>
              <a:gdLst/>
              <a:ahLst/>
              <a:cxnLst/>
              <a:rect l="l" t="t" r="r" b="b"/>
              <a:pathLst>
                <a:path w="34865" h="39696" extrusionOk="0">
                  <a:moveTo>
                    <a:pt x="6976" y="0"/>
                  </a:moveTo>
                  <a:cubicBezTo>
                    <a:pt x="6500" y="0"/>
                    <a:pt x="6101" y="341"/>
                    <a:pt x="6019" y="805"/>
                  </a:cubicBezTo>
                  <a:lnTo>
                    <a:pt x="92" y="33723"/>
                  </a:lnTo>
                  <a:cubicBezTo>
                    <a:pt x="1" y="34270"/>
                    <a:pt x="366" y="34757"/>
                    <a:pt x="882" y="34848"/>
                  </a:cubicBezTo>
                  <a:lnTo>
                    <a:pt x="27752" y="39681"/>
                  </a:lnTo>
                  <a:cubicBezTo>
                    <a:pt x="27809" y="39691"/>
                    <a:pt x="27866" y="39696"/>
                    <a:pt x="27922" y="39696"/>
                  </a:cubicBezTo>
                  <a:cubicBezTo>
                    <a:pt x="28377" y="39696"/>
                    <a:pt x="28796" y="39377"/>
                    <a:pt x="28877" y="38890"/>
                  </a:cubicBezTo>
                  <a:lnTo>
                    <a:pt x="34773" y="5972"/>
                  </a:lnTo>
                  <a:cubicBezTo>
                    <a:pt x="34865" y="5455"/>
                    <a:pt x="34530" y="4938"/>
                    <a:pt x="33983" y="4847"/>
                  </a:cubicBezTo>
                  <a:lnTo>
                    <a:pt x="7144" y="14"/>
                  </a:lnTo>
                  <a:cubicBezTo>
                    <a:pt x="7087" y="5"/>
                    <a:pt x="7031" y="0"/>
                    <a:pt x="69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4" name="Google Shape;834;p43"/>
            <p:cNvSpPr/>
            <p:nvPr/>
          </p:nvSpPr>
          <p:spPr>
            <a:xfrm>
              <a:off x="5063175" y="985375"/>
              <a:ext cx="364775" cy="252250"/>
            </a:xfrm>
            <a:custGeom>
              <a:avLst/>
              <a:gdLst/>
              <a:ahLst/>
              <a:cxnLst/>
              <a:rect l="l" t="t" r="r" b="b"/>
              <a:pathLst>
                <a:path w="14591" h="10090" extrusionOk="0">
                  <a:moveTo>
                    <a:pt x="2143" y="0"/>
                  </a:moveTo>
                  <a:cubicBezTo>
                    <a:pt x="1667" y="0"/>
                    <a:pt x="1268" y="341"/>
                    <a:pt x="1186" y="805"/>
                  </a:cubicBezTo>
                  <a:lnTo>
                    <a:pt x="92" y="6884"/>
                  </a:lnTo>
                  <a:cubicBezTo>
                    <a:pt x="1" y="7431"/>
                    <a:pt x="335" y="7917"/>
                    <a:pt x="882" y="8008"/>
                  </a:cubicBezTo>
                  <a:lnTo>
                    <a:pt x="12281" y="10075"/>
                  </a:lnTo>
                  <a:cubicBezTo>
                    <a:pt x="12334" y="10085"/>
                    <a:pt x="12388" y="10089"/>
                    <a:pt x="12441" y="10089"/>
                  </a:cubicBezTo>
                  <a:cubicBezTo>
                    <a:pt x="12900" y="10089"/>
                    <a:pt x="13323" y="9748"/>
                    <a:pt x="13405" y="9285"/>
                  </a:cubicBezTo>
                  <a:lnTo>
                    <a:pt x="14499" y="3206"/>
                  </a:lnTo>
                  <a:cubicBezTo>
                    <a:pt x="14591" y="2689"/>
                    <a:pt x="14256" y="2172"/>
                    <a:pt x="13709" y="2081"/>
                  </a:cubicBezTo>
                  <a:lnTo>
                    <a:pt x="2311" y="14"/>
                  </a:lnTo>
                  <a:cubicBezTo>
                    <a:pt x="2254" y="5"/>
                    <a:pt x="2198" y="0"/>
                    <a:pt x="2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35" name="Google Shape;835;p43">
            <a:hlinkClick r:id="rId3" action="ppaction://hlinksldjump"/>
          </p:cNvPr>
          <p:cNvSpPr/>
          <p:nvPr/>
        </p:nvSpPr>
        <p:spPr>
          <a:xfrm>
            <a:off x="778022" y="2222009"/>
            <a:ext cx="700000" cy="666800"/>
          </a:xfrm>
          <a:prstGeom prst="roundRect">
            <a:avLst>
              <a:gd name="adj" fmla="val 30219"/>
            </a:avLst>
          </a:prstGeom>
          <a:solidFill>
            <a:schemeClr val="lt1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333" b="1" dirty="0">
                <a:latin typeface="Lato"/>
                <a:ea typeface="Lato"/>
                <a:cs typeface="Lato"/>
                <a:sym typeface="Lato"/>
              </a:rPr>
              <a:t>1</a:t>
            </a:r>
            <a:endParaRPr sz="3333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6" name="Google Shape;836;p43">
            <a:hlinkClick r:id="rId4" action="ppaction://hlinksldjump"/>
          </p:cNvPr>
          <p:cNvSpPr/>
          <p:nvPr/>
        </p:nvSpPr>
        <p:spPr>
          <a:xfrm>
            <a:off x="773379" y="3287330"/>
            <a:ext cx="700000" cy="666800"/>
          </a:xfrm>
          <a:prstGeom prst="roundRect">
            <a:avLst>
              <a:gd name="adj" fmla="val 30219"/>
            </a:avLst>
          </a:prstGeom>
          <a:solidFill>
            <a:schemeClr val="lt1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333" b="1" dirty="0">
                <a:latin typeface="Lato"/>
                <a:ea typeface="Lato"/>
                <a:cs typeface="Lato"/>
                <a:sym typeface="Lato"/>
              </a:rPr>
              <a:t>2</a:t>
            </a:r>
            <a:endParaRPr sz="3333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7" name="Google Shape;837;p43">
            <a:hlinkClick r:id="rId5" action="ppaction://hlinksldjump"/>
          </p:cNvPr>
          <p:cNvSpPr/>
          <p:nvPr/>
        </p:nvSpPr>
        <p:spPr>
          <a:xfrm>
            <a:off x="787584" y="4432047"/>
            <a:ext cx="700000" cy="666800"/>
          </a:xfrm>
          <a:prstGeom prst="roundRect">
            <a:avLst>
              <a:gd name="adj" fmla="val 30219"/>
            </a:avLst>
          </a:prstGeom>
          <a:solidFill>
            <a:schemeClr val="lt1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333" b="1" dirty="0">
                <a:latin typeface="Lato"/>
                <a:ea typeface="Lato"/>
                <a:cs typeface="Lato"/>
                <a:sym typeface="Lato"/>
              </a:rPr>
              <a:t>3</a:t>
            </a:r>
            <a:endParaRPr sz="3333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7078" y="2283401"/>
            <a:ext cx="2847787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sz="3200" dirty="0" smtClean="0">
                <a:latin typeface="Century Gothic" panose="020B0502020202020204" pitchFamily="34" charset="0"/>
              </a:rPr>
              <a:t>méja</a:t>
            </a:r>
            <a:endParaRPr lang="en-ID" sz="3200" dirty="0">
              <a:latin typeface="Century Gothic" panose="020B0502020202020204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816388" y="3367219"/>
            <a:ext cx="2847787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Century Gothic" panose="020B0502020202020204" pitchFamily="34" charset="0"/>
              </a:rPr>
              <a:t>jand</a:t>
            </a:r>
            <a:r>
              <a:rPr lang="id-ID" sz="3200" dirty="0" smtClean="0">
                <a:latin typeface="Century Gothic" panose="020B0502020202020204" pitchFamily="34" charset="0"/>
              </a:rPr>
              <a:t>é</a:t>
            </a:r>
            <a:r>
              <a:rPr lang="en-US" sz="3200" dirty="0" smtClean="0">
                <a:latin typeface="Century Gothic" panose="020B0502020202020204" pitchFamily="34" charset="0"/>
              </a:rPr>
              <a:t>la</a:t>
            </a:r>
            <a:endParaRPr lang="en-ID" sz="3200" dirty="0">
              <a:latin typeface="Century Gothic" panose="020B0502020202020204" pitchFamily="34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1812771" y="4469312"/>
            <a:ext cx="2847787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</a:rPr>
              <a:t>sap</a:t>
            </a:r>
            <a:r>
              <a:rPr lang="id-ID" sz="3200" dirty="0" smtClean="0">
                <a:latin typeface="Century Gothic" panose="020B0502020202020204" pitchFamily="34" charset="0"/>
              </a:rPr>
              <a:t>é</a:t>
            </a:r>
            <a:r>
              <a:rPr lang="en-US" sz="3200" dirty="0" smtClean="0">
                <a:latin typeface="Century Gothic" panose="020B0502020202020204" pitchFamily="34" charset="0"/>
              </a:rPr>
              <a:t>dah</a:t>
            </a:r>
            <a:endParaRPr lang="en-ID" sz="3200" dirty="0">
              <a:latin typeface="Century Gothic" panose="020B0502020202020204" pitchFamily="34" charset="0"/>
            </a:endParaRPr>
          </a:p>
        </p:txBody>
      </p:sp>
      <p:sp>
        <p:nvSpPr>
          <p:cNvPr id="119" name="Google Shape;837;p43">
            <a:hlinkClick r:id="rId5" action="ppaction://hlinksldjump"/>
          </p:cNvPr>
          <p:cNvSpPr/>
          <p:nvPr/>
        </p:nvSpPr>
        <p:spPr>
          <a:xfrm>
            <a:off x="773379" y="5497368"/>
            <a:ext cx="700000" cy="666800"/>
          </a:xfrm>
          <a:prstGeom prst="roundRect">
            <a:avLst>
              <a:gd name="adj" fmla="val 30219"/>
            </a:avLst>
          </a:prstGeom>
          <a:solidFill>
            <a:schemeClr val="lt1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333" b="1" dirty="0" smtClean="0">
                <a:latin typeface="Lato"/>
                <a:ea typeface="Lato"/>
                <a:cs typeface="Lato"/>
                <a:sym typeface="Lato"/>
              </a:rPr>
              <a:t>4</a:t>
            </a:r>
            <a:endParaRPr sz="3333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810005" y="5538380"/>
            <a:ext cx="2847787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Century Gothic" panose="020B0502020202020204" pitchFamily="34" charset="0"/>
              </a:rPr>
              <a:t>kar</a:t>
            </a:r>
            <a:r>
              <a:rPr lang="id-ID" sz="3200" dirty="0" smtClean="0">
                <a:latin typeface="Century Gothic" panose="020B0502020202020204" pitchFamily="34" charset="0"/>
              </a:rPr>
              <a:t>é</a:t>
            </a:r>
            <a:r>
              <a:rPr lang="en-US" sz="3200" dirty="0" smtClean="0">
                <a:latin typeface="Century Gothic" panose="020B0502020202020204" pitchFamily="34" charset="0"/>
              </a:rPr>
              <a:t>ta</a:t>
            </a:r>
            <a:endParaRPr lang="en-ID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35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5" grpId="0" animBg="1"/>
      <p:bldP spid="836" grpId="0" animBg="1"/>
      <p:bldP spid="837" grpId="0" animBg="1"/>
      <p:bldP spid="5" grpId="0" animBg="1"/>
      <p:bldP spid="117" grpId="0" animBg="1"/>
      <p:bldP spid="118" grpId="0" animBg="1"/>
      <p:bldP spid="119" grpId="0" animBg="1"/>
      <p:bldP spid="1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43"/>
          <p:cNvSpPr txBox="1">
            <a:spLocks noGrp="1"/>
          </p:cNvSpPr>
          <p:nvPr>
            <p:ph type="title"/>
          </p:nvPr>
        </p:nvSpPr>
        <p:spPr>
          <a:xfrm>
            <a:off x="778022" y="1133349"/>
            <a:ext cx="6361184" cy="867715"/>
          </a:xfrm>
          <a:prstGeom prst="rect">
            <a:avLst/>
          </a:prstGeom>
          <a:solidFill>
            <a:schemeClr val="accent4"/>
          </a:solidFill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id-ID" sz="2400" dirty="0">
                <a:latin typeface="Century Gothic" panose="020B0502020202020204" pitchFamily="34" charset="0"/>
              </a:rPr>
              <a:t>Conto kecap anu ngagunakeun huruf </a:t>
            </a:r>
            <a:r>
              <a:rPr lang="id-ID" sz="2400" b="1" dirty="0">
                <a:latin typeface="Century Gothic" panose="020B0502020202020204" pitchFamily="34" charset="0"/>
              </a:rPr>
              <a:t>é</a:t>
            </a:r>
            <a:r>
              <a:rPr lang="id-ID" sz="2400" dirty="0">
                <a:latin typeface="Century Gothic" panose="020B0502020202020204" pitchFamily="34" charset="0"/>
              </a:rPr>
              <a:t> :</a:t>
            </a:r>
            <a:endParaRPr sz="2400" dirty="0">
              <a:latin typeface="Century Gothic" panose="020B0502020202020204" pitchFamily="34" charset="0"/>
            </a:endParaRPr>
          </a:p>
        </p:txBody>
      </p:sp>
      <p:grpSp>
        <p:nvGrpSpPr>
          <p:cNvPr id="829" name="Google Shape;829;p43"/>
          <p:cNvGrpSpPr/>
          <p:nvPr/>
        </p:nvGrpSpPr>
        <p:grpSpPr>
          <a:xfrm>
            <a:off x="6850219" y="338113"/>
            <a:ext cx="1090152" cy="1274589"/>
            <a:chOff x="4786575" y="766525"/>
            <a:chExt cx="921775" cy="1077725"/>
          </a:xfrm>
        </p:grpSpPr>
        <p:sp>
          <p:nvSpPr>
            <p:cNvPr id="830" name="Google Shape;830;p43"/>
            <p:cNvSpPr/>
            <p:nvPr/>
          </p:nvSpPr>
          <p:spPr>
            <a:xfrm>
              <a:off x="4786575" y="768400"/>
              <a:ext cx="921775" cy="1075850"/>
            </a:xfrm>
            <a:custGeom>
              <a:avLst/>
              <a:gdLst/>
              <a:ahLst/>
              <a:cxnLst/>
              <a:rect l="l" t="t" r="r" b="b"/>
              <a:pathLst>
                <a:path w="36871" h="43034" extrusionOk="0">
                  <a:moveTo>
                    <a:pt x="7113" y="0"/>
                  </a:moveTo>
                  <a:cubicBezTo>
                    <a:pt x="6019" y="790"/>
                    <a:pt x="5502" y="4438"/>
                    <a:pt x="5502" y="4438"/>
                  </a:cubicBezTo>
                  <a:lnTo>
                    <a:pt x="92" y="34560"/>
                  </a:lnTo>
                  <a:cubicBezTo>
                    <a:pt x="1" y="35077"/>
                    <a:pt x="183" y="37691"/>
                    <a:pt x="2949" y="38207"/>
                  </a:cubicBezTo>
                  <a:lnTo>
                    <a:pt x="29819" y="43010"/>
                  </a:lnTo>
                  <a:cubicBezTo>
                    <a:pt x="29890" y="43026"/>
                    <a:pt x="29961" y="43033"/>
                    <a:pt x="30030" y="43033"/>
                  </a:cubicBezTo>
                  <a:cubicBezTo>
                    <a:pt x="30486" y="43033"/>
                    <a:pt x="30864" y="42699"/>
                    <a:pt x="30943" y="42250"/>
                  </a:cubicBezTo>
                  <a:lnTo>
                    <a:pt x="36871" y="9301"/>
                  </a:lnTo>
                  <a:lnTo>
                    <a:pt x="71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1" name="Google Shape;831;p43"/>
            <p:cNvSpPr/>
            <p:nvPr/>
          </p:nvSpPr>
          <p:spPr>
            <a:xfrm>
              <a:off x="4812425" y="842100"/>
              <a:ext cx="869325" cy="973025"/>
            </a:xfrm>
            <a:custGeom>
              <a:avLst/>
              <a:gdLst/>
              <a:ahLst/>
              <a:cxnLst/>
              <a:rect l="l" t="t" r="r" b="b"/>
              <a:pathLst>
                <a:path w="34773" h="38921" extrusionOk="0">
                  <a:moveTo>
                    <a:pt x="5988" y="1"/>
                  </a:moveTo>
                  <a:lnTo>
                    <a:pt x="91" y="32949"/>
                  </a:lnTo>
                  <a:cubicBezTo>
                    <a:pt x="0" y="33466"/>
                    <a:pt x="334" y="33983"/>
                    <a:pt x="882" y="34074"/>
                  </a:cubicBezTo>
                  <a:lnTo>
                    <a:pt x="27751" y="38907"/>
                  </a:lnTo>
                  <a:cubicBezTo>
                    <a:pt x="27805" y="38916"/>
                    <a:pt x="27858" y="38921"/>
                    <a:pt x="27911" y="38921"/>
                  </a:cubicBezTo>
                  <a:cubicBezTo>
                    <a:pt x="28371" y="38921"/>
                    <a:pt x="28794" y="38580"/>
                    <a:pt x="28876" y="38117"/>
                  </a:cubicBezTo>
                  <a:lnTo>
                    <a:pt x="34773" y="5168"/>
                  </a:lnTo>
                  <a:lnTo>
                    <a:pt x="5988" y="1"/>
                  </a:ln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2" name="Google Shape;832;p43"/>
            <p:cNvSpPr/>
            <p:nvPr/>
          </p:nvSpPr>
          <p:spPr>
            <a:xfrm>
              <a:off x="4805575" y="820825"/>
              <a:ext cx="869350" cy="972275"/>
            </a:xfrm>
            <a:custGeom>
              <a:avLst/>
              <a:gdLst/>
              <a:ahLst/>
              <a:cxnLst/>
              <a:rect l="l" t="t" r="r" b="b"/>
              <a:pathLst>
                <a:path w="34774" h="38891" extrusionOk="0">
                  <a:moveTo>
                    <a:pt x="5988" y="0"/>
                  </a:moveTo>
                  <a:lnTo>
                    <a:pt x="92" y="32919"/>
                  </a:lnTo>
                  <a:cubicBezTo>
                    <a:pt x="1" y="33436"/>
                    <a:pt x="335" y="33952"/>
                    <a:pt x="852" y="34044"/>
                  </a:cubicBezTo>
                  <a:lnTo>
                    <a:pt x="27721" y="38876"/>
                  </a:lnTo>
                  <a:cubicBezTo>
                    <a:pt x="27778" y="38886"/>
                    <a:pt x="27834" y="38890"/>
                    <a:pt x="27889" y="38890"/>
                  </a:cubicBezTo>
                  <a:cubicBezTo>
                    <a:pt x="28365" y="38890"/>
                    <a:pt x="28767" y="38549"/>
                    <a:pt x="28876" y="38086"/>
                  </a:cubicBezTo>
                  <a:lnTo>
                    <a:pt x="34773" y="5168"/>
                  </a:lnTo>
                  <a:lnTo>
                    <a:pt x="59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3" name="Google Shape;833;p43"/>
            <p:cNvSpPr/>
            <p:nvPr/>
          </p:nvSpPr>
          <p:spPr>
            <a:xfrm>
              <a:off x="4800250" y="766525"/>
              <a:ext cx="871625" cy="992400"/>
            </a:xfrm>
            <a:custGeom>
              <a:avLst/>
              <a:gdLst/>
              <a:ahLst/>
              <a:cxnLst/>
              <a:rect l="l" t="t" r="r" b="b"/>
              <a:pathLst>
                <a:path w="34865" h="39696" extrusionOk="0">
                  <a:moveTo>
                    <a:pt x="6976" y="0"/>
                  </a:moveTo>
                  <a:cubicBezTo>
                    <a:pt x="6500" y="0"/>
                    <a:pt x="6101" y="341"/>
                    <a:pt x="6019" y="805"/>
                  </a:cubicBezTo>
                  <a:lnTo>
                    <a:pt x="92" y="33723"/>
                  </a:lnTo>
                  <a:cubicBezTo>
                    <a:pt x="1" y="34270"/>
                    <a:pt x="366" y="34757"/>
                    <a:pt x="882" y="34848"/>
                  </a:cubicBezTo>
                  <a:lnTo>
                    <a:pt x="27752" y="39681"/>
                  </a:lnTo>
                  <a:cubicBezTo>
                    <a:pt x="27809" y="39691"/>
                    <a:pt x="27866" y="39696"/>
                    <a:pt x="27922" y="39696"/>
                  </a:cubicBezTo>
                  <a:cubicBezTo>
                    <a:pt x="28377" y="39696"/>
                    <a:pt x="28796" y="39377"/>
                    <a:pt x="28877" y="38890"/>
                  </a:cubicBezTo>
                  <a:lnTo>
                    <a:pt x="34773" y="5972"/>
                  </a:lnTo>
                  <a:cubicBezTo>
                    <a:pt x="34865" y="5455"/>
                    <a:pt x="34530" y="4938"/>
                    <a:pt x="33983" y="4847"/>
                  </a:cubicBezTo>
                  <a:lnTo>
                    <a:pt x="7144" y="14"/>
                  </a:lnTo>
                  <a:cubicBezTo>
                    <a:pt x="7087" y="5"/>
                    <a:pt x="7031" y="0"/>
                    <a:pt x="69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4" name="Google Shape;834;p43"/>
            <p:cNvSpPr/>
            <p:nvPr/>
          </p:nvSpPr>
          <p:spPr>
            <a:xfrm>
              <a:off x="5063175" y="985375"/>
              <a:ext cx="364775" cy="252250"/>
            </a:xfrm>
            <a:custGeom>
              <a:avLst/>
              <a:gdLst/>
              <a:ahLst/>
              <a:cxnLst/>
              <a:rect l="l" t="t" r="r" b="b"/>
              <a:pathLst>
                <a:path w="14591" h="10090" extrusionOk="0">
                  <a:moveTo>
                    <a:pt x="2143" y="0"/>
                  </a:moveTo>
                  <a:cubicBezTo>
                    <a:pt x="1667" y="0"/>
                    <a:pt x="1268" y="341"/>
                    <a:pt x="1186" y="805"/>
                  </a:cubicBezTo>
                  <a:lnTo>
                    <a:pt x="92" y="6884"/>
                  </a:lnTo>
                  <a:cubicBezTo>
                    <a:pt x="1" y="7431"/>
                    <a:pt x="335" y="7917"/>
                    <a:pt x="882" y="8008"/>
                  </a:cubicBezTo>
                  <a:lnTo>
                    <a:pt x="12281" y="10075"/>
                  </a:lnTo>
                  <a:cubicBezTo>
                    <a:pt x="12334" y="10085"/>
                    <a:pt x="12388" y="10089"/>
                    <a:pt x="12441" y="10089"/>
                  </a:cubicBezTo>
                  <a:cubicBezTo>
                    <a:pt x="12900" y="10089"/>
                    <a:pt x="13323" y="9748"/>
                    <a:pt x="13405" y="9285"/>
                  </a:cubicBezTo>
                  <a:lnTo>
                    <a:pt x="14499" y="3206"/>
                  </a:lnTo>
                  <a:cubicBezTo>
                    <a:pt x="14591" y="2689"/>
                    <a:pt x="14256" y="2172"/>
                    <a:pt x="13709" y="2081"/>
                  </a:cubicBezTo>
                  <a:lnTo>
                    <a:pt x="2311" y="14"/>
                  </a:lnTo>
                  <a:cubicBezTo>
                    <a:pt x="2254" y="5"/>
                    <a:pt x="2198" y="0"/>
                    <a:pt x="2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35" name="Google Shape;835;p43">
            <a:hlinkClick r:id="rId3" action="ppaction://hlinksldjump"/>
          </p:cNvPr>
          <p:cNvSpPr/>
          <p:nvPr/>
        </p:nvSpPr>
        <p:spPr>
          <a:xfrm>
            <a:off x="778022" y="2222009"/>
            <a:ext cx="700000" cy="666800"/>
          </a:xfrm>
          <a:prstGeom prst="roundRect">
            <a:avLst>
              <a:gd name="adj" fmla="val 30219"/>
            </a:avLst>
          </a:prstGeom>
          <a:solidFill>
            <a:schemeClr val="lt1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333" b="1" dirty="0">
                <a:latin typeface="Lato"/>
                <a:ea typeface="Lato"/>
                <a:cs typeface="Lato"/>
                <a:sym typeface="Lato"/>
              </a:rPr>
              <a:t>5</a:t>
            </a:r>
            <a:endParaRPr sz="3333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6" name="Google Shape;836;p43">
            <a:hlinkClick r:id="rId4" action="ppaction://hlinksldjump"/>
          </p:cNvPr>
          <p:cNvSpPr/>
          <p:nvPr/>
        </p:nvSpPr>
        <p:spPr>
          <a:xfrm>
            <a:off x="773379" y="3287330"/>
            <a:ext cx="700000" cy="666800"/>
          </a:xfrm>
          <a:prstGeom prst="roundRect">
            <a:avLst>
              <a:gd name="adj" fmla="val 30219"/>
            </a:avLst>
          </a:prstGeom>
          <a:solidFill>
            <a:schemeClr val="lt1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333" b="1" dirty="0">
                <a:latin typeface="Lato"/>
                <a:ea typeface="Lato"/>
                <a:cs typeface="Lato"/>
                <a:sym typeface="Lato"/>
              </a:rPr>
              <a:t>6</a:t>
            </a:r>
            <a:endParaRPr sz="3333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7" name="Google Shape;837;p43">
            <a:hlinkClick r:id="rId5" action="ppaction://hlinksldjump"/>
          </p:cNvPr>
          <p:cNvSpPr/>
          <p:nvPr/>
        </p:nvSpPr>
        <p:spPr>
          <a:xfrm>
            <a:off x="787584" y="4432047"/>
            <a:ext cx="700000" cy="666800"/>
          </a:xfrm>
          <a:prstGeom prst="roundRect">
            <a:avLst>
              <a:gd name="adj" fmla="val 30219"/>
            </a:avLst>
          </a:prstGeom>
          <a:solidFill>
            <a:schemeClr val="lt1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333" b="1" dirty="0">
                <a:latin typeface="Lato"/>
                <a:ea typeface="Lato"/>
                <a:cs typeface="Lato"/>
                <a:sym typeface="Lato"/>
              </a:rPr>
              <a:t>7</a:t>
            </a:r>
            <a:endParaRPr sz="3333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7078" y="2283401"/>
            <a:ext cx="2847787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entury Gothic" panose="020B0502020202020204" pitchFamily="34" charset="0"/>
              </a:rPr>
              <a:t>t</a:t>
            </a:r>
            <a:r>
              <a:rPr lang="id-ID" sz="3200" dirty="0" smtClean="0">
                <a:latin typeface="Century Gothic" panose="020B0502020202020204" pitchFamily="34" charset="0"/>
              </a:rPr>
              <a:t>é</a:t>
            </a:r>
            <a:r>
              <a:rPr lang="en-US" sz="3200" dirty="0" err="1" smtClean="0">
                <a:latin typeface="Century Gothic" panose="020B0502020202020204" pitchFamily="34" charset="0"/>
              </a:rPr>
              <a:t>ko</a:t>
            </a:r>
            <a:endParaRPr lang="en-ID" sz="3200" dirty="0">
              <a:latin typeface="Century Gothic" panose="020B0502020202020204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816388" y="3367219"/>
            <a:ext cx="2847787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</a:rPr>
              <a:t>lot</a:t>
            </a:r>
            <a:r>
              <a:rPr lang="id-ID" sz="3200" dirty="0" smtClean="0">
                <a:latin typeface="Century Gothic" panose="020B0502020202020204" pitchFamily="34" charset="0"/>
              </a:rPr>
              <a:t>é</a:t>
            </a:r>
            <a:r>
              <a:rPr lang="en-US" sz="3200" dirty="0">
                <a:latin typeface="Century Gothic" panose="020B0502020202020204" pitchFamily="34" charset="0"/>
              </a:rPr>
              <a:t>k</a:t>
            </a:r>
            <a:endParaRPr lang="en-ID" sz="3200" dirty="0">
              <a:latin typeface="Century Gothic" panose="020B0502020202020204" pitchFamily="34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1812771" y="4469312"/>
            <a:ext cx="2847787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</a:rPr>
              <a:t>bon</a:t>
            </a:r>
            <a:r>
              <a:rPr lang="id-ID" sz="3200" dirty="0" smtClean="0">
                <a:latin typeface="Century Gothic" panose="020B0502020202020204" pitchFamily="34" charset="0"/>
              </a:rPr>
              <a:t>é</a:t>
            </a:r>
            <a:r>
              <a:rPr lang="en-US" sz="3200" dirty="0" err="1" smtClean="0">
                <a:latin typeface="Century Gothic" panose="020B0502020202020204" pitchFamily="34" charset="0"/>
              </a:rPr>
              <a:t>ka</a:t>
            </a:r>
            <a:endParaRPr lang="en-ID" sz="3200" dirty="0">
              <a:latin typeface="Century Gothic" panose="020B0502020202020204" pitchFamily="34" charset="0"/>
            </a:endParaRPr>
          </a:p>
        </p:txBody>
      </p:sp>
      <p:sp>
        <p:nvSpPr>
          <p:cNvPr id="119" name="Google Shape;837;p43">
            <a:hlinkClick r:id="rId5" action="ppaction://hlinksldjump"/>
          </p:cNvPr>
          <p:cNvSpPr/>
          <p:nvPr/>
        </p:nvSpPr>
        <p:spPr>
          <a:xfrm>
            <a:off x="773379" y="5497368"/>
            <a:ext cx="700000" cy="666800"/>
          </a:xfrm>
          <a:prstGeom prst="roundRect">
            <a:avLst>
              <a:gd name="adj" fmla="val 30219"/>
            </a:avLst>
          </a:prstGeom>
          <a:solidFill>
            <a:schemeClr val="lt1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333" b="1" dirty="0">
                <a:latin typeface="Lato"/>
                <a:ea typeface="Lato"/>
                <a:cs typeface="Lato"/>
                <a:sym typeface="Lato"/>
              </a:rPr>
              <a:t>8</a:t>
            </a:r>
            <a:endParaRPr sz="3333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810005" y="5538380"/>
            <a:ext cx="2847787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entury Gothic" panose="020B0502020202020204" pitchFamily="34" charset="0"/>
              </a:rPr>
              <a:t>m</a:t>
            </a:r>
            <a:r>
              <a:rPr lang="id-ID" sz="3200" dirty="0" smtClean="0">
                <a:latin typeface="Century Gothic" panose="020B0502020202020204" pitchFamily="34" charset="0"/>
              </a:rPr>
              <a:t>é</a:t>
            </a:r>
            <a:r>
              <a:rPr lang="en-US" sz="3200" dirty="0" smtClean="0">
                <a:latin typeface="Century Gothic" panose="020B0502020202020204" pitchFamily="34" charset="0"/>
              </a:rPr>
              <a:t>s</a:t>
            </a:r>
            <a:r>
              <a:rPr lang="id-ID" sz="3200" dirty="0" smtClean="0">
                <a:latin typeface="Century Gothic" panose="020B0502020202020204" pitchFamily="34" charset="0"/>
              </a:rPr>
              <a:t>é</a:t>
            </a:r>
            <a:r>
              <a:rPr lang="en-US" sz="3200" dirty="0" smtClean="0">
                <a:latin typeface="Century Gothic" panose="020B0502020202020204" pitchFamily="34" charset="0"/>
              </a:rPr>
              <a:t>r</a:t>
            </a:r>
            <a:endParaRPr lang="en-ID" sz="3200" dirty="0">
              <a:latin typeface="Century Gothic" panose="020B0502020202020204" pitchFamily="34" charset="0"/>
            </a:endParaRPr>
          </a:p>
        </p:txBody>
      </p:sp>
      <p:grpSp>
        <p:nvGrpSpPr>
          <p:cNvPr id="121" name="Google Shape;1801;p61"/>
          <p:cNvGrpSpPr/>
          <p:nvPr/>
        </p:nvGrpSpPr>
        <p:grpSpPr>
          <a:xfrm>
            <a:off x="7970943" y="1263309"/>
            <a:ext cx="3332440" cy="5377370"/>
            <a:chOff x="5935827" y="724913"/>
            <a:chExt cx="2395220" cy="3697695"/>
          </a:xfrm>
        </p:grpSpPr>
        <p:sp>
          <p:nvSpPr>
            <p:cNvPr id="122" name="Google Shape;1802;p61"/>
            <p:cNvSpPr/>
            <p:nvPr/>
          </p:nvSpPr>
          <p:spPr>
            <a:xfrm>
              <a:off x="6717393" y="2212159"/>
              <a:ext cx="835100" cy="509909"/>
            </a:xfrm>
            <a:custGeom>
              <a:avLst/>
              <a:gdLst/>
              <a:ahLst/>
              <a:cxnLst/>
              <a:rect l="l" t="t" r="r" b="b"/>
              <a:pathLst>
                <a:path w="16628" h="10153" extrusionOk="0">
                  <a:moveTo>
                    <a:pt x="16627" y="0"/>
                  </a:moveTo>
                  <a:lnTo>
                    <a:pt x="1" y="61"/>
                  </a:lnTo>
                  <a:lnTo>
                    <a:pt x="1" y="10152"/>
                  </a:lnTo>
                  <a:lnTo>
                    <a:pt x="16019" y="10092"/>
                  </a:lnTo>
                  <a:lnTo>
                    <a:pt x="1662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803;p61"/>
            <p:cNvSpPr/>
            <p:nvPr/>
          </p:nvSpPr>
          <p:spPr>
            <a:xfrm>
              <a:off x="6564766" y="1966369"/>
              <a:ext cx="117571" cy="996866"/>
            </a:xfrm>
            <a:custGeom>
              <a:avLst/>
              <a:gdLst/>
              <a:ahLst/>
              <a:cxnLst/>
              <a:rect l="l" t="t" r="r" b="b"/>
              <a:pathLst>
                <a:path w="2341" h="19849" extrusionOk="0">
                  <a:moveTo>
                    <a:pt x="2189" y="1"/>
                  </a:moveTo>
                  <a:lnTo>
                    <a:pt x="304" y="61"/>
                  </a:lnTo>
                  <a:lnTo>
                    <a:pt x="0" y="19849"/>
                  </a:lnTo>
                  <a:lnTo>
                    <a:pt x="2341" y="1975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804;p61"/>
            <p:cNvSpPr/>
            <p:nvPr/>
          </p:nvSpPr>
          <p:spPr>
            <a:xfrm>
              <a:off x="6674654" y="1966369"/>
              <a:ext cx="68755" cy="992296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1"/>
                  </a:moveTo>
                  <a:lnTo>
                    <a:pt x="153" y="19758"/>
                  </a:lnTo>
                  <a:lnTo>
                    <a:pt x="1369" y="19697"/>
                  </a:lnTo>
                  <a:lnTo>
                    <a:pt x="1338" y="97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805;p61"/>
            <p:cNvSpPr/>
            <p:nvPr/>
          </p:nvSpPr>
          <p:spPr>
            <a:xfrm>
              <a:off x="7468474" y="1990777"/>
              <a:ext cx="142029" cy="992296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1" y="19758"/>
                  </a:lnTo>
                  <a:lnTo>
                    <a:pt x="231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806;p61"/>
            <p:cNvSpPr/>
            <p:nvPr/>
          </p:nvSpPr>
          <p:spPr>
            <a:xfrm>
              <a:off x="7584489" y="1990777"/>
              <a:ext cx="91656" cy="992296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517" y="1"/>
                  </a:moveTo>
                  <a:lnTo>
                    <a:pt x="1" y="19758"/>
                  </a:lnTo>
                  <a:lnTo>
                    <a:pt x="1247" y="19758"/>
                  </a:lnTo>
                  <a:lnTo>
                    <a:pt x="1824" y="1034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807;p61"/>
            <p:cNvSpPr/>
            <p:nvPr/>
          </p:nvSpPr>
          <p:spPr>
            <a:xfrm>
              <a:off x="6714380" y="3025818"/>
              <a:ext cx="116064" cy="972458"/>
            </a:xfrm>
            <a:custGeom>
              <a:avLst/>
              <a:gdLst/>
              <a:ahLst/>
              <a:cxnLst/>
              <a:rect l="l" t="t" r="r" b="b"/>
              <a:pathLst>
                <a:path w="2311" h="19363" extrusionOk="0">
                  <a:moveTo>
                    <a:pt x="0" y="0"/>
                  </a:moveTo>
                  <a:lnTo>
                    <a:pt x="517" y="19332"/>
                  </a:lnTo>
                  <a:lnTo>
                    <a:pt x="2310" y="19362"/>
                  </a:lnTo>
                  <a:lnTo>
                    <a:pt x="2249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808;p61"/>
            <p:cNvSpPr/>
            <p:nvPr/>
          </p:nvSpPr>
          <p:spPr>
            <a:xfrm>
              <a:off x="6827331" y="3028831"/>
              <a:ext cx="70261" cy="969445"/>
            </a:xfrm>
            <a:custGeom>
              <a:avLst/>
              <a:gdLst/>
              <a:ahLst/>
              <a:cxnLst/>
              <a:rect l="l" t="t" r="r" b="b"/>
              <a:pathLst>
                <a:path w="1399" h="19303" extrusionOk="0">
                  <a:moveTo>
                    <a:pt x="0" y="1"/>
                  </a:moveTo>
                  <a:lnTo>
                    <a:pt x="61" y="19302"/>
                  </a:lnTo>
                  <a:lnTo>
                    <a:pt x="1399" y="18329"/>
                  </a:lnTo>
                  <a:lnTo>
                    <a:pt x="1186" y="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809;p61"/>
            <p:cNvSpPr/>
            <p:nvPr/>
          </p:nvSpPr>
          <p:spPr>
            <a:xfrm>
              <a:off x="7503580" y="3073127"/>
              <a:ext cx="135902" cy="972458"/>
            </a:xfrm>
            <a:custGeom>
              <a:avLst/>
              <a:gdLst/>
              <a:ahLst/>
              <a:cxnLst/>
              <a:rect l="l" t="t" r="r" b="b"/>
              <a:pathLst>
                <a:path w="2706" h="19363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62"/>
                  </a:lnTo>
                  <a:lnTo>
                    <a:pt x="2280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810;p61"/>
            <p:cNvSpPr/>
            <p:nvPr/>
          </p:nvSpPr>
          <p:spPr>
            <a:xfrm>
              <a:off x="7618088" y="3074634"/>
              <a:ext cx="87036" cy="970952"/>
            </a:xfrm>
            <a:custGeom>
              <a:avLst/>
              <a:gdLst/>
              <a:ahLst/>
              <a:cxnLst/>
              <a:rect l="l" t="t" r="r" b="b"/>
              <a:pathLst>
                <a:path w="1733" h="19333" extrusionOk="0">
                  <a:moveTo>
                    <a:pt x="0" y="1"/>
                  </a:moveTo>
                  <a:lnTo>
                    <a:pt x="426" y="19332"/>
                  </a:lnTo>
                  <a:lnTo>
                    <a:pt x="173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811;p61"/>
            <p:cNvSpPr/>
            <p:nvPr/>
          </p:nvSpPr>
          <p:spPr>
            <a:xfrm>
              <a:off x="7207416" y="3079204"/>
              <a:ext cx="134395" cy="970952"/>
            </a:xfrm>
            <a:custGeom>
              <a:avLst/>
              <a:gdLst/>
              <a:ahLst/>
              <a:cxnLst/>
              <a:rect l="l" t="t" r="r" b="b"/>
              <a:pathLst>
                <a:path w="2676" h="19333" extrusionOk="0">
                  <a:moveTo>
                    <a:pt x="1" y="1"/>
                  </a:moveTo>
                  <a:lnTo>
                    <a:pt x="882" y="19332"/>
                  </a:lnTo>
                  <a:lnTo>
                    <a:pt x="2676" y="19332"/>
                  </a:lnTo>
                  <a:lnTo>
                    <a:pt x="2281" y="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812;p61"/>
            <p:cNvSpPr/>
            <p:nvPr/>
          </p:nvSpPr>
          <p:spPr>
            <a:xfrm>
              <a:off x="7321924" y="3080761"/>
              <a:ext cx="85529" cy="969395"/>
            </a:xfrm>
            <a:custGeom>
              <a:avLst/>
              <a:gdLst/>
              <a:ahLst/>
              <a:cxnLst/>
              <a:rect l="l" t="t" r="r" b="b"/>
              <a:pathLst>
                <a:path w="1703" h="19302" extrusionOk="0">
                  <a:moveTo>
                    <a:pt x="1" y="0"/>
                  </a:moveTo>
                  <a:lnTo>
                    <a:pt x="396" y="19301"/>
                  </a:lnTo>
                  <a:lnTo>
                    <a:pt x="1703" y="18298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813;p61"/>
            <p:cNvSpPr/>
            <p:nvPr/>
          </p:nvSpPr>
          <p:spPr>
            <a:xfrm>
              <a:off x="6656372" y="2126680"/>
              <a:ext cx="859458" cy="537381"/>
            </a:xfrm>
            <a:custGeom>
              <a:avLst/>
              <a:gdLst/>
              <a:ahLst/>
              <a:cxnLst/>
              <a:rect l="l" t="t" r="r" b="b"/>
              <a:pathLst>
                <a:path w="17113" h="10700" extrusionOk="0">
                  <a:moveTo>
                    <a:pt x="0" y="0"/>
                  </a:moveTo>
                  <a:lnTo>
                    <a:pt x="456" y="10699"/>
                  </a:lnTo>
                  <a:lnTo>
                    <a:pt x="16475" y="10669"/>
                  </a:lnTo>
                  <a:lnTo>
                    <a:pt x="17113" y="5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814;p61"/>
            <p:cNvSpPr/>
            <p:nvPr/>
          </p:nvSpPr>
          <p:spPr>
            <a:xfrm>
              <a:off x="7850117" y="1317591"/>
              <a:ext cx="1557" cy="3114"/>
            </a:xfrm>
            <a:custGeom>
              <a:avLst/>
              <a:gdLst/>
              <a:ahLst/>
              <a:cxnLst/>
              <a:rect l="l" t="t" r="r" b="b"/>
              <a:pathLst>
                <a:path w="31" h="62" extrusionOk="0">
                  <a:moveTo>
                    <a:pt x="31" y="0"/>
                  </a:moveTo>
                  <a:cubicBezTo>
                    <a:pt x="31" y="31"/>
                    <a:pt x="1" y="61"/>
                    <a:pt x="1" y="61"/>
                  </a:cubicBezTo>
                  <a:cubicBezTo>
                    <a:pt x="1" y="61"/>
                    <a:pt x="31" y="31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815;p61"/>
            <p:cNvSpPr/>
            <p:nvPr/>
          </p:nvSpPr>
          <p:spPr>
            <a:xfrm>
              <a:off x="6886845" y="204115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816;p61"/>
            <p:cNvSpPr/>
            <p:nvPr/>
          </p:nvSpPr>
          <p:spPr>
            <a:xfrm>
              <a:off x="6299138" y="1463991"/>
              <a:ext cx="216811" cy="137760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47" y="1"/>
                  </a:moveTo>
                  <a:cubicBezTo>
                    <a:pt x="1515" y="1"/>
                    <a:pt x="688" y="246"/>
                    <a:pt x="1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70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04" y="163"/>
                    <a:pt x="3024" y="1"/>
                    <a:pt x="234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817;p61"/>
            <p:cNvSpPr/>
            <p:nvPr/>
          </p:nvSpPr>
          <p:spPr>
            <a:xfrm>
              <a:off x="6293011" y="1386145"/>
              <a:ext cx="222938" cy="114658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298" y="0"/>
                  </a:moveTo>
                  <a:cubicBezTo>
                    <a:pt x="1859" y="0"/>
                    <a:pt x="1386" y="99"/>
                    <a:pt x="913" y="368"/>
                  </a:cubicBezTo>
                  <a:cubicBezTo>
                    <a:pt x="275" y="733"/>
                    <a:pt x="1" y="1523"/>
                    <a:pt x="123" y="2283"/>
                  </a:cubicBezTo>
                  <a:cubicBezTo>
                    <a:pt x="810" y="1796"/>
                    <a:pt x="1637" y="1551"/>
                    <a:pt x="2469" y="1551"/>
                  </a:cubicBezTo>
                  <a:cubicBezTo>
                    <a:pt x="3146" y="1551"/>
                    <a:pt x="3826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0"/>
                    <a:pt x="229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818;p61"/>
            <p:cNvSpPr/>
            <p:nvPr/>
          </p:nvSpPr>
          <p:spPr>
            <a:xfrm>
              <a:off x="6363273" y="1470068"/>
              <a:ext cx="134345" cy="114708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133" y="0"/>
                  </a:moveTo>
                  <a:cubicBezTo>
                    <a:pt x="750" y="0"/>
                    <a:pt x="358" y="82"/>
                    <a:pt x="31" y="156"/>
                  </a:cubicBezTo>
                  <a:cubicBezTo>
                    <a:pt x="0" y="186"/>
                    <a:pt x="0" y="217"/>
                    <a:pt x="31" y="217"/>
                  </a:cubicBezTo>
                  <a:cubicBezTo>
                    <a:pt x="387" y="217"/>
                    <a:pt x="795" y="137"/>
                    <a:pt x="1178" y="137"/>
                  </a:cubicBezTo>
                  <a:cubicBezTo>
                    <a:pt x="1580" y="137"/>
                    <a:pt x="1955" y="224"/>
                    <a:pt x="2219" y="581"/>
                  </a:cubicBezTo>
                  <a:cubicBezTo>
                    <a:pt x="2553" y="1037"/>
                    <a:pt x="2493" y="1676"/>
                    <a:pt x="2523" y="2192"/>
                  </a:cubicBezTo>
                  <a:cubicBezTo>
                    <a:pt x="2523" y="2253"/>
                    <a:pt x="2561" y="2284"/>
                    <a:pt x="2599" y="2284"/>
                  </a:cubicBezTo>
                  <a:cubicBezTo>
                    <a:pt x="2637" y="2284"/>
                    <a:pt x="2675" y="2253"/>
                    <a:pt x="2675" y="2192"/>
                  </a:cubicBezTo>
                  <a:cubicBezTo>
                    <a:pt x="2675" y="1585"/>
                    <a:pt x="2675" y="825"/>
                    <a:pt x="2219" y="369"/>
                  </a:cubicBezTo>
                  <a:cubicBezTo>
                    <a:pt x="1924" y="89"/>
                    <a:pt x="1534" y="0"/>
                    <a:pt x="11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819;p61"/>
            <p:cNvSpPr/>
            <p:nvPr/>
          </p:nvSpPr>
          <p:spPr>
            <a:xfrm>
              <a:off x="6420275" y="1501758"/>
              <a:ext cx="78548" cy="47360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0"/>
                  </a:moveTo>
                  <a:cubicBezTo>
                    <a:pt x="390" y="0"/>
                    <a:pt x="220" y="58"/>
                    <a:pt x="51" y="194"/>
                  </a:cubicBezTo>
                  <a:cubicBezTo>
                    <a:pt x="1" y="243"/>
                    <a:pt x="32" y="293"/>
                    <a:pt x="79" y="293"/>
                  </a:cubicBezTo>
                  <a:cubicBezTo>
                    <a:pt x="89" y="293"/>
                    <a:pt x="100" y="290"/>
                    <a:pt x="111" y="285"/>
                  </a:cubicBezTo>
                  <a:cubicBezTo>
                    <a:pt x="250" y="229"/>
                    <a:pt x="383" y="193"/>
                    <a:pt x="512" y="193"/>
                  </a:cubicBezTo>
                  <a:cubicBezTo>
                    <a:pt x="666" y="193"/>
                    <a:pt x="814" y="244"/>
                    <a:pt x="962" y="376"/>
                  </a:cubicBezTo>
                  <a:cubicBezTo>
                    <a:pt x="1145" y="528"/>
                    <a:pt x="123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4" y="872"/>
                    <a:pt x="1540" y="802"/>
                  </a:cubicBezTo>
                  <a:cubicBezTo>
                    <a:pt x="1343" y="385"/>
                    <a:pt x="972" y="0"/>
                    <a:pt x="55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820;p61"/>
            <p:cNvSpPr/>
            <p:nvPr/>
          </p:nvSpPr>
          <p:spPr>
            <a:xfrm>
              <a:off x="7500516" y="1463991"/>
              <a:ext cx="216861" cy="137760"/>
            </a:xfrm>
            <a:custGeom>
              <a:avLst/>
              <a:gdLst/>
              <a:ahLst/>
              <a:cxnLst/>
              <a:rect l="l" t="t" r="r" b="b"/>
              <a:pathLst>
                <a:path w="4318" h="2743" extrusionOk="0">
                  <a:moveTo>
                    <a:pt x="1948" y="1"/>
                  </a:moveTo>
                  <a:cubicBezTo>
                    <a:pt x="1273" y="1"/>
                    <a:pt x="600" y="163"/>
                    <a:pt x="1" y="490"/>
                  </a:cubicBezTo>
                  <a:lnTo>
                    <a:pt x="1" y="2405"/>
                  </a:lnTo>
                  <a:cubicBezTo>
                    <a:pt x="656" y="2640"/>
                    <a:pt x="1235" y="2742"/>
                    <a:pt x="1739" y="2742"/>
                  </a:cubicBezTo>
                  <a:cubicBezTo>
                    <a:pt x="3314" y="2742"/>
                    <a:pt x="4156" y="1746"/>
                    <a:pt x="4317" y="733"/>
                  </a:cubicBezTo>
                  <a:cubicBezTo>
                    <a:pt x="3613" y="246"/>
                    <a:pt x="2779" y="1"/>
                    <a:pt x="194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821;p61"/>
            <p:cNvSpPr/>
            <p:nvPr/>
          </p:nvSpPr>
          <p:spPr>
            <a:xfrm>
              <a:off x="7500516" y="1386145"/>
              <a:ext cx="222938" cy="114658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142" y="0"/>
                  </a:moveTo>
                  <a:cubicBezTo>
                    <a:pt x="945" y="0"/>
                    <a:pt x="1" y="733"/>
                    <a:pt x="1" y="733"/>
                  </a:cubicBezTo>
                  <a:lnTo>
                    <a:pt x="1" y="2040"/>
                  </a:lnTo>
                  <a:cubicBezTo>
                    <a:pt x="600" y="1713"/>
                    <a:pt x="1273" y="1551"/>
                    <a:pt x="1948" y="1551"/>
                  </a:cubicBezTo>
                  <a:cubicBezTo>
                    <a:pt x="2779" y="1551"/>
                    <a:pt x="3613" y="1796"/>
                    <a:pt x="4317" y="2283"/>
                  </a:cubicBezTo>
                  <a:cubicBezTo>
                    <a:pt x="4439" y="1523"/>
                    <a:pt x="4165" y="733"/>
                    <a:pt x="3527" y="368"/>
                  </a:cubicBezTo>
                  <a:cubicBezTo>
                    <a:pt x="3054" y="99"/>
                    <a:pt x="2581" y="0"/>
                    <a:pt x="214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822;p61"/>
            <p:cNvSpPr/>
            <p:nvPr/>
          </p:nvSpPr>
          <p:spPr>
            <a:xfrm>
              <a:off x="7517341" y="1470068"/>
              <a:ext cx="134395" cy="114708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546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31" y="2192"/>
                  </a:cubicBezTo>
                  <a:cubicBezTo>
                    <a:pt x="31" y="2253"/>
                    <a:pt x="69" y="2284"/>
                    <a:pt x="107" y="2284"/>
                  </a:cubicBezTo>
                  <a:cubicBezTo>
                    <a:pt x="145" y="2284"/>
                    <a:pt x="183" y="2253"/>
                    <a:pt x="183" y="2192"/>
                  </a:cubicBezTo>
                  <a:cubicBezTo>
                    <a:pt x="183" y="1676"/>
                    <a:pt x="152" y="1037"/>
                    <a:pt x="456" y="581"/>
                  </a:cubicBezTo>
                  <a:cubicBezTo>
                    <a:pt x="715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6"/>
                    <a:pt x="2675" y="156"/>
                  </a:cubicBezTo>
                  <a:cubicBezTo>
                    <a:pt x="2333" y="82"/>
                    <a:pt x="1933" y="0"/>
                    <a:pt x="15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823;p61"/>
            <p:cNvSpPr/>
            <p:nvPr/>
          </p:nvSpPr>
          <p:spPr>
            <a:xfrm>
              <a:off x="7517693" y="1502411"/>
              <a:ext cx="77242" cy="46707"/>
            </a:xfrm>
            <a:custGeom>
              <a:avLst/>
              <a:gdLst/>
              <a:ahLst/>
              <a:cxnLst/>
              <a:rect l="l" t="t" r="r" b="b"/>
              <a:pathLst>
                <a:path w="1538" h="930" extrusionOk="0">
                  <a:moveTo>
                    <a:pt x="1016" y="1"/>
                  </a:moveTo>
                  <a:cubicBezTo>
                    <a:pt x="595" y="1"/>
                    <a:pt x="222" y="371"/>
                    <a:pt x="24" y="789"/>
                  </a:cubicBezTo>
                  <a:cubicBezTo>
                    <a:pt x="0" y="859"/>
                    <a:pt x="50" y="930"/>
                    <a:pt x="101" y="930"/>
                  </a:cubicBezTo>
                  <a:cubicBezTo>
                    <a:pt x="116" y="930"/>
                    <a:pt x="132" y="924"/>
                    <a:pt x="145" y="910"/>
                  </a:cubicBezTo>
                  <a:cubicBezTo>
                    <a:pt x="297" y="728"/>
                    <a:pt x="388" y="515"/>
                    <a:pt x="571" y="363"/>
                  </a:cubicBezTo>
                  <a:cubicBezTo>
                    <a:pt x="719" y="231"/>
                    <a:pt x="868" y="180"/>
                    <a:pt x="1021" y="180"/>
                  </a:cubicBezTo>
                  <a:cubicBezTo>
                    <a:pt x="1150" y="180"/>
                    <a:pt x="1283" y="216"/>
                    <a:pt x="1422" y="272"/>
                  </a:cubicBezTo>
                  <a:cubicBezTo>
                    <a:pt x="1433" y="277"/>
                    <a:pt x="1444" y="280"/>
                    <a:pt x="1455" y="280"/>
                  </a:cubicBezTo>
                  <a:cubicBezTo>
                    <a:pt x="1502" y="280"/>
                    <a:pt x="1538" y="230"/>
                    <a:pt x="1513" y="181"/>
                  </a:cubicBezTo>
                  <a:cubicBezTo>
                    <a:pt x="1345" y="55"/>
                    <a:pt x="1177" y="1"/>
                    <a:pt x="10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824;p61"/>
            <p:cNvSpPr/>
            <p:nvPr/>
          </p:nvSpPr>
          <p:spPr>
            <a:xfrm>
              <a:off x="6905176" y="1951101"/>
              <a:ext cx="253473" cy="118525"/>
            </a:xfrm>
            <a:custGeom>
              <a:avLst/>
              <a:gdLst/>
              <a:ahLst/>
              <a:cxnLst/>
              <a:rect l="l" t="t" r="r" b="b"/>
              <a:pathLst>
                <a:path w="5047" h="2360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5" y="122"/>
                    <a:pt x="1764" y="396"/>
                    <a:pt x="183" y="943"/>
                  </a:cubicBezTo>
                  <a:cubicBezTo>
                    <a:pt x="122" y="1125"/>
                    <a:pt x="92" y="1277"/>
                    <a:pt x="1" y="1429"/>
                  </a:cubicBezTo>
                  <a:cubicBezTo>
                    <a:pt x="1" y="1429"/>
                    <a:pt x="792" y="2360"/>
                    <a:pt x="2506" y="2360"/>
                  </a:cubicBezTo>
                  <a:cubicBezTo>
                    <a:pt x="3192" y="2360"/>
                    <a:pt x="4026" y="221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825;p61"/>
            <p:cNvSpPr/>
            <p:nvPr/>
          </p:nvSpPr>
          <p:spPr>
            <a:xfrm>
              <a:off x="6905176" y="1856481"/>
              <a:ext cx="271804" cy="141979"/>
            </a:xfrm>
            <a:custGeom>
              <a:avLst/>
              <a:gdLst/>
              <a:ahLst/>
              <a:cxnLst/>
              <a:rect l="l" t="t" r="r" b="b"/>
              <a:pathLst>
                <a:path w="5412" h="2827" extrusionOk="0">
                  <a:moveTo>
                    <a:pt x="5411" y="0"/>
                  </a:moveTo>
                  <a:lnTo>
                    <a:pt x="1" y="426"/>
                  </a:lnTo>
                  <a:cubicBezTo>
                    <a:pt x="1" y="426"/>
                    <a:pt x="426" y="1763"/>
                    <a:pt x="183" y="2827"/>
                  </a:cubicBezTo>
                  <a:cubicBezTo>
                    <a:pt x="1764" y="2280"/>
                    <a:pt x="3375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826;p61"/>
            <p:cNvSpPr/>
            <p:nvPr/>
          </p:nvSpPr>
          <p:spPr>
            <a:xfrm>
              <a:off x="6492797" y="891100"/>
              <a:ext cx="1050504" cy="989835"/>
            </a:xfrm>
            <a:custGeom>
              <a:avLst/>
              <a:gdLst/>
              <a:ahLst/>
              <a:cxnLst/>
              <a:rect l="l" t="t" r="r" b="b"/>
              <a:pathLst>
                <a:path w="20917" h="19709" extrusionOk="0">
                  <a:moveTo>
                    <a:pt x="7883" y="1"/>
                  </a:moveTo>
                  <a:cubicBezTo>
                    <a:pt x="3784" y="1"/>
                    <a:pt x="0" y="2091"/>
                    <a:pt x="187" y="9921"/>
                  </a:cubicBezTo>
                  <a:cubicBezTo>
                    <a:pt x="187" y="9921"/>
                    <a:pt x="66" y="13599"/>
                    <a:pt x="947" y="15423"/>
                  </a:cubicBezTo>
                  <a:cubicBezTo>
                    <a:pt x="1859" y="17246"/>
                    <a:pt x="4807" y="19283"/>
                    <a:pt x="8789" y="19648"/>
                  </a:cubicBezTo>
                  <a:cubicBezTo>
                    <a:pt x="9232" y="19688"/>
                    <a:pt x="9691" y="19708"/>
                    <a:pt x="10158" y="19708"/>
                  </a:cubicBezTo>
                  <a:cubicBezTo>
                    <a:pt x="13891" y="19708"/>
                    <a:pt x="18165" y="18415"/>
                    <a:pt x="19245" y="15848"/>
                  </a:cubicBezTo>
                  <a:cubicBezTo>
                    <a:pt x="20431" y="12991"/>
                    <a:pt x="20917" y="10985"/>
                    <a:pt x="20552" y="8067"/>
                  </a:cubicBezTo>
                  <a:cubicBezTo>
                    <a:pt x="20188" y="5149"/>
                    <a:pt x="20005" y="3842"/>
                    <a:pt x="17300" y="2535"/>
                  </a:cubicBezTo>
                  <a:cubicBezTo>
                    <a:pt x="15980" y="1897"/>
                    <a:pt x="11788" y="1"/>
                    <a:pt x="788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827;p61"/>
            <p:cNvSpPr/>
            <p:nvPr/>
          </p:nvSpPr>
          <p:spPr>
            <a:xfrm>
              <a:off x="6972374" y="1388204"/>
              <a:ext cx="73275" cy="126510"/>
            </a:xfrm>
            <a:custGeom>
              <a:avLst/>
              <a:gdLst/>
              <a:ahLst/>
              <a:cxnLst/>
              <a:rect l="l" t="t" r="r" b="b"/>
              <a:pathLst>
                <a:path w="1459" h="2519" extrusionOk="0">
                  <a:moveTo>
                    <a:pt x="334" y="0"/>
                  </a:moveTo>
                  <a:cubicBezTo>
                    <a:pt x="319" y="0"/>
                    <a:pt x="304" y="8"/>
                    <a:pt x="304" y="23"/>
                  </a:cubicBezTo>
                  <a:cubicBezTo>
                    <a:pt x="213" y="327"/>
                    <a:pt x="182" y="692"/>
                    <a:pt x="91" y="1026"/>
                  </a:cubicBezTo>
                  <a:cubicBezTo>
                    <a:pt x="61" y="1239"/>
                    <a:pt x="0" y="1482"/>
                    <a:pt x="122" y="1695"/>
                  </a:cubicBezTo>
                  <a:cubicBezTo>
                    <a:pt x="176" y="1831"/>
                    <a:pt x="304" y="1943"/>
                    <a:pt x="439" y="1943"/>
                  </a:cubicBezTo>
                  <a:cubicBezTo>
                    <a:pt x="455" y="1943"/>
                    <a:pt x="471" y="1941"/>
                    <a:pt x="486" y="1938"/>
                  </a:cubicBezTo>
                  <a:cubicBezTo>
                    <a:pt x="578" y="1938"/>
                    <a:pt x="669" y="1877"/>
                    <a:pt x="730" y="1847"/>
                  </a:cubicBezTo>
                  <a:cubicBezTo>
                    <a:pt x="760" y="1816"/>
                    <a:pt x="821" y="1756"/>
                    <a:pt x="851" y="1756"/>
                  </a:cubicBezTo>
                  <a:cubicBezTo>
                    <a:pt x="902" y="1715"/>
                    <a:pt x="942" y="1695"/>
                    <a:pt x="974" y="1695"/>
                  </a:cubicBezTo>
                  <a:cubicBezTo>
                    <a:pt x="1037" y="1695"/>
                    <a:pt x="1064" y="1776"/>
                    <a:pt x="1064" y="1938"/>
                  </a:cubicBezTo>
                  <a:cubicBezTo>
                    <a:pt x="1216" y="2151"/>
                    <a:pt x="1185" y="2272"/>
                    <a:pt x="942" y="2333"/>
                  </a:cubicBezTo>
                  <a:cubicBezTo>
                    <a:pt x="830" y="2361"/>
                    <a:pt x="873" y="2519"/>
                    <a:pt x="952" y="2519"/>
                  </a:cubicBezTo>
                  <a:cubicBezTo>
                    <a:pt x="959" y="2519"/>
                    <a:pt x="966" y="2518"/>
                    <a:pt x="973" y="2515"/>
                  </a:cubicBezTo>
                  <a:cubicBezTo>
                    <a:pt x="1216" y="2424"/>
                    <a:pt x="1459" y="2181"/>
                    <a:pt x="1459" y="1908"/>
                  </a:cubicBezTo>
                  <a:cubicBezTo>
                    <a:pt x="1429" y="1664"/>
                    <a:pt x="1216" y="1512"/>
                    <a:pt x="1003" y="1512"/>
                  </a:cubicBezTo>
                  <a:cubicBezTo>
                    <a:pt x="851" y="1512"/>
                    <a:pt x="790" y="1634"/>
                    <a:pt x="638" y="1695"/>
                  </a:cubicBezTo>
                  <a:cubicBezTo>
                    <a:pt x="562" y="1724"/>
                    <a:pt x="499" y="1737"/>
                    <a:pt x="447" y="1737"/>
                  </a:cubicBezTo>
                  <a:cubicBezTo>
                    <a:pt x="124" y="1737"/>
                    <a:pt x="221" y="1231"/>
                    <a:pt x="274" y="996"/>
                  </a:cubicBezTo>
                  <a:cubicBezTo>
                    <a:pt x="304" y="722"/>
                    <a:pt x="517" y="297"/>
                    <a:pt x="365" y="23"/>
                  </a:cubicBezTo>
                  <a:cubicBezTo>
                    <a:pt x="365" y="8"/>
                    <a:pt x="350" y="0"/>
                    <a:pt x="33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828;p61"/>
            <p:cNvSpPr/>
            <p:nvPr/>
          </p:nvSpPr>
          <p:spPr>
            <a:xfrm>
              <a:off x="6961677" y="1589698"/>
              <a:ext cx="108430" cy="51629"/>
            </a:xfrm>
            <a:custGeom>
              <a:avLst/>
              <a:gdLst/>
              <a:ahLst/>
              <a:cxnLst/>
              <a:rect l="l" t="t" r="r" b="b"/>
              <a:pathLst>
                <a:path w="2159" h="1028" extrusionOk="0">
                  <a:moveTo>
                    <a:pt x="2048" y="0"/>
                  </a:moveTo>
                  <a:cubicBezTo>
                    <a:pt x="1991" y="0"/>
                    <a:pt x="1930" y="38"/>
                    <a:pt x="1915" y="114"/>
                  </a:cubicBezTo>
                  <a:cubicBezTo>
                    <a:pt x="1857" y="547"/>
                    <a:pt x="1581" y="816"/>
                    <a:pt x="1162" y="816"/>
                  </a:cubicBezTo>
                  <a:cubicBezTo>
                    <a:pt x="1140" y="816"/>
                    <a:pt x="1118" y="815"/>
                    <a:pt x="1095" y="814"/>
                  </a:cubicBezTo>
                  <a:cubicBezTo>
                    <a:pt x="882" y="814"/>
                    <a:pt x="669" y="753"/>
                    <a:pt x="517" y="601"/>
                  </a:cubicBezTo>
                  <a:cubicBezTo>
                    <a:pt x="365" y="479"/>
                    <a:pt x="335" y="297"/>
                    <a:pt x="213" y="175"/>
                  </a:cubicBezTo>
                  <a:cubicBezTo>
                    <a:pt x="213" y="160"/>
                    <a:pt x="205" y="152"/>
                    <a:pt x="194" y="152"/>
                  </a:cubicBezTo>
                  <a:cubicBezTo>
                    <a:pt x="183" y="152"/>
                    <a:pt x="167" y="160"/>
                    <a:pt x="152" y="175"/>
                  </a:cubicBezTo>
                  <a:cubicBezTo>
                    <a:pt x="0" y="662"/>
                    <a:pt x="730" y="1026"/>
                    <a:pt x="1125" y="1026"/>
                  </a:cubicBezTo>
                  <a:cubicBezTo>
                    <a:pt x="1145" y="1027"/>
                    <a:pt x="1164" y="1028"/>
                    <a:pt x="1184" y="1028"/>
                  </a:cubicBezTo>
                  <a:cubicBezTo>
                    <a:pt x="1707" y="1028"/>
                    <a:pt x="2158" y="642"/>
                    <a:pt x="2158" y="114"/>
                  </a:cubicBezTo>
                  <a:cubicBezTo>
                    <a:pt x="2158" y="38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829;p61"/>
            <p:cNvSpPr/>
            <p:nvPr/>
          </p:nvSpPr>
          <p:spPr>
            <a:xfrm>
              <a:off x="6641657" y="1253256"/>
              <a:ext cx="98687" cy="69106"/>
            </a:xfrm>
            <a:custGeom>
              <a:avLst/>
              <a:gdLst/>
              <a:ahLst/>
              <a:cxnLst/>
              <a:rect l="l" t="t" r="r" b="b"/>
              <a:pathLst>
                <a:path w="1965" h="1376" extrusionOk="0">
                  <a:moveTo>
                    <a:pt x="1756" y="1"/>
                  </a:moveTo>
                  <a:cubicBezTo>
                    <a:pt x="1088" y="1"/>
                    <a:pt x="136" y="642"/>
                    <a:pt x="20" y="1312"/>
                  </a:cubicBezTo>
                  <a:cubicBezTo>
                    <a:pt x="1" y="1349"/>
                    <a:pt x="17" y="1375"/>
                    <a:pt x="39" y="1375"/>
                  </a:cubicBezTo>
                  <a:cubicBezTo>
                    <a:pt x="53" y="1375"/>
                    <a:pt x="69" y="1365"/>
                    <a:pt x="80" y="1342"/>
                  </a:cubicBezTo>
                  <a:cubicBezTo>
                    <a:pt x="567" y="704"/>
                    <a:pt x="1083" y="309"/>
                    <a:pt x="1874" y="157"/>
                  </a:cubicBezTo>
                  <a:cubicBezTo>
                    <a:pt x="1965" y="126"/>
                    <a:pt x="1934" y="5"/>
                    <a:pt x="1843" y="5"/>
                  </a:cubicBezTo>
                  <a:cubicBezTo>
                    <a:pt x="1815" y="2"/>
                    <a:pt x="1786" y="1"/>
                    <a:pt x="175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830;p61"/>
            <p:cNvSpPr/>
            <p:nvPr/>
          </p:nvSpPr>
          <p:spPr>
            <a:xfrm>
              <a:off x="7228811" y="1241554"/>
              <a:ext cx="105718" cy="47812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43" y="0"/>
                  </a:moveTo>
                  <a:cubicBezTo>
                    <a:pt x="245" y="0"/>
                    <a:pt x="150" y="8"/>
                    <a:pt x="61" y="25"/>
                  </a:cubicBezTo>
                  <a:cubicBezTo>
                    <a:pt x="1" y="25"/>
                    <a:pt x="1" y="116"/>
                    <a:pt x="61" y="116"/>
                  </a:cubicBezTo>
                  <a:cubicBezTo>
                    <a:pt x="730" y="299"/>
                    <a:pt x="1368" y="390"/>
                    <a:pt x="1885" y="907"/>
                  </a:cubicBezTo>
                  <a:cubicBezTo>
                    <a:pt x="1917" y="938"/>
                    <a:pt x="1948" y="951"/>
                    <a:pt x="1976" y="951"/>
                  </a:cubicBezTo>
                  <a:cubicBezTo>
                    <a:pt x="2055" y="951"/>
                    <a:pt x="2105" y="845"/>
                    <a:pt x="2037" y="755"/>
                  </a:cubicBezTo>
                  <a:cubicBezTo>
                    <a:pt x="1697" y="310"/>
                    <a:pt x="951" y="0"/>
                    <a:pt x="3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831;p61"/>
            <p:cNvSpPr/>
            <p:nvPr/>
          </p:nvSpPr>
          <p:spPr>
            <a:xfrm>
              <a:off x="6644118" y="1545050"/>
              <a:ext cx="195466" cy="183212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82" y="0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41" y="3648"/>
                    <a:pt x="3892" y="2827"/>
                    <a:pt x="3892" y="1824"/>
                  </a:cubicBezTo>
                  <a:cubicBezTo>
                    <a:pt x="3892" y="821"/>
                    <a:pt x="3041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832;p61"/>
            <p:cNvSpPr/>
            <p:nvPr/>
          </p:nvSpPr>
          <p:spPr>
            <a:xfrm>
              <a:off x="7178438" y="1545050"/>
              <a:ext cx="195466" cy="183212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82" y="0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40" y="3648"/>
                    <a:pt x="3891" y="2827"/>
                    <a:pt x="3891" y="1824"/>
                  </a:cubicBezTo>
                  <a:cubicBezTo>
                    <a:pt x="3891" y="821"/>
                    <a:pt x="3040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833;p61"/>
            <p:cNvSpPr/>
            <p:nvPr/>
          </p:nvSpPr>
          <p:spPr>
            <a:xfrm>
              <a:off x="6434991" y="948153"/>
              <a:ext cx="1215184" cy="474804"/>
            </a:xfrm>
            <a:custGeom>
              <a:avLst/>
              <a:gdLst/>
              <a:ahLst/>
              <a:cxnLst/>
              <a:rect l="l" t="t" r="r" b="b"/>
              <a:pathLst>
                <a:path w="24196" h="9454" extrusionOk="0">
                  <a:moveTo>
                    <a:pt x="17448" y="1"/>
                  </a:moveTo>
                  <a:cubicBezTo>
                    <a:pt x="17448" y="1369"/>
                    <a:pt x="16713" y="3235"/>
                    <a:pt x="15475" y="3235"/>
                  </a:cubicBezTo>
                  <a:cubicBezTo>
                    <a:pt x="15310" y="3235"/>
                    <a:pt x="15137" y="3203"/>
                    <a:pt x="14955" y="3131"/>
                  </a:cubicBezTo>
                  <a:cubicBezTo>
                    <a:pt x="14013" y="2493"/>
                    <a:pt x="13375" y="1247"/>
                    <a:pt x="12433" y="305"/>
                  </a:cubicBezTo>
                  <a:cubicBezTo>
                    <a:pt x="12062" y="2650"/>
                    <a:pt x="10866" y="3441"/>
                    <a:pt x="9380" y="3441"/>
                  </a:cubicBezTo>
                  <a:cubicBezTo>
                    <a:pt x="7092" y="3441"/>
                    <a:pt x="4116" y="1567"/>
                    <a:pt x="2402" y="609"/>
                  </a:cubicBezTo>
                  <a:cubicBezTo>
                    <a:pt x="1369" y="3223"/>
                    <a:pt x="1399" y="6262"/>
                    <a:pt x="1" y="8846"/>
                  </a:cubicBezTo>
                  <a:cubicBezTo>
                    <a:pt x="913" y="9028"/>
                    <a:pt x="1612" y="9454"/>
                    <a:pt x="1612" y="9454"/>
                  </a:cubicBezTo>
                  <a:cubicBezTo>
                    <a:pt x="3709" y="9028"/>
                    <a:pt x="3344" y="1825"/>
                    <a:pt x="3344" y="1824"/>
                  </a:cubicBezTo>
                  <a:lnTo>
                    <a:pt x="3344" y="1824"/>
                  </a:lnTo>
                  <a:cubicBezTo>
                    <a:pt x="3345" y="1825"/>
                    <a:pt x="7965" y="4834"/>
                    <a:pt x="10305" y="5046"/>
                  </a:cubicBezTo>
                  <a:cubicBezTo>
                    <a:pt x="10409" y="5056"/>
                    <a:pt x="10510" y="5060"/>
                    <a:pt x="10606" y="5060"/>
                  </a:cubicBezTo>
                  <a:cubicBezTo>
                    <a:pt x="12677" y="5060"/>
                    <a:pt x="13010" y="2979"/>
                    <a:pt x="13010" y="2979"/>
                  </a:cubicBezTo>
                  <a:cubicBezTo>
                    <a:pt x="13010" y="2979"/>
                    <a:pt x="13952" y="4530"/>
                    <a:pt x="15685" y="4682"/>
                  </a:cubicBezTo>
                  <a:cubicBezTo>
                    <a:pt x="15753" y="4688"/>
                    <a:pt x="15818" y="4690"/>
                    <a:pt x="15881" y="4690"/>
                  </a:cubicBezTo>
                  <a:cubicBezTo>
                    <a:pt x="17408" y="4690"/>
                    <a:pt x="17296" y="2980"/>
                    <a:pt x="17296" y="2979"/>
                  </a:cubicBezTo>
                  <a:lnTo>
                    <a:pt x="17296" y="2979"/>
                  </a:lnTo>
                  <a:cubicBezTo>
                    <a:pt x="18222" y="4147"/>
                    <a:pt x="18935" y="4473"/>
                    <a:pt x="19442" y="4473"/>
                  </a:cubicBezTo>
                  <a:cubicBezTo>
                    <a:pt x="20084" y="4473"/>
                    <a:pt x="20396" y="3952"/>
                    <a:pt x="20396" y="3952"/>
                  </a:cubicBezTo>
                  <a:cubicBezTo>
                    <a:pt x="20396" y="3952"/>
                    <a:pt x="20396" y="8815"/>
                    <a:pt x="22038" y="8998"/>
                  </a:cubicBezTo>
                  <a:cubicBezTo>
                    <a:pt x="22123" y="9007"/>
                    <a:pt x="22203" y="9012"/>
                    <a:pt x="22280" y="9012"/>
                  </a:cubicBezTo>
                  <a:cubicBezTo>
                    <a:pt x="23682" y="9012"/>
                    <a:pt x="23709" y="7508"/>
                    <a:pt x="23709" y="7508"/>
                  </a:cubicBezTo>
                  <a:cubicBezTo>
                    <a:pt x="23801" y="7539"/>
                    <a:pt x="23884" y="7554"/>
                    <a:pt x="23964" y="7554"/>
                  </a:cubicBezTo>
                  <a:cubicBezTo>
                    <a:pt x="24044" y="7554"/>
                    <a:pt x="24120" y="7539"/>
                    <a:pt x="24196" y="7508"/>
                  </a:cubicBezTo>
                  <a:cubicBezTo>
                    <a:pt x="22676" y="6353"/>
                    <a:pt x="22129" y="3831"/>
                    <a:pt x="21855" y="1551"/>
                  </a:cubicBezTo>
                  <a:cubicBezTo>
                    <a:pt x="21559" y="2284"/>
                    <a:pt x="21067" y="2540"/>
                    <a:pt x="20531" y="2540"/>
                  </a:cubicBezTo>
                  <a:cubicBezTo>
                    <a:pt x="19910" y="2540"/>
                    <a:pt x="19230" y="2197"/>
                    <a:pt x="18724" y="1855"/>
                  </a:cubicBezTo>
                  <a:cubicBezTo>
                    <a:pt x="18390" y="1247"/>
                    <a:pt x="17448" y="943"/>
                    <a:pt x="1744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834;p61"/>
            <p:cNvSpPr/>
            <p:nvPr/>
          </p:nvSpPr>
          <p:spPr>
            <a:xfrm>
              <a:off x="6305265" y="724913"/>
              <a:ext cx="1459416" cy="667507"/>
            </a:xfrm>
            <a:custGeom>
              <a:avLst/>
              <a:gdLst/>
              <a:ahLst/>
              <a:cxnLst/>
              <a:rect l="l" t="t" r="r" b="b"/>
              <a:pathLst>
                <a:path w="29059" h="13291" extrusionOk="0">
                  <a:moveTo>
                    <a:pt x="14078" y="1"/>
                  </a:moveTo>
                  <a:cubicBezTo>
                    <a:pt x="9972" y="1"/>
                    <a:pt x="5532" y="3230"/>
                    <a:pt x="5532" y="3230"/>
                  </a:cubicBezTo>
                  <a:cubicBezTo>
                    <a:pt x="5532" y="3230"/>
                    <a:pt x="6262" y="616"/>
                    <a:pt x="4955" y="525"/>
                  </a:cubicBezTo>
                  <a:cubicBezTo>
                    <a:pt x="4930" y="522"/>
                    <a:pt x="4906" y="521"/>
                    <a:pt x="4883" y="521"/>
                  </a:cubicBezTo>
                  <a:cubicBezTo>
                    <a:pt x="3676" y="521"/>
                    <a:pt x="4407" y="3595"/>
                    <a:pt x="4407" y="3595"/>
                  </a:cubicBezTo>
                  <a:cubicBezTo>
                    <a:pt x="4407" y="3595"/>
                    <a:pt x="3460" y="2182"/>
                    <a:pt x="2675" y="2182"/>
                  </a:cubicBezTo>
                  <a:cubicBezTo>
                    <a:pt x="2437" y="2182"/>
                    <a:pt x="2214" y="2312"/>
                    <a:pt x="2037" y="2652"/>
                  </a:cubicBezTo>
                  <a:cubicBezTo>
                    <a:pt x="1246" y="4111"/>
                    <a:pt x="3739" y="5540"/>
                    <a:pt x="3739" y="5540"/>
                  </a:cubicBezTo>
                  <a:cubicBezTo>
                    <a:pt x="3459" y="5667"/>
                    <a:pt x="3276" y="5702"/>
                    <a:pt x="3136" y="5702"/>
                  </a:cubicBezTo>
                  <a:cubicBezTo>
                    <a:pt x="2968" y="5702"/>
                    <a:pt x="2863" y="5651"/>
                    <a:pt x="2727" y="5651"/>
                  </a:cubicBezTo>
                  <a:cubicBezTo>
                    <a:pt x="2573" y="5651"/>
                    <a:pt x="2379" y="5717"/>
                    <a:pt x="2006" y="5996"/>
                  </a:cubicBezTo>
                  <a:cubicBezTo>
                    <a:pt x="274" y="7607"/>
                    <a:pt x="1581" y="10008"/>
                    <a:pt x="1581" y="10008"/>
                  </a:cubicBezTo>
                  <a:cubicBezTo>
                    <a:pt x="0" y="11589"/>
                    <a:pt x="1581" y="13200"/>
                    <a:pt x="1581" y="13200"/>
                  </a:cubicBezTo>
                  <a:cubicBezTo>
                    <a:pt x="1648" y="13194"/>
                    <a:pt x="1714" y="13192"/>
                    <a:pt x="1778" y="13192"/>
                  </a:cubicBezTo>
                  <a:cubicBezTo>
                    <a:pt x="2067" y="13192"/>
                    <a:pt x="2336" y="13241"/>
                    <a:pt x="2584" y="13291"/>
                  </a:cubicBezTo>
                  <a:cubicBezTo>
                    <a:pt x="3982" y="10707"/>
                    <a:pt x="3952" y="7668"/>
                    <a:pt x="5015" y="5054"/>
                  </a:cubicBezTo>
                  <a:cubicBezTo>
                    <a:pt x="6711" y="6012"/>
                    <a:pt x="9680" y="7886"/>
                    <a:pt x="11965" y="7886"/>
                  </a:cubicBezTo>
                  <a:cubicBezTo>
                    <a:pt x="13449" y="7886"/>
                    <a:pt x="14645" y="7095"/>
                    <a:pt x="15016" y="4750"/>
                  </a:cubicBezTo>
                  <a:cubicBezTo>
                    <a:pt x="15958" y="5692"/>
                    <a:pt x="16596" y="6938"/>
                    <a:pt x="17538" y="7546"/>
                  </a:cubicBezTo>
                  <a:cubicBezTo>
                    <a:pt x="17727" y="7624"/>
                    <a:pt x="17907" y="7660"/>
                    <a:pt x="18078" y="7660"/>
                  </a:cubicBezTo>
                  <a:cubicBezTo>
                    <a:pt x="19304" y="7660"/>
                    <a:pt x="20031" y="5803"/>
                    <a:pt x="20031" y="4415"/>
                  </a:cubicBezTo>
                  <a:cubicBezTo>
                    <a:pt x="20031" y="5358"/>
                    <a:pt x="20973" y="5692"/>
                    <a:pt x="21307" y="6300"/>
                  </a:cubicBezTo>
                  <a:cubicBezTo>
                    <a:pt x="21810" y="6640"/>
                    <a:pt x="22486" y="6972"/>
                    <a:pt x="23104" y="6972"/>
                  </a:cubicBezTo>
                  <a:cubicBezTo>
                    <a:pt x="23645" y="6972"/>
                    <a:pt x="24141" y="6719"/>
                    <a:pt x="24438" y="5996"/>
                  </a:cubicBezTo>
                  <a:cubicBezTo>
                    <a:pt x="24712" y="8276"/>
                    <a:pt x="25259" y="10798"/>
                    <a:pt x="26779" y="11953"/>
                  </a:cubicBezTo>
                  <a:cubicBezTo>
                    <a:pt x="27265" y="11801"/>
                    <a:pt x="27630" y="11224"/>
                    <a:pt x="27630" y="11224"/>
                  </a:cubicBezTo>
                  <a:cubicBezTo>
                    <a:pt x="29058" y="8701"/>
                    <a:pt x="27143" y="8093"/>
                    <a:pt x="27143" y="8093"/>
                  </a:cubicBezTo>
                  <a:cubicBezTo>
                    <a:pt x="27287" y="5286"/>
                    <a:pt x="24974" y="5205"/>
                    <a:pt x="24706" y="5205"/>
                  </a:cubicBezTo>
                  <a:cubicBezTo>
                    <a:pt x="24690" y="5205"/>
                    <a:pt x="24681" y="5206"/>
                    <a:pt x="24681" y="5206"/>
                  </a:cubicBezTo>
                  <a:cubicBezTo>
                    <a:pt x="24129" y="2520"/>
                    <a:pt x="21571" y="2018"/>
                    <a:pt x="19738" y="2018"/>
                  </a:cubicBezTo>
                  <a:cubicBezTo>
                    <a:pt x="18647" y="2018"/>
                    <a:pt x="17812" y="2196"/>
                    <a:pt x="17812" y="2196"/>
                  </a:cubicBezTo>
                  <a:cubicBezTo>
                    <a:pt x="17812" y="2196"/>
                    <a:pt x="18572" y="160"/>
                    <a:pt x="14408" y="8"/>
                  </a:cubicBezTo>
                  <a:cubicBezTo>
                    <a:pt x="14298" y="3"/>
                    <a:pt x="14188" y="1"/>
                    <a:pt x="14078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835;p61"/>
            <p:cNvSpPr/>
            <p:nvPr/>
          </p:nvSpPr>
          <p:spPr>
            <a:xfrm>
              <a:off x="6730250" y="789650"/>
              <a:ext cx="277278" cy="274114"/>
            </a:xfrm>
            <a:custGeom>
              <a:avLst/>
              <a:gdLst/>
              <a:ahLst/>
              <a:cxnLst/>
              <a:rect l="l" t="t" r="r" b="b"/>
              <a:pathLst>
                <a:path w="5521" h="5458" extrusionOk="0">
                  <a:moveTo>
                    <a:pt x="4065" y="1"/>
                  </a:moveTo>
                  <a:cubicBezTo>
                    <a:pt x="3982" y="1"/>
                    <a:pt x="3902" y="129"/>
                    <a:pt x="4000" y="178"/>
                  </a:cubicBezTo>
                  <a:cubicBezTo>
                    <a:pt x="4608" y="695"/>
                    <a:pt x="4851" y="1515"/>
                    <a:pt x="5034" y="2275"/>
                  </a:cubicBezTo>
                  <a:cubicBezTo>
                    <a:pt x="5201" y="3025"/>
                    <a:pt x="5062" y="4004"/>
                    <a:pt x="4155" y="4004"/>
                  </a:cubicBezTo>
                  <a:cubicBezTo>
                    <a:pt x="4070" y="4004"/>
                    <a:pt x="3978" y="3996"/>
                    <a:pt x="3879" y="3977"/>
                  </a:cubicBezTo>
                  <a:cubicBezTo>
                    <a:pt x="3301" y="3856"/>
                    <a:pt x="2785" y="3369"/>
                    <a:pt x="2481" y="2883"/>
                  </a:cubicBezTo>
                  <a:cubicBezTo>
                    <a:pt x="2463" y="2856"/>
                    <a:pt x="2437" y="2845"/>
                    <a:pt x="2411" y="2845"/>
                  </a:cubicBezTo>
                  <a:cubicBezTo>
                    <a:pt x="2346" y="2845"/>
                    <a:pt x="2277" y="2910"/>
                    <a:pt x="2298" y="2974"/>
                  </a:cubicBezTo>
                  <a:cubicBezTo>
                    <a:pt x="2541" y="3521"/>
                    <a:pt x="2663" y="4099"/>
                    <a:pt x="2572" y="4676"/>
                  </a:cubicBezTo>
                  <a:cubicBezTo>
                    <a:pt x="2504" y="5031"/>
                    <a:pt x="2249" y="5151"/>
                    <a:pt x="1967" y="5151"/>
                  </a:cubicBezTo>
                  <a:cubicBezTo>
                    <a:pt x="1742" y="5151"/>
                    <a:pt x="1501" y="5075"/>
                    <a:pt x="1326" y="4980"/>
                  </a:cubicBezTo>
                  <a:cubicBezTo>
                    <a:pt x="748" y="4676"/>
                    <a:pt x="383" y="4038"/>
                    <a:pt x="170" y="3491"/>
                  </a:cubicBezTo>
                  <a:cubicBezTo>
                    <a:pt x="158" y="3453"/>
                    <a:pt x="124" y="3436"/>
                    <a:pt x="91" y="3436"/>
                  </a:cubicBezTo>
                  <a:cubicBezTo>
                    <a:pt x="45" y="3436"/>
                    <a:pt x="1" y="3468"/>
                    <a:pt x="19" y="3521"/>
                  </a:cubicBezTo>
                  <a:cubicBezTo>
                    <a:pt x="169" y="4074"/>
                    <a:pt x="1109" y="5457"/>
                    <a:pt x="1945" y="5457"/>
                  </a:cubicBezTo>
                  <a:cubicBezTo>
                    <a:pt x="2121" y="5457"/>
                    <a:pt x="2292" y="5396"/>
                    <a:pt x="2450" y="5254"/>
                  </a:cubicBezTo>
                  <a:cubicBezTo>
                    <a:pt x="2754" y="4980"/>
                    <a:pt x="2785" y="4585"/>
                    <a:pt x="2785" y="4190"/>
                  </a:cubicBezTo>
                  <a:cubicBezTo>
                    <a:pt x="2785" y="3937"/>
                    <a:pt x="2732" y="3683"/>
                    <a:pt x="2676" y="3454"/>
                  </a:cubicBezTo>
                  <a:lnTo>
                    <a:pt x="2676" y="3454"/>
                  </a:lnTo>
                  <a:cubicBezTo>
                    <a:pt x="3046" y="3822"/>
                    <a:pt x="3768" y="4214"/>
                    <a:pt x="4356" y="4214"/>
                  </a:cubicBezTo>
                  <a:cubicBezTo>
                    <a:pt x="4753" y="4214"/>
                    <a:pt x="5089" y="4036"/>
                    <a:pt x="5216" y="3552"/>
                  </a:cubicBezTo>
                  <a:cubicBezTo>
                    <a:pt x="5520" y="2458"/>
                    <a:pt x="5064" y="725"/>
                    <a:pt x="4122" y="26"/>
                  </a:cubicBezTo>
                  <a:cubicBezTo>
                    <a:pt x="4104" y="8"/>
                    <a:pt x="4084" y="1"/>
                    <a:pt x="4065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836;p61"/>
            <p:cNvSpPr/>
            <p:nvPr/>
          </p:nvSpPr>
          <p:spPr>
            <a:xfrm>
              <a:off x="7394245" y="975574"/>
              <a:ext cx="156694" cy="142280"/>
            </a:xfrm>
            <a:custGeom>
              <a:avLst/>
              <a:gdLst/>
              <a:ahLst/>
              <a:cxnLst/>
              <a:rect l="l" t="t" r="r" b="b"/>
              <a:pathLst>
                <a:path w="3120" h="2833" extrusionOk="0">
                  <a:moveTo>
                    <a:pt x="85" y="1"/>
                  </a:moveTo>
                  <a:cubicBezTo>
                    <a:pt x="44" y="1"/>
                    <a:pt x="0" y="34"/>
                    <a:pt x="20" y="93"/>
                  </a:cubicBezTo>
                  <a:cubicBezTo>
                    <a:pt x="263" y="1035"/>
                    <a:pt x="628" y="2707"/>
                    <a:pt x="1813" y="2829"/>
                  </a:cubicBezTo>
                  <a:cubicBezTo>
                    <a:pt x="1838" y="2831"/>
                    <a:pt x="1862" y="2832"/>
                    <a:pt x="1886" y="2832"/>
                  </a:cubicBezTo>
                  <a:cubicBezTo>
                    <a:pt x="2774" y="2832"/>
                    <a:pt x="3120" y="1230"/>
                    <a:pt x="3120" y="579"/>
                  </a:cubicBezTo>
                  <a:cubicBezTo>
                    <a:pt x="3120" y="519"/>
                    <a:pt x="3074" y="488"/>
                    <a:pt x="3025" y="488"/>
                  </a:cubicBezTo>
                  <a:cubicBezTo>
                    <a:pt x="2976" y="488"/>
                    <a:pt x="2922" y="519"/>
                    <a:pt x="2907" y="579"/>
                  </a:cubicBezTo>
                  <a:cubicBezTo>
                    <a:pt x="2653" y="1173"/>
                    <a:pt x="2688" y="2580"/>
                    <a:pt x="1815" y="2580"/>
                  </a:cubicBezTo>
                  <a:cubicBezTo>
                    <a:pt x="1749" y="2580"/>
                    <a:pt x="1677" y="2572"/>
                    <a:pt x="1600" y="2555"/>
                  </a:cubicBezTo>
                  <a:cubicBezTo>
                    <a:pt x="658" y="2373"/>
                    <a:pt x="536" y="731"/>
                    <a:pt x="141" y="32"/>
                  </a:cubicBezTo>
                  <a:cubicBezTo>
                    <a:pt x="130" y="11"/>
                    <a:pt x="108" y="1"/>
                    <a:pt x="85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837;p61"/>
            <p:cNvSpPr/>
            <p:nvPr/>
          </p:nvSpPr>
          <p:spPr>
            <a:xfrm>
              <a:off x="6418467" y="1170338"/>
              <a:ext cx="129524" cy="157548"/>
            </a:xfrm>
            <a:custGeom>
              <a:avLst/>
              <a:gdLst/>
              <a:ahLst/>
              <a:cxnLst/>
              <a:rect l="l" t="t" r="r" b="b"/>
              <a:pathLst>
                <a:path w="2579" h="3137" extrusionOk="0">
                  <a:moveTo>
                    <a:pt x="1960" y="0"/>
                  </a:moveTo>
                  <a:cubicBezTo>
                    <a:pt x="1897" y="0"/>
                    <a:pt x="1832" y="47"/>
                    <a:pt x="1850" y="136"/>
                  </a:cubicBezTo>
                  <a:cubicBezTo>
                    <a:pt x="2062" y="744"/>
                    <a:pt x="2153" y="1413"/>
                    <a:pt x="2093" y="2051"/>
                  </a:cubicBezTo>
                  <a:cubicBezTo>
                    <a:pt x="2062" y="2476"/>
                    <a:pt x="1910" y="2872"/>
                    <a:pt x="1454" y="2932"/>
                  </a:cubicBezTo>
                  <a:cubicBezTo>
                    <a:pt x="1432" y="2935"/>
                    <a:pt x="1409" y="2936"/>
                    <a:pt x="1387" y="2936"/>
                  </a:cubicBezTo>
                  <a:cubicBezTo>
                    <a:pt x="870" y="2936"/>
                    <a:pt x="438" y="2282"/>
                    <a:pt x="117" y="1990"/>
                  </a:cubicBezTo>
                  <a:cubicBezTo>
                    <a:pt x="111" y="1985"/>
                    <a:pt x="104" y="1982"/>
                    <a:pt x="95" y="1982"/>
                  </a:cubicBezTo>
                  <a:cubicBezTo>
                    <a:pt x="57" y="1982"/>
                    <a:pt x="1" y="2032"/>
                    <a:pt x="26" y="2081"/>
                  </a:cubicBezTo>
                  <a:cubicBezTo>
                    <a:pt x="288" y="2475"/>
                    <a:pt x="944" y="3136"/>
                    <a:pt x="1507" y="3136"/>
                  </a:cubicBezTo>
                  <a:cubicBezTo>
                    <a:pt x="1726" y="3136"/>
                    <a:pt x="1931" y="3036"/>
                    <a:pt x="2093" y="2780"/>
                  </a:cubicBezTo>
                  <a:cubicBezTo>
                    <a:pt x="2579" y="2051"/>
                    <a:pt x="2366" y="866"/>
                    <a:pt x="2062" y="75"/>
                  </a:cubicBezTo>
                  <a:cubicBezTo>
                    <a:pt x="2050" y="24"/>
                    <a:pt x="2005" y="0"/>
                    <a:pt x="1960" y="0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838;p61"/>
            <p:cNvSpPr/>
            <p:nvPr/>
          </p:nvSpPr>
          <p:spPr>
            <a:xfrm>
              <a:off x="7157043" y="1382780"/>
              <a:ext cx="107677" cy="105668"/>
            </a:xfrm>
            <a:custGeom>
              <a:avLst/>
              <a:gdLst/>
              <a:ahLst/>
              <a:cxnLst/>
              <a:rect l="l" t="t" r="r" b="b"/>
              <a:pathLst>
                <a:path w="2144" h="2104" extrusionOk="0">
                  <a:moveTo>
                    <a:pt x="1024" y="1"/>
                  </a:moveTo>
                  <a:cubicBezTo>
                    <a:pt x="988" y="1"/>
                    <a:pt x="951" y="4"/>
                    <a:pt x="913" y="9"/>
                  </a:cubicBezTo>
                  <a:cubicBezTo>
                    <a:pt x="1" y="131"/>
                    <a:pt x="1" y="1347"/>
                    <a:pt x="62" y="2046"/>
                  </a:cubicBezTo>
                  <a:cubicBezTo>
                    <a:pt x="62" y="2079"/>
                    <a:pt x="89" y="2103"/>
                    <a:pt x="119" y="2103"/>
                  </a:cubicBezTo>
                  <a:cubicBezTo>
                    <a:pt x="143" y="2103"/>
                    <a:pt x="170" y="2087"/>
                    <a:pt x="183" y="2046"/>
                  </a:cubicBezTo>
                  <a:cubicBezTo>
                    <a:pt x="214" y="1438"/>
                    <a:pt x="62" y="465"/>
                    <a:pt x="791" y="192"/>
                  </a:cubicBezTo>
                  <a:cubicBezTo>
                    <a:pt x="874" y="165"/>
                    <a:pt x="950" y="153"/>
                    <a:pt x="1021" y="153"/>
                  </a:cubicBezTo>
                  <a:cubicBezTo>
                    <a:pt x="1678" y="153"/>
                    <a:pt x="1842" y="1215"/>
                    <a:pt x="2007" y="1681"/>
                  </a:cubicBezTo>
                  <a:cubicBezTo>
                    <a:pt x="2022" y="1727"/>
                    <a:pt x="2060" y="1750"/>
                    <a:pt x="2091" y="1750"/>
                  </a:cubicBezTo>
                  <a:cubicBezTo>
                    <a:pt x="2121" y="1750"/>
                    <a:pt x="2144" y="1727"/>
                    <a:pt x="2129" y="1681"/>
                  </a:cubicBezTo>
                  <a:cubicBezTo>
                    <a:pt x="2100" y="1103"/>
                    <a:pt x="1740" y="1"/>
                    <a:pt x="1024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839;p61"/>
            <p:cNvSpPr/>
            <p:nvPr/>
          </p:nvSpPr>
          <p:spPr>
            <a:xfrm>
              <a:off x="6761690" y="1382780"/>
              <a:ext cx="108430" cy="105065"/>
            </a:xfrm>
            <a:custGeom>
              <a:avLst/>
              <a:gdLst/>
              <a:ahLst/>
              <a:cxnLst/>
              <a:rect l="l" t="t" r="r" b="b"/>
              <a:pathLst>
                <a:path w="2159" h="2092" extrusionOk="0">
                  <a:moveTo>
                    <a:pt x="1135" y="1"/>
                  </a:moveTo>
                  <a:cubicBezTo>
                    <a:pt x="419" y="1"/>
                    <a:pt x="58" y="1103"/>
                    <a:pt x="0" y="1681"/>
                  </a:cubicBezTo>
                  <a:cubicBezTo>
                    <a:pt x="0" y="1727"/>
                    <a:pt x="31" y="1750"/>
                    <a:pt x="65" y="1750"/>
                  </a:cubicBezTo>
                  <a:cubicBezTo>
                    <a:pt x="99" y="1750"/>
                    <a:pt x="137" y="1727"/>
                    <a:pt x="152" y="1681"/>
                  </a:cubicBezTo>
                  <a:cubicBezTo>
                    <a:pt x="317" y="1215"/>
                    <a:pt x="482" y="153"/>
                    <a:pt x="1117" y="153"/>
                  </a:cubicBezTo>
                  <a:cubicBezTo>
                    <a:pt x="1185" y="153"/>
                    <a:pt x="1258" y="165"/>
                    <a:pt x="1338" y="192"/>
                  </a:cubicBezTo>
                  <a:cubicBezTo>
                    <a:pt x="2067" y="435"/>
                    <a:pt x="1915" y="1438"/>
                    <a:pt x="1976" y="2046"/>
                  </a:cubicBezTo>
                  <a:cubicBezTo>
                    <a:pt x="1976" y="2076"/>
                    <a:pt x="1999" y="2092"/>
                    <a:pt x="2026" y="2092"/>
                  </a:cubicBezTo>
                  <a:cubicBezTo>
                    <a:pt x="2052" y="2092"/>
                    <a:pt x="2083" y="2076"/>
                    <a:pt x="2098" y="2046"/>
                  </a:cubicBezTo>
                  <a:cubicBezTo>
                    <a:pt x="2159" y="1347"/>
                    <a:pt x="2159" y="131"/>
                    <a:pt x="1247" y="9"/>
                  </a:cubicBezTo>
                  <a:cubicBezTo>
                    <a:pt x="1209" y="4"/>
                    <a:pt x="1171" y="1"/>
                    <a:pt x="113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840;p61"/>
            <p:cNvSpPr/>
            <p:nvPr/>
          </p:nvSpPr>
          <p:spPr>
            <a:xfrm>
              <a:off x="6245701" y="1886967"/>
              <a:ext cx="332825" cy="407656"/>
            </a:xfrm>
            <a:custGeom>
              <a:avLst/>
              <a:gdLst/>
              <a:ahLst/>
              <a:cxnLst/>
              <a:rect l="l" t="t" r="r" b="b"/>
              <a:pathLst>
                <a:path w="6627" h="8117" extrusionOk="0">
                  <a:moveTo>
                    <a:pt x="1" y="1"/>
                  </a:moveTo>
                  <a:cubicBezTo>
                    <a:pt x="1794" y="3557"/>
                    <a:pt x="4134" y="6870"/>
                    <a:pt x="5745" y="8117"/>
                  </a:cubicBezTo>
                  <a:lnTo>
                    <a:pt x="6627" y="1217"/>
                  </a:lnTo>
                  <a:lnTo>
                    <a:pt x="6627" y="1217"/>
                  </a:lnTo>
                  <a:cubicBezTo>
                    <a:pt x="6081" y="1315"/>
                    <a:pt x="5543" y="1361"/>
                    <a:pt x="5013" y="1361"/>
                  </a:cubicBezTo>
                  <a:cubicBezTo>
                    <a:pt x="3243" y="1361"/>
                    <a:pt x="1568" y="843"/>
                    <a:pt x="1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841;p61"/>
            <p:cNvSpPr/>
            <p:nvPr/>
          </p:nvSpPr>
          <p:spPr>
            <a:xfrm>
              <a:off x="6076250" y="1204590"/>
              <a:ext cx="505339" cy="750776"/>
            </a:xfrm>
            <a:custGeom>
              <a:avLst/>
              <a:gdLst/>
              <a:ahLst/>
              <a:cxnLst/>
              <a:rect l="l" t="t" r="r" b="b"/>
              <a:pathLst>
                <a:path w="10062" h="14949" extrusionOk="0">
                  <a:moveTo>
                    <a:pt x="3548" y="0"/>
                  </a:moveTo>
                  <a:cubicBezTo>
                    <a:pt x="3541" y="0"/>
                    <a:pt x="3534" y="0"/>
                    <a:pt x="3527" y="1"/>
                  </a:cubicBezTo>
                  <a:cubicBezTo>
                    <a:pt x="2919" y="92"/>
                    <a:pt x="3405" y="2402"/>
                    <a:pt x="3405" y="2402"/>
                  </a:cubicBezTo>
                  <a:cubicBezTo>
                    <a:pt x="3405" y="2402"/>
                    <a:pt x="2862" y="86"/>
                    <a:pt x="2274" y="86"/>
                  </a:cubicBezTo>
                  <a:cubicBezTo>
                    <a:pt x="2256" y="86"/>
                    <a:pt x="2238" y="88"/>
                    <a:pt x="2220" y="92"/>
                  </a:cubicBezTo>
                  <a:cubicBezTo>
                    <a:pt x="1642" y="214"/>
                    <a:pt x="2068" y="2433"/>
                    <a:pt x="2159" y="2767"/>
                  </a:cubicBezTo>
                  <a:cubicBezTo>
                    <a:pt x="2070" y="2440"/>
                    <a:pt x="1661" y="545"/>
                    <a:pt x="1160" y="545"/>
                  </a:cubicBezTo>
                  <a:cubicBezTo>
                    <a:pt x="1149" y="545"/>
                    <a:pt x="1137" y="546"/>
                    <a:pt x="1125" y="548"/>
                  </a:cubicBezTo>
                  <a:cubicBezTo>
                    <a:pt x="578" y="609"/>
                    <a:pt x="1" y="4409"/>
                    <a:pt x="1612" y="9333"/>
                  </a:cubicBezTo>
                  <a:cubicBezTo>
                    <a:pt x="2068" y="10731"/>
                    <a:pt x="2676" y="12159"/>
                    <a:pt x="3375" y="13588"/>
                  </a:cubicBezTo>
                  <a:cubicBezTo>
                    <a:pt x="4942" y="14430"/>
                    <a:pt x="6635" y="14948"/>
                    <a:pt x="8400" y="14948"/>
                  </a:cubicBezTo>
                  <a:cubicBezTo>
                    <a:pt x="8927" y="14948"/>
                    <a:pt x="9462" y="14902"/>
                    <a:pt x="10001" y="14804"/>
                  </a:cubicBezTo>
                  <a:lnTo>
                    <a:pt x="10062" y="14257"/>
                  </a:lnTo>
                  <a:cubicBezTo>
                    <a:pt x="10062" y="14257"/>
                    <a:pt x="6201" y="9333"/>
                    <a:pt x="5442" y="7205"/>
                  </a:cubicBezTo>
                  <a:cubicBezTo>
                    <a:pt x="4712" y="5077"/>
                    <a:pt x="4712" y="4682"/>
                    <a:pt x="4712" y="4682"/>
                  </a:cubicBezTo>
                  <a:cubicBezTo>
                    <a:pt x="4712" y="4682"/>
                    <a:pt x="5928" y="2372"/>
                    <a:pt x="5229" y="1916"/>
                  </a:cubicBezTo>
                  <a:cubicBezTo>
                    <a:pt x="5118" y="1844"/>
                    <a:pt x="5023" y="1814"/>
                    <a:pt x="4941" y="1814"/>
                  </a:cubicBezTo>
                  <a:cubicBezTo>
                    <a:pt x="4503" y="1814"/>
                    <a:pt x="4439" y="2676"/>
                    <a:pt x="4439" y="2676"/>
                  </a:cubicBezTo>
                  <a:cubicBezTo>
                    <a:pt x="4439" y="2676"/>
                    <a:pt x="4171" y="0"/>
                    <a:pt x="354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842;p61"/>
            <p:cNvSpPr/>
            <p:nvPr/>
          </p:nvSpPr>
          <p:spPr>
            <a:xfrm>
              <a:off x="6529660" y="2224363"/>
              <a:ext cx="906817" cy="830781"/>
            </a:xfrm>
            <a:custGeom>
              <a:avLst/>
              <a:gdLst/>
              <a:ahLst/>
              <a:cxnLst/>
              <a:rect l="l" t="t" r="r" b="b"/>
              <a:pathLst>
                <a:path w="18056" h="16542" extrusionOk="0">
                  <a:moveTo>
                    <a:pt x="61" y="0"/>
                  </a:moveTo>
                  <a:lnTo>
                    <a:pt x="61" y="0"/>
                  </a:lnTo>
                  <a:cubicBezTo>
                    <a:pt x="0" y="851"/>
                    <a:pt x="61" y="1520"/>
                    <a:pt x="243" y="1824"/>
                  </a:cubicBezTo>
                  <a:cubicBezTo>
                    <a:pt x="456" y="2158"/>
                    <a:pt x="730" y="2523"/>
                    <a:pt x="1034" y="2858"/>
                  </a:cubicBezTo>
                  <a:cubicBezTo>
                    <a:pt x="1794" y="3709"/>
                    <a:pt x="2645" y="4408"/>
                    <a:pt x="2645" y="4408"/>
                  </a:cubicBezTo>
                  <a:cubicBezTo>
                    <a:pt x="2645" y="4408"/>
                    <a:pt x="2493" y="5350"/>
                    <a:pt x="2250" y="6657"/>
                  </a:cubicBezTo>
                  <a:cubicBezTo>
                    <a:pt x="2067" y="7630"/>
                    <a:pt x="1885" y="8785"/>
                    <a:pt x="1672" y="9970"/>
                  </a:cubicBezTo>
                  <a:cubicBezTo>
                    <a:pt x="1490" y="11095"/>
                    <a:pt x="1277" y="12219"/>
                    <a:pt x="1125" y="13131"/>
                  </a:cubicBezTo>
                  <a:cubicBezTo>
                    <a:pt x="946" y="14327"/>
                    <a:pt x="796" y="15199"/>
                    <a:pt x="820" y="15199"/>
                  </a:cubicBezTo>
                  <a:cubicBezTo>
                    <a:pt x="820" y="15199"/>
                    <a:pt x="820" y="15199"/>
                    <a:pt x="821" y="15198"/>
                  </a:cubicBezTo>
                  <a:cubicBezTo>
                    <a:pt x="822" y="15198"/>
                    <a:pt x="825" y="15198"/>
                    <a:pt x="827" y="15198"/>
                  </a:cubicBezTo>
                  <a:cubicBezTo>
                    <a:pt x="1061" y="15198"/>
                    <a:pt x="6028" y="16445"/>
                    <a:pt x="9362" y="16536"/>
                  </a:cubicBezTo>
                  <a:cubicBezTo>
                    <a:pt x="9509" y="16540"/>
                    <a:pt x="9659" y="16542"/>
                    <a:pt x="9812" y="16542"/>
                  </a:cubicBezTo>
                  <a:cubicBezTo>
                    <a:pt x="13161" y="16542"/>
                    <a:pt x="17717" y="15600"/>
                    <a:pt x="17630" y="14408"/>
                  </a:cubicBezTo>
                  <a:cubicBezTo>
                    <a:pt x="17630" y="14195"/>
                    <a:pt x="18055" y="13891"/>
                    <a:pt x="18025" y="13405"/>
                  </a:cubicBezTo>
                  <a:cubicBezTo>
                    <a:pt x="17964" y="12615"/>
                    <a:pt x="17934" y="11946"/>
                    <a:pt x="17812" y="10760"/>
                  </a:cubicBezTo>
                  <a:cubicBezTo>
                    <a:pt x="17751" y="10396"/>
                    <a:pt x="17721" y="10001"/>
                    <a:pt x="17691" y="9605"/>
                  </a:cubicBezTo>
                  <a:cubicBezTo>
                    <a:pt x="11277" y="7599"/>
                    <a:pt x="5168" y="4134"/>
                    <a:pt x="6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843;p61"/>
            <p:cNvSpPr/>
            <p:nvPr/>
          </p:nvSpPr>
          <p:spPr>
            <a:xfrm>
              <a:off x="6532724" y="1909868"/>
              <a:ext cx="1051810" cy="796931"/>
            </a:xfrm>
            <a:custGeom>
              <a:avLst/>
              <a:gdLst/>
              <a:ahLst/>
              <a:cxnLst/>
              <a:rect l="l" t="t" r="r" b="b"/>
              <a:pathLst>
                <a:path w="20943" h="15868" extrusionOk="0">
                  <a:moveTo>
                    <a:pt x="1003" y="1"/>
                  </a:moveTo>
                  <a:cubicBezTo>
                    <a:pt x="1003" y="1"/>
                    <a:pt x="790" y="974"/>
                    <a:pt x="547" y="2281"/>
                  </a:cubicBezTo>
                  <a:cubicBezTo>
                    <a:pt x="365" y="3223"/>
                    <a:pt x="182" y="4317"/>
                    <a:pt x="91" y="5320"/>
                  </a:cubicBezTo>
                  <a:cubicBezTo>
                    <a:pt x="30" y="5654"/>
                    <a:pt x="0" y="5958"/>
                    <a:pt x="0" y="6262"/>
                  </a:cubicBezTo>
                  <a:cubicBezTo>
                    <a:pt x="5107" y="10396"/>
                    <a:pt x="11216" y="13861"/>
                    <a:pt x="17630" y="15867"/>
                  </a:cubicBezTo>
                  <a:cubicBezTo>
                    <a:pt x="17508" y="14925"/>
                    <a:pt x="17417" y="13952"/>
                    <a:pt x="17356" y="13253"/>
                  </a:cubicBezTo>
                  <a:cubicBezTo>
                    <a:pt x="17204" y="11977"/>
                    <a:pt x="16961" y="10852"/>
                    <a:pt x="16961" y="10852"/>
                  </a:cubicBezTo>
                  <a:cubicBezTo>
                    <a:pt x="19332" y="10427"/>
                    <a:pt x="20943" y="8329"/>
                    <a:pt x="20943" y="8329"/>
                  </a:cubicBezTo>
                  <a:cubicBezTo>
                    <a:pt x="20791" y="8025"/>
                    <a:pt x="20608" y="7691"/>
                    <a:pt x="20426" y="7387"/>
                  </a:cubicBezTo>
                  <a:cubicBezTo>
                    <a:pt x="19940" y="6566"/>
                    <a:pt x="19393" y="5715"/>
                    <a:pt x="18785" y="4955"/>
                  </a:cubicBezTo>
                  <a:cubicBezTo>
                    <a:pt x="18359" y="4408"/>
                    <a:pt x="17934" y="3922"/>
                    <a:pt x="17508" y="3496"/>
                  </a:cubicBezTo>
                  <a:cubicBezTo>
                    <a:pt x="17174" y="3162"/>
                    <a:pt x="16839" y="2858"/>
                    <a:pt x="16505" y="2645"/>
                  </a:cubicBezTo>
                  <a:cubicBezTo>
                    <a:pt x="15259" y="1791"/>
                    <a:pt x="14149" y="1614"/>
                    <a:pt x="13443" y="1614"/>
                  </a:cubicBezTo>
                  <a:cubicBezTo>
                    <a:pt x="12943" y="1614"/>
                    <a:pt x="12645" y="1703"/>
                    <a:pt x="12645" y="1703"/>
                  </a:cubicBezTo>
                  <a:cubicBezTo>
                    <a:pt x="11806" y="2433"/>
                    <a:pt x="10840" y="2651"/>
                    <a:pt x="9984" y="2651"/>
                  </a:cubicBezTo>
                  <a:cubicBezTo>
                    <a:pt x="8699" y="2651"/>
                    <a:pt x="7660" y="2159"/>
                    <a:pt x="7660" y="2159"/>
                  </a:cubicBezTo>
                  <a:lnTo>
                    <a:pt x="5471" y="1855"/>
                  </a:lnTo>
                  <a:cubicBezTo>
                    <a:pt x="4955" y="1429"/>
                    <a:pt x="1003" y="1"/>
                    <a:pt x="1003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844;p61"/>
            <p:cNvSpPr/>
            <p:nvPr/>
          </p:nvSpPr>
          <p:spPr>
            <a:xfrm>
              <a:off x="6787655" y="2222806"/>
              <a:ext cx="482437" cy="461645"/>
            </a:xfrm>
            <a:custGeom>
              <a:avLst/>
              <a:gdLst/>
              <a:ahLst/>
              <a:cxnLst/>
              <a:rect l="l" t="t" r="r" b="b"/>
              <a:pathLst>
                <a:path w="9606" h="9192" extrusionOk="0">
                  <a:moveTo>
                    <a:pt x="4256" y="1"/>
                  </a:moveTo>
                  <a:cubicBezTo>
                    <a:pt x="3465" y="1"/>
                    <a:pt x="3070" y="3071"/>
                    <a:pt x="3070" y="3071"/>
                  </a:cubicBezTo>
                  <a:cubicBezTo>
                    <a:pt x="3070" y="3071"/>
                    <a:pt x="274" y="3588"/>
                    <a:pt x="152" y="4287"/>
                  </a:cubicBezTo>
                  <a:cubicBezTo>
                    <a:pt x="0" y="5016"/>
                    <a:pt x="2797" y="5898"/>
                    <a:pt x="2797" y="5898"/>
                  </a:cubicBezTo>
                  <a:cubicBezTo>
                    <a:pt x="2797" y="5898"/>
                    <a:pt x="1976" y="9059"/>
                    <a:pt x="2462" y="9180"/>
                  </a:cubicBezTo>
                  <a:cubicBezTo>
                    <a:pt x="2495" y="9188"/>
                    <a:pt x="2530" y="9191"/>
                    <a:pt x="2567" y="9191"/>
                  </a:cubicBezTo>
                  <a:cubicBezTo>
                    <a:pt x="3454" y="9191"/>
                    <a:pt x="5471" y="7174"/>
                    <a:pt x="5471" y="7174"/>
                  </a:cubicBezTo>
                  <a:cubicBezTo>
                    <a:pt x="5471" y="7174"/>
                    <a:pt x="7686" y="8362"/>
                    <a:pt x="8613" y="8362"/>
                  </a:cubicBezTo>
                  <a:cubicBezTo>
                    <a:pt x="8755" y="8362"/>
                    <a:pt x="8868" y="8333"/>
                    <a:pt x="8936" y="8269"/>
                  </a:cubicBezTo>
                  <a:cubicBezTo>
                    <a:pt x="9453" y="7813"/>
                    <a:pt x="7569" y="5107"/>
                    <a:pt x="7569" y="5107"/>
                  </a:cubicBezTo>
                  <a:cubicBezTo>
                    <a:pt x="7569" y="5107"/>
                    <a:pt x="9605" y="3709"/>
                    <a:pt x="9423" y="2980"/>
                  </a:cubicBezTo>
                  <a:cubicBezTo>
                    <a:pt x="9240" y="2281"/>
                    <a:pt x="6201" y="2220"/>
                    <a:pt x="6201" y="2220"/>
                  </a:cubicBezTo>
                  <a:cubicBezTo>
                    <a:pt x="6201" y="2220"/>
                    <a:pt x="5015" y="31"/>
                    <a:pt x="425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845;p61"/>
            <p:cNvSpPr/>
            <p:nvPr/>
          </p:nvSpPr>
          <p:spPr>
            <a:xfrm>
              <a:off x="6653309" y="3329565"/>
              <a:ext cx="355726" cy="322177"/>
            </a:xfrm>
            <a:custGeom>
              <a:avLst/>
              <a:gdLst/>
              <a:ahLst/>
              <a:cxnLst/>
              <a:rect l="l" t="t" r="r" b="b"/>
              <a:pathLst>
                <a:path w="7083" h="6415" extrusionOk="0">
                  <a:moveTo>
                    <a:pt x="6292" y="1"/>
                  </a:moveTo>
                  <a:lnTo>
                    <a:pt x="0" y="2159"/>
                  </a:lnTo>
                  <a:lnTo>
                    <a:pt x="2158" y="6414"/>
                  </a:lnTo>
                  <a:cubicBezTo>
                    <a:pt x="3557" y="4894"/>
                    <a:pt x="5228" y="3618"/>
                    <a:pt x="7083" y="2554"/>
                  </a:cubicBezTo>
                  <a:lnTo>
                    <a:pt x="6292" y="1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846;p61"/>
            <p:cNvSpPr/>
            <p:nvPr/>
          </p:nvSpPr>
          <p:spPr>
            <a:xfrm>
              <a:off x="6763196" y="3457834"/>
              <a:ext cx="369487" cy="471740"/>
            </a:xfrm>
            <a:custGeom>
              <a:avLst/>
              <a:gdLst/>
              <a:ahLst/>
              <a:cxnLst/>
              <a:rect l="l" t="t" r="r" b="b"/>
              <a:pathLst>
                <a:path w="7357" h="9393" extrusionOk="0">
                  <a:moveTo>
                    <a:pt x="4895" y="0"/>
                  </a:moveTo>
                  <a:cubicBezTo>
                    <a:pt x="3040" y="1064"/>
                    <a:pt x="1369" y="2340"/>
                    <a:pt x="1" y="3860"/>
                  </a:cubicBezTo>
                  <a:lnTo>
                    <a:pt x="2797" y="9392"/>
                  </a:lnTo>
                  <a:lnTo>
                    <a:pt x="7357" y="7903"/>
                  </a:lnTo>
                  <a:lnTo>
                    <a:pt x="4895" y="0"/>
                  </a:ln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847;p61"/>
            <p:cNvSpPr/>
            <p:nvPr/>
          </p:nvSpPr>
          <p:spPr>
            <a:xfrm>
              <a:off x="6818492" y="3830085"/>
              <a:ext cx="326044" cy="392188"/>
            </a:xfrm>
            <a:custGeom>
              <a:avLst/>
              <a:gdLst/>
              <a:ahLst/>
              <a:cxnLst/>
              <a:rect l="l" t="t" r="r" b="b"/>
              <a:pathLst>
                <a:path w="6492" h="7809" extrusionOk="0">
                  <a:moveTo>
                    <a:pt x="6127" y="1"/>
                  </a:moveTo>
                  <a:cubicBezTo>
                    <a:pt x="6048" y="1"/>
                    <a:pt x="6492" y="1950"/>
                    <a:pt x="1757" y="2193"/>
                  </a:cubicBezTo>
                  <a:cubicBezTo>
                    <a:pt x="1757" y="2193"/>
                    <a:pt x="1" y="7808"/>
                    <a:pt x="2340" y="7808"/>
                  </a:cubicBezTo>
                  <a:cubicBezTo>
                    <a:pt x="2500" y="7808"/>
                    <a:pt x="2680" y="7782"/>
                    <a:pt x="2882" y="7725"/>
                  </a:cubicBezTo>
                  <a:cubicBezTo>
                    <a:pt x="6408" y="6692"/>
                    <a:pt x="6377" y="430"/>
                    <a:pt x="6377" y="430"/>
                  </a:cubicBezTo>
                  <a:cubicBezTo>
                    <a:pt x="6200" y="124"/>
                    <a:pt x="6147" y="1"/>
                    <a:pt x="61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848;p61"/>
            <p:cNvSpPr/>
            <p:nvPr/>
          </p:nvSpPr>
          <p:spPr>
            <a:xfrm>
              <a:off x="6867007" y="3844047"/>
              <a:ext cx="264170" cy="262613"/>
            </a:xfrm>
            <a:custGeom>
              <a:avLst/>
              <a:gdLst/>
              <a:ahLst/>
              <a:cxnLst/>
              <a:rect l="l" t="t" r="r" b="b"/>
              <a:pathLst>
                <a:path w="5260" h="5229" extrusionOk="0">
                  <a:moveTo>
                    <a:pt x="5198" y="0"/>
                  </a:moveTo>
                  <a:lnTo>
                    <a:pt x="5198" y="0"/>
                  </a:lnTo>
                  <a:cubicBezTo>
                    <a:pt x="3739" y="851"/>
                    <a:pt x="669" y="1550"/>
                    <a:pt x="669" y="1550"/>
                  </a:cubicBezTo>
                  <a:cubicBezTo>
                    <a:pt x="669" y="1550"/>
                    <a:pt x="1" y="3617"/>
                    <a:pt x="31" y="5228"/>
                  </a:cubicBezTo>
                  <a:cubicBezTo>
                    <a:pt x="1399" y="4316"/>
                    <a:pt x="2980" y="3921"/>
                    <a:pt x="4621" y="3860"/>
                  </a:cubicBezTo>
                  <a:cubicBezTo>
                    <a:pt x="5259" y="1976"/>
                    <a:pt x="5198" y="0"/>
                    <a:pt x="519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849;p61"/>
            <p:cNvSpPr/>
            <p:nvPr/>
          </p:nvSpPr>
          <p:spPr>
            <a:xfrm>
              <a:off x="6844105" y="3806731"/>
              <a:ext cx="227056" cy="146298"/>
            </a:xfrm>
            <a:custGeom>
              <a:avLst/>
              <a:gdLst/>
              <a:ahLst/>
              <a:cxnLst/>
              <a:rect l="l" t="t" r="r" b="b"/>
              <a:pathLst>
                <a:path w="4521" h="2913" extrusionOk="0">
                  <a:moveTo>
                    <a:pt x="1370" y="368"/>
                  </a:moveTo>
                  <a:cubicBezTo>
                    <a:pt x="1707" y="368"/>
                    <a:pt x="2202" y="1382"/>
                    <a:pt x="2250" y="1503"/>
                  </a:cubicBezTo>
                  <a:cubicBezTo>
                    <a:pt x="2327" y="1718"/>
                    <a:pt x="2388" y="1933"/>
                    <a:pt x="2446" y="2148"/>
                  </a:cubicBezTo>
                  <a:lnTo>
                    <a:pt x="2446" y="2148"/>
                  </a:lnTo>
                  <a:cubicBezTo>
                    <a:pt x="2448" y="2162"/>
                    <a:pt x="2451" y="2175"/>
                    <a:pt x="2454" y="2188"/>
                  </a:cubicBezTo>
                  <a:lnTo>
                    <a:pt x="2454" y="2188"/>
                  </a:lnTo>
                  <a:cubicBezTo>
                    <a:pt x="2285" y="2054"/>
                    <a:pt x="2115" y="1915"/>
                    <a:pt x="1946" y="1777"/>
                  </a:cubicBezTo>
                  <a:cubicBezTo>
                    <a:pt x="1703" y="1533"/>
                    <a:pt x="1004" y="986"/>
                    <a:pt x="1156" y="591"/>
                  </a:cubicBezTo>
                  <a:cubicBezTo>
                    <a:pt x="1211" y="432"/>
                    <a:pt x="1286" y="368"/>
                    <a:pt x="1370" y="368"/>
                  </a:cubicBezTo>
                  <a:close/>
                  <a:moveTo>
                    <a:pt x="3160" y="456"/>
                  </a:moveTo>
                  <a:cubicBezTo>
                    <a:pt x="3303" y="456"/>
                    <a:pt x="3431" y="554"/>
                    <a:pt x="3466" y="713"/>
                  </a:cubicBezTo>
                  <a:cubicBezTo>
                    <a:pt x="3567" y="1266"/>
                    <a:pt x="3250" y="1862"/>
                    <a:pt x="2914" y="2378"/>
                  </a:cubicBezTo>
                  <a:lnTo>
                    <a:pt x="2914" y="2378"/>
                  </a:lnTo>
                  <a:cubicBezTo>
                    <a:pt x="2831" y="2035"/>
                    <a:pt x="2743" y="1678"/>
                    <a:pt x="2767" y="1321"/>
                  </a:cubicBezTo>
                  <a:cubicBezTo>
                    <a:pt x="2767" y="1108"/>
                    <a:pt x="2736" y="834"/>
                    <a:pt x="2858" y="622"/>
                  </a:cubicBezTo>
                  <a:cubicBezTo>
                    <a:pt x="2947" y="507"/>
                    <a:pt x="3058" y="456"/>
                    <a:pt x="3160" y="456"/>
                  </a:cubicBezTo>
                  <a:close/>
                  <a:moveTo>
                    <a:pt x="1479" y="0"/>
                  </a:moveTo>
                  <a:cubicBezTo>
                    <a:pt x="1322" y="0"/>
                    <a:pt x="1154" y="68"/>
                    <a:pt x="973" y="226"/>
                  </a:cubicBezTo>
                  <a:cubicBezTo>
                    <a:pt x="1" y="1047"/>
                    <a:pt x="2068" y="2445"/>
                    <a:pt x="2615" y="2871"/>
                  </a:cubicBezTo>
                  <a:cubicBezTo>
                    <a:pt x="2655" y="2900"/>
                    <a:pt x="2702" y="2912"/>
                    <a:pt x="2748" y="2912"/>
                  </a:cubicBezTo>
                  <a:cubicBezTo>
                    <a:pt x="2920" y="2912"/>
                    <a:pt x="3096" y="2741"/>
                    <a:pt x="3005" y="2616"/>
                  </a:cubicBezTo>
                  <a:lnTo>
                    <a:pt x="3005" y="2616"/>
                  </a:lnTo>
                  <a:cubicBezTo>
                    <a:pt x="3607" y="1911"/>
                    <a:pt x="4520" y="438"/>
                    <a:pt x="3344" y="74"/>
                  </a:cubicBezTo>
                  <a:cubicBezTo>
                    <a:pt x="3297" y="60"/>
                    <a:pt x="3250" y="53"/>
                    <a:pt x="3203" y="53"/>
                  </a:cubicBezTo>
                  <a:cubicBezTo>
                    <a:pt x="2865" y="53"/>
                    <a:pt x="2573" y="411"/>
                    <a:pt x="2493" y="652"/>
                  </a:cubicBezTo>
                  <a:cubicBezTo>
                    <a:pt x="2463" y="744"/>
                    <a:pt x="2438" y="836"/>
                    <a:pt x="2419" y="928"/>
                  </a:cubicBezTo>
                  <a:lnTo>
                    <a:pt x="2419" y="928"/>
                  </a:lnTo>
                  <a:cubicBezTo>
                    <a:pt x="2180" y="419"/>
                    <a:pt x="1866" y="0"/>
                    <a:pt x="147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850;p61"/>
            <p:cNvSpPr/>
            <p:nvPr/>
          </p:nvSpPr>
          <p:spPr>
            <a:xfrm>
              <a:off x="6868564" y="4037906"/>
              <a:ext cx="230521" cy="165734"/>
            </a:xfrm>
            <a:custGeom>
              <a:avLst/>
              <a:gdLst/>
              <a:ahLst/>
              <a:cxnLst/>
              <a:rect l="l" t="t" r="r" b="b"/>
              <a:pathLst>
                <a:path w="4590" h="3300" extrusionOk="0">
                  <a:moveTo>
                    <a:pt x="4590" y="0"/>
                  </a:moveTo>
                  <a:lnTo>
                    <a:pt x="4590" y="0"/>
                  </a:lnTo>
                  <a:cubicBezTo>
                    <a:pt x="2949" y="61"/>
                    <a:pt x="1368" y="456"/>
                    <a:pt x="0" y="1399"/>
                  </a:cubicBezTo>
                  <a:cubicBezTo>
                    <a:pt x="26" y="2438"/>
                    <a:pt x="319" y="3300"/>
                    <a:pt x="1239" y="3300"/>
                  </a:cubicBezTo>
                  <a:cubicBezTo>
                    <a:pt x="1395" y="3300"/>
                    <a:pt x="1569" y="3275"/>
                    <a:pt x="1763" y="3222"/>
                  </a:cubicBezTo>
                  <a:cubicBezTo>
                    <a:pt x="3283" y="2766"/>
                    <a:pt x="4134" y="1429"/>
                    <a:pt x="4590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851;p61"/>
            <p:cNvSpPr/>
            <p:nvPr/>
          </p:nvSpPr>
          <p:spPr>
            <a:xfrm>
              <a:off x="6901058" y="3926412"/>
              <a:ext cx="191950" cy="64536"/>
            </a:xfrm>
            <a:custGeom>
              <a:avLst/>
              <a:gdLst/>
              <a:ahLst/>
              <a:cxnLst/>
              <a:rect l="l" t="t" r="r" b="b"/>
              <a:pathLst>
                <a:path w="3822" h="1285" extrusionOk="0">
                  <a:moveTo>
                    <a:pt x="3647" y="0"/>
                  </a:moveTo>
                  <a:cubicBezTo>
                    <a:pt x="2372" y="0"/>
                    <a:pt x="1183" y="682"/>
                    <a:pt x="52" y="1217"/>
                  </a:cubicBezTo>
                  <a:cubicBezTo>
                    <a:pt x="0" y="1217"/>
                    <a:pt x="15" y="1284"/>
                    <a:pt x="59" y="1284"/>
                  </a:cubicBezTo>
                  <a:cubicBezTo>
                    <a:pt x="66" y="1284"/>
                    <a:pt x="74" y="1282"/>
                    <a:pt x="83" y="1278"/>
                  </a:cubicBezTo>
                  <a:cubicBezTo>
                    <a:pt x="1298" y="792"/>
                    <a:pt x="2393" y="214"/>
                    <a:pt x="3730" y="123"/>
                  </a:cubicBezTo>
                  <a:cubicBezTo>
                    <a:pt x="3791" y="123"/>
                    <a:pt x="3821" y="1"/>
                    <a:pt x="3730" y="1"/>
                  </a:cubicBezTo>
                  <a:cubicBezTo>
                    <a:pt x="3703" y="1"/>
                    <a:pt x="3675" y="0"/>
                    <a:pt x="364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852;p61"/>
            <p:cNvSpPr/>
            <p:nvPr/>
          </p:nvSpPr>
          <p:spPr>
            <a:xfrm>
              <a:off x="6896437" y="3973621"/>
              <a:ext cx="192001" cy="64636"/>
            </a:xfrm>
            <a:custGeom>
              <a:avLst/>
              <a:gdLst/>
              <a:ahLst/>
              <a:cxnLst/>
              <a:rect l="l" t="t" r="r" b="b"/>
              <a:pathLst>
                <a:path w="3823" h="1287" extrusionOk="0">
                  <a:moveTo>
                    <a:pt x="3571" y="0"/>
                  </a:moveTo>
                  <a:cubicBezTo>
                    <a:pt x="2324" y="0"/>
                    <a:pt x="1161" y="664"/>
                    <a:pt x="53" y="1189"/>
                  </a:cubicBezTo>
                  <a:cubicBezTo>
                    <a:pt x="1" y="1215"/>
                    <a:pt x="16" y="1286"/>
                    <a:pt x="60" y="1286"/>
                  </a:cubicBezTo>
                  <a:cubicBezTo>
                    <a:pt x="67" y="1286"/>
                    <a:pt x="75" y="1285"/>
                    <a:pt x="83" y="1280"/>
                  </a:cubicBezTo>
                  <a:cubicBezTo>
                    <a:pt x="1299" y="764"/>
                    <a:pt x="2394" y="186"/>
                    <a:pt x="3731" y="125"/>
                  </a:cubicBezTo>
                  <a:cubicBezTo>
                    <a:pt x="3792" y="125"/>
                    <a:pt x="3822" y="4"/>
                    <a:pt x="3731" y="4"/>
                  </a:cubicBezTo>
                  <a:cubicBezTo>
                    <a:pt x="3677" y="1"/>
                    <a:pt x="3624" y="0"/>
                    <a:pt x="357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853;p61"/>
            <p:cNvSpPr/>
            <p:nvPr/>
          </p:nvSpPr>
          <p:spPr>
            <a:xfrm>
              <a:off x="6961677" y="3430312"/>
              <a:ext cx="332825" cy="238205"/>
            </a:xfrm>
            <a:custGeom>
              <a:avLst/>
              <a:gdLst/>
              <a:ahLst/>
              <a:cxnLst/>
              <a:rect l="l" t="t" r="r" b="b"/>
              <a:pathLst>
                <a:path w="6627" h="4743" extrusionOk="0">
                  <a:moveTo>
                    <a:pt x="0" y="1"/>
                  </a:moveTo>
                  <a:lnTo>
                    <a:pt x="669" y="4743"/>
                  </a:lnTo>
                  <a:cubicBezTo>
                    <a:pt x="2462" y="3770"/>
                    <a:pt x="4468" y="3071"/>
                    <a:pt x="6566" y="2676"/>
                  </a:cubicBezTo>
                  <a:lnTo>
                    <a:pt x="6627" y="1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854;p61"/>
            <p:cNvSpPr/>
            <p:nvPr/>
          </p:nvSpPr>
          <p:spPr>
            <a:xfrm>
              <a:off x="6995225" y="3564657"/>
              <a:ext cx="296212" cy="415290"/>
            </a:xfrm>
            <a:custGeom>
              <a:avLst/>
              <a:gdLst/>
              <a:ahLst/>
              <a:cxnLst/>
              <a:rect l="l" t="t" r="r" b="b"/>
              <a:pathLst>
                <a:path w="5898" h="8269" extrusionOk="0">
                  <a:moveTo>
                    <a:pt x="5898" y="1"/>
                  </a:moveTo>
                  <a:cubicBezTo>
                    <a:pt x="3800" y="426"/>
                    <a:pt x="1794" y="1095"/>
                    <a:pt x="1" y="2098"/>
                  </a:cubicBezTo>
                  <a:lnTo>
                    <a:pt x="882" y="8208"/>
                  </a:lnTo>
                  <a:lnTo>
                    <a:pt x="5655" y="8268"/>
                  </a:lnTo>
                  <a:lnTo>
                    <a:pt x="5898" y="1"/>
                  </a:ln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855;p61"/>
            <p:cNvSpPr/>
            <p:nvPr/>
          </p:nvSpPr>
          <p:spPr>
            <a:xfrm>
              <a:off x="6839535" y="3955139"/>
              <a:ext cx="447332" cy="313589"/>
            </a:xfrm>
            <a:custGeom>
              <a:avLst/>
              <a:gdLst/>
              <a:ahLst/>
              <a:cxnLst/>
              <a:rect l="l" t="t" r="r" b="b"/>
              <a:pathLst>
                <a:path w="8907" h="6244" extrusionOk="0">
                  <a:moveTo>
                    <a:pt x="8798" y="1"/>
                  </a:moveTo>
                  <a:cubicBezTo>
                    <a:pt x="8735" y="1"/>
                    <a:pt x="8589" y="1093"/>
                    <a:pt x="6613" y="1093"/>
                  </a:cubicBezTo>
                  <a:cubicBezTo>
                    <a:pt x="5952" y="1093"/>
                    <a:pt x="5087" y="971"/>
                    <a:pt x="3952" y="645"/>
                  </a:cubicBezTo>
                  <a:cubicBezTo>
                    <a:pt x="3952" y="645"/>
                    <a:pt x="1" y="6086"/>
                    <a:pt x="3253" y="6238"/>
                  </a:cubicBezTo>
                  <a:cubicBezTo>
                    <a:pt x="3317" y="6242"/>
                    <a:pt x="3380" y="6244"/>
                    <a:pt x="3443" y="6244"/>
                  </a:cubicBezTo>
                  <a:cubicBezTo>
                    <a:pt x="6970" y="6244"/>
                    <a:pt x="8907" y="493"/>
                    <a:pt x="8907" y="493"/>
                  </a:cubicBezTo>
                  <a:cubicBezTo>
                    <a:pt x="8831" y="134"/>
                    <a:pt x="8819" y="1"/>
                    <a:pt x="879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856;p61"/>
            <p:cNvSpPr/>
            <p:nvPr/>
          </p:nvSpPr>
          <p:spPr>
            <a:xfrm>
              <a:off x="6949472" y="3967695"/>
              <a:ext cx="329761" cy="175578"/>
            </a:xfrm>
            <a:custGeom>
              <a:avLst/>
              <a:gdLst/>
              <a:ahLst/>
              <a:cxnLst/>
              <a:rect l="l" t="t" r="r" b="b"/>
              <a:pathLst>
                <a:path w="6566" h="3496" extrusionOk="0">
                  <a:moveTo>
                    <a:pt x="1763" y="0"/>
                  </a:moveTo>
                  <a:cubicBezTo>
                    <a:pt x="1763" y="0"/>
                    <a:pt x="486" y="1763"/>
                    <a:pt x="0" y="3313"/>
                  </a:cubicBezTo>
                  <a:cubicBezTo>
                    <a:pt x="661" y="3135"/>
                    <a:pt x="1332" y="3053"/>
                    <a:pt x="2003" y="3053"/>
                  </a:cubicBezTo>
                  <a:cubicBezTo>
                    <a:pt x="2937" y="3053"/>
                    <a:pt x="3870" y="3213"/>
                    <a:pt x="4772" y="3496"/>
                  </a:cubicBezTo>
                  <a:cubicBezTo>
                    <a:pt x="5958" y="1885"/>
                    <a:pt x="6566" y="0"/>
                    <a:pt x="6566" y="0"/>
                  </a:cubicBezTo>
                  <a:lnTo>
                    <a:pt x="6566" y="0"/>
                  </a:lnTo>
                  <a:cubicBezTo>
                    <a:pt x="6018" y="122"/>
                    <a:pt x="5302" y="162"/>
                    <a:pt x="4591" y="162"/>
                  </a:cubicBezTo>
                  <a:cubicBezTo>
                    <a:pt x="3168" y="162"/>
                    <a:pt x="1763" y="0"/>
                    <a:pt x="1763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857;p61"/>
            <p:cNvSpPr/>
            <p:nvPr/>
          </p:nvSpPr>
          <p:spPr>
            <a:xfrm>
              <a:off x="7005923" y="3864437"/>
              <a:ext cx="224896" cy="161465"/>
            </a:xfrm>
            <a:custGeom>
              <a:avLst/>
              <a:gdLst/>
              <a:ahLst/>
              <a:cxnLst/>
              <a:rect l="l" t="t" r="r" b="b"/>
              <a:pathLst>
                <a:path w="4478" h="3215" extrusionOk="0">
                  <a:moveTo>
                    <a:pt x="1455" y="323"/>
                  </a:moveTo>
                  <a:cubicBezTo>
                    <a:pt x="1827" y="323"/>
                    <a:pt x="1976" y="1564"/>
                    <a:pt x="1976" y="1691"/>
                  </a:cubicBezTo>
                  <a:cubicBezTo>
                    <a:pt x="1976" y="1934"/>
                    <a:pt x="1968" y="2169"/>
                    <a:pt x="1955" y="2399"/>
                  </a:cubicBezTo>
                  <a:lnTo>
                    <a:pt x="1955" y="2399"/>
                  </a:lnTo>
                  <a:cubicBezTo>
                    <a:pt x="1836" y="2214"/>
                    <a:pt x="1720" y="2028"/>
                    <a:pt x="1612" y="1843"/>
                  </a:cubicBezTo>
                  <a:cubicBezTo>
                    <a:pt x="1460" y="1539"/>
                    <a:pt x="973" y="810"/>
                    <a:pt x="1217" y="476"/>
                  </a:cubicBezTo>
                  <a:cubicBezTo>
                    <a:pt x="1304" y="368"/>
                    <a:pt x="1384" y="323"/>
                    <a:pt x="1455" y="323"/>
                  </a:cubicBezTo>
                  <a:close/>
                  <a:moveTo>
                    <a:pt x="3072" y="991"/>
                  </a:moveTo>
                  <a:cubicBezTo>
                    <a:pt x="3254" y="991"/>
                    <a:pt x="3396" y="1144"/>
                    <a:pt x="3375" y="1357"/>
                  </a:cubicBezTo>
                  <a:cubicBezTo>
                    <a:pt x="3299" y="1910"/>
                    <a:pt x="2809" y="2359"/>
                    <a:pt x="2332" y="2738"/>
                  </a:cubicBezTo>
                  <a:lnTo>
                    <a:pt x="2332" y="2738"/>
                  </a:lnTo>
                  <a:cubicBezTo>
                    <a:pt x="2338" y="2653"/>
                    <a:pt x="2344" y="2557"/>
                    <a:pt x="2349" y="2453"/>
                  </a:cubicBezTo>
                  <a:lnTo>
                    <a:pt x="2349" y="2453"/>
                  </a:lnTo>
                  <a:cubicBezTo>
                    <a:pt x="2374" y="2193"/>
                    <a:pt x="2418" y="1937"/>
                    <a:pt x="2524" y="1691"/>
                  </a:cubicBezTo>
                  <a:cubicBezTo>
                    <a:pt x="2584" y="1509"/>
                    <a:pt x="2645" y="1205"/>
                    <a:pt x="2828" y="1083"/>
                  </a:cubicBezTo>
                  <a:cubicBezTo>
                    <a:pt x="2910" y="1020"/>
                    <a:pt x="2995" y="991"/>
                    <a:pt x="3072" y="991"/>
                  </a:cubicBezTo>
                  <a:close/>
                  <a:moveTo>
                    <a:pt x="1546" y="0"/>
                  </a:moveTo>
                  <a:cubicBezTo>
                    <a:pt x="1440" y="0"/>
                    <a:pt x="1321" y="26"/>
                    <a:pt x="1186" y="80"/>
                  </a:cubicBezTo>
                  <a:cubicBezTo>
                    <a:pt x="1" y="536"/>
                    <a:pt x="1490" y="2542"/>
                    <a:pt x="1885" y="3120"/>
                  </a:cubicBezTo>
                  <a:cubicBezTo>
                    <a:pt x="1933" y="3187"/>
                    <a:pt x="2008" y="3215"/>
                    <a:pt x="2084" y="3215"/>
                  </a:cubicBezTo>
                  <a:cubicBezTo>
                    <a:pt x="2227" y="3215"/>
                    <a:pt x="2372" y="3115"/>
                    <a:pt x="2338" y="2993"/>
                  </a:cubicBezTo>
                  <a:lnTo>
                    <a:pt x="2338" y="2993"/>
                  </a:lnTo>
                  <a:cubicBezTo>
                    <a:pt x="3124" y="2540"/>
                    <a:pt x="4478" y="1419"/>
                    <a:pt x="3466" y="688"/>
                  </a:cubicBezTo>
                  <a:cubicBezTo>
                    <a:pt x="3384" y="631"/>
                    <a:pt x="3286" y="607"/>
                    <a:pt x="3184" y="607"/>
                  </a:cubicBezTo>
                  <a:cubicBezTo>
                    <a:pt x="2907" y="607"/>
                    <a:pt x="2596" y="784"/>
                    <a:pt x="2463" y="962"/>
                  </a:cubicBezTo>
                  <a:cubicBezTo>
                    <a:pt x="2412" y="1034"/>
                    <a:pt x="2366" y="1108"/>
                    <a:pt x="2325" y="1184"/>
                  </a:cubicBezTo>
                  <a:lnTo>
                    <a:pt x="2325" y="1184"/>
                  </a:lnTo>
                  <a:cubicBezTo>
                    <a:pt x="2249" y="549"/>
                    <a:pt x="2042" y="0"/>
                    <a:pt x="154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858;p61"/>
            <p:cNvSpPr/>
            <p:nvPr/>
          </p:nvSpPr>
          <p:spPr>
            <a:xfrm>
              <a:off x="6929584" y="4121025"/>
              <a:ext cx="259600" cy="129222"/>
            </a:xfrm>
            <a:custGeom>
              <a:avLst/>
              <a:gdLst/>
              <a:ahLst/>
              <a:cxnLst/>
              <a:rect l="l" t="t" r="r" b="b"/>
              <a:pathLst>
                <a:path w="5169" h="2573" extrusionOk="0">
                  <a:moveTo>
                    <a:pt x="2399" y="0"/>
                  </a:moveTo>
                  <a:cubicBezTo>
                    <a:pt x="1728" y="0"/>
                    <a:pt x="1057" y="82"/>
                    <a:pt x="396" y="260"/>
                  </a:cubicBezTo>
                  <a:cubicBezTo>
                    <a:pt x="1" y="1446"/>
                    <a:pt x="62" y="2479"/>
                    <a:pt x="1460" y="2570"/>
                  </a:cubicBezTo>
                  <a:cubicBezTo>
                    <a:pt x="1506" y="2572"/>
                    <a:pt x="1551" y="2573"/>
                    <a:pt x="1596" y="2573"/>
                  </a:cubicBezTo>
                  <a:cubicBezTo>
                    <a:pt x="3112" y="2573"/>
                    <a:pt x="4312" y="1594"/>
                    <a:pt x="5168" y="443"/>
                  </a:cubicBezTo>
                  <a:cubicBezTo>
                    <a:pt x="4266" y="160"/>
                    <a:pt x="3333" y="0"/>
                    <a:pt x="239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859;p61"/>
            <p:cNvSpPr/>
            <p:nvPr/>
          </p:nvSpPr>
          <p:spPr>
            <a:xfrm>
              <a:off x="7016670" y="4020680"/>
              <a:ext cx="202547" cy="19034"/>
            </a:xfrm>
            <a:custGeom>
              <a:avLst/>
              <a:gdLst/>
              <a:ahLst/>
              <a:cxnLst/>
              <a:rect l="l" t="t" r="r" b="b"/>
              <a:pathLst>
                <a:path w="4033" h="379" extrusionOk="0">
                  <a:moveTo>
                    <a:pt x="2380" y="1"/>
                  </a:moveTo>
                  <a:cubicBezTo>
                    <a:pt x="1606" y="1"/>
                    <a:pt x="812" y="132"/>
                    <a:pt x="60" y="222"/>
                  </a:cubicBezTo>
                  <a:cubicBezTo>
                    <a:pt x="8" y="222"/>
                    <a:pt x="1" y="289"/>
                    <a:pt x="57" y="289"/>
                  </a:cubicBezTo>
                  <a:cubicBezTo>
                    <a:pt x="67" y="289"/>
                    <a:pt x="78" y="287"/>
                    <a:pt x="91" y="283"/>
                  </a:cubicBezTo>
                  <a:cubicBezTo>
                    <a:pt x="828" y="248"/>
                    <a:pt x="1537" y="166"/>
                    <a:pt x="2244" y="166"/>
                  </a:cubicBezTo>
                  <a:cubicBezTo>
                    <a:pt x="2789" y="166"/>
                    <a:pt x="3334" y="215"/>
                    <a:pt x="3890" y="374"/>
                  </a:cubicBezTo>
                  <a:cubicBezTo>
                    <a:pt x="3900" y="377"/>
                    <a:pt x="3910" y="379"/>
                    <a:pt x="3919" y="379"/>
                  </a:cubicBezTo>
                  <a:cubicBezTo>
                    <a:pt x="3993" y="379"/>
                    <a:pt x="4032" y="279"/>
                    <a:pt x="3951" y="252"/>
                  </a:cubicBezTo>
                  <a:cubicBezTo>
                    <a:pt x="3451" y="65"/>
                    <a:pt x="2921" y="1"/>
                    <a:pt x="238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60;p61"/>
            <p:cNvSpPr/>
            <p:nvPr/>
          </p:nvSpPr>
          <p:spPr>
            <a:xfrm>
              <a:off x="6998289" y="4064374"/>
              <a:ext cx="200940" cy="18130"/>
            </a:xfrm>
            <a:custGeom>
              <a:avLst/>
              <a:gdLst/>
              <a:ahLst/>
              <a:cxnLst/>
              <a:rect l="l" t="t" r="r" b="b"/>
              <a:pathLst>
                <a:path w="4001" h="361" extrusionOk="0">
                  <a:moveTo>
                    <a:pt x="2284" y="0"/>
                  </a:moveTo>
                  <a:cubicBezTo>
                    <a:pt x="1543" y="0"/>
                    <a:pt x="788" y="116"/>
                    <a:pt x="62" y="203"/>
                  </a:cubicBezTo>
                  <a:cubicBezTo>
                    <a:pt x="1" y="203"/>
                    <a:pt x="1" y="294"/>
                    <a:pt x="62" y="294"/>
                  </a:cubicBezTo>
                  <a:cubicBezTo>
                    <a:pt x="800" y="242"/>
                    <a:pt x="1510" y="162"/>
                    <a:pt x="2224" y="162"/>
                  </a:cubicBezTo>
                  <a:cubicBezTo>
                    <a:pt x="2772" y="162"/>
                    <a:pt x="3323" y="209"/>
                    <a:pt x="3891" y="355"/>
                  </a:cubicBezTo>
                  <a:cubicBezTo>
                    <a:pt x="3900" y="359"/>
                    <a:pt x="3908" y="361"/>
                    <a:pt x="3916" y="361"/>
                  </a:cubicBezTo>
                  <a:cubicBezTo>
                    <a:pt x="3966" y="361"/>
                    <a:pt x="4000" y="290"/>
                    <a:pt x="3922" y="264"/>
                  </a:cubicBezTo>
                  <a:cubicBezTo>
                    <a:pt x="3398" y="67"/>
                    <a:pt x="2845" y="0"/>
                    <a:pt x="2284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61;p61"/>
            <p:cNvSpPr/>
            <p:nvPr/>
          </p:nvSpPr>
          <p:spPr>
            <a:xfrm>
              <a:off x="7627228" y="2717450"/>
              <a:ext cx="270247" cy="548078"/>
            </a:xfrm>
            <a:custGeom>
              <a:avLst/>
              <a:gdLst/>
              <a:ahLst/>
              <a:cxnLst/>
              <a:rect l="l" t="t" r="r" b="b"/>
              <a:pathLst>
                <a:path w="5381" h="10913" extrusionOk="0">
                  <a:moveTo>
                    <a:pt x="5381" y="0"/>
                  </a:moveTo>
                  <a:lnTo>
                    <a:pt x="426" y="7751"/>
                  </a:lnTo>
                  <a:lnTo>
                    <a:pt x="1" y="10912"/>
                  </a:lnTo>
                  <a:lnTo>
                    <a:pt x="5381" y="2797"/>
                  </a:lnTo>
                  <a:lnTo>
                    <a:pt x="538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62;p61"/>
            <p:cNvSpPr/>
            <p:nvPr/>
          </p:nvSpPr>
          <p:spPr>
            <a:xfrm>
              <a:off x="6514393" y="3186078"/>
              <a:ext cx="148106" cy="992296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64" y="19758"/>
                  </a:lnTo>
                  <a:lnTo>
                    <a:pt x="2949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63;p61"/>
            <p:cNvSpPr/>
            <p:nvPr/>
          </p:nvSpPr>
          <p:spPr>
            <a:xfrm>
              <a:off x="6633471" y="3186078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1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64;p61"/>
            <p:cNvSpPr/>
            <p:nvPr/>
          </p:nvSpPr>
          <p:spPr>
            <a:xfrm>
              <a:off x="7663891" y="3172368"/>
              <a:ext cx="122141" cy="1006007"/>
            </a:xfrm>
            <a:custGeom>
              <a:avLst/>
              <a:gdLst/>
              <a:ahLst/>
              <a:cxnLst/>
              <a:rect l="l" t="t" r="r" b="b"/>
              <a:pathLst>
                <a:path w="2432" h="20031" extrusionOk="0">
                  <a:moveTo>
                    <a:pt x="0" y="0"/>
                  </a:moveTo>
                  <a:lnTo>
                    <a:pt x="547" y="20031"/>
                  </a:lnTo>
                  <a:lnTo>
                    <a:pt x="2432" y="20031"/>
                  </a:lnTo>
                  <a:lnTo>
                    <a:pt x="1885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65;p61"/>
            <p:cNvSpPr/>
            <p:nvPr/>
          </p:nvSpPr>
          <p:spPr>
            <a:xfrm>
              <a:off x="7758511" y="3085332"/>
              <a:ext cx="96226" cy="1093042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38" y="0"/>
                  </a:moveTo>
                  <a:lnTo>
                    <a:pt x="1" y="2007"/>
                  </a:lnTo>
                  <a:lnTo>
                    <a:pt x="548" y="21764"/>
                  </a:lnTo>
                  <a:lnTo>
                    <a:pt x="1916" y="20700"/>
                  </a:lnTo>
                  <a:lnTo>
                    <a:pt x="133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6;p61"/>
            <p:cNvSpPr/>
            <p:nvPr/>
          </p:nvSpPr>
          <p:spPr>
            <a:xfrm>
              <a:off x="7750877" y="3163327"/>
              <a:ext cx="311480" cy="140372"/>
            </a:xfrm>
            <a:custGeom>
              <a:avLst/>
              <a:gdLst/>
              <a:ahLst/>
              <a:cxnLst/>
              <a:rect l="l" t="t" r="r" b="b"/>
              <a:pathLst>
                <a:path w="6202" h="2795" extrusionOk="0">
                  <a:moveTo>
                    <a:pt x="3766" y="0"/>
                  </a:moveTo>
                  <a:cubicBezTo>
                    <a:pt x="3505" y="0"/>
                    <a:pt x="3223" y="36"/>
                    <a:pt x="2919" y="119"/>
                  </a:cubicBezTo>
                  <a:cubicBezTo>
                    <a:pt x="730" y="758"/>
                    <a:pt x="1" y="2794"/>
                    <a:pt x="1" y="2794"/>
                  </a:cubicBezTo>
                  <a:lnTo>
                    <a:pt x="1095" y="2399"/>
                  </a:lnTo>
                  <a:cubicBezTo>
                    <a:pt x="1095" y="2399"/>
                    <a:pt x="1490" y="1396"/>
                    <a:pt x="3253" y="1001"/>
                  </a:cubicBezTo>
                  <a:cubicBezTo>
                    <a:pt x="3521" y="944"/>
                    <a:pt x="3763" y="921"/>
                    <a:pt x="3981" y="921"/>
                  </a:cubicBezTo>
                  <a:cubicBezTo>
                    <a:pt x="5050" y="921"/>
                    <a:pt x="5533" y="1487"/>
                    <a:pt x="5533" y="1487"/>
                  </a:cubicBezTo>
                  <a:lnTo>
                    <a:pt x="6202" y="1426"/>
                  </a:lnTo>
                  <a:cubicBezTo>
                    <a:pt x="6202" y="1426"/>
                    <a:pt x="5409" y="0"/>
                    <a:pt x="376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67;p61"/>
            <p:cNvSpPr/>
            <p:nvPr/>
          </p:nvSpPr>
          <p:spPr>
            <a:xfrm>
              <a:off x="7552447" y="3228918"/>
              <a:ext cx="702261" cy="1086463"/>
            </a:xfrm>
            <a:custGeom>
              <a:avLst/>
              <a:gdLst/>
              <a:ahLst/>
              <a:cxnLst/>
              <a:rect l="l" t="t" r="r" b="b"/>
              <a:pathLst>
                <a:path w="13983" h="21633" extrusionOk="0">
                  <a:moveTo>
                    <a:pt x="8538" y="0"/>
                  </a:moveTo>
                  <a:cubicBezTo>
                    <a:pt x="7778" y="0"/>
                    <a:pt x="6843" y="95"/>
                    <a:pt x="5684" y="303"/>
                  </a:cubicBezTo>
                  <a:cubicBezTo>
                    <a:pt x="5684" y="303"/>
                    <a:pt x="0" y="1275"/>
                    <a:pt x="274" y="5136"/>
                  </a:cubicBezTo>
                  <a:cubicBezTo>
                    <a:pt x="548" y="9026"/>
                    <a:pt x="152" y="17902"/>
                    <a:pt x="1946" y="21032"/>
                  </a:cubicBezTo>
                  <a:cubicBezTo>
                    <a:pt x="2196" y="21462"/>
                    <a:pt x="3041" y="21633"/>
                    <a:pt x="4151" y="21633"/>
                  </a:cubicBezTo>
                  <a:cubicBezTo>
                    <a:pt x="6415" y="21633"/>
                    <a:pt x="9777" y="20925"/>
                    <a:pt x="11429" y="20273"/>
                  </a:cubicBezTo>
                  <a:cubicBezTo>
                    <a:pt x="13891" y="19300"/>
                    <a:pt x="13982" y="16716"/>
                    <a:pt x="13739" y="14102"/>
                  </a:cubicBezTo>
                  <a:cubicBezTo>
                    <a:pt x="13496" y="11458"/>
                    <a:pt x="12827" y="5257"/>
                    <a:pt x="12037" y="2461"/>
                  </a:cubicBezTo>
                  <a:cubicBezTo>
                    <a:pt x="11662" y="1077"/>
                    <a:pt x="11105" y="0"/>
                    <a:pt x="8538" y="0"/>
                  </a:cubicBez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68;p61"/>
            <p:cNvSpPr/>
            <p:nvPr/>
          </p:nvSpPr>
          <p:spPr>
            <a:xfrm>
              <a:off x="7618088" y="3232836"/>
              <a:ext cx="703768" cy="1085610"/>
            </a:xfrm>
            <a:custGeom>
              <a:avLst/>
              <a:gdLst/>
              <a:ahLst/>
              <a:cxnLst/>
              <a:rect l="l" t="t" r="r" b="b"/>
              <a:pathLst>
                <a:path w="14013" h="21616" extrusionOk="0">
                  <a:moveTo>
                    <a:pt x="8589" y="1"/>
                  </a:moveTo>
                  <a:cubicBezTo>
                    <a:pt x="7827" y="1"/>
                    <a:pt x="6886" y="98"/>
                    <a:pt x="5715" y="316"/>
                  </a:cubicBezTo>
                  <a:cubicBezTo>
                    <a:pt x="5715" y="316"/>
                    <a:pt x="0" y="1258"/>
                    <a:pt x="274" y="5149"/>
                  </a:cubicBezTo>
                  <a:cubicBezTo>
                    <a:pt x="578" y="9009"/>
                    <a:pt x="152" y="17884"/>
                    <a:pt x="1976" y="21015"/>
                  </a:cubicBezTo>
                  <a:cubicBezTo>
                    <a:pt x="2216" y="21445"/>
                    <a:pt x="3058" y="21615"/>
                    <a:pt x="4168" y="21615"/>
                  </a:cubicBezTo>
                  <a:cubicBezTo>
                    <a:pt x="6431" y="21615"/>
                    <a:pt x="9808" y="20908"/>
                    <a:pt x="11460" y="20255"/>
                  </a:cubicBezTo>
                  <a:cubicBezTo>
                    <a:pt x="13922" y="19283"/>
                    <a:pt x="14013" y="16729"/>
                    <a:pt x="13770" y="14085"/>
                  </a:cubicBezTo>
                  <a:cubicBezTo>
                    <a:pt x="13527" y="11471"/>
                    <a:pt x="12858" y="5240"/>
                    <a:pt x="12068" y="2444"/>
                  </a:cubicBezTo>
                  <a:cubicBezTo>
                    <a:pt x="11670" y="1087"/>
                    <a:pt x="11129" y="1"/>
                    <a:pt x="858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69;p61"/>
            <p:cNvSpPr/>
            <p:nvPr/>
          </p:nvSpPr>
          <p:spPr>
            <a:xfrm>
              <a:off x="7682222" y="3752139"/>
              <a:ext cx="607592" cy="189891"/>
            </a:xfrm>
            <a:custGeom>
              <a:avLst/>
              <a:gdLst/>
              <a:ahLst/>
              <a:cxnLst/>
              <a:rect l="l" t="t" r="r" b="b"/>
              <a:pathLst>
                <a:path w="12098" h="3781" extrusionOk="0">
                  <a:moveTo>
                    <a:pt x="9093" y="0"/>
                  </a:moveTo>
                  <a:cubicBezTo>
                    <a:pt x="8136" y="0"/>
                    <a:pt x="6812" y="123"/>
                    <a:pt x="4955" y="402"/>
                  </a:cubicBezTo>
                  <a:cubicBezTo>
                    <a:pt x="4955" y="402"/>
                    <a:pt x="608" y="1374"/>
                    <a:pt x="0" y="3259"/>
                  </a:cubicBezTo>
                  <a:cubicBezTo>
                    <a:pt x="1431" y="3616"/>
                    <a:pt x="2878" y="3781"/>
                    <a:pt x="4326" y="3781"/>
                  </a:cubicBezTo>
                  <a:cubicBezTo>
                    <a:pt x="6938" y="3781"/>
                    <a:pt x="9556" y="3246"/>
                    <a:pt x="12098" y="2347"/>
                  </a:cubicBezTo>
                  <a:cubicBezTo>
                    <a:pt x="11946" y="1800"/>
                    <a:pt x="11794" y="1313"/>
                    <a:pt x="11611" y="949"/>
                  </a:cubicBezTo>
                  <a:cubicBezTo>
                    <a:pt x="11303" y="370"/>
                    <a:pt x="10750" y="0"/>
                    <a:pt x="9093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870;p61"/>
            <p:cNvSpPr/>
            <p:nvPr/>
          </p:nvSpPr>
          <p:spPr>
            <a:xfrm>
              <a:off x="7671525" y="3869962"/>
              <a:ext cx="625923" cy="137007"/>
            </a:xfrm>
            <a:custGeom>
              <a:avLst/>
              <a:gdLst/>
              <a:ahLst/>
              <a:cxnLst/>
              <a:rect l="l" t="t" r="r" b="b"/>
              <a:pathLst>
                <a:path w="12463" h="2728" extrusionOk="0">
                  <a:moveTo>
                    <a:pt x="12311" y="1"/>
                  </a:moveTo>
                  <a:cubicBezTo>
                    <a:pt x="9769" y="900"/>
                    <a:pt x="7151" y="1435"/>
                    <a:pt x="4539" y="1435"/>
                  </a:cubicBezTo>
                  <a:cubicBezTo>
                    <a:pt x="3091" y="1435"/>
                    <a:pt x="1644" y="1270"/>
                    <a:pt x="213" y="913"/>
                  </a:cubicBezTo>
                  <a:cubicBezTo>
                    <a:pt x="213" y="1004"/>
                    <a:pt x="183" y="1095"/>
                    <a:pt x="152" y="1186"/>
                  </a:cubicBezTo>
                  <a:cubicBezTo>
                    <a:pt x="122" y="1581"/>
                    <a:pt x="61" y="2037"/>
                    <a:pt x="0" y="2554"/>
                  </a:cubicBezTo>
                  <a:cubicBezTo>
                    <a:pt x="943" y="2668"/>
                    <a:pt x="1907" y="2727"/>
                    <a:pt x="2883" y="2727"/>
                  </a:cubicBezTo>
                  <a:cubicBezTo>
                    <a:pt x="6063" y="2727"/>
                    <a:pt x="9369" y="2102"/>
                    <a:pt x="12463" y="730"/>
                  </a:cubicBezTo>
                  <a:cubicBezTo>
                    <a:pt x="12402" y="487"/>
                    <a:pt x="12371" y="244"/>
                    <a:pt x="12311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871;p61"/>
            <p:cNvSpPr/>
            <p:nvPr/>
          </p:nvSpPr>
          <p:spPr>
            <a:xfrm>
              <a:off x="7668461" y="3906624"/>
              <a:ext cx="662585" cy="316653"/>
            </a:xfrm>
            <a:custGeom>
              <a:avLst/>
              <a:gdLst/>
              <a:ahLst/>
              <a:cxnLst/>
              <a:rect l="l" t="t" r="r" b="b"/>
              <a:pathLst>
                <a:path w="13193" h="6305" extrusionOk="0">
                  <a:moveTo>
                    <a:pt x="12524" y="0"/>
                  </a:moveTo>
                  <a:cubicBezTo>
                    <a:pt x="9430" y="1372"/>
                    <a:pt x="6124" y="1997"/>
                    <a:pt x="2944" y="1997"/>
                  </a:cubicBezTo>
                  <a:cubicBezTo>
                    <a:pt x="1968" y="1997"/>
                    <a:pt x="1004" y="1938"/>
                    <a:pt x="61" y="1824"/>
                  </a:cubicBezTo>
                  <a:cubicBezTo>
                    <a:pt x="61" y="2037"/>
                    <a:pt x="31" y="2250"/>
                    <a:pt x="0" y="2462"/>
                  </a:cubicBezTo>
                  <a:cubicBezTo>
                    <a:pt x="2841" y="5278"/>
                    <a:pt x="6695" y="6304"/>
                    <a:pt x="10546" y="6304"/>
                  </a:cubicBezTo>
                  <a:cubicBezTo>
                    <a:pt x="11268" y="6304"/>
                    <a:pt x="11991" y="6268"/>
                    <a:pt x="12706" y="6201"/>
                  </a:cubicBezTo>
                  <a:cubicBezTo>
                    <a:pt x="13192" y="5563"/>
                    <a:pt x="13192" y="4803"/>
                    <a:pt x="13071" y="4043"/>
                  </a:cubicBezTo>
                  <a:cubicBezTo>
                    <a:pt x="12949" y="3192"/>
                    <a:pt x="12797" y="1490"/>
                    <a:pt x="12524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872;p61"/>
            <p:cNvSpPr/>
            <p:nvPr/>
          </p:nvSpPr>
          <p:spPr>
            <a:xfrm>
              <a:off x="7660827" y="4030273"/>
              <a:ext cx="645761" cy="304047"/>
            </a:xfrm>
            <a:custGeom>
              <a:avLst/>
              <a:gdLst/>
              <a:ahLst/>
              <a:cxnLst/>
              <a:rect l="l" t="t" r="r" b="b"/>
              <a:pathLst>
                <a:path w="12858" h="6054" extrusionOk="0">
                  <a:moveTo>
                    <a:pt x="152" y="0"/>
                  </a:moveTo>
                  <a:lnTo>
                    <a:pt x="152" y="0"/>
                  </a:lnTo>
                  <a:cubicBezTo>
                    <a:pt x="0" y="2098"/>
                    <a:pt x="61" y="4712"/>
                    <a:pt x="1338" y="5836"/>
                  </a:cubicBezTo>
                  <a:cubicBezTo>
                    <a:pt x="1513" y="5989"/>
                    <a:pt x="2005" y="6053"/>
                    <a:pt x="2688" y="6053"/>
                  </a:cubicBezTo>
                  <a:cubicBezTo>
                    <a:pt x="4852" y="6053"/>
                    <a:pt x="8926" y="5410"/>
                    <a:pt x="10821" y="4924"/>
                  </a:cubicBezTo>
                  <a:cubicBezTo>
                    <a:pt x="11885" y="4620"/>
                    <a:pt x="12524" y="4225"/>
                    <a:pt x="12858" y="3739"/>
                  </a:cubicBezTo>
                  <a:lnTo>
                    <a:pt x="12858" y="3739"/>
                  </a:lnTo>
                  <a:cubicBezTo>
                    <a:pt x="12143" y="3806"/>
                    <a:pt x="11420" y="3842"/>
                    <a:pt x="10698" y="3842"/>
                  </a:cubicBezTo>
                  <a:cubicBezTo>
                    <a:pt x="6847" y="3842"/>
                    <a:pt x="2993" y="2816"/>
                    <a:pt x="152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873;p61"/>
            <p:cNvSpPr/>
            <p:nvPr/>
          </p:nvSpPr>
          <p:spPr>
            <a:xfrm>
              <a:off x="7854687" y="3424636"/>
              <a:ext cx="177135" cy="197676"/>
            </a:xfrm>
            <a:custGeom>
              <a:avLst/>
              <a:gdLst/>
              <a:ahLst/>
              <a:cxnLst/>
              <a:rect l="l" t="t" r="r" b="b"/>
              <a:pathLst>
                <a:path w="3527" h="3936" extrusionOk="0">
                  <a:moveTo>
                    <a:pt x="2143" y="1115"/>
                  </a:moveTo>
                  <a:cubicBezTo>
                    <a:pt x="2257" y="1115"/>
                    <a:pt x="2342" y="1469"/>
                    <a:pt x="2372" y="1907"/>
                  </a:cubicBezTo>
                  <a:cubicBezTo>
                    <a:pt x="2372" y="2363"/>
                    <a:pt x="2311" y="2758"/>
                    <a:pt x="2189" y="2758"/>
                  </a:cubicBezTo>
                  <a:cubicBezTo>
                    <a:pt x="2098" y="2758"/>
                    <a:pt x="1976" y="2394"/>
                    <a:pt x="1976" y="1938"/>
                  </a:cubicBezTo>
                  <a:cubicBezTo>
                    <a:pt x="1946" y="1482"/>
                    <a:pt x="2037" y="1117"/>
                    <a:pt x="2128" y="1117"/>
                  </a:cubicBezTo>
                  <a:cubicBezTo>
                    <a:pt x="2133" y="1116"/>
                    <a:pt x="2138" y="1115"/>
                    <a:pt x="2143" y="1115"/>
                  </a:cubicBezTo>
                  <a:close/>
                  <a:moveTo>
                    <a:pt x="1247" y="1360"/>
                  </a:moveTo>
                  <a:cubicBezTo>
                    <a:pt x="1369" y="1360"/>
                    <a:pt x="1460" y="1694"/>
                    <a:pt x="1490" y="2150"/>
                  </a:cubicBezTo>
                  <a:cubicBezTo>
                    <a:pt x="1490" y="2606"/>
                    <a:pt x="1429" y="3001"/>
                    <a:pt x="1308" y="3001"/>
                  </a:cubicBezTo>
                  <a:cubicBezTo>
                    <a:pt x="1304" y="3003"/>
                    <a:pt x="1301" y="3003"/>
                    <a:pt x="1297" y="3003"/>
                  </a:cubicBezTo>
                  <a:cubicBezTo>
                    <a:pt x="1207" y="3003"/>
                    <a:pt x="1095" y="2649"/>
                    <a:pt x="1095" y="2211"/>
                  </a:cubicBezTo>
                  <a:cubicBezTo>
                    <a:pt x="1065" y="1755"/>
                    <a:pt x="1156" y="1360"/>
                    <a:pt x="1247" y="1360"/>
                  </a:cubicBezTo>
                  <a:close/>
                  <a:moveTo>
                    <a:pt x="1645" y="0"/>
                  </a:moveTo>
                  <a:cubicBezTo>
                    <a:pt x="1581" y="0"/>
                    <a:pt x="1515" y="40"/>
                    <a:pt x="1460" y="114"/>
                  </a:cubicBezTo>
                  <a:lnTo>
                    <a:pt x="62" y="2120"/>
                  </a:lnTo>
                  <a:cubicBezTo>
                    <a:pt x="1" y="2211"/>
                    <a:pt x="1" y="2394"/>
                    <a:pt x="92" y="2454"/>
                  </a:cubicBezTo>
                  <a:lnTo>
                    <a:pt x="1764" y="3883"/>
                  </a:lnTo>
                  <a:cubicBezTo>
                    <a:pt x="1800" y="3919"/>
                    <a:pt x="1845" y="3936"/>
                    <a:pt x="1891" y="3936"/>
                  </a:cubicBezTo>
                  <a:cubicBezTo>
                    <a:pt x="1961" y="3936"/>
                    <a:pt x="2031" y="3896"/>
                    <a:pt x="2068" y="3822"/>
                  </a:cubicBezTo>
                  <a:lnTo>
                    <a:pt x="3466" y="1846"/>
                  </a:lnTo>
                  <a:cubicBezTo>
                    <a:pt x="3527" y="1725"/>
                    <a:pt x="3527" y="1573"/>
                    <a:pt x="3435" y="1482"/>
                  </a:cubicBezTo>
                  <a:lnTo>
                    <a:pt x="1764" y="53"/>
                  </a:lnTo>
                  <a:cubicBezTo>
                    <a:pt x="1728" y="17"/>
                    <a:pt x="1687" y="0"/>
                    <a:pt x="1645" y="0"/>
                  </a:cubicBez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874;p61"/>
            <p:cNvSpPr/>
            <p:nvPr/>
          </p:nvSpPr>
          <p:spPr>
            <a:xfrm>
              <a:off x="7859258" y="3417003"/>
              <a:ext cx="178692" cy="197676"/>
            </a:xfrm>
            <a:custGeom>
              <a:avLst/>
              <a:gdLst/>
              <a:ahLst/>
              <a:cxnLst/>
              <a:rect l="l" t="t" r="r" b="b"/>
              <a:pathLst>
                <a:path w="3558" h="3936" extrusionOk="0">
                  <a:moveTo>
                    <a:pt x="2159" y="1087"/>
                  </a:moveTo>
                  <a:cubicBezTo>
                    <a:pt x="2250" y="1087"/>
                    <a:pt x="2341" y="1451"/>
                    <a:pt x="2372" y="1907"/>
                  </a:cubicBezTo>
                  <a:cubicBezTo>
                    <a:pt x="2372" y="2363"/>
                    <a:pt x="2311" y="2728"/>
                    <a:pt x="2189" y="2758"/>
                  </a:cubicBezTo>
                  <a:cubicBezTo>
                    <a:pt x="2098" y="2758"/>
                    <a:pt x="2007" y="2394"/>
                    <a:pt x="1977" y="1938"/>
                  </a:cubicBezTo>
                  <a:cubicBezTo>
                    <a:pt x="1977" y="1482"/>
                    <a:pt x="2037" y="1117"/>
                    <a:pt x="2159" y="1087"/>
                  </a:cubicBezTo>
                  <a:close/>
                  <a:moveTo>
                    <a:pt x="1288" y="1358"/>
                  </a:moveTo>
                  <a:cubicBezTo>
                    <a:pt x="1378" y="1358"/>
                    <a:pt x="1490" y="1712"/>
                    <a:pt x="1490" y="2150"/>
                  </a:cubicBezTo>
                  <a:cubicBezTo>
                    <a:pt x="1521" y="2606"/>
                    <a:pt x="1430" y="3001"/>
                    <a:pt x="1338" y="3001"/>
                  </a:cubicBezTo>
                  <a:cubicBezTo>
                    <a:pt x="1217" y="3001"/>
                    <a:pt x="1126" y="2667"/>
                    <a:pt x="1095" y="2211"/>
                  </a:cubicBezTo>
                  <a:cubicBezTo>
                    <a:pt x="1095" y="1755"/>
                    <a:pt x="1156" y="1360"/>
                    <a:pt x="1278" y="1360"/>
                  </a:cubicBezTo>
                  <a:cubicBezTo>
                    <a:pt x="1281" y="1359"/>
                    <a:pt x="1285" y="1358"/>
                    <a:pt x="1288" y="1358"/>
                  </a:cubicBezTo>
                  <a:close/>
                  <a:moveTo>
                    <a:pt x="1667" y="0"/>
                  </a:moveTo>
                  <a:cubicBezTo>
                    <a:pt x="1597" y="0"/>
                    <a:pt x="1527" y="40"/>
                    <a:pt x="1490" y="114"/>
                  </a:cubicBezTo>
                  <a:lnTo>
                    <a:pt x="92" y="2120"/>
                  </a:lnTo>
                  <a:cubicBezTo>
                    <a:pt x="1" y="2211"/>
                    <a:pt x="31" y="2363"/>
                    <a:pt x="123" y="2454"/>
                  </a:cubicBezTo>
                  <a:lnTo>
                    <a:pt x="1764" y="3883"/>
                  </a:lnTo>
                  <a:cubicBezTo>
                    <a:pt x="1800" y="3919"/>
                    <a:pt x="1845" y="3936"/>
                    <a:pt x="1891" y="3936"/>
                  </a:cubicBezTo>
                  <a:cubicBezTo>
                    <a:pt x="1961" y="3936"/>
                    <a:pt x="2031" y="3896"/>
                    <a:pt x="2068" y="3822"/>
                  </a:cubicBezTo>
                  <a:lnTo>
                    <a:pt x="3466" y="1816"/>
                  </a:lnTo>
                  <a:cubicBezTo>
                    <a:pt x="3557" y="1725"/>
                    <a:pt x="3527" y="1573"/>
                    <a:pt x="3436" y="1482"/>
                  </a:cubicBezTo>
                  <a:lnTo>
                    <a:pt x="1794" y="53"/>
                  </a:lnTo>
                  <a:cubicBezTo>
                    <a:pt x="1758" y="17"/>
                    <a:pt x="1713" y="0"/>
                    <a:pt x="1667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875;p61"/>
            <p:cNvSpPr/>
            <p:nvPr/>
          </p:nvSpPr>
          <p:spPr>
            <a:xfrm>
              <a:off x="6056412" y="3265481"/>
              <a:ext cx="1586127" cy="164880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876;p61"/>
            <p:cNvSpPr/>
            <p:nvPr/>
          </p:nvSpPr>
          <p:spPr>
            <a:xfrm>
              <a:off x="7627228" y="2900612"/>
              <a:ext cx="238205" cy="529747"/>
            </a:xfrm>
            <a:custGeom>
              <a:avLst/>
              <a:gdLst/>
              <a:ahLst/>
              <a:cxnLst/>
              <a:rect l="l" t="t" r="r" b="b"/>
              <a:pathLst>
                <a:path w="4743" h="10548" extrusionOk="0">
                  <a:moveTo>
                    <a:pt x="4743" y="1"/>
                  </a:moveTo>
                  <a:lnTo>
                    <a:pt x="1" y="7265"/>
                  </a:lnTo>
                  <a:lnTo>
                    <a:pt x="305" y="10548"/>
                  </a:lnTo>
                  <a:lnTo>
                    <a:pt x="4743" y="2858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877;p61"/>
            <p:cNvSpPr/>
            <p:nvPr/>
          </p:nvSpPr>
          <p:spPr>
            <a:xfrm>
              <a:off x="6118989" y="3430312"/>
              <a:ext cx="148156" cy="992296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878;p61"/>
            <p:cNvSpPr/>
            <p:nvPr/>
          </p:nvSpPr>
          <p:spPr>
            <a:xfrm>
              <a:off x="6238067" y="3430312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879;p61"/>
            <p:cNvSpPr/>
            <p:nvPr/>
          </p:nvSpPr>
          <p:spPr>
            <a:xfrm>
              <a:off x="7411974" y="3430312"/>
              <a:ext cx="148156" cy="992296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880;p61"/>
            <p:cNvSpPr/>
            <p:nvPr/>
          </p:nvSpPr>
          <p:spPr>
            <a:xfrm>
              <a:off x="7531052" y="3430312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881;p61"/>
            <p:cNvSpPr/>
            <p:nvPr/>
          </p:nvSpPr>
          <p:spPr>
            <a:xfrm>
              <a:off x="5935827" y="3106726"/>
              <a:ext cx="441205" cy="158804"/>
            </a:xfrm>
            <a:custGeom>
              <a:avLst/>
              <a:gdLst/>
              <a:ahLst/>
              <a:cxnLst/>
              <a:rect l="l" t="t" r="r" b="b"/>
              <a:pathLst>
                <a:path w="8785" h="3162" extrusionOk="0">
                  <a:moveTo>
                    <a:pt x="0" y="0"/>
                  </a:moveTo>
                  <a:lnTo>
                    <a:pt x="578" y="3161"/>
                  </a:lnTo>
                  <a:lnTo>
                    <a:pt x="8785" y="3161"/>
                  </a:lnTo>
                  <a:cubicBezTo>
                    <a:pt x="8055" y="2310"/>
                    <a:pt x="7295" y="912"/>
                    <a:pt x="6596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882;p61"/>
            <p:cNvSpPr/>
            <p:nvPr/>
          </p:nvSpPr>
          <p:spPr>
            <a:xfrm>
              <a:off x="6267096" y="3106726"/>
              <a:ext cx="235142" cy="158804"/>
            </a:xfrm>
            <a:custGeom>
              <a:avLst/>
              <a:gdLst/>
              <a:ahLst/>
              <a:cxnLst/>
              <a:rect l="l" t="t" r="r" b="b"/>
              <a:pathLst>
                <a:path w="4682" h="3162" extrusionOk="0">
                  <a:moveTo>
                    <a:pt x="0" y="0"/>
                  </a:moveTo>
                  <a:cubicBezTo>
                    <a:pt x="699" y="912"/>
                    <a:pt x="1459" y="2310"/>
                    <a:pt x="2189" y="3161"/>
                  </a:cubicBezTo>
                  <a:lnTo>
                    <a:pt x="4681" y="3161"/>
                  </a:lnTo>
                  <a:cubicBezTo>
                    <a:pt x="3982" y="2249"/>
                    <a:pt x="3070" y="882"/>
                    <a:pt x="2341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883;p61"/>
            <p:cNvSpPr/>
            <p:nvPr/>
          </p:nvSpPr>
          <p:spPr>
            <a:xfrm>
              <a:off x="6384617" y="3106726"/>
              <a:ext cx="259550" cy="158804"/>
            </a:xfrm>
            <a:custGeom>
              <a:avLst/>
              <a:gdLst/>
              <a:ahLst/>
              <a:cxnLst/>
              <a:rect l="l" t="t" r="r" b="b"/>
              <a:pathLst>
                <a:path w="5168" h="3162" extrusionOk="0">
                  <a:moveTo>
                    <a:pt x="1" y="0"/>
                  </a:moveTo>
                  <a:cubicBezTo>
                    <a:pt x="730" y="882"/>
                    <a:pt x="1672" y="2249"/>
                    <a:pt x="2341" y="3161"/>
                  </a:cubicBezTo>
                  <a:lnTo>
                    <a:pt x="5168" y="3161"/>
                  </a:lnTo>
                  <a:cubicBezTo>
                    <a:pt x="4682" y="2249"/>
                    <a:pt x="3861" y="882"/>
                    <a:pt x="3375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884;p61"/>
            <p:cNvSpPr/>
            <p:nvPr/>
          </p:nvSpPr>
          <p:spPr>
            <a:xfrm>
              <a:off x="6773894" y="3106726"/>
              <a:ext cx="874776" cy="158804"/>
            </a:xfrm>
            <a:custGeom>
              <a:avLst/>
              <a:gdLst/>
              <a:ahLst/>
              <a:cxnLst/>
              <a:rect l="l" t="t" r="r" b="b"/>
              <a:pathLst>
                <a:path w="17418" h="3162" extrusionOk="0">
                  <a:moveTo>
                    <a:pt x="1" y="0"/>
                  </a:moveTo>
                  <a:cubicBezTo>
                    <a:pt x="487" y="942"/>
                    <a:pt x="1308" y="2219"/>
                    <a:pt x="1885" y="3161"/>
                  </a:cubicBezTo>
                  <a:lnTo>
                    <a:pt x="16992" y="3161"/>
                  </a:lnTo>
                  <a:lnTo>
                    <a:pt x="17417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885;p61"/>
            <p:cNvSpPr/>
            <p:nvPr/>
          </p:nvSpPr>
          <p:spPr>
            <a:xfrm>
              <a:off x="6554069" y="3106726"/>
              <a:ext cx="314544" cy="158804"/>
            </a:xfrm>
            <a:custGeom>
              <a:avLst/>
              <a:gdLst/>
              <a:ahLst/>
              <a:cxnLst/>
              <a:rect l="l" t="t" r="r" b="b"/>
              <a:pathLst>
                <a:path w="6263" h="3162" extrusionOk="0">
                  <a:moveTo>
                    <a:pt x="1" y="0"/>
                  </a:moveTo>
                  <a:cubicBezTo>
                    <a:pt x="487" y="912"/>
                    <a:pt x="1308" y="2249"/>
                    <a:pt x="1794" y="3161"/>
                  </a:cubicBezTo>
                  <a:lnTo>
                    <a:pt x="6262" y="3161"/>
                  </a:lnTo>
                  <a:cubicBezTo>
                    <a:pt x="5685" y="2219"/>
                    <a:pt x="4864" y="942"/>
                    <a:pt x="4378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886;p61"/>
            <p:cNvSpPr/>
            <p:nvPr/>
          </p:nvSpPr>
          <p:spPr>
            <a:xfrm>
              <a:off x="5940397" y="2686914"/>
              <a:ext cx="1961641" cy="419860"/>
            </a:xfrm>
            <a:custGeom>
              <a:avLst/>
              <a:gdLst/>
              <a:ahLst/>
              <a:cxnLst/>
              <a:rect l="l" t="t" r="r" b="b"/>
              <a:pathLst>
                <a:path w="39059" h="8360" extrusionOk="0">
                  <a:moveTo>
                    <a:pt x="8511" y="0"/>
                  </a:moveTo>
                  <a:lnTo>
                    <a:pt x="1" y="8359"/>
                  </a:lnTo>
                  <a:lnTo>
                    <a:pt x="34105" y="8359"/>
                  </a:lnTo>
                  <a:lnTo>
                    <a:pt x="39059" y="608"/>
                  </a:lnTo>
                  <a:lnTo>
                    <a:pt x="8511" y="0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887;p61"/>
            <p:cNvSpPr/>
            <p:nvPr/>
          </p:nvSpPr>
          <p:spPr>
            <a:xfrm>
              <a:off x="6622773" y="2718957"/>
              <a:ext cx="596945" cy="351156"/>
            </a:xfrm>
            <a:custGeom>
              <a:avLst/>
              <a:gdLst/>
              <a:ahLst/>
              <a:cxnLst/>
              <a:rect l="l" t="t" r="r" b="b"/>
              <a:pathLst>
                <a:path w="11886" h="6992" extrusionOk="0">
                  <a:moveTo>
                    <a:pt x="10730" y="578"/>
                  </a:moveTo>
                  <a:cubicBezTo>
                    <a:pt x="10912" y="578"/>
                    <a:pt x="11064" y="700"/>
                    <a:pt x="11064" y="852"/>
                  </a:cubicBezTo>
                  <a:cubicBezTo>
                    <a:pt x="11095" y="1004"/>
                    <a:pt x="10943" y="1125"/>
                    <a:pt x="10760" y="1156"/>
                  </a:cubicBezTo>
                  <a:cubicBezTo>
                    <a:pt x="10578" y="1156"/>
                    <a:pt x="10426" y="1034"/>
                    <a:pt x="10426" y="882"/>
                  </a:cubicBezTo>
                  <a:cubicBezTo>
                    <a:pt x="10396" y="730"/>
                    <a:pt x="10548" y="608"/>
                    <a:pt x="10730" y="578"/>
                  </a:cubicBezTo>
                  <a:close/>
                  <a:moveTo>
                    <a:pt x="10122" y="2888"/>
                  </a:moveTo>
                  <a:cubicBezTo>
                    <a:pt x="10305" y="2888"/>
                    <a:pt x="10457" y="2979"/>
                    <a:pt x="10457" y="3162"/>
                  </a:cubicBezTo>
                  <a:cubicBezTo>
                    <a:pt x="10457" y="3314"/>
                    <a:pt x="10305" y="3435"/>
                    <a:pt x="10122" y="3435"/>
                  </a:cubicBezTo>
                  <a:cubicBezTo>
                    <a:pt x="9940" y="3435"/>
                    <a:pt x="9788" y="3314"/>
                    <a:pt x="9788" y="3162"/>
                  </a:cubicBezTo>
                  <a:cubicBezTo>
                    <a:pt x="9788" y="3010"/>
                    <a:pt x="9940" y="2888"/>
                    <a:pt x="10122" y="2888"/>
                  </a:cubicBezTo>
                  <a:close/>
                  <a:moveTo>
                    <a:pt x="9180" y="5624"/>
                  </a:moveTo>
                  <a:cubicBezTo>
                    <a:pt x="9362" y="5624"/>
                    <a:pt x="9514" y="5745"/>
                    <a:pt x="9514" y="5897"/>
                  </a:cubicBezTo>
                  <a:cubicBezTo>
                    <a:pt x="9514" y="6049"/>
                    <a:pt x="9362" y="6171"/>
                    <a:pt x="9180" y="6171"/>
                  </a:cubicBezTo>
                  <a:cubicBezTo>
                    <a:pt x="8998" y="6171"/>
                    <a:pt x="8846" y="6049"/>
                    <a:pt x="8846" y="5897"/>
                  </a:cubicBezTo>
                  <a:cubicBezTo>
                    <a:pt x="8846" y="5745"/>
                    <a:pt x="8998" y="5624"/>
                    <a:pt x="9180" y="5624"/>
                  </a:cubicBezTo>
                  <a:close/>
                  <a:moveTo>
                    <a:pt x="11885" y="1"/>
                  </a:moveTo>
                  <a:lnTo>
                    <a:pt x="3010" y="153"/>
                  </a:lnTo>
                  <a:lnTo>
                    <a:pt x="0" y="6992"/>
                  </a:lnTo>
                  <a:lnTo>
                    <a:pt x="9849" y="6840"/>
                  </a:lnTo>
                  <a:lnTo>
                    <a:pt x="11885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888;p61"/>
            <p:cNvSpPr/>
            <p:nvPr/>
          </p:nvSpPr>
          <p:spPr>
            <a:xfrm>
              <a:off x="7027870" y="2731563"/>
              <a:ext cx="98687" cy="312685"/>
            </a:xfrm>
            <a:custGeom>
              <a:avLst/>
              <a:gdLst/>
              <a:ahLst/>
              <a:cxnLst/>
              <a:rect l="l" t="t" r="r" b="b"/>
              <a:pathLst>
                <a:path w="1965" h="6226" extrusionOk="0">
                  <a:moveTo>
                    <a:pt x="1878" y="0"/>
                  </a:moveTo>
                  <a:cubicBezTo>
                    <a:pt x="1851" y="0"/>
                    <a:pt x="1825" y="18"/>
                    <a:pt x="1813" y="54"/>
                  </a:cubicBezTo>
                  <a:cubicBezTo>
                    <a:pt x="1084" y="2029"/>
                    <a:pt x="506" y="4127"/>
                    <a:pt x="20" y="6133"/>
                  </a:cubicBezTo>
                  <a:cubicBezTo>
                    <a:pt x="0" y="6192"/>
                    <a:pt x="44" y="6225"/>
                    <a:pt x="85" y="6225"/>
                  </a:cubicBezTo>
                  <a:cubicBezTo>
                    <a:pt x="108" y="6225"/>
                    <a:pt x="130" y="6215"/>
                    <a:pt x="141" y="6193"/>
                  </a:cubicBezTo>
                  <a:cubicBezTo>
                    <a:pt x="871" y="4248"/>
                    <a:pt x="1509" y="2151"/>
                    <a:pt x="1965" y="114"/>
                  </a:cubicBezTo>
                  <a:cubicBezTo>
                    <a:pt x="1965" y="41"/>
                    <a:pt x="1920" y="0"/>
                    <a:pt x="187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889;p61"/>
            <p:cNvSpPr/>
            <p:nvPr/>
          </p:nvSpPr>
          <p:spPr>
            <a:xfrm>
              <a:off x="6682287" y="2960126"/>
              <a:ext cx="415290" cy="18984"/>
            </a:xfrm>
            <a:custGeom>
              <a:avLst/>
              <a:gdLst/>
              <a:ahLst/>
              <a:cxnLst/>
              <a:rect l="l" t="t" r="r" b="b"/>
              <a:pathLst>
                <a:path w="8269" h="378" extrusionOk="0">
                  <a:moveTo>
                    <a:pt x="6414" y="0"/>
                  </a:moveTo>
                  <a:cubicBezTo>
                    <a:pt x="4314" y="0"/>
                    <a:pt x="1666" y="98"/>
                    <a:pt x="92" y="214"/>
                  </a:cubicBezTo>
                  <a:cubicBezTo>
                    <a:pt x="1" y="214"/>
                    <a:pt x="1" y="335"/>
                    <a:pt x="92" y="335"/>
                  </a:cubicBezTo>
                  <a:cubicBezTo>
                    <a:pt x="732" y="364"/>
                    <a:pt x="1552" y="377"/>
                    <a:pt x="2442" y="377"/>
                  </a:cubicBezTo>
                  <a:cubicBezTo>
                    <a:pt x="4425" y="377"/>
                    <a:pt x="6750" y="309"/>
                    <a:pt x="8177" y="183"/>
                  </a:cubicBezTo>
                  <a:cubicBezTo>
                    <a:pt x="8268" y="183"/>
                    <a:pt x="8268" y="31"/>
                    <a:pt x="8177" y="31"/>
                  </a:cubicBezTo>
                  <a:cubicBezTo>
                    <a:pt x="7677" y="10"/>
                    <a:pt x="7072" y="0"/>
                    <a:pt x="6414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890;p61"/>
            <p:cNvSpPr/>
            <p:nvPr/>
          </p:nvSpPr>
          <p:spPr>
            <a:xfrm>
              <a:off x="6694542" y="2902069"/>
              <a:ext cx="416797" cy="19034"/>
            </a:xfrm>
            <a:custGeom>
              <a:avLst/>
              <a:gdLst/>
              <a:ahLst/>
              <a:cxnLst/>
              <a:rect l="l" t="t" r="r" b="b"/>
              <a:pathLst>
                <a:path w="8299" h="379" extrusionOk="0">
                  <a:moveTo>
                    <a:pt x="6385" y="1"/>
                  </a:moveTo>
                  <a:cubicBezTo>
                    <a:pt x="4304" y="1"/>
                    <a:pt x="1677" y="92"/>
                    <a:pt x="91" y="184"/>
                  </a:cubicBezTo>
                  <a:cubicBezTo>
                    <a:pt x="0" y="184"/>
                    <a:pt x="30" y="336"/>
                    <a:pt x="122" y="336"/>
                  </a:cubicBezTo>
                  <a:cubicBezTo>
                    <a:pt x="761" y="365"/>
                    <a:pt x="1579" y="378"/>
                    <a:pt x="2465" y="378"/>
                  </a:cubicBezTo>
                  <a:cubicBezTo>
                    <a:pt x="4442" y="378"/>
                    <a:pt x="6759" y="310"/>
                    <a:pt x="8207" y="184"/>
                  </a:cubicBezTo>
                  <a:cubicBezTo>
                    <a:pt x="8298" y="184"/>
                    <a:pt x="8298" y="32"/>
                    <a:pt x="8176" y="32"/>
                  </a:cubicBezTo>
                  <a:cubicBezTo>
                    <a:pt x="7672" y="10"/>
                    <a:pt x="7057" y="1"/>
                    <a:pt x="6385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891;p61"/>
            <p:cNvSpPr/>
            <p:nvPr/>
          </p:nvSpPr>
          <p:spPr>
            <a:xfrm>
              <a:off x="6734218" y="2852499"/>
              <a:ext cx="387768" cy="18783"/>
            </a:xfrm>
            <a:custGeom>
              <a:avLst/>
              <a:gdLst/>
              <a:ahLst/>
              <a:cxnLst/>
              <a:rect l="l" t="t" r="r" b="b"/>
              <a:pathLst>
                <a:path w="7721" h="374" extrusionOk="0">
                  <a:moveTo>
                    <a:pt x="6378" y="0"/>
                  </a:moveTo>
                  <a:cubicBezTo>
                    <a:pt x="4374" y="0"/>
                    <a:pt x="1655" y="99"/>
                    <a:pt x="91" y="199"/>
                  </a:cubicBezTo>
                  <a:cubicBezTo>
                    <a:pt x="0" y="229"/>
                    <a:pt x="0" y="320"/>
                    <a:pt x="91" y="351"/>
                  </a:cubicBezTo>
                  <a:cubicBezTo>
                    <a:pt x="570" y="366"/>
                    <a:pt x="1159" y="374"/>
                    <a:pt x="1803" y="374"/>
                  </a:cubicBezTo>
                  <a:cubicBezTo>
                    <a:pt x="3735" y="374"/>
                    <a:pt x="6163" y="305"/>
                    <a:pt x="7599" y="168"/>
                  </a:cubicBezTo>
                  <a:cubicBezTo>
                    <a:pt x="7721" y="168"/>
                    <a:pt x="7690" y="16"/>
                    <a:pt x="7599" y="16"/>
                  </a:cubicBezTo>
                  <a:cubicBezTo>
                    <a:pt x="7242" y="5"/>
                    <a:pt x="6828" y="0"/>
                    <a:pt x="6378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892;p61"/>
            <p:cNvSpPr/>
            <p:nvPr/>
          </p:nvSpPr>
          <p:spPr>
            <a:xfrm>
              <a:off x="6741852" y="2805189"/>
              <a:ext cx="387768" cy="18783"/>
            </a:xfrm>
            <a:custGeom>
              <a:avLst/>
              <a:gdLst/>
              <a:ahLst/>
              <a:cxnLst/>
              <a:rect l="l" t="t" r="r" b="b"/>
              <a:pathLst>
                <a:path w="7721" h="374" extrusionOk="0">
                  <a:moveTo>
                    <a:pt x="6402" y="0"/>
                  </a:moveTo>
                  <a:cubicBezTo>
                    <a:pt x="4395" y="0"/>
                    <a:pt x="1656" y="104"/>
                    <a:pt x="61" y="229"/>
                  </a:cubicBezTo>
                  <a:cubicBezTo>
                    <a:pt x="0" y="229"/>
                    <a:pt x="0" y="350"/>
                    <a:pt x="91" y="350"/>
                  </a:cubicBezTo>
                  <a:cubicBezTo>
                    <a:pt x="570" y="366"/>
                    <a:pt x="1159" y="373"/>
                    <a:pt x="1803" y="373"/>
                  </a:cubicBezTo>
                  <a:cubicBezTo>
                    <a:pt x="3735" y="373"/>
                    <a:pt x="6163" y="305"/>
                    <a:pt x="7599" y="168"/>
                  </a:cubicBezTo>
                  <a:cubicBezTo>
                    <a:pt x="7721" y="168"/>
                    <a:pt x="7690" y="16"/>
                    <a:pt x="7599" y="16"/>
                  </a:cubicBezTo>
                  <a:cubicBezTo>
                    <a:pt x="7249" y="5"/>
                    <a:pt x="6843" y="0"/>
                    <a:pt x="6402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893;p61"/>
            <p:cNvSpPr/>
            <p:nvPr/>
          </p:nvSpPr>
          <p:spPr>
            <a:xfrm>
              <a:off x="6755562" y="2757277"/>
              <a:ext cx="387818" cy="18783"/>
            </a:xfrm>
            <a:custGeom>
              <a:avLst/>
              <a:gdLst/>
              <a:ahLst/>
              <a:cxnLst/>
              <a:rect l="l" t="t" r="r" b="b"/>
              <a:pathLst>
                <a:path w="7722" h="374" extrusionOk="0">
                  <a:moveTo>
                    <a:pt x="6158" y="0"/>
                  </a:moveTo>
                  <a:cubicBezTo>
                    <a:pt x="4179" y="0"/>
                    <a:pt x="1599" y="115"/>
                    <a:pt x="92" y="210"/>
                  </a:cubicBezTo>
                  <a:cubicBezTo>
                    <a:pt x="1" y="210"/>
                    <a:pt x="1" y="332"/>
                    <a:pt x="92" y="332"/>
                  </a:cubicBezTo>
                  <a:cubicBezTo>
                    <a:pt x="685" y="360"/>
                    <a:pt x="1447" y="374"/>
                    <a:pt x="2274" y="374"/>
                  </a:cubicBezTo>
                  <a:cubicBezTo>
                    <a:pt x="4118" y="374"/>
                    <a:pt x="6287" y="306"/>
                    <a:pt x="7630" y="180"/>
                  </a:cubicBezTo>
                  <a:cubicBezTo>
                    <a:pt x="7721" y="180"/>
                    <a:pt x="7691" y="28"/>
                    <a:pt x="7600" y="28"/>
                  </a:cubicBezTo>
                  <a:cubicBezTo>
                    <a:pt x="7185" y="8"/>
                    <a:pt x="6694" y="0"/>
                    <a:pt x="6158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894;p61"/>
            <p:cNvSpPr/>
            <p:nvPr/>
          </p:nvSpPr>
          <p:spPr>
            <a:xfrm>
              <a:off x="7384502" y="2328173"/>
              <a:ext cx="288578" cy="348092"/>
            </a:xfrm>
            <a:custGeom>
              <a:avLst/>
              <a:gdLst/>
              <a:ahLst/>
              <a:cxnLst/>
              <a:rect l="l" t="t" r="r" b="b"/>
              <a:pathLst>
                <a:path w="5746" h="6931" extrusionOk="0">
                  <a:moveTo>
                    <a:pt x="3983" y="0"/>
                  </a:moveTo>
                  <a:cubicBezTo>
                    <a:pt x="2980" y="973"/>
                    <a:pt x="1" y="2523"/>
                    <a:pt x="1" y="2523"/>
                  </a:cubicBezTo>
                  <a:cubicBezTo>
                    <a:pt x="1" y="2523"/>
                    <a:pt x="913" y="6049"/>
                    <a:pt x="974" y="6930"/>
                  </a:cubicBezTo>
                  <a:cubicBezTo>
                    <a:pt x="2585" y="6475"/>
                    <a:pt x="4135" y="5684"/>
                    <a:pt x="5746" y="5441"/>
                  </a:cubicBezTo>
                  <a:cubicBezTo>
                    <a:pt x="5229" y="4043"/>
                    <a:pt x="3983" y="0"/>
                    <a:pt x="398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895;p61"/>
            <p:cNvSpPr/>
            <p:nvPr/>
          </p:nvSpPr>
          <p:spPr>
            <a:xfrm>
              <a:off x="6886845" y="2825831"/>
              <a:ext cx="32142" cy="30184"/>
            </a:xfrm>
            <a:custGeom>
              <a:avLst/>
              <a:gdLst/>
              <a:ahLst/>
              <a:cxnLst/>
              <a:rect l="l" t="t" r="r" b="b"/>
              <a:pathLst>
                <a:path w="640" h="601" extrusionOk="0">
                  <a:moveTo>
                    <a:pt x="62" y="0"/>
                  </a:moveTo>
                  <a:lnTo>
                    <a:pt x="62" y="0"/>
                  </a:lnTo>
                  <a:cubicBezTo>
                    <a:pt x="1" y="243"/>
                    <a:pt x="1" y="426"/>
                    <a:pt x="92" y="517"/>
                  </a:cubicBezTo>
                  <a:cubicBezTo>
                    <a:pt x="138" y="578"/>
                    <a:pt x="221" y="601"/>
                    <a:pt x="320" y="601"/>
                  </a:cubicBezTo>
                  <a:cubicBezTo>
                    <a:pt x="419" y="601"/>
                    <a:pt x="533" y="578"/>
                    <a:pt x="639" y="547"/>
                  </a:cubicBezTo>
                  <a:cubicBezTo>
                    <a:pt x="548" y="365"/>
                    <a:pt x="335" y="122"/>
                    <a:pt x="62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896;p61"/>
            <p:cNvSpPr/>
            <p:nvPr/>
          </p:nvSpPr>
          <p:spPr>
            <a:xfrm>
              <a:off x="6905176" y="2566279"/>
              <a:ext cx="271804" cy="221431"/>
            </a:xfrm>
            <a:custGeom>
              <a:avLst/>
              <a:gdLst/>
              <a:ahLst/>
              <a:cxnLst/>
              <a:rect l="l" t="t" r="r" b="b"/>
              <a:pathLst>
                <a:path w="5412" h="4409" extrusionOk="0">
                  <a:moveTo>
                    <a:pt x="4256" y="1"/>
                  </a:moveTo>
                  <a:lnTo>
                    <a:pt x="31" y="4226"/>
                  </a:lnTo>
                  <a:cubicBezTo>
                    <a:pt x="31" y="4226"/>
                    <a:pt x="31" y="4226"/>
                    <a:pt x="1" y="4256"/>
                  </a:cubicBezTo>
                  <a:cubicBezTo>
                    <a:pt x="61" y="4317"/>
                    <a:pt x="92" y="4348"/>
                    <a:pt x="153" y="4408"/>
                  </a:cubicBezTo>
                  <a:cubicBezTo>
                    <a:pt x="1186" y="3284"/>
                    <a:pt x="2554" y="1855"/>
                    <a:pt x="3982" y="1126"/>
                  </a:cubicBezTo>
                  <a:cubicBezTo>
                    <a:pt x="4119" y="1057"/>
                    <a:pt x="4256" y="1026"/>
                    <a:pt x="4391" y="1026"/>
                  </a:cubicBezTo>
                  <a:cubicBezTo>
                    <a:pt x="4676" y="1026"/>
                    <a:pt x="4951" y="1163"/>
                    <a:pt x="5198" y="1369"/>
                  </a:cubicBezTo>
                  <a:lnTo>
                    <a:pt x="5411" y="1156"/>
                  </a:lnTo>
                  <a:lnTo>
                    <a:pt x="4256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897;p61"/>
            <p:cNvSpPr/>
            <p:nvPr/>
          </p:nvSpPr>
          <p:spPr>
            <a:xfrm>
              <a:off x="6912810" y="2617808"/>
              <a:ext cx="253473" cy="218719"/>
            </a:xfrm>
            <a:custGeom>
              <a:avLst/>
              <a:gdLst/>
              <a:ahLst/>
              <a:cxnLst/>
              <a:rect l="l" t="t" r="r" b="b"/>
              <a:pathLst>
                <a:path w="5047" h="4355" extrusionOk="0">
                  <a:moveTo>
                    <a:pt x="4239" y="0"/>
                  </a:moveTo>
                  <a:cubicBezTo>
                    <a:pt x="4104" y="0"/>
                    <a:pt x="3967" y="31"/>
                    <a:pt x="3830" y="100"/>
                  </a:cubicBezTo>
                  <a:cubicBezTo>
                    <a:pt x="2402" y="829"/>
                    <a:pt x="1034" y="2258"/>
                    <a:pt x="1" y="3382"/>
                  </a:cubicBezTo>
                  <a:cubicBezTo>
                    <a:pt x="61" y="3504"/>
                    <a:pt x="122" y="3626"/>
                    <a:pt x="122" y="3626"/>
                  </a:cubicBezTo>
                  <a:cubicBezTo>
                    <a:pt x="160" y="3619"/>
                    <a:pt x="196" y="3616"/>
                    <a:pt x="228" y="3616"/>
                  </a:cubicBezTo>
                  <a:cubicBezTo>
                    <a:pt x="665" y="3616"/>
                    <a:pt x="639" y="4142"/>
                    <a:pt x="639" y="4142"/>
                  </a:cubicBezTo>
                  <a:cubicBezTo>
                    <a:pt x="661" y="4139"/>
                    <a:pt x="683" y="4138"/>
                    <a:pt x="703" y="4138"/>
                  </a:cubicBezTo>
                  <a:cubicBezTo>
                    <a:pt x="877" y="4138"/>
                    <a:pt x="980" y="4246"/>
                    <a:pt x="1034" y="4355"/>
                  </a:cubicBezTo>
                  <a:lnTo>
                    <a:pt x="5046" y="343"/>
                  </a:lnTo>
                  <a:cubicBezTo>
                    <a:pt x="4799" y="137"/>
                    <a:pt x="4524" y="0"/>
                    <a:pt x="4239" y="0"/>
                  </a:cubicBez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898;p61"/>
            <p:cNvSpPr/>
            <p:nvPr/>
          </p:nvSpPr>
          <p:spPr>
            <a:xfrm>
              <a:off x="6896035" y="2780027"/>
              <a:ext cx="16825" cy="26015"/>
            </a:xfrm>
            <a:custGeom>
              <a:avLst/>
              <a:gdLst/>
              <a:ahLst/>
              <a:cxnLst/>
              <a:rect l="l" t="t" r="r" b="b"/>
              <a:pathLst>
                <a:path w="335" h="518" extrusionOk="0">
                  <a:moveTo>
                    <a:pt x="183" y="0"/>
                  </a:moveTo>
                  <a:cubicBezTo>
                    <a:pt x="152" y="92"/>
                    <a:pt x="91" y="304"/>
                    <a:pt x="0" y="517"/>
                  </a:cubicBezTo>
                  <a:cubicBezTo>
                    <a:pt x="122" y="396"/>
                    <a:pt x="213" y="274"/>
                    <a:pt x="335" y="152"/>
                  </a:cubicBezTo>
                  <a:cubicBezTo>
                    <a:pt x="274" y="122"/>
                    <a:pt x="243" y="61"/>
                    <a:pt x="183" y="0"/>
                  </a:cubicBez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1899;p61"/>
            <p:cNvSpPr/>
            <p:nvPr/>
          </p:nvSpPr>
          <p:spPr>
            <a:xfrm>
              <a:off x="6889908" y="2787661"/>
              <a:ext cx="74882" cy="65691"/>
            </a:xfrm>
            <a:custGeom>
              <a:avLst/>
              <a:gdLst/>
              <a:ahLst/>
              <a:cxnLst/>
              <a:rect l="l" t="t" r="r" b="b"/>
              <a:pathLst>
                <a:path w="1491" h="1308" extrusionOk="0">
                  <a:moveTo>
                    <a:pt x="457" y="0"/>
                  </a:moveTo>
                  <a:cubicBezTo>
                    <a:pt x="335" y="122"/>
                    <a:pt x="244" y="244"/>
                    <a:pt x="122" y="365"/>
                  </a:cubicBezTo>
                  <a:cubicBezTo>
                    <a:pt x="61" y="517"/>
                    <a:pt x="31" y="669"/>
                    <a:pt x="1" y="760"/>
                  </a:cubicBezTo>
                  <a:cubicBezTo>
                    <a:pt x="274" y="882"/>
                    <a:pt x="487" y="1125"/>
                    <a:pt x="578" y="1307"/>
                  </a:cubicBezTo>
                  <a:cubicBezTo>
                    <a:pt x="821" y="1247"/>
                    <a:pt x="1399" y="1034"/>
                    <a:pt x="1490" y="973"/>
                  </a:cubicBezTo>
                  <a:cubicBezTo>
                    <a:pt x="1436" y="864"/>
                    <a:pt x="1333" y="756"/>
                    <a:pt x="1159" y="756"/>
                  </a:cubicBezTo>
                  <a:cubicBezTo>
                    <a:pt x="1139" y="756"/>
                    <a:pt x="1117" y="757"/>
                    <a:pt x="1095" y="760"/>
                  </a:cubicBezTo>
                  <a:cubicBezTo>
                    <a:pt x="1095" y="760"/>
                    <a:pt x="1121" y="234"/>
                    <a:pt x="684" y="234"/>
                  </a:cubicBezTo>
                  <a:cubicBezTo>
                    <a:pt x="652" y="234"/>
                    <a:pt x="616" y="237"/>
                    <a:pt x="578" y="244"/>
                  </a:cubicBezTo>
                  <a:cubicBezTo>
                    <a:pt x="578" y="244"/>
                    <a:pt x="517" y="122"/>
                    <a:pt x="457" y="0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1900;p61"/>
            <p:cNvSpPr/>
            <p:nvPr/>
          </p:nvSpPr>
          <p:spPr>
            <a:xfrm>
              <a:off x="7125001" y="2541620"/>
              <a:ext cx="53487" cy="35407"/>
            </a:xfrm>
            <a:custGeom>
              <a:avLst/>
              <a:gdLst/>
              <a:ahLst/>
              <a:cxnLst/>
              <a:rect l="l" t="t" r="r" b="b"/>
              <a:pathLst>
                <a:path w="1065" h="705" extrusionOk="0">
                  <a:moveTo>
                    <a:pt x="527" y="1"/>
                  </a:moveTo>
                  <a:cubicBezTo>
                    <a:pt x="470" y="1"/>
                    <a:pt x="413" y="19"/>
                    <a:pt x="365" y="66"/>
                  </a:cubicBezTo>
                  <a:lnTo>
                    <a:pt x="31" y="340"/>
                  </a:lnTo>
                  <a:cubicBezTo>
                    <a:pt x="1" y="370"/>
                    <a:pt x="31" y="462"/>
                    <a:pt x="61" y="522"/>
                  </a:cubicBezTo>
                  <a:lnTo>
                    <a:pt x="244" y="705"/>
                  </a:lnTo>
                  <a:cubicBezTo>
                    <a:pt x="435" y="486"/>
                    <a:pt x="700" y="366"/>
                    <a:pt x="972" y="366"/>
                  </a:cubicBezTo>
                  <a:cubicBezTo>
                    <a:pt x="1003" y="366"/>
                    <a:pt x="1034" y="367"/>
                    <a:pt x="1064" y="370"/>
                  </a:cubicBezTo>
                  <a:lnTo>
                    <a:pt x="821" y="127"/>
                  </a:lnTo>
                  <a:cubicBezTo>
                    <a:pt x="780" y="86"/>
                    <a:pt x="652" y="1"/>
                    <a:pt x="527" y="1"/>
                  </a:cubicBezTo>
                  <a:close/>
                </a:path>
              </a:pathLst>
            </a:custGeom>
            <a:solidFill>
              <a:srgbClr val="F95D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901;p61"/>
            <p:cNvSpPr/>
            <p:nvPr/>
          </p:nvSpPr>
          <p:spPr>
            <a:xfrm>
              <a:off x="7137205" y="2559951"/>
              <a:ext cx="70261" cy="57756"/>
            </a:xfrm>
            <a:custGeom>
              <a:avLst/>
              <a:gdLst/>
              <a:ahLst/>
              <a:cxnLst/>
              <a:rect l="l" t="t" r="r" b="b"/>
              <a:pathLst>
                <a:path w="1399" h="1150" extrusionOk="0">
                  <a:moveTo>
                    <a:pt x="729" y="1"/>
                  </a:moveTo>
                  <a:cubicBezTo>
                    <a:pt x="462" y="1"/>
                    <a:pt x="219" y="118"/>
                    <a:pt x="1" y="309"/>
                  </a:cubicBezTo>
                  <a:lnTo>
                    <a:pt x="274" y="583"/>
                  </a:lnTo>
                  <a:lnTo>
                    <a:pt x="335" y="644"/>
                  </a:lnTo>
                  <a:lnTo>
                    <a:pt x="791" y="1100"/>
                  </a:lnTo>
                  <a:cubicBezTo>
                    <a:pt x="827" y="1135"/>
                    <a:pt x="862" y="1150"/>
                    <a:pt x="898" y="1150"/>
                  </a:cubicBezTo>
                  <a:cubicBezTo>
                    <a:pt x="923" y="1150"/>
                    <a:pt x="948" y="1143"/>
                    <a:pt x="973" y="1130"/>
                  </a:cubicBezTo>
                  <a:lnTo>
                    <a:pt x="1247" y="826"/>
                  </a:lnTo>
                  <a:cubicBezTo>
                    <a:pt x="1399" y="674"/>
                    <a:pt x="1217" y="431"/>
                    <a:pt x="1186" y="370"/>
                  </a:cubicBezTo>
                  <a:lnTo>
                    <a:pt x="882" y="66"/>
                  </a:lnTo>
                  <a:lnTo>
                    <a:pt x="821" y="5"/>
                  </a:lnTo>
                  <a:cubicBezTo>
                    <a:pt x="790" y="2"/>
                    <a:pt x="760" y="1"/>
                    <a:pt x="729" y="1"/>
                  </a:cubicBezTo>
                  <a:close/>
                </a:path>
              </a:pathLst>
            </a:custGeom>
            <a:solidFill>
              <a:srgbClr val="FA7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902;p61"/>
            <p:cNvSpPr/>
            <p:nvPr/>
          </p:nvSpPr>
          <p:spPr>
            <a:xfrm>
              <a:off x="7120431" y="2558696"/>
              <a:ext cx="21395" cy="21395"/>
            </a:xfrm>
            <a:custGeom>
              <a:avLst/>
              <a:gdLst/>
              <a:ahLst/>
              <a:cxnLst/>
              <a:rect l="l" t="t" r="r" b="b"/>
              <a:pathLst>
                <a:path w="426" h="426" extrusionOk="0">
                  <a:moveTo>
                    <a:pt x="152" y="0"/>
                  </a:moveTo>
                  <a:lnTo>
                    <a:pt x="0" y="152"/>
                  </a:lnTo>
                  <a:lnTo>
                    <a:pt x="274" y="426"/>
                  </a:lnTo>
                  <a:cubicBezTo>
                    <a:pt x="304" y="365"/>
                    <a:pt x="365" y="304"/>
                    <a:pt x="426" y="274"/>
                  </a:cubicBezTo>
                  <a:lnTo>
                    <a:pt x="152" y="0"/>
                  </a:ln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903;p61"/>
            <p:cNvSpPr/>
            <p:nvPr/>
          </p:nvSpPr>
          <p:spPr>
            <a:xfrm>
              <a:off x="7134141" y="2572407"/>
              <a:ext cx="51980" cy="51930"/>
            </a:xfrm>
            <a:custGeom>
              <a:avLst/>
              <a:gdLst/>
              <a:ahLst/>
              <a:cxnLst/>
              <a:rect l="l" t="t" r="r" b="b"/>
              <a:pathLst>
                <a:path w="1035" h="1034" extrusionOk="0">
                  <a:moveTo>
                    <a:pt x="153" y="1"/>
                  </a:moveTo>
                  <a:cubicBezTo>
                    <a:pt x="92" y="31"/>
                    <a:pt x="31" y="92"/>
                    <a:pt x="1" y="153"/>
                  </a:cubicBezTo>
                  <a:lnTo>
                    <a:pt x="852" y="1034"/>
                  </a:lnTo>
                  <a:lnTo>
                    <a:pt x="1034" y="882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904;p61"/>
            <p:cNvSpPr/>
            <p:nvPr/>
          </p:nvSpPr>
          <p:spPr>
            <a:xfrm>
              <a:off x="6954043" y="2720463"/>
              <a:ext cx="760268" cy="177788"/>
            </a:xfrm>
            <a:custGeom>
              <a:avLst/>
              <a:gdLst/>
              <a:ahLst/>
              <a:cxnLst/>
              <a:rect l="l" t="t" r="r" b="b"/>
              <a:pathLst>
                <a:path w="15138" h="3540" extrusionOk="0">
                  <a:moveTo>
                    <a:pt x="15016" y="1"/>
                  </a:moveTo>
                  <a:cubicBezTo>
                    <a:pt x="11583" y="1608"/>
                    <a:pt x="7800" y="2473"/>
                    <a:pt x="4071" y="2473"/>
                  </a:cubicBezTo>
                  <a:cubicBezTo>
                    <a:pt x="3145" y="2473"/>
                    <a:pt x="2221" y="2420"/>
                    <a:pt x="1307" y="2311"/>
                  </a:cubicBezTo>
                  <a:lnTo>
                    <a:pt x="1307" y="2311"/>
                  </a:lnTo>
                  <a:cubicBezTo>
                    <a:pt x="1429" y="2341"/>
                    <a:pt x="1520" y="2372"/>
                    <a:pt x="1520" y="2372"/>
                  </a:cubicBezTo>
                  <a:cubicBezTo>
                    <a:pt x="1520" y="2372"/>
                    <a:pt x="0" y="2767"/>
                    <a:pt x="943" y="3192"/>
                  </a:cubicBezTo>
                  <a:cubicBezTo>
                    <a:pt x="1353" y="3385"/>
                    <a:pt x="3470" y="3540"/>
                    <a:pt x="5928" y="3540"/>
                  </a:cubicBezTo>
                  <a:cubicBezTo>
                    <a:pt x="9293" y="3540"/>
                    <a:pt x="13297" y="3250"/>
                    <a:pt x="14438" y="2372"/>
                  </a:cubicBezTo>
                  <a:cubicBezTo>
                    <a:pt x="15046" y="1885"/>
                    <a:pt x="15137" y="1004"/>
                    <a:pt x="15016" y="1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905;p61"/>
            <p:cNvSpPr/>
            <p:nvPr/>
          </p:nvSpPr>
          <p:spPr>
            <a:xfrm>
              <a:off x="6945404" y="2599878"/>
              <a:ext cx="761273" cy="244835"/>
            </a:xfrm>
            <a:custGeom>
              <a:avLst/>
              <a:gdLst/>
              <a:ahLst/>
              <a:cxnLst/>
              <a:rect l="l" t="t" r="r" b="b"/>
              <a:pathLst>
                <a:path w="15158" h="4875" extrusionOk="0">
                  <a:moveTo>
                    <a:pt x="14489" y="1"/>
                  </a:moveTo>
                  <a:cubicBezTo>
                    <a:pt x="12878" y="274"/>
                    <a:pt x="11328" y="1065"/>
                    <a:pt x="9686" y="1520"/>
                  </a:cubicBezTo>
                  <a:cubicBezTo>
                    <a:pt x="9717" y="1581"/>
                    <a:pt x="9717" y="1642"/>
                    <a:pt x="9717" y="1703"/>
                  </a:cubicBezTo>
                  <a:cubicBezTo>
                    <a:pt x="9717" y="2094"/>
                    <a:pt x="8622" y="2205"/>
                    <a:pt x="7372" y="2205"/>
                  </a:cubicBezTo>
                  <a:cubicBezTo>
                    <a:pt x="5704" y="2205"/>
                    <a:pt x="3759" y="2007"/>
                    <a:pt x="3759" y="2007"/>
                  </a:cubicBezTo>
                  <a:cubicBezTo>
                    <a:pt x="3759" y="2007"/>
                    <a:pt x="3394" y="1399"/>
                    <a:pt x="2513" y="1034"/>
                  </a:cubicBezTo>
                  <a:cubicBezTo>
                    <a:pt x="2413" y="989"/>
                    <a:pt x="2334" y="970"/>
                    <a:pt x="2272" y="970"/>
                  </a:cubicBezTo>
                  <a:cubicBezTo>
                    <a:pt x="1787" y="970"/>
                    <a:pt x="2361" y="2189"/>
                    <a:pt x="2361" y="2189"/>
                  </a:cubicBezTo>
                  <a:cubicBezTo>
                    <a:pt x="2361" y="2189"/>
                    <a:pt x="2341" y="2189"/>
                    <a:pt x="2305" y="2189"/>
                  </a:cubicBezTo>
                  <a:cubicBezTo>
                    <a:pt x="1948" y="2189"/>
                    <a:pt x="1" y="2214"/>
                    <a:pt x="415" y="2767"/>
                  </a:cubicBezTo>
                  <a:cubicBezTo>
                    <a:pt x="804" y="3350"/>
                    <a:pt x="1598" y="3375"/>
                    <a:pt x="1733" y="3375"/>
                  </a:cubicBezTo>
                  <a:cubicBezTo>
                    <a:pt x="1746" y="3375"/>
                    <a:pt x="1753" y="3375"/>
                    <a:pt x="1753" y="3375"/>
                  </a:cubicBezTo>
                  <a:lnTo>
                    <a:pt x="1753" y="3375"/>
                  </a:lnTo>
                  <a:cubicBezTo>
                    <a:pt x="1753" y="3375"/>
                    <a:pt x="142" y="3831"/>
                    <a:pt x="537" y="4195"/>
                  </a:cubicBezTo>
                  <a:cubicBezTo>
                    <a:pt x="780" y="4469"/>
                    <a:pt x="1236" y="4621"/>
                    <a:pt x="1479" y="4712"/>
                  </a:cubicBezTo>
                  <a:cubicBezTo>
                    <a:pt x="2393" y="4821"/>
                    <a:pt x="3317" y="4874"/>
                    <a:pt x="4243" y="4874"/>
                  </a:cubicBezTo>
                  <a:cubicBezTo>
                    <a:pt x="7971" y="4874"/>
                    <a:pt x="11749" y="4009"/>
                    <a:pt x="15157" y="2402"/>
                  </a:cubicBezTo>
                  <a:cubicBezTo>
                    <a:pt x="15066" y="1612"/>
                    <a:pt x="14793" y="791"/>
                    <a:pt x="1448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9897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5" grpId="0" animBg="1"/>
      <p:bldP spid="836" grpId="0" animBg="1"/>
      <p:bldP spid="837" grpId="0" animBg="1"/>
      <p:bldP spid="5" grpId="0" animBg="1"/>
      <p:bldP spid="117" grpId="0" animBg="1"/>
      <p:bldP spid="118" grpId="0" animBg="1"/>
      <p:bldP spid="119" grpId="0" animBg="1"/>
      <p:bldP spid="1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43"/>
          <p:cNvSpPr txBox="1">
            <a:spLocks noGrp="1"/>
          </p:cNvSpPr>
          <p:nvPr>
            <p:ph type="title"/>
          </p:nvPr>
        </p:nvSpPr>
        <p:spPr>
          <a:xfrm>
            <a:off x="4994333" y="111031"/>
            <a:ext cx="6361184" cy="867715"/>
          </a:xfrm>
          <a:prstGeom prst="rect">
            <a:avLst/>
          </a:prstGeom>
          <a:solidFill>
            <a:schemeClr val="accent4"/>
          </a:solidFill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id-ID" sz="2400" dirty="0">
                <a:latin typeface="Century Gothic" panose="020B0502020202020204" pitchFamily="34" charset="0"/>
              </a:rPr>
              <a:t>Conto kecap anu ngagunakeun huruf </a:t>
            </a:r>
            <a:r>
              <a:rPr lang="id-ID" sz="2400" b="1" dirty="0">
                <a:latin typeface="Century Gothic" panose="020B0502020202020204" pitchFamily="34" charset="0"/>
              </a:rPr>
              <a:t>e</a:t>
            </a:r>
            <a:r>
              <a:rPr lang="id-ID" sz="2400" dirty="0">
                <a:latin typeface="Century Gothic" panose="020B0502020202020204" pitchFamily="34" charset="0"/>
              </a:rPr>
              <a:t> :</a:t>
            </a:r>
            <a:endParaRPr sz="2400" dirty="0">
              <a:latin typeface="Century Gothic" panose="020B0502020202020204" pitchFamily="34" charset="0"/>
            </a:endParaRPr>
          </a:p>
        </p:txBody>
      </p:sp>
      <p:grpSp>
        <p:nvGrpSpPr>
          <p:cNvPr id="829" name="Google Shape;829;p43"/>
          <p:cNvGrpSpPr/>
          <p:nvPr/>
        </p:nvGrpSpPr>
        <p:grpSpPr>
          <a:xfrm>
            <a:off x="10823924" y="5432103"/>
            <a:ext cx="1090152" cy="1274589"/>
            <a:chOff x="4786575" y="766525"/>
            <a:chExt cx="921775" cy="1077725"/>
          </a:xfrm>
        </p:grpSpPr>
        <p:sp>
          <p:nvSpPr>
            <p:cNvPr id="830" name="Google Shape;830;p43"/>
            <p:cNvSpPr/>
            <p:nvPr/>
          </p:nvSpPr>
          <p:spPr>
            <a:xfrm>
              <a:off x="4786575" y="768400"/>
              <a:ext cx="921775" cy="1075850"/>
            </a:xfrm>
            <a:custGeom>
              <a:avLst/>
              <a:gdLst/>
              <a:ahLst/>
              <a:cxnLst/>
              <a:rect l="l" t="t" r="r" b="b"/>
              <a:pathLst>
                <a:path w="36871" h="43034" extrusionOk="0">
                  <a:moveTo>
                    <a:pt x="7113" y="0"/>
                  </a:moveTo>
                  <a:cubicBezTo>
                    <a:pt x="6019" y="790"/>
                    <a:pt x="5502" y="4438"/>
                    <a:pt x="5502" y="4438"/>
                  </a:cubicBezTo>
                  <a:lnTo>
                    <a:pt x="92" y="34560"/>
                  </a:lnTo>
                  <a:cubicBezTo>
                    <a:pt x="1" y="35077"/>
                    <a:pt x="183" y="37691"/>
                    <a:pt x="2949" y="38207"/>
                  </a:cubicBezTo>
                  <a:lnTo>
                    <a:pt x="29819" y="43010"/>
                  </a:lnTo>
                  <a:cubicBezTo>
                    <a:pt x="29890" y="43026"/>
                    <a:pt x="29961" y="43033"/>
                    <a:pt x="30030" y="43033"/>
                  </a:cubicBezTo>
                  <a:cubicBezTo>
                    <a:pt x="30486" y="43033"/>
                    <a:pt x="30864" y="42699"/>
                    <a:pt x="30943" y="42250"/>
                  </a:cubicBezTo>
                  <a:lnTo>
                    <a:pt x="36871" y="9301"/>
                  </a:lnTo>
                  <a:lnTo>
                    <a:pt x="71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1" name="Google Shape;831;p43"/>
            <p:cNvSpPr/>
            <p:nvPr/>
          </p:nvSpPr>
          <p:spPr>
            <a:xfrm>
              <a:off x="4812425" y="842100"/>
              <a:ext cx="869325" cy="973025"/>
            </a:xfrm>
            <a:custGeom>
              <a:avLst/>
              <a:gdLst/>
              <a:ahLst/>
              <a:cxnLst/>
              <a:rect l="l" t="t" r="r" b="b"/>
              <a:pathLst>
                <a:path w="34773" h="38921" extrusionOk="0">
                  <a:moveTo>
                    <a:pt x="5988" y="1"/>
                  </a:moveTo>
                  <a:lnTo>
                    <a:pt x="91" y="32949"/>
                  </a:lnTo>
                  <a:cubicBezTo>
                    <a:pt x="0" y="33466"/>
                    <a:pt x="334" y="33983"/>
                    <a:pt x="882" y="34074"/>
                  </a:cubicBezTo>
                  <a:lnTo>
                    <a:pt x="27751" y="38907"/>
                  </a:lnTo>
                  <a:cubicBezTo>
                    <a:pt x="27805" y="38916"/>
                    <a:pt x="27858" y="38921"/>
                    <a:pt x="27911" y="38921"/>
                  </a:cubicBezTo>
                  <a:cubicBezTo>
                    <a:pt x="28371" y="38921"/>
                    <a:pt x="28794" y="38580"/>
                    <a:pt x="28876" y="38117"/>
                  </a:cubicBezTo>
                  <a:lnTo>
                    <a:pt x="34773" y="5168"/>
                  </a:lnTo>
                  <a:lnTo>
                    <a:pt x="5988" y="1"/>
                  </a:ln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2" name="Google Shape;832;p43"/>
            <p:cNvSpPr/>
            <p:nvPr/>
          </p:nvSpPr>
          <p:spPr>
            <a:xfrm>
              <a:off x="4805575" y="820825"/>
              <a:ext cx="869350" cy="972275"/>
            </a:xfrm>
            <a:custGeom>
              <a:avLst/>
              <a:gdLst/>
              <a:ahLst/>
              <a:cxnLst/>
              <a:rect l="l" t="t" r="r" b="b"/>
              <a:pathLst>
                <a:path w="34774" h="38891" extrusionOk="0">
                  <a:moveTo>
                    <a:pt x="5988" y="0"/>
                  </a:moveTo>
                  <a:lnTo>
                    <a:pt x="92" y="32919"/>
                  </a:lnTo>
                  <a:cubicBezTo>
                    <a:pt x="1" y="33436"/>
                    <a:pt x="335" y="33952"/>
                    <a:pt x="852" y="34044"/>
                  </a:cubicBezTo>
                  <a:lnTo>
                    <a:pt x="27721" y="38876"/>
                  </a:lnTo>
                  <a:cubicBezTo>
                    <a:pt x="27778" y="38886"/>
                    <a:pt x="27834" y="38890"/>
                    <a:pt x="27889" y="38890"/>
                  </a:cubicBezTo>
                  <a:cubicBezTo>
                    <a:pt x="28365" y="38890"/>
                    <a:pt x="28767" y="38549"/>
                    <a:pt x="28876" y="38086"/>
                  </a:cubicBezTo>
                  <a:lnTo>
                    <a:pt x="34773" y="5168"/>
                  </a:lnTo>
                  <a:lnTo>
                    <a:pt x="59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3" name="Google Shape;833;p43"/>
            <p:cNvSpPr/>
            <p:nvPr/>
          </p:nvSpPr>
          <p:spPr>
            <a:xfrm>
              <a:off x="4800250" y="766525"/>
              <a:ext cx="871625" cy="992400"/>
            </a:xfrm>
            <a:custGeom>
              <a:avLst/>
              <a:gdLst/>
              <a:ahLst/>
              <a:cxnLst/>
              <a:rect l="l" t="t" r="r" b="b"/>
              <a:pathLst>
                <a:path w="34865" h="39696" extrusionOk="0">
                  <a:moveTo>
                    <a:pt x="6976" y="0"/>
                  </a:moveTo>
                  <a:cubicBezTo>
                    <a:pt x="6500" y="0"/>
                    <a:pt x="6101" y="341"/>
                    <a:pt x="6019" y="805"/>
                  </a:cubicBezTo>
                  <a:lnTo>
                    <a:pt x="92" y="33723"/>
                  </a:lnTo>
                  <a:cubicBezTo>
                    <a:pt x="1" y="34270"/>
                    <a:pt x="366" y="34757"/>
                    <a:pt x="882" y="34848"/>
                  </a:cubicBezTo>
                  <a:lnTo>
                    <a:pt x="27752" y="39681"/>
                  </a:lnTo>
                  <a:cubicBezTo>
                    <a:pt x="27809" y="39691"/>
                    <a:pt x="27866" y="39696"/>
                    <a:pt x="27922" y="39696"/>
                  </a:cubicBezTo>
                  <a:cubicBezTo>
                    <a:pt x="28377" y="39696"/>
                    <a:pt x="28796" y="39377"/>
                    <a:pt x="28877" y="38890"/>
                  </a:cubicBezTo>
                  <a:lnTo>
                    <a:pt x="34773" y="5972"/>
                  </a:lnTo>
                  <a:cubicBezTo>
                    <a:pt x="34865" y="5455"/>
                    <a:pt x="34530" y="4938"/>
                    <a:pt x="33983" y="4847"/>
                  </a:cubicBezTo>
                  <a:lnTo>
                    <a:pt x="7144" y="14"/>
                  </a:lnTo>
                  <a:cubicBezTo>
                    <a:pt x="7087" y="5"/>
                    <a:pt x="7031" y="0"/>
                    <a:pt x="69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4" name="Google Shape;834;p43"/>
            <p:cNvSpPr/>
            <p:nvPr/>
          </p:nvSpPr>
          <p:spPr>
            <a:xfrm>
              <a:off x="5063175" y="985375"/>
              <a:ext cx="364775" cy="252250"/>
            </a:xfrm>
            <a:custGeom>
              <a:avLst/>
              <a:gdLst/>
              <a:ahLst/>
              <a:cxnLst/>
              <a:rect l="l" t="t" r="r" b="b"/>
              <a:pathLst>
                <a:path w="14591" h="10090" extrusionOk="0">
                  <a:moveTo>
                    <a:pt x="2143" y="0"/>
                  </a:moveTo>
                  <a:cubicBezTo>
                    <a:pt x="1667" y="0"/>
                    <a:pt x="1268" y="341"/>
                    <a:pt x="1186" y="805"/>
                  </a:cubicBezTo>
                  <a:lnTo>
                    <a:pt x="92" y="6884"/>
                  </a:lnTo>
                  <a:cubicBezTo>
                    <a:pt x="1" y="7431"/>
                    <a:pt x="335" y="7917"/>
                    <a:pt x="882" y="8008"/>
                  </a:cubicBezTo>
                  <a:lnTo>
                    <a:pt x="12281" y="10075"/>
                  </a:lnTo>
                  <a:cubicBezTo>
                    <a:pt x="12334" y="10085"/>
                    <a:pt x="12388" y="10089"/>
                    <a:pt x="12441" y="10089"/>
                  </a:cubicBezTo>
                  <a:cubicBezTo>
                    <a:pt x="12900" y="10089"/>
                    <a:pt x="13323" y="9748"/>
                    <a:pt x="13405" y="9285"/>
                  </a:cubicBezTo>
                  <a:lnTo>
                    <a:pt x="14499" y="3206"/>
                  </a:lnTo>
                  <a:cubicBezTo>
                    <a:pt x="14591" y="2689"/>
                    <a:pt x="14256" y="2172"/>
                    <a:pt x="13709" y="2081"/>
                  </a:cubicBezTo>
                  <a:lnTo>
                    <a:pt x="2311" y="14"/>
                  </a:lnTo>
                  <a:cubicBezTo>
                    <a:pt x="2254" y="5"/>
                    <a:pt x="2198" y="0"/>
                    <a:pt x="2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35" name="Google Shape;835;p43">
            <a:hlinkClick r:id="rId3" action="ppaction://hlinksldjump"/>
          </p:cNvPr>
          <p:cNvSpPr/>
          <p:nvPr/>
        </p:nvSpPr>
        <p:spPr>
          <a:xfrm>
            <a:off x="7333368" y="1229956"/>
            <a:ext cx="700000" cy="666800"/>
          </a:xfrm>
          <a:prstGeom prst="roundRect">
            <a:avLst>
              <a:gd name="adj" fmla="val 30219"/>
            </a:avLst>
          </a:prstGeom>
          <a:solidFill>
            <a:schemeClr val="lt1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333" b="1" dirty="0">
                <a:latin typeface="Lato"/>
                <a:ea typeface="Lato"/>
                <a:cs typeface="Lato"/>
                <a:sym typeface="Lato"/>
              </a:rPr>
              <a:t>1</a:t>
            </a:r>
            <a:endParaRPr sz="3333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6" name="Google Shape;836;p43">
            <a:hlinkClick r:id="rId4" action="ppaction://hlinksldjump"/>
          </p:cNvPr>
          <p:cNvSpPr/>
          <p:nvPr/>
        </p:nvSpPr>
        <p:spPr>
          <a:xfrm>
            <a:off x="7333368" y="2263021"/>
            <a:ext cx="700000" cy="666800"/>
          </a:xfrm>
          <a:prstGeom prst="roundRect">
            <a:avLst>
              <a:gd name="adj" fmla="val 30219"/>
            </a:avLst>
          </a:prstGeom>
          <a:solidFill>
            <a:schemeClr val="lt1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333" b="1" dirty="0">
                <a:latin typeface="Lato"/>
                <a:ea typeface="Lato"/>
                <a:cs typeface="Lato"/>
                <a:sym typeface="Lato"/>
              </a:rPr>
              <a:t>2</a:t>
            </a:r>
            <a:endParaRPr sz="3333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7" name="Google Shape;837;p43">
            <a:hlinkClick r:id="rId5" action="ppaction://hlinksldjump"/>
          </p:cNvPr>
          <p:cNvSpPr/>
          <p:nvPr/>
        </p:nvSpPr>
        <p:spPr>
          <a:xfrm>
            <a:off x="7333368" y="3296086"/>
            <a:ext cx="700000" cy="666800"/>
          </a:xfrm>
          <a:prstGeom prst="roundRect">
            <a:avLst>
              <a:gd name="adj" fmla="val 30219"/>
            </a:avLst>
          </a:prstGeom>
          <a:solidFill>
            <a:schemeClr val="lt1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333" b="1" dirty="0">
                <a:latin typeface="Lato"/>
                <a:ea typeface="Lato"/>
                <a:cs typeface="Lato"/>
                <a:sym typeface="Lato"/>
              </a:rPr>
              <a:t>3</a:t>
            </a:r>
            <a:endParaRPr sz="3333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21213" y="2304034"/>
            <a:ext cx="2847787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Century Gothic" panose="020B0502020202020204" pitchFamily="34" charset="0"/>
              </a:rPr>
              <a:t>kelas</a:t>
            </a:r>
            <a:endParaRPr lang="en-ID" sz="3200" dirty="0">
              <a:latin typeface="Century Gothic" panose="020B0502020202020204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8521213" y="3369355"/>
            <a:ext cx="2847787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Century Gothic" panose="020B0502020202020204" pitchFamily="34" charset="0"/>
              </a:rPr>
              <a:t>dinten</a:t>
            </a:r>
            <a:endParaRPr lang="en-ID" sz="3200" dirty="0">
              <a:latin typeface="Century Gothic" panose="020B0502020202020204" pitchFamily="34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8521213" y="4432047"/>
            <a:ext cx="2847787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Century Gothic" panose="020B0502020202020204" pitchFamily="34" charset="0"/>
              </a:rPr>
              <a:t>tumpeng</a:t>
            </a:r>
            <a:endParaRPr lang="en-ID" sz="3200" dirty="0">
              <a:latin typeface="Century Gothic" panose="020B0502020202020204" pitchFamily="34" charset="0"/>
            </a:endParaRPr>
          </a:p>
        </p:txBody>
      </p:sp>
      <p:sp>
        <p:nvSpPr>
          <p:cNvPr id="119" name="Google Shape;837;p43">
            <a:hlinkClick r:id="rId5" action="ppaction://hlinksldjump"/>
          </p:cNvPr>
          <p:cNvSpPr/>
          <p:nvPr/>
        </p:nvSpPr>
        <p:spPr>
          <a:xfrm>
            <a:off x="7294177" y="4391034"/>
            <a:ext cx="700000" cy="666800"/>
          </a:xfrm>
          <a:prstGeom prst="roundRect">
            <a:avLst>
              <a:gd name="adj" fmla="val 30219"/>
            </a:avLst>
          </a:prstGeom>
          <a:solidFill>
            <a:schemeClr val="lt1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333" b="1" dirty="0" smtClean="0">
                <a:latin typeface="Lato"/>
                <a:ea typeface="Lato"/>
                <a:cs typeface="Lato"/>
                <a:sym typeface="Lato"/>
              </a:rPr>
              <a:t>4</a:t>
            </a:r>
            <a:endParaRPr sz="3333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8507730" y="1311981"/>
            <a:ext cx="2847787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Century Gothic" panose="020B0502020202020204" pitchFamily="34" charset="0"/>
              </a:rPr>
              <a:t>getol</a:t>
            </a:r>
            <a:endParaRPr lang="en-ID" sz="3200" dirty="0">
              <a:latin typeface="Century Gothic" panose="020B0502020202020204" pitchFamily="34" charset="0"/>
            </a:endParaRPr>
          </a:p>
        </p:txBody>
      </p:sp>
      <p:grpSp>
        <p:nvGrpSpPr>
          <p:cNvPr id="226" name="Google Shape;1801;p61"/>
          <p:cNvGrpSpPr/>
          <p:nvPr/>
        </p:nvGrpSpPr>
        <p:grpSpPr>
          <a:xfrm>
            <a:off x="1254365" y="1400032"/>
            <a:ext cx="2669712" cy="4121451"/>
            <a:chOff x="5935827" y="724913"/>
            <a:chExt cx="2395220" cy="3697695"/>
          </a:xfrm>
        </p:grpSpPr>
        <p:sp>
          <p:nvSpPr>
            <p:cNvPr id="227" name="Google Shape;1802;p61"/>
            <p:cNvSpPr/>
            <p:nvPr/>
          </p:nvSpPr>
          <p:spPr>
            <a:xfrm>
              <a:off x="6717393" y="2212159"/>
              <a:ext cx="835100" cy="509909"/>
            </a:xfrm>
            <a:custGeom>
              <a:avLst/>
              <a:gdLst/>
              <a:ahLst/>
              <a:cxnLst/>
              <a:rect l="l" t="t" r="r" b="b"/>
              <a:pathLst>
                <a:path w="16628" h="10153" extrusionOk="0">
                  <a:moveTo>
                    <a:pt x="16627" y="0"/>
                  </a:moveTo>
                  <a:lnTo>
                    <a:pt x="1" y="61"/>
                  </a:lnTo>
                  <a:lnTo>
                    <a:pt x="1" y="10152"/>
                  </a:lnTo>
                  <a:lnTo>
                    <a:pt x="16019" y="10092"/>
                  </a:lnTo>
                  <a:lnTo>
                    <a:pt x="1662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803;p61"/>
            <p:cNvSpPr/>
            <p:nvPr/>
          </p:nvSpPr>
          <p:spPr>
            <a:xfrm>
              <a:off x="6564766" y="1966369"/>
              <a:ext cx="117571" cy="996866"/>
            </a:xfrm>
            <a:custGeom>
              <a:avLst/>
              <a:gdLst/>
              <a:ahLst/>
              <a:cxnLst/>
              <a:rect l="l" t="t" r="r" b="b"/>
              <a:pathLst>
                <a:path w="2341" h="19849" extrusionOk="0">
                  <a:moveTo>
                    <a:pt x="2189" y="1"/>
                  </a:moveTo>
                  <a:lnTo>
                    <a:pt x="304" y="61"/>
                  </a:lnTo>
                  <a:lnTo>
                    <a:pt x="0" y="19849"/>
                  </a:lnTo>
                  <a:lnTo>
                    <a:pt x="2341" y="1975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804;p61"/>
            <p:cNvSpPr/>
            <p:nvPr/>
          </p:nvSpPr>
          <p:spPr>
            <a:xfrm>
              <a:off x="6674654" y="1966369"/>
              <a:ext cx="68755" cy="992296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1"/>
                  </a:moveTo>
                  <a:lnTo>
                    <a:pt x="153" y="19758"/>
                  </a:lnTo>
                  <a:lnTo>
                    <a:pt x="1369" y="19697"/>
                  </a:lnTo>
                  <a:lnTo>
                    <a:pt x="1338" y="97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1805;p61"/>
            <p:cNvSpPr/>
            <p:nvPr/>
          </p:nvSpPr>
          <p:spPr>
            <a:xfrm>
              <a:off x="7468474" y="1990777"/>
              <a:ext cx="142029" cy="992296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1" y="19758"/>
                  </a:lnTo>
                  <a:lnTo>
                    <a:pt x="231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1806;p61"/>
            <p:cNvSpPr/>
            <p:nvPr/>
          </p:nvSpPr>
          <p:spPr>
            <a:xfrm>
              <a:off x="7584489" y="1990777"/>
              <a:ext cx="91656" cy="992296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517" y="1"/>
                  </a:moveTo>
                  <a:lnTo>
                    <a:pt x="1" y="19758"/>
                  </a:lnTo>
                  <a:lnTo>
                    <a:pt x="1247" y="19758"/>
                  </a:lnTo>
                  <a:lnTo>
                    <a:pt x="1824" y="1034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1807;p61"/>
            <p:cNvSpPr/>
            <p:nvPr/>
          </p:nvSpPr>
          <p:spPr>
            <a:xfrm>
              <a:off x="6714380" y="3025818"/>
              <a:ext cx="116064" cy="972458"/>
            </a:xfrm>
            <a:custGeom>
              <a:avLst/>
              <a:gdLst/>
              <a:ahLst/>
              <a:cxnLst/>
              <a:rect l="l" t="t" r="r" b="b"/>
              <a:pathLst>
                <a:path w="2311" h="19363" extrusionOk="0">
                  <a:moveTo>
                    <a:pt x="0" y="0"/>
                  </a:moveTo>
                  <a:lnTo>
                    <a:pt x="517" y="19332"/>
                  </a:lnTo>
                  <a:lnTo>
                    <a:pt x="2310" y="19362"/>
                  </a:lnTo>
                  <a:lnTo>
                    <a:pt x="2249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1808;p61"/>
            <p:cNvSpPr/>
            <p:nvPr/>
          </p:nvSpPr>
          <p:spPr>
            <a:xfrm>
              <a:off x="6827331" y="3028831"/>
              <a:ext cx="70261" cy="969445"/>
            </a:xfrm>
            <a:custGeom>
              <a:avLst/>
              <a:gdLst/>
              <a:ahLst/>
              <a:cxnLst/>
              <a:rect l="l" t="t" r="r" b="b"/>
              <a:pathLst>
                <a:path w="1399" h="19303" extrusionOk="0">
                  <a:moveTo>
                    <a:pt x="0" y="1"/>
                  </a:moveTo>
                  <a:lnTo>
                    <a:pt x="61" y="19302"/>
                  </a:lnTo>
                  <a:lnTo>
                    <a:pt x="1399" y="18329"/>
                  </a:lnTo>
                  <a:lnTo>
                    <a:pt x="1186" y="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1809;p61"/>
            <p:cNvSpPr/>
            <p:nvPr/>
          </p:nvSpPr>
          <p:spPr>
            <a:xfrm>
              <a:off x="7503580" y="3073127"/>
              <a:ext cx="135902" cy="972458"/>
            </a:xfrm>
            <a:custGeom>
              <a:avLst/>
              <a:gdLst/>
              <a:ahLst/>
              <a:cxnLst/>
              <a:rect l="l" t="t" r="r" b="b"/>
              <a:pathLst>
                <a:path w="2706" h="19363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62"/>
                  </a:lnTo>
                  <a:lnTo>
                    <a:pt x="2280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810;p61"/>
            <p:cNvSpPr/>
            <p:nvPr/>
          </p:nvSpPr>
          <p:spPr>
            <a:xfrm>
              <a:off x="7618088" y="3074634"/>
              <a:ext cx="87036" cy="970952"/>
            </a:xfrm>
            <a:custGeom>
              <a:avLst/>
              <a:gdLst/>
              <a:ahLst/>
              <a:cxnLst/>
              <a:rect l="l" t="t" r="r" b="b"/>
              <a:pathLst>
                <a:path w="1733" h="19333" extrusionOk="0">
                  <a:moveTo>
                    <a:pt x="0" y="1"/>
                  </a:moveTo>
                  <a:lnTo>
                    <a:pt x="426" y="19332"/>
                  </a:lnTo>
                  <a:lnTo>
                    <a:pt x="173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811;p61"/>
            <p:cNvSpPr/>
            <p:nvPr/>
          </p:nvSpPr>
          <p:spPr>
            <a:xfrm>
              <a:off x="7207416" y="3079204"/>
              <a:ext cx="134395" cy="970952"/>
            </a:xfrm>
            <a:custGeom>
              <a:avLst/>
              <a:gdLst/>
              <a:ahLst/>
              <a:cxnLst/>
              <a:rect l="l" t="t" r="r" b="b"/>
              <a:pathLst>
                <a:path w="2676" h="19333" extrusionOk="0">
                  <a:moveTo>
                    <a:pt x="1" y="1"/>
                  </a:moveTo>
                  <a:lnTo>
                    <a:pt x="882" y="19332"/>
                  </a:lnTo>
                  <a:lnTo>
                    <a:pt x="2676" y="19332"/>
                  </a:lnTo>
                  <a:lnTo>
                    <a:pt x="2281" y="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812;p61"/>
            <p:cNvSpPr/>
            <p:nvPr/>
          </p:nvSpPr>
          <p:spPr>
            <a:xfrm>
              <a:off x="7321924" y="3080761"/>
              <a:ext cx="85529" cy="969395"/>
            </a:xfrm>
            <a:custGeom>
              <a:avLst/>
              <a:gdLst/>
              <a:ahLst/>
              <a:cxnLst/>
              <a:rect l="l" t="t" r="r" b="b"/>
              <a:pathLst>
                <a:path w="1703" h="19302" extrusionOk="0">
                  <a:moveTo>
                    <a:pt x="1" y="0"/>
                  </a:moveTo>
                  <a:lnTo>
                    <a:pt x="396" y="19301"/>
                  </a:lnTo>
                  <a:lnTo>
                    <a:pt x="1703" y="18298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1813;p61"/>
            <p:cNvSpPr/>
            <p:nvPr/>
          </p:nvSpPr>
          <p:spPr>
            <a:xfrm>
              <a:off x="6656372" y="2126680"/>
              <a:ext cx="859458" cy="537381"/>
            </a:xfrm>
            <a:custGeom>
              <a:avLst/>
              <a:gdLst/>
              <a:ahLst/>
              <a:cxnLst/>
              <a:rect l="l" t="t" r="r" b="b"/>
              <a:pathLst>
                <a:path w="17113" h="10700" extrusionOk="0">
                  <a:moveTo>
                    <a:pt x="0" y="0"/>
                  </a:moveTo>
                  <a:lnTo>
                    <a:pt x="456" y="10699"/>
                  </a:lnTo>
                  <a:lnTo>
                    <a:pt x="16475" y="10669"/>
                  </a:lnTo>
                  <a:lnTo>
                    <a:pt x="17113" y="5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1814;p61"/>
            <p:cNvSpPr/>
            <p:nvPr/>
          </p:nvSpPr>
          <p:spPr>
            <a:xfrm>
              <a:off x="7850117" y="1317591"/>
              <a:ext cx="1557" cy="3114"/>
            </a:xfrm>
            <a:custGeom>
              <a:avLst/>
              <a:gdLst/>
              <a:ahLst/>
              <a:cxnLst/>
              <a:rect l="l" t="t" r="r" b="b"/>
              <a:pathLst>
                <a:path w="31" h="62" extrusionOk="0">
                  <a:moveTo>
                    <a:pt x="31" y="0"/>
                  </a:moveTo>
                  <a:cubicBezTo>
                    <a:pt x="31" y="31"/>
                    <a:pt x="1" y="61"/>
                    <a:pt x="1" y="61"/>
                  </a:cubicBezTo>
                  <a:cubicBezTo>
                    <a:pt x="1" y="61"/>
                    <a:pt x="31" y="31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1815;p61"/>
            <p:cNvSpPr/>
            <p:nvPr/>
          </p:nvSpPr>
          <p:spPr>
            <a:xfrm>
              <a:off x="6886845" y="204115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1816;p61"/>
            <p:cNvSpPr/>
            <p:nvPr/>
          </p:nvSpPr>
          <p:spPr>
            <a:xfrm>
              <a:off x="6299138" y="1463991"/>
              <a:ext cx="216811" cy="137760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47" y="1"/>
                  </a:moveTo>
                  <a:cubicBezTo>
                    <a:pt x="1515" y="1"/>
                    <a:pt x="688" y="246"/>
                    <a:pt x="1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70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04" y="163"/>
                    <a:pt x="3024" y="1"/>
                    <a:pt x="234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1817;p61"/>
            <p:cNvSpPr/>
            <p:nvPr/>
          </p:nvSpPr>
          <p:spPr>
            <a:xfrm>
              <a:off x="6293011" y="1386145"/>
              <a:ext cx="222938" cy="114658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298" y="0"/>
                  </a:moveTo>
                  <a:cubicBezTo>
                    <a:pt x="1859" y="0"/>
                    <a:pt x="1386" y="99"/>
                    <a:pt x="913" y="368"/>
                  </a:cubicBezTo>
                  <a:cubicBezTo>
                    <a:pt x="275" y="733"/>
                    <a:pt x="1" y="1523"/>
                    <a:pt x="123" y="2283"/>
                  </a:cubicBezTo>
                  <a:cubicBezTo>
                    <a:pt x="810" y="1796"/>
                    <a:pt x="1637" y="1551"/>
                    <a:pt x="2469" y="1551"/>
                  </a:cubicBezTo>
                  <a:cubicBezTo>
                    <a:pt x="3146" y="1551"/>
                    <a:pt x="3826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0"/>
                    <a:pt x="229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1818;p61"/>
            <p:cNvSpPr/>
            <p:nvPr/>
          </p:nvSpPr>
          <p:spPr>
            <a:xfrm>
              <a:off x="6363273" y="1470068"/>
              <a:ext cx="134345" cy="114708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133" y="0"/>
                  </a:moveTo>
                  <a:cubicBezTo>
                    <a:pt x="750" y="0"/>
                    <a:pt x="358" y="82"/>
                    <a:pt x="31" y="156"/>
                  </a:cubicBezTo>
                  <a:cubicBezTo>
                    <a:pt x="0" y="186"/>
                    <a:pt x="0" y="217"/>
                    <a:pt x="31" y="217"/>
                  </a:cubicBezTo>
                  <a:cubicBezTo>
                    <a:pt x="387" y="217"/>
                    <a:pt x="795" y="137"/>
                    <a:pt x="1178" y="137"/>
                  </a:cubicBezTo>
                  <a:cubicBezTo>
                    <a:pt x="1580" y="137"/>
                    <a:pt x="1955" y="224"/>
                    <a:pt x="2219" y="581"/>
                  </a:cubicBezTo>
                  <a:cubicBezTo>
                    <a:pt x="2553" y="1037"/>
                    <a:pt x="2493" y="1676"/>
                    <a:pt x="2523" y="2192"/>
                  </a:cubicBezTo>
                  <a:cubicBezTo>
                    <a:pt x="2523" y="2253"/>
                    <a:pt x="2561" y="2284"/>
                    <a:pt x="2599" y="2284"/>
                  </a:cubicBezTo>
                  <a:cubicBezTo>
                    <a:pt x="2637" y="2284"/>
                    <a:pt x="2675" y="2253"/>
                    <a:pt x="2675" y="2192"/>
                  </a:cubicBezTo>
                  <a:cubicBezTo>
                    <a:pt x="2675" y="1585"/>
                    <a:pt x="2675" y="825"/>
                    <a:pt x="2219" y="369"/>
                  </a:cubicBezTo>
                  <a:cubicBezTo>
                    <a:pt x="1924" y="89"/>
                    <a:pt x="1534" y="0"/>
                    <a:pt x="11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1819;p61"/>
            <p:cNvSpPr/>
            <p:nvPr/>
          </p:nvSpPr>
          <p:spPr>
            <a:xfrm>
              <a:off x="6420275" y="1501758"/>
              <a:ext cx="78548" cy="47360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0"/>
                  </a:moveTo>
                  <a:cubicBezTo>
                    <a:pt x="390" y="0"/>
                    <a:pt x="220" y="58"/>
                    <a:pt x="51" y="194"/>
                  </a:cubicBezTo>
                  <a:cubicBezTo>
                    <a:pt x="1" y="243"/>
                    <a:pt x="32" y="293"/>
                    <a:pt x="79" y="293"/>
                  </a:cubicBezTo>
                  <a:cubicBezTo>
                    <a:pt x="89" y="293"/>
                    <a:pt x="100" y="290"/>
                    <a:pt x="111" y="285"/>
                  </a:cubicBezTo>
                  <a:cubicBezTo>
                    <a:pt x="250" y="229"/>
                    <a:pt x="383" y="193"/>
                    <a:pt x="512" y="193"/>
                  </a:cubicBezTo>
                  <a:cubicBezTo>
                    <a:pt x="666" y="193"/>
                    <a:pt x="814" y="244"/>
                    <a:pt x="962" y="376"/>
                  </a:cubicBezTo>
                  <a:cubicBezTo>
                    <a:pt x="1145" y="528"/>
                    <a:pt x="123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4" y="872"/>
                    <a:pt x="1540" y="802"/>
                  </a:cubicBezTo>
                  <a:cubicBezTo>
                    <a:pt x="1343" y="385"/>
                    <a:pt x="972" y="0"/>
                    <a:pt x="55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1820;p61"/>
            <p:cNvSpPr/>
            <p:nvPr/>
          </p:nvSpPr>
          <p:spPr>
            <a:xfrm>
              <a:off x="7500516" y="1463991"/>
              <a:ext cx="216861" cy="137760"/>
            </a:xfrm>
            <a:custGeom>
              <a:avLst/>
              <a:gdLst/>
              <a:ahLst/>
              <a:cxnLst/>
              <a:rect l="l" t="t" r="r" b="b"/>
              <a:pathLst>
                <a:path w="4318" h="2743" extrusionOk="0">
                  <a:moveTo>
                    <a:pt x="1948" y="1"/>
                  </a:moveTo>
                  <a:cubicBezTo>
                    <a:pt x="1273" y="1"/>
                    <a:pt x="600" y="163"/>
                    <a:pt x="1" y="490"/>
                  </a:cubicBezTo>
                  <a:lnTo>
                    <a:pt x="1" y="2405"/>
                  </a:lnTo>
                  <a:cubicBezTo>
                    <a:pt x="656" y="2640"/>
                    <a:pt x="1235" y="2742"/>
                    <a:pt x="1739" y="2742"/>
                  </a:cubicBezTo>
                  <a:cubicBezTo>
                    <a:pt x="3314" y="2742"/>
                    <a:pt x="4156" y="1746"/>
                    <a:pt x="4317" y="733"/>
                  </a:cubicBezTo>
                  <a:cubicBezTo>
                    <a:pt x="3613" y="246"/>
                    <a:pt x="2779" y="1"/>
                    <a:pt x="194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1821;p61"/>
            <p:cNvSpPr/>
            <p:nvPr/>
          </p:nvSpPr>
          <p:spPr>
            <a:xfrm>
              <a:off x="7500516" y="1386145"/>
              <a:ext cx="222938" cy="114658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142" y="0"/>
                  </a:moveTo>
                  <a:cubicBezTo>
                    <a:pt x="945" y="0"/>
                    <a:pt x="1" y="733"/>
                    <a:pt x="1" y="733"/>
                  </a:cubicBezTo>
                  <a:lnTo>
                    <a:pt x="1" y="2040"/>
                  </a:lnTo>
                  <a:cubicBezTo>
                    <a:pt x="600" y="1713"/>
                    <a:pt x="1273" y="1551"/>
                    <a:pt x="1948" y="1551"/>
                  </a:cubicBezTo>
                  <a:cubicBezTo>
                    <a:pt x="2779" y="1551"/>
                    <a:pt x="3613" y="1796"/>
                    <a:pt x="4317" y="2283"/>
                  </a:cubicBezTo>
                  <a:cubicBezTo>
                    <a:pt x="4439" y="1523"/>
                    <a:pt x="4165" y="733"/>
                    <a:pt x="3527" y="368"/>
                  </a:cubicBezTo>
                  <a:cubicBezTo>
                    <a:pt x="3054" y="99"/>
                    <a:pt x="2581" y="0"/>
                    <a:pt x="214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822;p61"/>
            <p:cNvSpPr/>
            <p:nvPr/>
          </p:nvSpPr>
          <p:spPr>
            <a:xfrm>
              <a:off x="7517341" y="1470068"/>
              <a:ext cx="134395" cy="114708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546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31" y="2192"/>
                  </a:cubicBezTo>
                  <a:cubicBezTo>
                    <a:pt x="31" y="2253"/>
                    <a:pt x="69" y="2284"/>
                    <a:pt x="107" y="2284"/>
                  </a:cubicBezTo>
                  <a:cubicBezTo>
                    <a:pt x="145" y="2284"/>
                    <a:pt x="183" y="2253"/>
                    <a:pt x="183" y="2192"/>
                  </a:cubicBezTo>
                  <a:cubicBezTo>
                    <a:pt x="183" y="1676"/>
                    <a:pt x="152" y="1037"/>
                    <a:pt x="456" y="581"/>
                  </a:cubicBezTo>
                  <a:cubicBezTo>
                    <a:pt x="715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6"/>
                    <a:pt x="2675" y="156"/>
                  </a:cubicBezTo>
                  <a:cubicBezTo>
                    <a:pt x="2333" y="82"/>
                    <a:pt x="1933" y="0"/>
                    <a:pt x="15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1823;p61"/>
            <p:cNvSpPr/>
            <p:nvPr/>
          </p:nvSpPr>
          <p:spPr>
            <a:xfrm>
              <a:off x="7517693" y="1502411"/>
              <a:ext cx="77242" cy="46707"/>
            </a:xfrm>
            <a:custGeom>
              <a:avLst/>
              <a:gdLst/>
              <a:ahLst/>
              <a:cxnLst/>
              <a:rect l="l" t="t" r="r" b="b"/>
              <a:pathLst>
                <a:path w="1538" h="930" extrusionOk="0">
                  <a:moveTo>
                    <a:pt x="1016" y="1"/>
                  </a:moveTo>
                  <a:cubicBezTo>
                    <a:pt x="595" y="1"/>
                    <a:pt x="222" y="371"/>
                    <a:pt x="24" y="789"/>
                  </a:cubicBezTo>
                  <a:cubicBezTo>
                    <a:pt x="0" y="859"/>
                    <a:pt x="50" y="930"/>
                    <a:pt x="101" y="930"/>
                  </a:cubicBezTo>
                  <a:cubicBezTo>
                    <a:pt x="116" y="930"/>
                    <a:pt x="132" y="924"/>
                    <a:pt x="145" y="910"/>
                  </a:cubicBezTo>
                  <a:cubicBezTo>
                    <a:pt x="297" y="728"/>
                    <a:pt x="388" y="515"/>
                    <a:pt x="571" y="363"/>
                  </a:cubicBezTo>
                  <a:cubicBezTo>
                    <a:pt x="719" y="231"/>
                    <a:pt x="868" y="180"/>
                    <a:pt x="1021" y="180"/>
                  </a:cubicBezTo>
                  <a:cubicBezTo>
                    <a:pt x="1150" y="180"/>
                    <a:pt x="1283" y="216"/>
                    <a:pt x="1422" y="272"/>
                  </a:cubicBezTo>
                  <a:cubicBezTo>
                    <a:pt x="1433" y="277"/>
                    <a:pt x="1444" y="280"/>
                    <a:pt x="1455" y="280"/>
                  </a:cubicBezTo>
                  <a:cubicBezTo>
                    <a:pt x="1502" y="280"/>
                    <a:pt x="1538" y="230"/>
                    <a:pt x="1513" y="181"/>
                  </a:cubicBezTo>
                  <a:cubicBezTo>
                    <a:pt x="1345" y="55"/>
                    <a:pt x="1177" y="1"/>
                    <a:pt x="10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1824;p61"/>
            <p:cNvSpPr/>
            <p:nvPr/>
          </p:nvSpPr>
          <p:spPr>
            <a:xfrm>
              <a:off x="6905176" y="1951101"/>
              <a:ext cx="253473" cy="118525"/>
            </a:xfrm>
            <a:custGeom>
              <a:avLst/>
              <a:gdLst/>
              <a:ahLst/>
              <a:cxnLst/>
              <a:rect l="l" t="t" r="r" b="b"/>
              <a:pathLst>
                <a:path w="5047" h="2360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5" y="122"/>
                    <a:pt x="1764" y="396"/>
                    <a:pt x="183" y="943"/>
                  </a:cubicBezTo>
                  <a:cubicBezTo>
                    <a:pt x="122" y="1125"/>
                    <a:pt x="92" y="1277"/>
                    <a:pt x="1" y="1429"/>
                  </a:cubicBezTo>
                  <a:cubicBezTo>
                    <a:pt x="1" y="1429"/>
                    <a:pt x="792" y="2360"/>
                    <a:pt x="2506" y="2360"/>
                  </a:cubicBezTo>
                  <a:cubicBezTo>
                    <a:pt x="3192" y="2360"/>
                    <a:pt x="4026" y="221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825;p61"/>
            <p:cNvSpPr/>
            <p:nvPr/>
          </p:nvSpPr>
          <p:spPr>
            <a:xfrm>
              <a:off x="6905176" y="1856481"/>
              <a:ext cx="271804" cy="141979"/>
            </a:xfrm>
            <a:custGeom>
              <a:avLst/>
              <a:gdLst/>
              <a:ahLst/>
              <a:cxnLst/>
              <a:rect l="l" t="t" r="r" b="b"/>
              <a:pathLst>
                <a:path w="5412" h="2827" extrusionOk="0">
                  <a:moveTo>
                    <a:pt x="5411" y="0"/>
                  </a:moveTo>
                  <a:lnTo>
                    <a:pt x="1" y="426"/>
                  </a:lnTo>
                  <a:cubicBezTo>
                    <a:pt x="1" y="426"/>
                    <a:pt x="426" y="1763"/>
                    <a:pt x="183" y="2827"/>
                  </a:cubicBezTo>
                  <a:cubicBezTo>
                    <a:pt x="1764" y="2280"/>
                    <a:pt x="3375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826;p61"/>
            <p:cNvSpPr/>
            <p:nvPr/>
          </p:nvSpPr>
          <p:spPr>
            <a:xfrm>
              <a:off x="6492797" y="891100"/>
              <a:ext cx="1050504" cy="989835"/>
            </a:xfrm>
            <a:custGeom>
              <a:avLst/>
              <a:gdLst/>
              <a:ahLst/>
              <a:cxnLst/>
              <a:rect l="l" t="t" r="r" b="b"/>
              <a:pathLst>
                <a:path w="20917" h="19709" extrusionOk="0">
                  <a:moveTo>
                    <a:pt x="7883" y="1"/>
                  </a:moveTo>
                  <a:cubicBezTo>
                    <a:pt x="3784" y="1"/>
                    <a:pt x="0" y="2091"/>
                    <a:pt x="187" y="9921"/>
                  </a:cubicBezTo>
                  <a:cubicBezTo>
                    <a:pt x="187" y="9921"/>
                    <a:pt x="66" y="13599"/>
                    <a:pt x="947" y="15423"/>
                  </a:cubicBezTo>
                  <a:cubicBezTo>
                    <a:pt x="1859" y="17246"/>
                    <a:pt x="4807" y="19283"/>
                    <a:pt x="8789" y="19648"/>
                  </a:cubicBezTo>
                  <a:cubicBezTo>
                    <a:pt x="9232" y="19688"/>
                    <a:pt x="9691" y="19708"/>
                    <a:pt x="10158" y="19708"/>
                  </a:cubicBezTo>
                  <a:cubicBezTo>
                    <a:pt x="13891" y="19708"/>
                    <a:pt x="18165" y="18415"/>
                    <a:pt x="19245" y="15848"/>
                  </a:cubicBezTo>
                  <a:cubicBezTo>
                    <a:pt x="20431" y="12991"/>
                    <a:pt x="20917" y="10985"/>
                    <a:pt x="20552" y="8067"/>
                  </a:cubicBezTo>
                  <a:cubicBezTo>
                    <a:pt x="20188" y="5149"/>
                    <a:pt x="20005" y="3842"/>
                    <a:pt x="17300" y="2535"/>
                  </a:cubicBezTo>
                  <a:cubicBezTo>
                    <a:pt x="15980" y="1897"/>
                    <a:pt x="11788" y="1"/>
                    <a:pt x="788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1827;p61"/>
            <p:cNvSpPr/>
            <p:nvPr/>
          </p:nvSpPr>
          <p:spPr>
            <a:xfrm>
              <a:off x="6972374" y="1388204"/>
              <a:ext cx="73275" cy="126510"/>
            </a:xfrm>
            <a:custGeom>
              <a:avLst/>
              <a:gdLst/>
              <a:ahLst/>
              <a:cxnLst/>
              <a:rect l="l" t="t" r="r" b="b"/>
              <a:pathLst>
                <a:path w="1459" h="2519" extrusionOk="0">
                  <a:moveTo>
                    <a:pt x="334" y="0"/>
                  </a:moveTo>
                  <a:cubicBezTo>
                    <a:pt x="319" y="0"/>
                    <a:pt x="304" y="8"/>
                    <a:pt x="304" y="23"/>
                  </a:cubicBezTo>
                  <a:cubicBezTo>
                    <a:pt x="213" y="327"/>
                    <a:pt x="182" y="692"/>
                    <a:pt x="91" y="1026"/>
                  </a:cubicBezTo>
                  <a:cubicBezTo>
                    <a:pt x="61" y="1239"/>
                    <a:pt x="0" y="1482"/>
                    <a:pt x="122" y="1695"/>
                  </a:cubicBezTo>
                  <a:cubicBezTo>
                    <a:pt x="176" y="1831"/>
                    <a:pt x="304" y="1943"/>
                    <a:pt x="439" y="1943"/>
                  </a:cubicBezTo>
                  <a:cubicBezTo>
                    <a:pt x="455" y="1943"/>
                    <a:pt x="471" y="1941"/>
                    <a:pt x="486" y="1938"/>
                  </a:cubicBezTo>
                  <a:cubicBezTo>
                    <a:pt x="578" y="1938"/>
                    <a:pt x="669" y="1877"/>
                    <a:pt x="730" y="1847"/>
                  </a:cubicBezTo>
                  <a:cubicBezTo>
                    <a:pt x="760" y="1816"/>
                    <a:pt x="821" y="1756"/>
                    <a:pt x="851" y="1756"/>
                  </a:cubicBezTo>
                  <a:cubicBezTo>
                    <a:pt x="902" y="1715"/>
                    <a:pt x="942" y="1695"/>
                    <a:pt x="974" y="1695"/>
                  </a:cubicBezTo>
                  <a:cubicBezTo>
                    <a:pt x="1037" y="1695"/>
                    <a:pt x="1064" y="1776"/>
                    <a:pt x="1064" y="1938"/>
                  </a:cubicBezTo>
                  <a:cubicBezTo>
                    <a:pt x="1216" y="2151"/>
                    <a:pt x="1185" y="2272"/>
                    <a:pt x="942" y="2333"/>
                  </a:cubicBezTo>
                  <a:cubicBezTo>
                    <a:pt x="830" y="2361"/>
                    <a:pt x="873" y="2519"/>
                    <a:pt x="952" y="2519"/>
                  </a:cubicBezTo>
                  <a:cubicBezTo>
                    <a:pt x="959" y="2519"/>
                    <a:pt x="966" y="2518"/>
                    <a:pt x="973" y="2515"/>
                  </a:cubicBezTo>
                  <a:cubicBezTo>
                    <a:pt x="1216" y="2424"/>
                    <a:pt x="1459" y="2181"/>
                    <a:pt x="1459" y="1908"/>
                  </a:cubicBezTo>
                  <a:cubicBezTo>
                    <a:pt x="1429" y="1664"/>
                    <a:pt x="1216" y="1512"/>
                    <a:pt x="1003" y="1512"/>
                  </a:cubicBezTo>
                  <a:cubicBezTo>
                    <a:pt x="851" y="1512"/>
                    <a:pt x="790" y="1634"/>
                    <a:pt x="638" y="1695"/>
                  </a:cubicBezTo>
                  <a:cubicBezTo>
                    <a:pt x="562" y="1724"/>
                    <a:pt x="499" y="1737"/>
                    <a:pt x="447" y="1737"/>
                  </a:cubicBezTo>
                  <a:cubicBezTo>
                    <a:pt x="124" y="1737"/>
                    <a:pt x="221" y="1231"/>
                    <a:pt x="274" y="996"/>
                  </a:cubicBezTo>
                  <a:cubicBezTo>
                    <a:pt x="304" y="722"/>
                    <a:pt x="517" y="297"/>
                    <a:pt x="365" y="23"/>
                  </a:cubicBezTo>
                  <a:cubicBezTo>
                    <a:pt x="365" y="8"/>
                    <a:pt x="350" y="0"/>
                    <a:pt x="33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1828;p61"/>
            <p:cNvSpPr/>
            <p:nvPr/>
          </p:nvSpPr>
          <p:spPr>
            <a:xfrm>
              <a:off x="6961677" y="1589698"/>
              <a:ext cx="108430" cy="51629"/>
            </a:xfrm>
            <a:custGeom>
              <a:avLst/>
              <a:gdLst/>
              <a:ahLst/>
              <a:cxnLst/>
              <a:rect l="l" t="t" r="r" b="b"/>
              <a:pathLst>
                <a:path w="2159" h="1028" extrusionOk="0">
                  <a:moveTo>
                    <a:pt x="2048" y="0"/>
                  </a:moveTo>
                  <a:cubicBezTo>
                    <a:pt x="1991" y="0"/>
                    <a:pt x="1930" y="38"/>
                    <a:pt x="1915" y="114"/>
                  </a:cubicBezTo>
                  <a:cubicBezTo>
                    <a:pt x="1857" y="547"/>
                    <a:pt x="1581" y="816"/>
                    <a:pt x="1162" y="816"/>
                  </a:cubicBezTo>
                  <a:cubicBezTo>
                    <a:pt x="1140" y="816"/>
                    <a:pt x="1118" y="815"/>
                    <a:pt x="1095" y="814"/>
                  </a:cubicBezTo>
                  <a:cubicBezTo>
                    <a:pt x="882" y="814"/>
                    <a:pt x="669" y="753"/>
                    <a:pt x="517" y="601"/>
                  </a:cubicBezTo>
                  <a:cubicBezTo>
                    <a:pt x="365" y="479"/>
                    <a:pt x="335" y="297"/>
                    <a:pt x="213" y="175"/>
                  </a:cubicBezTo>
                  <a:cubicBezTo>
                    <a:pt x="213" y="160"/>
                    <a:pt x="205" y="152"/>
                    <a:pt x="194" y="152"/>
                  </a:cubicBezTo>
                  <a:cubicBezTo>
                    <a:pt x="183" y="152"/>
                    <a:pt x="167" y="160"/>
                    <a:pt x="152" y="175"/>
                  </a:cubicBezTo>
                  <a:cubicBezTo>
                    <a:pt x="0" y="662"/>
                    <a:pt x="730" y="1026"/>
                    <a:pt x="1125" y="1026"/>
                  </a:cubicBezTo>
                  <a:cubicBezTo>
                    <a:pt x="1145" y="1027"/>
                    <a:pt x="1164" y="1028"/>
                    <a:pt x="1184" y="1028"/>
                  </a:cubicBezTo>
                  <a:cubicBezTo>
                    <a:pt x="1707" y="1028"/>
                    <a:pt x="2158" y="642"/>
                    <a:pt x="2158" y="114"/>
                  </a:cubicBezTo>
                  <a:cubicBezTo>
                    <a:pt x="2158" y="38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1829;p61"/>
            <p:cNvSpPr/>
            <p:nvPr/>
          </p:nvSpPr>
          <p:spPr>
            <a:xfrm>
              <a:off x="6641657" y="1253256"/>
              <a:ext cx="98687" cy="69106"/>
            </a:xfrm>
            <a:custGeom>
              <a:avLst/>
              <a:gdLst/>
              <a:ahLst/>
              <a:cxnLst/>
              <a:rect l="l" t="t" r="r" b="b"/>
              <a:pathLst>
                <a:path w="1965" h="1376" extrusionOk="0">
                  <a:moveTo>
                    <a:pt x="1756" y="1"/>
                  </a:moveTo>
                  <a:cubicBezTo>
                    <a:pt x="1088" y="1"/>
                    <a:pt x="136" y="642"/>
                    <a:pt x="20" y="1312"/>
                  </a:cubicBezTo>
                  <a:cubicBezTo>
                    <a:pt x="1" y="1349"/>
                    <a:pt x="17" y="1375"/>
                    <a:pt x="39" y="1375"/>
                  </a:cubicBezTo>
                  <a:cubicBezTo>
                    <a:pt x="53" y="1375"/>
                    <a:pt x="69" y="1365"/>
                    <a:pt x="80" y="1342"/>
                  </a:cubicBezTo>
                  <a:cubicBezTo>
                    <a:pt x="567" y="704"/>
                    <a:pt x="1083" y="309"/>
                    <a:pt x="1874" y="157"/>
                  </a:cubicBezTo>
                  <a:cubicBezTo>
                    <a:pt x="1965" y="126"/>
                    <a:pt x="1934" y="5"/>
                    <a:pt x="1843" y="5"/>
                  </a:cubicBezTo>
                  <a:cubicBezTo>
                    <a:pt x="1815" y="2"/>
                    <a:pt x="1786" y="1"/>
                    <a:pt x="175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1830;p61"/>
            <p:cNvSpPr/>
            <p:nvPr/>
          </p:nvSpPr>
          <p:spPr>
            <a:xfrm>
              <a:off x="7228811" y="1241554"/>
              <a:ext cx="105718" cy="47812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43" y="0"/>
                  </a:moveTo>
                  <a:cubicBezTo>
                    <a:pt x="245" y="0"/>
                    <a:pt x="150" y="8"/>
                    <a:pt x="61" y="25"/>
                  </a:cubicBezTo>
                  <a:cubicBezTo>
                    <a:pt x="1" y="25"/>
                    <a:pt x="1" y="116"/>
                    <a:pt x="61" y="116"/>
                  </a:cubicBezTo>
                  <a:cubicBezTo>
                    <a:pt x="730" y="299"/>
                    <a:pt x="1368" y="390"/>
                    <a:pt x="1885" y="907"/>
                  </a:cubicBezTo>
                  <a:cubicBezTo>
                    <a:pt x="1917" y="938"/>
                    <a:pt x="1948" y="951"/>
                    <a:pt x="1976" y="951"/>
                  </a:cubicBezTo>
                  <a:cubicBezTo>
                    <a:pt x="2055" y="951"/>
                    <a:pt x="2105" y="845"/>
                    <a:pt x="2037" y="755"/>
                  </a:cubicBezTo>
                  <a:cubicBezTo>
                    <a:pt x="1697" y="310"/>
                    <a:pt x="951" y="0"/>
                    <a:pt x="3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1831;p61"/>
            <p:cNvSpPr/>
            <p:nvPr/>
          </p:nvSpPr>
          <p:spPr>
            <a:xfrm>
              <a:off x="6644118" y="1545050"/>
              <a:ext cx="195466" cy="183212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82" y="0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41" y="3648"/>
                    <a:pt x="3892" y="2827"/>
                    <a:pt x="3892" y="1824"/>
                  </a:cubicBezTo>
                  <a:cubicBezTo>
                    <a:pt x="3892" y="821"/>
                    <a:pt x="3041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1832;p61"/>
            <p:cNvSpPr/>
            <p:nvPr/>
          </p:nvSpPr>
          <p:spPr>
            <a:xfrm>
              <a:off x="7178438" y="1545050"/>
              <a:ext cx="195466" cy="183212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82" y="0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40" y="3648"/>
                    <a:pt x="3891" y="2827"/>
                    <a:pt x="3891" y="1824"/>
                  </a:cubicBezTo>
                  <a:cubicBezTo>
                    <a:pt x="3891" y="821"/>
                    <a:pt x="3040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1833;p61"/>
            <p:cNvSpPr/>
            <p:nvPr/>
          </p:nvSpPr>
          <p:spPr>
            <a:xfrm>
              <a:off x="6434991" y="948153"/>
              <a:ext cx="1215184" cy="474804"/>
            </a:xfrm>
            <a:custGeom>
              <a:avLst/>
              <a:gdLst/>
              <a:ahLst/>
              <a:cxnLst/>
              <a:rect l="l" t="t" r="r" b="b"/>
              <a:pathLst>
                <a:path w="24196" h="9454" extrusionOk="0">
                  <a:moveTo>
                    <a:pt x="17448" y="1"/>
                  </a:moveTo>
                  <a:cubicBezTo>
                    <a:pt x="17448" y="1369"/>
                    <a:pt x="16713" y="3235"/>
                    <a:pt x="15475" y="3235"/>
                  </a:cubicBezTo>
                  <a:cubicBezTo>
                    <a:pt x="15310" y="3235"/>
                    <a:pt x="15137" y="3203"/>
                    <a:pt x="14955" y="3131"/>
                  </a:cubicBezTo>
                  <a:cubicBezTo>
                    <a:pt x="14013" y="2493"/>
                    <a:pt x="13375" y="1247"/>
                    <a:pt x="12433" y="305"/>
                  </a:cubicBezTo>
                  <a:cubicBezTo>
                    <a:pt x="12062" y="2650"/>
                    <a:pt x="10866" y="3441"/>
                    <a:pt x="9380" y="3441"/>
                  </a:cubicBezTo>
                  <a:cubicBezTo>
                    <a:pt x="7092" y="3441"/>
                    <a:pt x="4116" y="1567"/>
                    <a:pt x="2402" y="609"/>
                  </a:cubicBezTo>
                  <a:cubicBezTo>
                    <a:pt x="1369" y="3223"/>
                    <a:pt x="1399" y="6262"/>
                    <a:pt x="1" y="8846"/>
                  </a:cubicBezTo>
                  <a:cubicBezTo>
                    <a:pt x="913" y="9028"/>
                    <a:pt x="1612" y="9454"/>
                    <a:pt x="1612" y="9454"/>
                  </a:cubicBezTo>
                  <a:cubicBezTo>
                    <a:pt x="3709" y="9028"/>
                    <a:pt x="3344" y="1825"/>
                    <a:pt x="3344" y="1824"/>
                  </a:cubicBezTo>
                  <a:lnTo>
                    <a:pt x="3344" y="1824"/>
                  </a:lnTo>
                  <a:cubicBezTo>
                    <a:pt x="3345" y="1825"/>
                    <a:pt x="7965" y="4834"/>
                    <a:pt x="10305" y="5046"/>
                  </a:cubicBezTo>
                  <a:cubicBezTo>
                    <a:pt x="10409" y="5056"/>
                    <a:pt x="10510" y="5060"/>
                    <a:pt x="10606" y="5060"/>
                  </a:cubicBezTo>
                  <a:cubicBezTo>
                    <a:pt x="12677" y="5060"/>
                    <a:pt x="13010" y="2979"/>
                    <a:pt x="13010" y="2979"/>
                  </a:cubicBezTo>
                  <a:cubicBezTo>
                    <a:pt x="13010" y="2979"/>
                    <a:pt x="13952" y="4530"/>
                    <a:pt x="15685" y="4682"/>
                  </a:cubicBezTo>
                  <a:cubicBezTo>
                    <a:pt x="15753" y="4688"/>
                    <a:pt x="15818" y="4690"/>
                    <a:pt x="15881" y="4690"/>
                  </a:cubicBezTo>
                  <a:cubicBezTo>
                    <a:pt x="17408" y="4690"/>
                    <a:pt x="17296" y="2980"/>
                    <a:pt x="17296" y="2979"/>
                  </a:cubicBezTo>
                  <a:lnTo>
                    <a:pt x="17296" y="2979"/>
                  </a:lnTo>
                  <a:cubicBezTo>
                    <a:pt x="18222" y="4147"/>
                    <a:pt x="18935" y="4473"/>
                    <a:pt x="19442" y="4473"/>
                  </a:cubicBezTo>
                  <a:cubicBezTo>
                    <a:pt x="20084" y="4473"/>
                    <a:pt x="20396" y="3952"/>
                    <a:pt x="20396" y="3952"/>
                  </a:cubicBezTo>
                  <a:cubicBezTo>
                    <a:pt x="20396" y="3952"/>
                    <a:pt x="20396" y="8815"/>
                    <a:pt x="22038" y="8998"/>
                  </a:cubicBezTo>
                  <a:cubicBezTo>
                    <a:pt x="22123" y="9007"/>
                    <a:pt x="22203" y="9012"/>
                    <a:pt x="22280" y="9012"/>
                  </a:cubicBezTo>
                  <a:cubicBezTo>
                    <a:pt x="23682" y="9012"/>
                    <a:pt x="23709" y="7508"/>
                    <a:pt x="23709" y="7508"/>
                  </a:cubicBezTo>
                  <a:cubicBezTo>
                    <a:pt x="23801" y="7539"/>
                    <a:pt x="23884" y="7554"/>
                    <a:pt x="23964" y="7554"/>
                  </a:cubicBezTo>
                  <a:cubicBezTo>
                    <a:pt x="24044" y="7554"/>
                    <a:pt x="24120" y="7539"/>
                    <a:pt x="24196" y="7508"/>
                  </a:cubicBezTo>
                  <a:cubicBezTo>
                    <a:pt x="22676" y="6353"/>
                    <a:pt x="22129" y="3831"/>
                    <a:pt x="21855" y="1551"/>
                  </a:cubicBezTo>
                  <a:cubicBezTo>
                    <a:pt x="21559" y="2284"/>
                    <a:pt x="21067" y="2540"/>
                    <a:pt x="20531" y="2540"/>
                  </a:cubicBezTo>
                  <a:cubicBezTo>
                    <a:pt x="19910" y="2540"/>
                    <a:pt x="19230" y="2197"/>
                    <a:pt x="18724" y="1855"/>
                  </a:cubicBezTo>
                  <a:cubicBezTo>
                    <a:pt x="18390" y="1247"/>
                    <a:pt x="17448" y="943"/>
                    <a:pt x="1744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1834;p61"/>
            <p:cNvSpPr/>
            <p:nvPr/>
          </p:nvSpPr>
          <p:spPr>
            <a:xfrm>
              <a:off x="6305265" y="724913"/>
              <a:ext cx="1459416" cy="667507"/>
            </a:xfrm>
            <a:custGeom>
              <a:avLst/>
              <a:gdLst/>
              <a:ahLst/>
              <a:cxnLst/>
              <a:rect l="l" t="t" r="r" b="b"/>
              <a:pathLst>
                <a:path w="29059" h="13291" extrusionOk="0">
                  <a:moveTo>
                    <a:pt x="14078" y="1"/>
                  </a:moveTo>
                  <a:cubicBezTo>
                    <a:pt x="9972" y="1"/>
                    <a:pt x="5532" y="3230"/>
                    <a:pt x="5532" y="3230"/>
                  </a:cubicBezTo>
                  <a:cubicBezTo>
                    <a:pt x="5532" y="3230"/>
                    <a:pt x="6262" y="616"/>
                    <a:pt x="4955" y="525"/>
                  </a:cubicBezTo>
                  <a:cubicBezTo>
                    <a:pt x="4930" y="522"/>
                    <a:pt x="4906" y="521"/>
                    <a:pt x="4883" y="521"/>
                  </a:cubicBezTo>
                  <a:cubicBezTo>
                    <a:pt x="3676" y="521"/>
                    <a:pt x="4407" y="3595"/>
                    <a:pt x="4407" y="3595"/>
                  </a:cubicBezTo>
                  <a:cubicBezTo>
                    <a:pt x="4407" y="3595"/>
                    <a:pt x="3460" y="2182"/>
                    <a:pt x="2675" y="2182"/>
                  </a:cubicBezTo>
                  <a:cubicBezTo>
                    <a:pt x="2437" y="2182"/>
                    <a:pt x="2214" y="2312"/>
                    <a:pt x="2037" y="2652"/>
                  </a:cubicBezTo>
                  <a:cubicBezTo>
                    <a:pt x="1246" y="4111"/>
                    <a:pt x="3739" y="5540"/>
                    <a:pt x="3739" y="5540"/>
                  </a:cubicBezTo>
                  <a:cubicBezTo>
                    <a:pt x="3459" y="5667"/>
                    <a:pt x="3276" y="5702"/>
                    <a:pt x="3136" y="5702"/>
                  </a:cubicBezTo>
                  <a:cubicBezTo>
                    <a:pt x="2968" y="5702"/>
                    <a:pt x="2863" y="5651"/>
                    <a:pt x="2727" y="5651"/>
                  </a:cubicBezTo>
                  <a:cubicBezTo>
                    <a:pt x="2573" y="5651"/>
                    <a:pt x="2379" y="5717"/>
                    <a:pt x="2006" y="5996"/>
                  </a:cubicBezTo>
                  <a:cubicBezTo>
                    <a:pt x="274" y="7607"/>
                    <a:pt x="1581" y="10008"/>
                    <a:pt x="1581" y="10008"/>
                  </a:cubicBezTo>
                  <a:cubicBezTo>
                    <a:pt x="0" y="11589"/>
                    <a:pt x="1581" y="13200"/>
                    <a:pt x="1581" y="13200"/>
                  </a:cubicBezTo>
                  <a:cubicBezTo>
                    <a:pt x="1648" y="13194"/>
                    <a:pt x="1714" y="13192"/>
                    <a:pt x="1778" y="13192"/>
                  </a:cubicBezTo>
                  <a:cubicBezTo>
                    <a:pt x="2067" y="13192"/>
                    <a:pt x="2336" y="13241"/>
                    <a:pt x="2584" y="13291"/>
                  </a:cubicBezTo>
                  <a:cubicBezTo>
                    <a:pt x="3982" y="10707"/>
                    <a:pt x="3952" y="7668"/>
                    <a:pt x="5015" y="5054"/>
                  </a:cubicBezTo>
                  <a:cubicBezTo>
                    <a:pt x="6711" y="6012"/>
                    <a:pt x="9680" y="7886"/>
                    <a:pt x="11965" y="7886"/>
                  </a:cubicBezTo>
                  <a:cubicBezTo>
                    <a:pt x="13449" y="7886"/>
                    <a:pt x="14645" y="7095"/>
                    <a:pt x="15016" y="4750"/>
                  </a:cubicBezTo>
                  <a:cubicBezTo>
                    <a:pt x="15958" y="5692"/>
                    <a:pt x="16596" y="6938"/>
                    <a:pt x="17538" y="7546"/>
                  </a:cubicBezTo>
                  <a:cubicBezTo>
                    <a:pt x="17727" y="7624"/>
                    <a:pt x="17907" y="7660"/>
                    <a:pt x="18078" y="7660"/>
                  </a:cubicBezTo>
                  <a:cubicBezTo>
                    <a:pt x="19304" y="7660"/>
                    <a:pt x="20031" y="5803"/>
                    <a:pt x="20031" y="4415"/>
                  </a:cubicBezTo>
                  <a:cubicBezTo>
                    <a:pt x="20031" y="5358"/>
                    <a:pt x="20973" y="5692"/>
                    <a:pt x="21307" y="6300"/>
                  </a:cubicBezTo>
                  <a:cubicBezTo>
                    <a:pt x="21810" y="6640"/>
                    <a:pt x="22486" y="6972"/>
                    <a:pt x="23104" y="6972"/>
                  </a:cubicBezTo>
                  <a:cubicBezTo>
                    <a:pt x="23645" y="6972"/>
                    <a:pt x="24141" y="6719"/>
                    <a:pt x="24438" y="5996"/>
                  </a:cubicBezTo>
                  <a:cubicBezTo>
                    <a:pt x="24712" y="8276"/>
                    <a:pt x="25259" y="10798"/>
                    <a:pt x="26779" y="11953"/>
                  </a:cubicBezTo>
                  <a:cubicBezTo>
                    <a:pt x="27265" y="11801"/>
                    <a:pt x="27630" y="11224"/>
                    <a:pt x="27630" y="11224"/>
                  </a:cubicBezTo>
                  <a:cubicBezTo>
                    <a:pt x="29058" y="8701"/>
                    <a:pt x="27143" y="8093"/>
                    <a:pt x="27143" y="8093"/>
                  </a:cubicBezTo>
                  <a:cubicBezTo>
                    <a:pt x="27287" y="5286"/>
                    <a:pt x="24974" y="5205"/>
                    <a:pt x="24706" y="5205"/>
                  </a:cubicBezTo>
                  <a:cubicBezTo>
                    <a:pt x="24690" y="5205"/>
                    <a:pt x="24681" y="5206"/>
                    <a:pt x="24681" y="5206"/>
                  </a:cubicBezTo>
                  <a:cubicBezTo>
                    <a:pt x="24129" y="2520"/>
                    <a:pt x="21571" y="2018"/>
                    <a:pt x="19738" y="2018"/>
                  </a:cubicBezTo>
                  <a:cubicBezTo>
                    <a:pt x="18647" y="2018"/>
                    <a:pt x="17812" y="2196"/>
                    <a:pt x="17812" y="2196"/>
                  </a:cubicBezTo>
                  <a:cubicBezTo>
                    <a:pt x="17812" y="2196"/>
                    <a:pt x="18572" y="160"/>
                    <a:pt x="14408" y="8"/>
                  </a:cubicBezTo>
                  <a:cubicBezTo>
                    <a:pt x="14298" y="3"/>
                    <a:pt x="14188" y="1"/>
                    <a:pt x="14078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1835;p61"/>
            <p:cNvSpPr/>
            <p:nvPr/>
          </p:nvSpPr>
          <p:spPr>
            <a:xfrm>
              <a:off x="6730250" y="789650"/>
              <a:ext cx="277278" cy="274114"/>
            </a:xfrm>
            <a:custGeom>
              <a:avLst/>
              <a:gdLst/>
              <a:ahLst/>
              <a:cxnLst/>
              <a:rect l="l" t="t" r="r" b="b"/>
              <a:pathLst>
                <a:path w="5521" h="5458" extrusionOk="0">
                  <a:moveTo>
                    <a:pt x="4065" y="1"/>
                  </a:moveTo>
                  <a:cubicBezTo>
                    <a:pt x="3982" y="1"/>
                    <a:pt x="3902" y="129"/>
                    <a:pt x="4000" y="178"/>
                  </a:cubicBezTo>
                  <a:cubicBezTo>
                    <a:pt x="4608" y="695"/>
                    <a:pt x="4851" y="1515"/>
                    <a:pt x="5034" y="2275"/>
                  </a:cubicBezTo>
                  <a:cubicBezTo>
                    <a:pt x="5201" y="3025"/>
                    <a:pt x="5062" y="4004"/>
                    <a:pt x="4155" y="4004"/>
                  </a:cubicBezTo>
                  <a:cubicBezTo>
                    <a:pt x="4070" y="4004"/>
                    <a:pt x="3978" y="3996"/>
                    <a:pt x="3879" y="3977"/>
                  </a:cubicBezTo>
                  <a:cubicBezTo>
                    <a:pt x="3301" y="3856"/>
                    <a:pt x="2785" y="3369"/>
                    <a:pt x="2481" y="2883"/>
                  </a:cubicBezTo>
                  <a:cubicBezTo>
                    <a:pt x="2463" y="2856"/>
                    <a:pt x="2437" y="2845"/>
                    <a:pt x="2411" y="2845"/>
                  </a:cubicBezTo>
                  <a:cubicBezTo>
                    <a:pt x="2346" y="2845"/>
                    <a:pt x="2277" y="2910"/>
                    <a:pt x="2298" y="2974"/>
                  </a:cubicBezTo>
                  <a:cubicBezTo>
                    <a:pt x="2541" y="3521"/>
                    <a:pt x="2663" y="4099"/>
                    <a:pt x="2572" y="4676"/>
                  </a:cubicBezTo>
                  <a:cubicBezTo>
                    <a:pt x="2504" y="5031"/>
                    <a:pt x="2249" y="5151"/>
                    <a:pt x="1967" y="5151"/>
                  </a:cubicBezTo>
                  <a:cubicBezTo>
                    <a:pt x="1742" y="5151"/>
                    <a:pt x="1501" y="5075"/>
                    <a:pt x="1326" y="4980"/>
                  </a:cubicBezTo>
                  <a:cubicBezTo>
                    <a:pt x="748" y="4676"/>
                    <a:pt x="383" y="4038"/>
                    <a:pt x="170" y="3491"/>
                  </a:cubicBezTo>
                  <a:cubicBezTo>
                    <a:pt x="158" y="3453"/>
                    <a:pt x="124" y="3436"/>
                    <a:pt x="91" y="3436"/>
                  </a:cubicBezTo>
                  <a:cubicBezTo>
                    <a:pt x="45" y="3436"/>
                    <a:pt x="1" y="3468"/>
                    <a:pt x="19" y="3521"/>
                  </a:cubicBezTo>
                  <a:cubicBezTo>
                    <a:pt x="169" y="4074"/>
                    <a:pt x="1109" y="5457"/>
                    <a:pt x="1945" y="5457"/>
                  </a:cubicBezTo>
                  <a:cubicBezTo>
                    <a:pt x="2121" y="5457"/>
                    <a:pt x="2292" y="5396"/>
                    <a:pt x="2450" y="5254"/>
                  </a:cubicBezTo>
                  <a:cubicBezTo>
                    <a:pt x="2754" y="4980"/>
                    <a:pt x="2785" y="4585"/>
                    <a:pt x="2785" y="4190"/>
                  </a:cubicBezTo>
                  <a:cubicBezTo>
                    <a:pt x="2785" y="3937"/>
                    <a:pt x="2732" y="3683"/>
                    <a:pt x="2676" y="3454"/>
                  </a:cubicBezTo>
                  <a:lnTo>
                    <a:pt x="2676" y="3454"/>
                  </a:lnTo>
                  <a:cubicBezTo>
                    <a:pt x="3046" y="3822"/>
                    <a:pt x="3768" y="4214"/>
                    <a:pt x="4356" y="4214"/>
                  </a:cubicBezTo>
                  <a:cubicBezTo>
                    <a:pt x="4753" y="4214"/>
                    <a:pt x="5089" y="4036"/>
                    <a:pt x="5216" y="3552"/>
                  </a:cubicBezTo>
                  <a:cubicBezTo>
                    <a:pt x="5520" y="2458"/>
                    <a:pt x="5064" y="725"/>
                    <a:pt x="4122" y="26"/>
                  </a:cubicBezTo>
                  <a:cubicBezTo>
                    <a:pt x="4104" y="8"/>
                    <a:pt x="4084" y="1"/>
                    <a:pt x="4065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1836;p61"/>
            <p:cNvSpPr/>
            <p:nvPr/>
          </p:nvSpPr>
          <p:spPr>
            <a:xfrm>
              <a:off x="7394245" y="975574"/>
              <a:ext cx="156694" cy="142280"/>
            </a:xfrm>
            <a:custGeom>
              <a:avLst/>
              <a:gdLst/>
              <a:ahLst/>
              <a:cxnLst/>
              <a:rect l="l" t="t" r="r" b="b"/>
              <a:pathLst>
                <a:path w="3120" h="2833" extrusionOk="0">
                  <a:moveTo>
                    <a:pt x="85" y="1"/>
                  </a:moveTo>
                  <a:cubicBezTo>
                    <a:pt x="44" y="1"/>
                    <a:pt x="0" y="34"/>
                    <a:pt x="20" y="93"/>
                  </a:cubicBezTo>
                  <a:cubicBezTo>
                    <a:pt x="263" y="1035"/>
                    <a:pt x="628" y="2707"/>
                    <a:pt x="1813" y="2829"/>
                  </a:cubicBezTo>
                  <a:cubicBezTo>
                    <a:pt x="1838" y="2831"/>
                    <a:pt x="1862" y="2832"/>
                    <a:pt x="1886" y="2832"/>
                  </a:cubicBezTo>
                  <a:cubicBezTo>
                    <a:pt x="2774" y="2832"/>
                    <a:pt x="3120" y="1230"/>
                    <a:pt x="3120" y="579"/>
                  </a:cubicBezTo>
                  <a:cubicBezTo>
                    <a:pt x="3120" y="519"/>
                    <a:pt x="3074" y="488"/>
                    <a:pt x="3025" y="488"/>
                  </a:cubicBezTo>
                  <a:cubicBezTo>
                    <a:pt x="2976" y="488"/>
                    <a:pt x="2922" y="519"/>
                    <a:pt x="2907" y="579"/>
                  </a:cubicBezTo>
                  <a:cubicBezTo>
                    <a:pt x="2653" y="1173"/>
                    <a:pt x="2688" y="2580"/>
                    <a:pt x="1815" y="2580"/>
                  </a:cubicBezTo>
                  <a:cubicBezTo>
                    <a:pt x="1749" y="2580"/>
                    <a:pt x="1677" y="2572"/>
                    <a:pt x="1600" y="2555"/>
                  </a:cubicBezTo>
                  <a:cubicBezTo>
                    <a:pt x="658" y="2373"/>
                    <a:pt x="536" y="731"/>
                    <a:pt x="141" y="32"/>
                  </a:cubicBezTo>
                  <a:cubicBezTo>
                    <a:pt x="130" y="11"/>
                    <a:pt x="108" y="1"/>
                    <a:pt x="85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1837;p61"/>
            <p:cNvSpPr/>
            <p:nvPr/>
          </p:nvSpPr>
          <p:spPr>
            <a:xfrm>
              <a:off x="6418467" y="1170338"/>
              <a:ext cx="129524" cy="157548"/>
            </a:xfrm>
            <a:custGeom>
              <a:avLst/>
              <a:gdLst/>
              <a:ahLst/>
              <a:cxnLst/>
              <a:rect l="l" t="t" r="r" b="b"/>
              <a:pathLst>
                <a:path w="2579" h="3137" extrusionOk="0">
                  <a:moveTo>
                    <a:pt x="1960" y="0"/>
                  </a:moveTo>
                  <a:cubicBezTo>
                    <a:pt x="1897" y="0"/>
                    <a:pt x="1832" y="47"/>
                    <a:pt x="1850" y="136"/>
                  </a:cubicBezTo>
                  <a:cubicBezTo>
                    <a:pt x="2062" y="744"/>
                    <a:pt x="2153" y="1413"/>
                    <a:pt x="2093" y="2051"/>
                  </a:cubicBezTo>
                  <a:cubicBezTo>
                    <a:pt x="2062" y="2476"/>
                    <a:pt x="1910" y="2872"/>
                    <a:pt x="1454" y="2932"/>
                  </a:cubicBezTo>
                  <a:cubicBezTo>
                    <a:pt x="1432" y="2935"/>
                    <a:pt x="1409" y="2936"/>
                    <a:pt x="1387" y="2936"/>
                  </a:cubicBezTo>
                  <a:cubicBezTo>
                    <a:pt x="870" y="2936"/>
                    <a:pt x="438" y="2282"/>
                    <a:pt x="117" y="1990"/>
                  </a:cubicBezTo>
                  <a:cubicBezTo>
                    <a:pt x="111" y="1985"/>
                    <a:pt x="104" y="1982"/>
                    <a:pt x="95" y="1982"/>
                  </a:cubicBezTo>
                  <a:cubicBezTo>
                    <a:pt x="57" y="1982"/>
                    <a:pt x="1" y="2032"/>
                    <a:pt x="26" y="2081"/>
                  </a:cubicBezTo>
                  <a:cubicBezTo>
                    <a:pt x="288" y="2475"/>
                    <a:pt x="944" y="3136"/>
                    <a:pt x="1507" y="3136"/>
                  </a:cubicBezTo>
                  <a:cubicBezTo>
                    <a:pt x="1726" y="3136"/>
                    <a:pt x="1931" y="3036"/>
                    <a:pt x="2093" y="2780"/>
                  </a:cubicBezTo>
                  <a:cubicBezTo>
                    <a:pt x="2579" y="2051"/>
                    <a:pt x="2366" y="866"/>
                    <a:pt x="2062" y="75"/>
                  </a:cubicBezTo>
                  <a:cubicBezTo>
                    <a:pt x="2050" y="24"/>
                    <a:pt x="2005" y="0"/>
                    <a:pt x="1960" y="0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1838;p61"/>
            <p:cNvSpPr/>
            <p:nvPr/>
          </p:nvSpPr>
          <p:spPr>
            <a:xfrm>
              <a:off x="7157043" y="1382780"/>
              <a:ext cx="107677" cy="105668"/>
            </a:xfrm>
            <a:custGeom>
              <a:avLst/>
              <a:gdLst/>
              <a:ahLst/>
              <a:cxnLst/>
              <a:rect l="l" t="t" r="r" b="b"/>
              <a:pathLst>
                <a:path w="2144" h="2104" extrusionOk="0">
                  <a:moveTo>
                    <a:pt x="1024" y="1"/>
                  </a:moveTo>
                  <a:cubicBezTo>
                    <a:pt x="988" y="1"/>
                    <a:pt x="951" y="4"/>
                    <a:pt x="913" y="9"/>
                  </a:cubicBezTo>
                  <a:cubicBezTo>
                    <a:pt x="1" y="131"/>
                    <a:pt x="1" y="1347"/>
                    <a:pt x="62" y="2046"/>
                  </a:cubicBezTo>
                  <a:cubicBezTo>
                    <a:pt x="62" y="2079"/>
                    <a:pt x="89" y="2103"/>
                    <a:pt x="119" y="2103"/>
                  </a:cubicBezTo>
                  <a:cubicBezTo>
                    <a:pt x="143" y="2103"/>
                    <a:pt x="170" y="2087"/>
                    <a:pt x="183" y="2046"/>
                  </a:cubicBezTo>
                  <a:cubicBezTo>
                    <a:pt x="214" y="1438"/>
                    <a:pt x="62" y="465"/>
                    <a:pt x="791" y="192"/>
                  </a:cubicBezTo>
                  <a:cubicBezTo>
                    <a:pt x="874" y="165"/>
                    <a:pt x="950" y="153"/>
                    <a:pt x="1021" y="153"/>
                  </a:cubicBezTo>
                  <a:cubicBezTo>
                    <a:pt x="1678" y="153"/>
                    <a:pt x="1842" y="1215"/>
                    <a:pt x="2007" y="1681"/>
                  </a:cubicBezTo>
                  <a:cubicBezTo>
                    <a:pt x="2022" y="1727"/>
                    <a:pt x="2060" y="1750"/>
                    <a:pt x="2091" y="1750"/>
                  </a:cubicBezTo>
                  <a:cubicBezTo>
                    <a:pt x="2121" y="1750"/>
                    <a:pt x="2144" y="1727"/>
                    <a:pt x="2129" y="1681"/>
                  </a:cubicBezTo>
                  <a:cubicBezTo>
                    <a:pt x="2100" y="1103"/>
                    <a:pt x="1740" y="1"/>
                    <a:pt x="1024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1839;p61"/>
            <p:cNvSpPr/>
            <p:nvPr/>
          </p:nvSpPr>
          <p:spPr>
            <a:xfrm>
              <a:off x="6761690" y="1382780"/>
              <a:ext cx="108430" cy="105065"/>
            </a:xfrm>
            <a:custGeom>
              <a:avLst/>
              <a:gdLst/>
              <a:ahLst/>
              <a:cxnLst/>
              <a:rect l="l" t="t" r="r" b="b"/>
              <a:pathLst>
                <a:path w="2159" h="2092" extrusionOk="0">
                  <a:moveTo>
                    <a:pt x="1135" y="1"/>
                  </a:moveTo>
                  <a:cubicBezTo>
                    <a:pt x="419" y="1"/>
                    <a:pt x="58" y="1103"/>
                    <a:pt x="0" y="1681"/>
                  </a:cubicBezTo>
                  <a:cubicBezTo>
                    <a:pt x="0" y="1727"/>
                    <a:pt x="31" y="1750"/>
                    <a:pt x="65" y="1750"/>
                  </a:cubicBezTo>
                  <a:cubicBezTo>
                    <a:pt x="99" y="1750"/>
                    <a:pt x="137" y="1727"/>
                    <a:pt x="152" y="1681"/>
                  </a:cubicBezTo>
                  <a:cubicBezTo>
                    <a:pt x="317" y="1215"/>
                    <a:pt x="482" y="153"/>
                    <a:pt x="1117" y="153"/>
                  </a:cubicBezTo>
                  <a:cubicBezTo>
                    <a:pt x="1185" y="153"/>
                    <a:pt x="1258" y="165"/>
                    <a:pt x="1338" y="192"/>
                  </a:cubicBezTo>
                  <a:cubicBezTo>
                    <a:pt x="2067" y="435"/>
                    <a:pt x="1915" y="1438"/>
                    <a:pt x="1976" y="2046"/>
                  </a:cubicBezTo>
                  <a:cubicBezTo>
                    <a:pt x="1976" y="2076"/>
                    <a:pt x="1999" y="2092"/>
                    <a:pt x="2026" y="2092"/>
                  </a:cubicBezTo>
                  <a:cubicBezTo>
                    <a:pt x="2052" y="2092"/>
                    <a:pt x="2083" y="2076"/>
                    <a:pt x="2098" y="2046"/>
                  </a:cubicBezTo>
                  <a:cubicBezTo>
                    <a:pt x="2159" y="1347"/>
                    <a:pt x="2159" y="131"/>
                    <a:pt x="1247" y="9"/>
                  </a:cubicBezTo>
                  <a:cubicBezTo>
                    <a:pt x="1209" y="4"/>
                    <a:pt x="1171" y="1"/>
                    <a:pt x="113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1840;p61"/>
            <p:cNvSpPr/>
            <p:nvPr/>
          </p:nvSpPr>
          <p:spPr>
            <a:xfrm>
              <a:off x="6245701" y="1886967"/>
              <a:ext cx="332825" cy="407656"/>
            </a:xfrm>
            <a:custGeom>
              <a:avLst/>
              <a:gdLst/>
              <a:ahLst/>
              <a:cxnLst/>
              <a:rect l="l" t="t" r="r" b="b"/>
              <a:pathLst>
                <a:path w="6627" h="8117" extrusionOk="0">
                  <a:moveTo>
                    <a:pt x="1" y="1"/>
                  </a:moveTo>
                  <a:cubicBezTo>
                    <a:pt x="1794" y="3557"/>
                    <a:pt x="4134" y="6870"/>
                    <a:pt x="5745" y="8117"/>
                  </a:cubicBezTo>
                  <a:lnTo>
                    <a:pt x="6627" y="1217"/>
                  </a:lnTo>
                  <a:lnTo>
                    <a:pt x="6627" y="1217"/>
                  </a:lnTo>
                  <a:cubicBezTo>
                    <a:pt x="6081" y="1315"/>
                    <a:pt x="5543" y="1361"/>
                    <a:pt x="5013" y="1361"/>
                  </a:cubicBezTo>
                  <a:cubicBezTo>
                    <a:pt x="3243" y="1361"/>
                    <a:pt x="1568" y="843"/>
                    <a:pt x="1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1841;p61"/>
            <p:cNvSpPr/>
            <p:nvPr/>
          </p:nvSpPr>
          <p:spPr>
            <a:xfrm>
              <a:off x="6076250" y="1204590"/>
              <a:ext cx="505339" cy="750776"/>
            </a:xfrm>
            <a:custGeom>
              <a:avLst/>
              <a:gdLst/>
              <a:ahLst/>
              <a:cxnLst/>
              <a:rect l="l" t="t" r="r" b="b"/>
              <a:pathLst>
                <a:path w="10062" h="14949" extrusionOk="0">
                  <a:moveTo>
                    <a:pt x="3548" y="0"/>
                  </a:moveTo>
                  <a:cubicBezTo>
                    <a:pt x="3541" y="0"/>
                    <a:pt x="3534" y="0"/>
                    <a:pt x="3527" y="1"/>
                  </a:cubicBezTo>
                  <a:cubicBezTo>
                    <a:pt x="2919" y="92"/>
                    <a:pt x="3405" y="2402"/>
                    <a:pt x="3405" y="2402"/>
                  </a:cubicBezTo>
                  <a:cubicBezTo>
                    <a:pt x="3405" y="2402"/>
                    <a:pt x="2862" y="86"/>
                    <a:pt x="2274" y="86"/>
                  </a:cubicBezTo>
                  <a:cubicBezTo>
                    <a:pt x="2256" y="86"/>
                    <a:pt x="2238" y="88"/>
                    <a:pt x="2220" y="92"/>
                  </a:cubicBezTo>
                  <a:cubicBezTo>
                    <a:pt x="1642" y="214"/>
                    <a:pt x="2068" y="2433"/>
                    <a:pt x="2159" y="2767"/>
                  </a:cubicBezTo>
                  <a:cubicBezTo>
                    <a:pt x="2070" y="2440"/>
                    <a:pt x="1661" y="545"/>
                    <a:pt x="1160" y="545"/>
                  </a:cubicBezTo>
                  <a:cubicBezTo>
                    <a:pt x="1149" y="545"/>
                    <a:pt x="1137" y="546"/>
                    <a:pt x="1125" y="548"/>
                  </a:cubicBezTo>
                  <a:cubicBezTo>
                    <a:pt x="578" y="609"/>
                    <a:pt x="1" y="4409"/>
                    <a:pt x="1612" y="9333"/>
                  </a:cubicBezTo>
                  <a:cubicBezTo>
                    <a:pt x="2068" y="10731"/>
                    <a:pt x="2676" y="12159"/>
                    <a:pt x="3375" y="13588"/>
                  </a:cubicBezTo>
                  <a:cubicBezTo>
                    <a:pt x="4942" y="14430"/>
                    <a:pt x="6635" y="14948"/>
                    <a:pt x="8400" y="14948"/>
                  </a:cubicBezTo>
                  <a:cubicBezTo>
                    <a:pt x="8927" y="14948"/>
                    <a:pt x="9462" y="14902"/>
                    <a:pt x="10001" y="14804"/>
                  </a:cubicBezTo>
                  <a:lnTo>
                    <a:pt x="10062" y="14257"/>
                  </a:lnTo>
                  <a:cubicBezTo>
                    <a:pt x="10062" y="14257"/>
                    <a:pt x="6201" y="9333"/>
                    <a:pt x="5442" y="7205"/>
                  </a:cubicBezTo>
                  <a:cubicBezTo>
                    <a:pt x="4712" y="5077"/>
                    <a:pt x="4712" y="4682"/>
                    <a:pt x="4712" y="4682"/>
                  </a:cubicBezTo>
                  <a:cubicBezTo>
                    <a:pt x="4712" y="4682"/>
                    <a:pt x="5928" y="2372"/>
                    <a:pt x="5229" y="1916"/>
                  </a:cubicBezTo>
                  <a:cubicBezTo>
                    <a:pt x="5118" y="1844"/>
                    <a:pt x="5023" y="1814"/>
                    <a:pt x="4941" y="1814"/>
                  </a:cubicBezTo>
                  <a:cubicBezTo>
                    <a:pt x="4503" y="1814"/>
                    <a:pt x="4439" y="2676"/>
                    <a:pt x="4439" y="2676"/>
                  </a:cubicBezTo>
                  <a:cubicBezTo>
                    <a:pt x="4439" y="2676"/>
                    <a:pt x="4171" y="0"/>
                    <a:pt x="354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1842;p61"/>
            <p:cNvSpPr/>
            <p:nvPr/>
          </p:nvSpPr>
          <p:spPr>
            <a:xfrm>
              <a:off x="6529660" y="2224363"/>
              <a:ext cx="906817" cy="830781"/>
            </a:xfrm>
            <a:custGeom>
              <a:avLst/>
              <a:gdLst/>
              <a:ahLst/>
              <a:cxnLst/>
              <a:rect l="l" t="t" r="r" b="b"/>
              <a:pathLst>
                <a:path w="18056" h="16542" extrusionOk="0">
                  <a:moveTo>
                    <a:pt x="61" y="0"/>
                  </a:moveTo>
                  <a:lnTo>
                    <a:pt x="61" y="0"/>
                  </a:lnTo>
                  <a:cubicBezTo>
                    <a:pt x="0" y="851"/>
                    <a:pt x="61" y="1520"/>
                    <a:pt x="243" y="1824"/>
                  </a:cubicBezTo>
                  <a:cubicBezTo>
                    <a:pt x="456" y="2158"/>
                    <a:pt x="730" y="2523"/>
                    <a:pt x="1034" y="2858"/>
                  </a:cubicBezTo>
                  <a:cubicBezTo>
                    <a:pt x="1794" y="3709"/>
                    <a:pt x="2645" y="4408"/>
                    <a:pt x="2645" y="4408"/>
                  </a:cubicBezTo>
                  <a:cubicBezTo>
                    <a:pt x="2645" y="4408"/>
                    <a:pt x="2493" y="5350"/>
                    <a:pt x="2250" y="6657"/>
                  </a:cubicBezTo>
                  <a:cubicBezTo>
                    <a:pt x="2067" y="7630"/>
                    <a:pt x="1885" y="8785"/>
                    <a:pt x="1672" y="9970"/>
                  </a:cubicBezTo>
                  <a:cubicBezTo>
                    <a:pt x="1490" y="11095"/>
                    <a:pt x="1277" y="12219"/>
                    <a:pt x="1125" y="13131"/>
                  </a:cubicBezTo>
                  <a:cubicBezTo>
                    <a:pt x="946" y="14327"/>
                    <a:pt x="796" y="15199"/>
                    <a:pt x="820" y="15199"/>
                  </a:cubicBezTo>
                  <a:cubicBezTo>
                    <a:pt x="820" y="15199"/>
                    <a:pt x="820" y="15199"/>
                    <a:pt x="821" y="15198"/>
                  </a:cubicBezTo>
                  <a:cubicBezTo>
                    <a:pt x="822" y="15198"/>
                    <a:pt x="825" y="15198"/>
                    <a:pt x="827" y="15198"/>
                  </a:cubicBezTo>
                  <a:cubicBezTo>
                    <a:pt x="1061" y="15198"/>
                    <a:pt x="6028" y="16445"/>
                    <a:pt x="9362" y="16536"/>
                  </a:cubicBezTo>
                  <a:cubicBezTo>
                    <a:pt x="9509" y="16540"/>
                    <a:pt x="9659" y="16542"/>
                    <a:pt x="9812" y="16542"/>
                  </a:cubicBezTo>
                  <a:cubicBezTo>
                    <a:pt x="13161" y="16542"/>
                    <a:pt x="17717" y="15600"/>
                    <a:pt x="17630" y="14408"/>
                  </a:cubicBezTo>
                  <a:cubicBezTo>
                    <a:pt x="17630" y="14195"/>
                    <a:pt x="18055" y="13891"/>
                    <a:pt x="18025" y="13405"/>
                  </a:cubicBezTo>
                  <a:cubicBezTo>
                    <a:pt x="17964" y="12615"/>
                    <a:pt x="17934" y="11946"/>
                    <a:pt x="17812" y="10760"/>
                  </a:cubicBezTo>
                  <a:cubicBezTo>
                    <a:pt x="17751" y="10396"/>
                    <a:pt x="17721" y="10001"/>
                    <a:pt x="17691" y="9605"/>
                  </a:cubicBezTo>
                  <a:cubicBezTo>
                    <a:pt x="11277" y="7599"/>
                    <a:pt x="5168" y="4134"/>
                    <a:pt x="6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1843;p61"/>
            <p:cNvSpPr/>
            <p:nvPr/>
          </p:nvSpPr>
          <p:spPr>
            <a:xfrm>
              <a:off x="6532724" y="1909868"/>
              <a:ext cx="1051810" cy="796931"/>
            </a:xfrm>
            <a:custGeom>
              <a:avLst/>
              <a:gdLst/>
              <a:ahLst/>
              <a:cxnLst/>
              <a:rect l="l" t="t" r="r" b="b"/>
              <a:pathLst>
                <a:path w="20943" h="15868" extrusionOk="0">
                  <a:moveTo>
                    <a:pt x="1003" y="1"/>
                  </a:moveTo>
                  <a:cubicBezTo>
                    <a:pt x="1003" y="1"/>
                    <a:pt x="790" y="974"/>
                    <a:pt x="547" y="2281"/>
                  </a:cubicBezTo>
                  <a:cubicBezTo>
                    <a:pt x="365" y="3223"/>
                    <a:pt x="182" y="4317"/>
                    <a:pt x="91" y="5320"/>
                  </a:cubicBezTo>
                  <a:cubicBezTo>
                    <a:pt x="30" y="5654"/>
                    <a:pt x="0" y="5958"/>
                    <a:pt x="0" y="6262"/>
                  </a:cubicBezTo>
                  <a:cubicBezTo>
                    <a:pt x="5107" y="10396"/>
                    <a:pt x="11216" y="13861"/>
                    <a:pt x="17630" y="15867"/>
                  </a:cubicBezTo>
                  <a:cubicBezTo>
                    <a:pt x="17508" y="14925"/>
                    <a:pt x="17417" y="13952"/>
                    <a:pt x="17356" y="13253"/>
                  </a:cubicBezTo>
                  <a:cubicBezTo>
                    <a:pt x="17204" y="11977"/>
                    <a:pt x="16961" y="10852"/>
                    <a:pt x="16961" y="10852"/>
                  </a:cubicBezTo>
                  <a:cubicBezTo>
                    <a:pt x="19332" y="10427"/>
                    <a:pt x="20943" y="8329"/>
                    <a:pt x="20943" y="8329"/>
                  </a:cubicBezTo>
                  <a:cubicBezTo>
                    <a:pt x="20791" y="8025"/>
                    <a:pt x="20608" y="7691"/>
                    <a:pt x="20426" y="7387"/>
                  </a:cubicBezTo>
                  <a:cubicBezTo>
                    <a:pt x="19940" y="6566"/>
                    <a:pt x="19393" y="5715"/>
                    <a:pt x="18785" y="4955"/>
                  </a:cubicBezTo>
                  <a:cubicBezTo>
                    <a:pt x="18359" y="4408"/>
                    <a:pt x="17934" y="3922"/>
                    <a:pt x="17508" y="3496"/>
                  </a:cubicBezTo>
                  <a:cubicBezTo>
                    <a:pt x="17174" y="3162"/>
                    <a:pt x="16839" y="2858"/>
                    <a:pt x="16505" y="2645"/>
                  </a:cubicBezTo>
                  <a:cubicBezTo>
                    <a:pt x="15259" y="1791"/>
                    <a:pt x="14149" y="1614"/>
                    <a:pt x="13443" y="1614"/>
                  </a:cubicBezTo>
                  <a:cubicBezTo>
                    <a:pt x="12943" y="1614"/>
                    <a:pt x="12645" y="1703"/>
                    <a:pt x="12645" y="1703"/>
                  </a:cubicBezTo>
                  <a:cubicBezTo>
                    <a:pt x="11806" y="2433"/>
                    <a:pt x="10840" y="2651"/>
                    <a:pt x="9984" y="2651"/>
                  </a:cubicBezTo>
                  <a:cubicBezTo>
                    <a:pt x="8699" y="2651"/>
                    <a:pt x="7660" y="2159"/>
                    <a:pt x="7660" y="2159"/>
                  </a:cubicBezTo>
                  <a:lnTo>
                    <a:pt x="5471" y="1855"/>
                  </a:lnTo>
                  <a:cubicBezTo>
                    <a:pt x="4955" y="1429"/>
                    <a:pt x="1003" y="1"/>
                    <a:pt x="1003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1844;p61"/>
            <p:cNvSpPr/>
            <p:nvPr/>
          </p:nvSpPr>
          <p:spPr>
            <a:xfrm>
              <a:off x="6787655" y="2222806"/>
              <a:ext cx="482437" cy="461645"/>
            </a:xfrm>
            <a:custGeom>
              <a:avLst/>
              <a:gdLst/>
              <a:ahLst/>
              <a:cxnLst/>
              <a:rect l="l" t="t" r="r" b="b"/>
              <a:pathLst>
                <a:path w="9606" h="9192" extrusionOk="0">
                  <a:moveTo>
                    <a:pt x="4256" y="1"/>
                  </a:moveTo>
                  <a:cubicBezTo>
                    <a:pt x="3465" y="1"/>
                    <a:pt x="3070" y="3071"/>
                    <a:pt x="3070" y="3071"/>
                  </a:cubicBezTo>
                  <a:cubicBezTo>
                    <a:pt x="3070" y="3071"/>
                    <a:pt x="274" y="3588"/>
                    <a:pt x="152" y="4287"/>
                  </a:cubicBezTo>
                  <a:cubicBezTo>
                    <a:pt x="0" y="5016"/>
                    <a:pt x="2797" y="5898"/>
                    <a:pt x="2797" y="5898"/>
                  </a:cubicBezTo>
                  <a:cubicBezTo>
                    <a:pt x="2797" y="5898"/>
                    <a:pt x="1976" y="9059"/>
                    <a:pt x="2462" y="9180"/>
                  </a:cubicBezTo>
                  <a:cubicBezTo>
                    <a:pt x="2495" y="9188"/>
                    <a:pt x="2530" y="9191"/>
                    <a:pt x="2567" y="9191"/>
                  </a:cubicBezTo>
                  <a:cubicBezTo>
                    <a:pt x="3454" y="9191"/>
                    <a:pt x="5471" y="7174"/>
                    <a:pt x="5471" y="7174"/>
                  </a:cubicBezTo>
                  <a:cubicBezTo>
                    <a:pt x="5471" y="7174"/>
                    <a:pt x="7686" y="8362"/>
                    <a:pt x="8613" y="8362"/>
                  </a:cubicBezTo>
                  <a:cubicBezTo>
                    <a:pt x="8755" y="8362"/>
                    <a:pt x="8868" y="8333"/>
                    <a:pt x="8936" y="8269"/>
                  </a:cubicBezTo>
                  <a:cubicBezTo>
                    <a:pt x="9453" y="7813"/>
                    <a:pt x="7569" y="5107"/>
                    <a:pt x="7569" y="5107"/>
                  </a:cubicBezTo>
                  <a:cubicBezTo>
                    <a:pt x="7569" y="5107"/>
                    <a:pt x="9605" y="3709"/>
                    <a:pt x="9423" y="2980"/>
                  </a:cubicBezTo>
                  <a:cubicBezTo>
                    <a:pt x="9240" y="2281"/>
                    <a:pt x="6201" y="2220"/>
                    <a:pt x="6201" y="2220"/>
                  </a:cubicBezTo>
                  <a:cubicBezTo>
                    <a:pt x="6201" y="2220"/>
                    <a:pt x="5015" y="31"/>
                    <a:pt x="425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1845;p61"/>
            <p:cNvSpPr/>
            <p:nvPr/>
          </p:nvSpPr>
          <p:spPr>
            <a:xfrm>
              <a:off x="6653309" y="3329565"/>
              <a:ext cx="355726" cy="322177"/>
            </a:xfrm>
            <a:custGeom>
              <a:avLst/>
              <a:gdLst/>
              <a:ahLst/>
              <a:cxnLst/>
              <a:rect l="l" t="t" r="r" b="b"/>
              <a:pathLst>
                <a:path w="7083" h="6415" extrusionOk="0">
                  <a:moveTo>
                    <a:pt x="6292" y="1"/>
                  </a:moveTo>
                  <a:lnTo>
                    <a:pt x="0" y="2159"/>
                  </a:lnTo>
                  <a:lnTo>
                    <a:pt x="2158" y="6414"/>
                  </a:lnTo>
                  <a:cubicBezTo>
                    <a:pt x="3557" y="4894"/>
                    <a:pt x="5228" y="3618"/>
                    <a:pt x="7083" y="2554"/>
                  </a:cubicBezTo>
                  <a:lnTo>
                    <a:pt x="6292" y="1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1846;p61"/>
            <p:cNvSpPr/>
            <p:nvPr/>
          </p:nvSpPr>
          <p:spPr>
            <a:xfrm>
              <a:off x="6763196" y="3457834"/>
              <a:ext cx="369487" cy="471740"/>
            </a:xfrm>
            <a:custGeom>
              <a:avLst/>
              <a:gdLst/>
              <a:ahLst/>
              <a:cxnLst/>
              <a:rect l="l" t="t" r="r" b="b"/>
              <a:pathLst>
                <a:path w="7357" h="9393" extrusionOk="0">
                  <a:moveTo>
                    <a:pt x="4895" y="0"/>
                  </a:moveTo>
                  <a:cubicBezTo>
                    <a:pt x="3040" y="1064"/>
                    <a:pt x="1369" y="2340"/>
                    <a:pt x="1" y="3860"/>
                  </a:cubicBezTo>
                  <a:lnTo>
                    <a:pt x="2797" y="9392"/>
                  </a:lnTo>
                  <a:lnTo>
                    <a:pt x="7357" y="7903"/>
                  </a:lnTo>
                  <a:lnTo>
                    <a:pt x="4895" y="0"/>
                  </a:ln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1847;p61"/>
            <p:cNvSpPr/>
            <p:nvPr/>
          </p:nvSpPr>
          <p:spPr>
            <a:xfrm>
              <a:off x="6818492" y="3830085"/>
              <a:ext cx="326044" cy="392188"/>
            </a:xfrm>
            <a:custGeom>
              <a:avLst/>
              <a:gdLst/>
              <a:ahLst/>
              <a:cxnLst/>
              <a:rect l="l" t="t" r="r" b="b"/>
              <a:pathLst>
                <a:path w="6492" h="7809" extrusionOk="0">
                  <a:moveTo>
                    <a:pt x="6127" y="1"/>
                  </a:moveTo>
                  <a:cubicBezTo>
                    <a:pt x="6048" y="1"/>
                    <a:pt x="6492" y="1950"/>
                    <a:pt x="1757" y="2193"/>
                  </a:cubicBezTo>
                  <a:cubicBezTo>
                    <a:pt x="1757" y="2193"/>
                    <a:pt x="1" y="7808"/>
                    <a:pt x="2340" y="7808"/>
                  </a:cubicBezTo>
                  <a:cubicBezTo>
                    <a:pt x="2500" y="7808"/>
                    <a:pt x="2680" y="7782"/>
                    <a:pt x="2882" y="7725"/>
                  </a:cubicBezTo>
                  <a:cubicBezTo>
                    <a:pt x="6408" y="6692"/>
                    <a:pt x="6377" y="430"/>
                    <a:pt x="6377" y="430"/>
                  </a:cubicBezTo>
                  <a:cubicBezTo>
                    <a:pt x="6200" y="124"/>
                    <a:pt x="6147" y="1"/>
                    <a:pt x="61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1848;p61"/>
            <p:cNvSpPr/>
            <p:nvPr/>
          </p:nvSpPr>
          <p:spPr>
            <a:xfrm>
              <a:off x="6867007" y="3844047"/>
              <a:ext cx="264170" cy="262613"/>
            </a:xfrm>
            <a:custGeom>
              <a:avLst/>
              <a:gdLst/>
              <a:ahLst/>
              <a:cxnLst/>
              <a:rect l="l" t="t" r="r" b="b"/>
              <a:pathLst>
                <a:path w="5260" h="5229" extrusionOk="0">
                  <a:moveTo>
                    <a:pt x="5198" y="0"/>
                  </a:moveTo>
                  <a:lnTo>
                    <a:pt x="5198" y="0"/>
                  </a:lnTo>
                  <a:cubicBezTo>
                    <a:pt x="3739" y="851"/>
                    <a:pt x="669" y="1550"/>
                    <a:pt x="669" y="1550"/>
                  </a:cubicBezTo>
                  <a:cubicBezTo>
                    <a:pt x="669" y="1550"/>
                    <a:pt x="1" y="3617"/>
                    <a:pt x="31" y="5228"/>
                  </a:cubicBezTo>
                  <a:cubicBezTo>
                    <a:pt x="1399" y="4316"/>
                    <a:pt x="2980" y="3921"/>
                    <a:pt x="4621" y="3860"/>
                  </a:cubicBezTo>
                  <a:cubicBezTo>
                    <a:pt x="5259" y="1976"/>
                    <a:pt x="5198" y="0"/>
                    <a:pt x="519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1849;p61"/>
            <p:cNvSpPr/>
            <p:nvPr/>
          </p:nvSpPr>
          <p:spPr>
            <a:xfrm>
              <a:off x="6844105" y="3806731"/>
              <a:ext cx="227056" cy="146298"/>
            </a:xfrm>
            <a:custGeom>
              <a:avLst/>
              <a:gdLst/>
              <a:ahLst/>
              <a:cxnLst/>
              <a:rect l="l" t="t" r="r" b="b"/>
              <a:pathLst>
                <a:path w="4521" h="2913" extrusionOk="0">
                  <a:moveTo>
                    <a:pt x="1370" y="368"/>
                  </a:moveTo>
                  <a:cubicBezTo>
                    <a:pt x="1707" y="368"/>
                    <a:pt x="2202" y="1382"/>
                    <a:pt x="2250" y="1503"/>
                  </a:cubicBezTo>
                  <a:cubicBezTo>
                    <a:pt x="2327" y="1718"/>
                    <a:pt x="2388" y="1933"/>
                    <a:pt x="2446" y="2148"/>
                  </a:cubicBezTo>
                  <a:lnTo>
                    <a:pt x="2446" y="2148"/>
                  </a:lnTo>
                  <a:cubicBezTo>
                    <a:pt x="2448" y="2162"/>
                    <a:pt x="2451" y="2175"/>
                    <a:pt x="2454" y="2188"/>
                  </a:cubicBezTo>
                  <a:lnTo>
                    <a:pt x="2454" y="2188"/>
                  </a:lnTo>
                  <a:cubicBezTo>
                    <a:pt x="2285" y="2054"/>
                    <a:pt x="2115" y="1915"/>
                    <a:pt x="1946" y="1777"/>
                  </a:cubicBezTo>
                  <a:cubicBezTo>
                    <a:pt x="1703" y="1533"/>
                    <a:pt x="1004" y="986"/>
                    <a:pt x="1156" y="591"/>
                  </a:cubicBezTo>
                  <a:cubicBezTo>
                    <a:pt x="1211" y="432"/>
                    <a:pt x="1286" y="368"/>
                    <a:pt x="1370" y="368"/>
                  </a:cubicBezTo>
                  <a:close/>
                  <a:moveTo>
                    <a:pt x="3160" y="456"/>
                  </a:moveTo>
                  <a:cubicBezTo>
                    <a:pt x="3303" y="456"/>
                    <a:pt x="3431" y="554"/>
                    <a:pt x="3466" y="713"/>
                  </a:cubicBezTo>
                  <a:cubicBezTo>
                    <a:pt x="3567" y="1266"/>
                    <a:pt x="3250" y="1862"/>
                    <a:pt x="2914" y="2378"/>
                  </a:cubicBezTo>
                  <a:lnTo>
                    <a:pt x="2914" y="2378"/>
                  </a:lnTo>
                  <a:cubicBezTo>
                    <a:pt x="2831" y="2035"/>
                    <a:pt x="2743" y="1678"/>
                    <a:pt x="2767" y="1321"/>
                  </a:cubicBezTo>
                  <a:cubicBezTo>
                    <a:pt x="2767" y="1108"/>
                    <a:pt x="2736" y="834"/>
                    <a:pt x="2858" y="622"/>
                  </a:cubicBezTo>
                  <a:cubicBezTo>
                    <a:pt x="2947" y="507"/>
                    <a:pt x="3058" y="456"/>
                    <a:pt x="3160" y="456"/>
                  </a:cubicBezTo>
                  <a:close/>
                  <a:moveTo>
                    <a:pt x="1479" y="0"/>
                  </a:moveTo>
                  <a:cubicBezTo>
                    <a:pt x="1322" y="0"/>
                    <a:pt x="1154" y="68"/>
                    <a:pt x="973" y="226"/>
                  </a:cubicBezTo>
                  <a:cubicBezTo>
                    <a:pt x="1" y="1047"/>
                    <a:pt x="2068" y="2445"/>
                    <a:pt x="2615" y="2871"/>
                  </a:cubicBezTo>
                  <a:cubicBezTo>
                    <a:pt x="2655" y="2900"/>
                    <a:pt x="2702" y="2912"/>
                    <a:pt x="2748" y="2912"/>
                  </a:cubicBezTo>
                  <a:cubicBezTo>
                    <a:pt x="2920" y="2912"/>
                    <a:pt x="3096" y="2741"/>
                    <a:pt x="3005" y="2616"/>
                  </a:cubicBezTo>
                  <a:lnTo>
                    <a:pt x="3005" y="2616"/>
                  </a:lnTo>
                  <a:cubicBezTo>
                    <a:pt x="3607" y="1911"/>
                    <a:pt x="4520" y="438"/>
                    <a:pt x="3344" y="74"/>
                  </a:cubicBezTo>
                  <a:cubicBezTo>
                    <a:pt x="3297" y="60"/>
                    <a:pt x="3250" y="53"/>
                    <a:pt x="3203" y="53"/>
                  </a:cubicBezTo>
                  <a:cubicBezTo>
                    <a:pt x="2865" y="53"/>
                    <a:pt x="2573" y="411"/>
                    <a:pt x="2493" y="652"/>
                  </a:cubicBezTo>
                  <a:cubicBezTo>
                    <a:pt x="2463" y="744"/>
                    <a:pt x="2438" y="836"/>
                    <a:pt x="2419" y="928"/>
                  </a:cubicBezTo>
                  <a:lnTo>
                    <a:pt x="2419" y="928"/>
                  </a:lnTo>
                  <a:cubicBezTo>
                    <a:pt x="2180" y="419"/>
                    <a:pt x="1866" y="0"/>
                    <a:pt x="147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1850;p61"/>
            <p:cNvSpPr/>
            <p:nvPr/>
          </p:nvSpPr>
          <p:spPr>
            <a:xfrm>
              <a:off x="6868564" y="4037906"/>
              <a:ext cx="230521" cy="165734"/>
            </a:xfrm>
            <a:custGeom>
              <a:avLst/>
              <a:gdLst/>
              <a:ahLst/>
              <a:cxnLst/>
              <a:rect l="l" t="t" r="r" b="b"/>
              <a:pathLst>
                <a:path w="4590" h="3300" extrusionOk="0">
                  <a:moveTo>
                    <a:pt x="4590" y="0"/>
                  </a:moveTo>
                  <a:lnTo>
                    <a:pt x="4590" y="0"/>
                  </a:lnTo>
                  <a:cubicBezTo>
                    <a:pt x="2949" y="61"/>
                    <a:pt x="1368" y="456"/>
                    <a:pt x="0" y="1399"/>
                  </a:cubicBezTo>
                  <a:cubicBezTo>
                    <a:pt x="26" y="2438"/>
                    <a:pt x="319" y="3300"/>
                    <a:pt x="1239" y="3300"/>
                  </a:cubicBezTo>
                  <a:cubicBezTo>
                    <a:pt x="1395" y="3300"/>
                    <a:pt x="1569" y="3275"/>
                    <a:pt x="1763" y="3222"/>
                  </a:cubicBezTo>
                  <a:cubicBezTo>
                    <a:pt x="3283" y="2766"/>
                    <a:pt x="4134" y="1429"/>
                    <a:pt x="4590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1851;p61"/>
            <p:cNvSpPr/>
            <p:nvPr/>
          </p:nvSpPr>
          <p:spPr>
            <a:xfrm>
              <a:off x="6901058" y="3926412"/>
              <a:ext cx="191950" cy="64536"/>
            </a:xfrm>
            <a:custGeom>
              <a:avLst/>
              <a:gdLst/>
              <a:ahLst/>
              <a:cxnLst/>
              <a:rect l="l" t="t" r="r" b="b"/>
              <a:pathLst>
                <a:path w="3822" h="1285" extrusionOk="0">
                  <a:moveTo>
                    <a:pt x="3647" y="0"/>
                  </a:moveTo>
                  <a:cubicBezTo>
                    <a:pt x="2372" y="0"/>
                    <a:pt x="1183" y="682"/>
                    <a:pt x="52" y="1217"/>
                  </a:cubicBezTo>
                  <a:cubicBezTo>
                    <a:pt x="0" y="1217"/>
                    <a:pt x="15" y="1284"/>
                    <a:pt x="59" y="1284"/>
                  </a:cubicBezTo>
                  <a:cubicBezTo>
                    <a:pt x="66" y="1284"/>
                    <a:pt x="74" y="1282"/>
                    <a:pt x="83" y="1278"/>
                  </a:cubicBezTo>
                  <a:cubicBezTo>
                    <a:pt x="1298" y="792"/>
                    <a:pt x="2393" y="214"/>
                    <a:pt x="3730" y="123"/>
                  </a:cubicBezTo>
                  <a:cubicBezTo>
                    <a:pt x="3791" y="123"/>
                    <a:pt x="3821" y="1"/>
                    <a:pt x="3730" y="1"/>
                  </a:cubicBezTo>
                  <a:cubicBezTo>
                    <a:pt x="3703" y="1"/>
                    <a:pt x="3675" y="0"/>
                    <a:pt x="364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1852;p61"/>
            <p:cNvSpPr/>
            <p:nvPr/>
          </p:nvSpPr>
          <p:spPr>
            <a:xfrm>
              <a:off x="6896437" y="3973621"/>
              <a:ext cx="192001" cy="64636"/>
            </a:xfrm>
            <a:custGeom>
              <a:avLst/>
              <a:gdLst/>
              <a:ahLst/>
              <a:cxnLst/>
              <a:rect l="l" t="t" r="r" b="b"/>
              <a:pathLst>
                <a:path w="3823" h="1287" extrusionOk="0">
                  <a:moveTo>
                    <a:pt x="3571" y="0"/>
                  </a:moveTo>
                  <a:cubicBezTo>
                    <a:pt x="2324" y="0"/>
                    <a:pt x="1161" y="664"/>
                    <a:pt x="53" y="1189"/>
                  </a:cubicBezTo>
                  <a:cubicBezTo>
                    <a:pt x="1" y="1215"/>
                    <a:pt x="16" y="1286"/>
                    <a:pt x="60" y="1286"/>
                  </a:cubicBezTo>
                  <a:cubicBezTo>
                    <a:pt x="67" y="1286"/>
                    <a:pt x="75" y="1285"/>
                    <a:pt x="83" y="1280"/>
                  </a:cubicBezTo>
                  <a:cubicBezTo>
                    <a:pt x="1299" y="764"/>
                    <a:pt x="2394" y="186"/>
                    <a:pt x="3731" y="125"/>
                  </a:cubicBezTo>
                  <a:cubicBezTo>
                    <a:pt x="3792" y="125"/>
                    <a:pt x="3822" y="4"/>
                    <a:pt x="3731" y="4"/>
                  </a:cubicBezTo>
                  <a:cubicBezTo>
                    <a:pt x="3677" y="1"/>
                    <a:pt x="3624" y="0"/>
                    <a:pt x="357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1853;p61"/>
            <p:cNvSpPr/>
            <p:nvPr/>
          </p:nvSpPr>
          <p:spPr>
            <a:xfrm>
              <a:off x="6961677" y="3430312"/>
              <a:ext cx="332825" cy="238205"/>
            </a:xfrm>
            <a:custGeom>
              <a:avLst/>
              <a:gdLst/>
              <a:ahLst/>
              <a:cxnLst/>
              <a:rect l="l" t="t" r="r" b="b"/>
              <a:pathLst>
                <a:path w="6627" h="4743" extrusionOk="0">
                  <a:moveTo>
                    <a:pt x="0" y="1"/>
                  </a:moveTo>
                  <a:lnTo>
                    <a:pt x="669" y="4743"/>
                  </a:lnTo>
                  <a:cubicBezTo>
                    <a:pt x="2462" y="3770"/>
                    <a:pt x="4468" y="3071"/>
                    <a:pt x="6566" y="2676"/>
                  </a:cubicBezTo>
                  <a:lnTo>
                    <a:pt x="6627" y="1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1854;p61"/>
            <p:cNvSpPr/>
            <p:nvPr/>
          </p:nvSpPr>
          <p:spPr>
            <a:xfrm>
              <a:off x="6995225" y="3564657"/>
              <a:ext cx="296212" cy="415290"/>
            </a:xfrm>
            <a:custGeom>
              <a:avLst/>
              <a:gdLst/>
              <a:ahLst/>
              <a:cxnLst/>
              <a:rect l="l" t="t" r="r" b="b"/>
              <a:pathLst>
                <a:path w="5898" h="8269" extrusionOk="0">
                  <a:moveTo>
                    <a:pt x="5898" y="1"/>
                  </a:moveTo>
                  <a:cubicBezTo>
                    <a:pt x="3800" y="426"/>
                    <a:pt x="1794" y="1095"/>
                    <a:pt x="1" y="2098"/>
                  </a:cubicBezTo>
                  <a:lnTo>
                    <a:pt x="882" y="8208"/>
                  </a:lnTo>
                  <a:lnTo>
                    <a:pt x="5655" y="8268"/>
                  </a:lnTo>
                  <a:lnTo>
                    <a:pt x="5898" y="1"/>
                  </a:ln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1855;p61"/>
            <p:cNvSpPr/>
            <p:nvPr/>
          </p:nvSpPr>
          <p:spPr>
            <a:xfrm>
              <a:off x="6839535" y="3955139"/>
              <a:ext cx="447332" cy="313589"/>
            </a:xfrm>
            <a:custGeom>
              <a:avLst/>
              <a:gdLst/>
              <a:ahLst/>
              <a:cxnLst/>
              <a:rect l="l" t="t" r="r" b="b"/>
              <a:pathLst>
                <a:path w="8907" h="6244" extrusionOk="0">
                  <a:moveTo>
                    <a:pt x="8798" y="1"/>
                  </a:moveTo>
                  <a:cubicBezTo>
                    <a:pt x="8735" y="1"/>
                    <a:pt x="8589" y="1093"/>
                    <a:pt x="6613" y="1093"/>
                  </a:cubicBezTo>
                  <a:cubicBezTo>
                    <a:pt x="5952" y="1093"/>
                    <a:pt x="5087" y="971"/>
                    <a:pt x="3952" y="645"/>
                  </a:cubicBezTo>
                  <a:cubicBezTo>
                    <a:pt x="3952" y="645"/>
                    <a:pt x="1" y="6086"/>
                    <a:pt x="3253" y="6238"/>
                  </a:cubicBezTo>
                  <a:cubicBezTo>
                    <a:pt x="3317" y="6242"/>
                    <a:pt x="3380" y="6244"/>
                    <a:pt x="3443" y="6244"/>
                  </a:cubicBezTo>
                  <a:cubicBezTo>
                    <a:pt x="6970" y="6244"/>
                    <a:pt x="8907" y="493"/>
                    <a:pt x="8907" y="493"/>
                  </a:cubicBezTo>
                  <a:cubicBezTo>
                    <a:pt x="8831" y="134"/>
                    <a:pt x="8819" y="1"/>
                    <a:pt x="879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1856;p61"/>
            <p:cNvSpPr/>
            <p:nvPr/>
          </p:nvSpPr>
          <p:spPr>
            <a:xfrm>
              <a:off x="6949472" y="3967695"/>
              <a:ext cx="329761" cy="175578"/>
            </a:xfrm>
            <a:custGeom>
              <a:avLst/>
              <a:gdLst/>
              <a:ahLst/>
              <a:cxnLst/>
              <a:rect l="l" t="t" r="r" b="b"/>
              <a:pathLst>
                <a:path w="6566" h="3496" extrusionOk="0">
                  <a:moveTo>
                    <a:pt x="1763" y="0"/>
                  </a:moveTo>
                  <a:cubicBezTo>
                    <a:pt x="1763" y="0"/>
                    <a:pt x="486" y="1763"/>
                    <a:pt x="0" y="3313"/>
                  </a:cubicBezTo>
                  <a:cubicBezTo>
                    <a:pt x="661" y="3135"/>
                    <a:pt x="1332" y="3053"/>
                    <a:pt x="2003" y="3053"/>
                  </a:cubicBezTo>
                  <a:cubicBezTo>
                    <a:pt x="2937" y="3053"/>
                    <a:pt x="3870" y="3213"/>
                    <a:pt x="4772" y="3496"/>
                  </a:cubicBezTo>
                  <a:cubicBezTo>
                    <a:pt x="5958" y="1885"/>
                    <a:pt x="6566" y="0"/>
                    <a:pt x="6566" y="0"/>
                  </a:cubicBezTo>
                  <a:lnTo>
                    <a:pt x="6566" y="0"/>
                  </a:lnTo>
                  <a:cubicBezTo>
                    <a:pt x="6018" y="122"/>
                    <a:pt x="5302" y="162"/>
                    <a:pt x="4591" y="162"/>
                  </a:cubicBezTo>
                  <a:cubicBezTo>
                    <a:pt x="3168" y="162"/>
                    <a:pt x="1763" y="0"/>
                    <a:pt x="1763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1857;p61"/>
            <p:cNvSpPr/>
            <p:nvPr/>
          </p:nvSpPr>
          <p:spPr>
            <a:xfrm>
              <a:off x="7005923" y="3864437"/>
              <a:ext cx="224896" cy="161465"/>
            </a:xfrm>
            <a:custGeom>
              <a:avLst/>
              <a:gdLst/>
              <a:ahLst/>
              <a:cxnLst/>
              <a:rect l="l" t="t" r="r" b="b"/>
              <a:pathLst>
                <a:path w="4478" h="3215" extrusionOk="0">
                  <a:moveTo>
                    <a:pt x="1455" y="323"/>
                  </a:moveTo>
                  <a:cubicBezTo>
                    <a:pt x="1827" y="323"/>
                    <a:pt x="1976" y="1564"/>
                    <a:pt x="1976" y="1691"/>
                  </a:cubicBezTo>
                  <a:cubicBezTo>
                    <a:pt x="1976" y="1934"/>
                    <a:pt x="1968" y="2169"/>
                    <a:pt x="1955" y="2399"/>
                  </a:cubicBezTo>
                  <a:lnTo>
                    <a:pt x="1955" y="2399"/>
                  </a:lnTo>
                  <a:cubicBezTo>
                    <a:pt x="1836" y="2214"/>
                    <a:pt x="1720" y="2028"/>
                    <a:pt x="1612" y="1843"/>
                  </a:cubicBezTo>
                  <a:cubicBezTo>
                    <a:pt x="1460" y="1539"/>
                    <a:pt x="973" y="810"/>
                    <a:pt x="1217" y="476"/>
                  </a:cubicBezTo>
                  <a:cubicBezTo>
                    <a:pt x="1304" y="368"/>
                    <a:pt x="1384" y="323"/>
                    <a:pt x="1455" y="323"/>
                  </a:cubicBezTo>
                  <a:close/>
                  <a:moveTo>
                    <a:pt x="3072" y="991"/>
                  </a:moveTo>
                  <a:cubicBezTo>
                    <a:pt x="3254" y="991"/>
                    <a:pt x="3396" y="1144"/>
                    <a:pt x="3375" y="1357"/>
                  </a:cubicBezTo>
                  <a:cubicBezTo>
                    <a:pt x="3299" y="1910"/>
                    <a:pt x="2809" y="2359"/>
                    <a:pt x="2332" y="2738"/>
                  </a:cubicBezTo>
                  <a:lnTo>
                    <a:pt x="2332" y="2738"/>
                  </a:lnTo>
                  <a:cubicBezTo>
                    <a:pt x="2338" y="2653"/>
                    <a:pt x="2344" y="2557"/>
                    <a:pt x="2349" y="2453"/>
                  </a:cubicBezTo>
                  <a:lnTo>
                    <a:pt x="2349" y="2453"/>
                  </a:lnTo>
                  <a:cubicBezTo>
                    <a:pt x="2374" y="2193"/>
                    <a:pt x="2418" y="1937"/>
                    <a:pt x="2524" y="1691"/>
                  </a:cubicBezTo>
                  <a:cubicBezTo>
                    <a:pt x="2584" y="1509"/>
                    <a:pt x="2645" y="1205"/>
                    <a:pt x="2828" y="1083"/>
                  </a:cubicBezTo>
                  <a:cubicBezTo>
                    <a:pt x="2910" y="1020"/>
                    <a:pt x="2995" y="991"/>
                    <a:pt x="3072" y="991"/>
                  </a:cubicBezTo>
                  <a:close/>
                  <a:moveTo>
                    <a:pt x="1546" y="0"/>
                  </a:moveTo>
                  <a:cubicBezTo>
                    <a:pt x="1440" y="0"/>
                    <a:pt x="1321" y="26"/>
                    <a:pt x="1186" y="80"/>
                  </a:cubicBezTo>
                  <a:cubicBezTo>
                    <a:pt x="1" y="536"/>
                    <a:pt x="1490" y="2542"/>
                    <a:pt x="1885" y="3120"/>
                  </a:cubicBezTo>
                  <a:cubicBezTo>
                    <a:pt x="1933" y="3187"/>
                    <a:pt x="2008" y="3215"/>
                    <a:pt x="2084" y="3215"/>
                  </a:cubicBezTo>
                  <a:cubicBezTo>
                    <a:pt x="2227" y="3215"/>
                    <a:pt x="2372" y="3115"/>
                    <a:pt x="2338" y="2993"/>
                  </a:cubicBezTo>
                  <a:lnTo>
                    <a:pt x="2338" y="2993"/>
                  </a:lnTo>
                  <a:cubicBezTo>
                    <a:pt x="3124" y="2540"/>
                    <a:pt x="4478" y="1419"/>
                    <a:pt x="3466" y="688"/>
                  </a:cubicBezTo>
                  <a:cubicBezTo>
                    <a:pt x="3384" y="631"/>
                    <a:pt x="3286" y="607"/>
                    <a:pt x="3184" y="607"/>
                  </a:cubicBezTo>
                  <a:cubicBezTo>
                    <a:pt x="2907" y="607"/>
                    <a:pt x="2596" y="784"/>
                    <a:pt x="2463" y="962"/>
                  </a:cubicBezTo>
                  <a:cubicBezTo>
                    <a:pt x="2412" y="1034"/>
                    <a:pt x="2366" y="1108"/>
                    <a:pt x="2325" y="1184"/>
                  </a:cubicBezTo>
                  <a:lnTo>
                    <a:pt x="2325" y="1184"/>
                  </a:lnTo>
                  <a:cubicBezTo>
                    <a:pt x="2249" y="549"/>
                    <a:pt x="2042" y="0"/>
                    <a:pt x="154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1858;p61"/>
            <p:cNvSpPr/>
            <p:nvPr/>
          </p:nvSpPr>
          <p:spPr>
            <a:xfrm>
              <a:off x="6929584" y="4121025"/>
              <a:ext cx="259600" cy="129222"/>
            </a:xfrm>
            <a:custGeom>
              <a:avLst/>
              <a:gdLst/>
              <a:ahLst/>
              <a:cxnLst/>
              <a:rect l="l" t="t" r="r" b="b"/>
              <a:pathLst>
                <a:path w="5169" h="2573" extrusionOk="0">
                  <a:moveTo>
                    <a:pt x="2399" y="0"/>
                  </a:moveTo>
                  <a:cubicBezTo>
                    <a:pt x="1728" y="0"/>
                    <a:pt x="1057" y="82"/>
                    <a:pt x="396" y="260"/>
                  </a:cubicBezTo>
                  <a:cubicBezTo>
                    <a:pt x="1" y="1446"/>
                    <a:pt x="62" y="2479"/>
                    <a:pt x="1460" y="2570"/>
                  </a:cubicBezTo>
                  <a:cubicBezTo>
                    <a:pt x="1506" y="2572"/>
                    <a:pt x="1551" y="2573"/>
                    <a:pt x="1596" y="2573"/>
                  </a:cubicBezTo>
                  <a:cubicBezTo>
                    <a:pt x="3112" y="2573"/>
                    <a:pt x="4312" y="1594"/>
                    <a:pt x="5168" y="443"/>
                  </a:cubicBezTo>
                  <a:cubicBezTo>
                    <a:pt x="4266" y="160"/>
                    <a:pt x="3333" y="0"/>
                    <a:pt x="239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1859;p61"/>
            <p:cNvSpPr/>
            <p:nvPr/>
          </p:nvSpPr>
          <p:spPr>
            <a:xfrm>
              <a:off x="7016670" y="4020680"/>
              <a:ext cx="202547" cy="19034"/>
            </a:xfrm>
            <a:custGeom>
              <a:avLst/>
              <a:gdLst/>
              <a:ahLst/>
              <a:cxnLst/>
              <a:rect l="l" t="t" r="r" b="b"/>
              <a:pathLst>
                <a:path w="4033" h="379" extrusionOk="0">
                  <a:moveTo>
                    <a:pt x="2380" y="1"/>
                  </a:moveTo>
                  <a:cubicBezTo>
                    <a:pt x="1606" y="1"/>
                    <a:pt x="812" y="132"/>
                    <a:pt x="60" y="222"/>
                  </a:cubicBezTo>
                  <a:cubicBezTo>
                    <a:pt x="8" y="222"/>
                    <a:pt x="1" y="289"/>
                    <a:pt x="57" y="289"/>
                  </a:cubicBezTo>
                  <a:cubicBezTo>
                    <a:pt x="67" y="289"/>
                    <a:pt x="78" y="287"/>
                    <a:pt x="91" y="283"/>
                  </a:cubicBezTo>
                  <a:cubicBezTo>
                    <a:pt x="828" y="248"/>
                    <a:pt x="1537" y="166"/>
                    <a:pt x="2244" y="166"/>
                  </a:cubicBezTo>
                  <a:cubicBezTo>
                    <a:pt x="2789" y="166"/>
                    <a:pt x="3334" y="215"/>
                    <a:pt x="3890" y="374"/>
                  </a:cubicBezTo>
                  <a:cubicBezTo>
                    <a:pt x="3900" y="377"/>
                    <a:pt x="3910" y="379"/>
                    <a:pt x="3919" y="379"/>
                  </a:cubicBezTo>
                  <a:cubicBezTo>
                    <a:pt x="3993" y="379"/>
                    <a:pt x="4032" y="279"/>
                    <a:pt x="3951" y="252"/>
                  </a:cubicBezTo>
                  <a:cubicBezTo>
                    <a:pt x="3451" y="65"/>
                    <a:pt x="2921" y="1"/>
                    <a:pt x="238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860;p61"/>
            <p:cNvSpPr/>
            <p:nvPr/>
          </p:nvSpPr>
          <p:spPr>
            <a:xfrm>
              <a:off x="6998289" y="4064374"/>
              <a:ext cx="200940" cy="18130"/>
            </a:xfrm>
            <a:custGeom>
              <a:avLst/>
              <a:gdLst/>
              <a:ahLst/>
              <a:cxnLst/>
              <a:rect l="l" t="t" r="r" b="b"/>
              <a:pathLst>
                <a:path w="4001" h="361" extrusionOk="0">
                  <a:moveTo>
                    <a:pt x="2284" y="0"/>
                  </a:moveTo>
                  <a:cubicBezTo>
                    <a:pt x="1543" y="0"/>
                    <a:pt x="788" y="116"/>
                    <a:pt x="62" y="203"/>
                  </a:cubicBezTo>
                  <a:cubicBezTo>
                    <a:pt x="1" y="203"/>
                    <a:pt x="1" y="294"/>
                    <a:pt x="62" y="294"/>
                  </a:cubicBezTo>
                  <a:cubicBezTo>
                    <a:pt x="800" y="242"/>
                    <a:pt x="1510" y="162"/>
                    <a:pt x="2224" y="162"/>
                  </a:cubicBezTo>
                  <a:cubicBezTo>
                    <a:pt x="2772" y="162"/>
                    <a:pt x="3323" y="209"/>
                    <a:pt x="3891" y="355"/>
                  </a:cubicBezTo>
                  <a:cubicBezTo>
                    <a:pt x="3900" y="359"/>
                    <a:pt x="3908" y="361"/>
                    <a:pt x="3916" y="361"/>
                  </a:cubicBezTo>
                  <a:cubicBezTo>
                    <a:pt x="3966" y="361"/>
                    <a:pt x="4000" y="290"/>
                    <a:pt x="3922" y="264"/>
                  </a:cubicBezTo>
                  <a:cubicBezTo>
                    <a:pt x="3398" y="67"/>
                    <a:pt x="2845" y="0"/>
                    <a:pt x="2284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861;p61"/>
            <p:cNvSpPr/>
            <p:nvPr/>
          </p:nvSpPr>
          <p:spPr>
            <a:xfrm>
              <a:off x="7627228" y="2717450"/>
              <a:ext cx="270247" cy="548078"/>
            </a:xfrm>
            <a:custGeom>
              <a:avLst/>
              <a:gdLst/>
              <a:ahLst/>
              <a:cxnLst/>
              <a:rect l="l" t="t" r="r" b="b"/>
              <a:pathLst>
                <a:path w="5381" h="10913" extrusionOk="0">
                  <a:moveTo>
                    <a:pt x="5381" y="0"/>
                  </a:moveTo>
                  <a:lnTo>
                    <a:pt x="426" y="7751"/>
                  </a:lnTo>
                  <a:lnTo>
                    <a:pt x="1" y="10912"/>
                  </a:lnTo>
                  <a:lnTo>
                    <a:pt x="5381" y="2797"/>
                  </a:lnTo>
                  <a:lnTo>
                    <a:pt x="538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862;p61"/>
            <p:cNvSpPr/>
            <p:nvPr/>
          </p:nvSpPr>
          <p:spPr>
            <a:xfrm>
              <a:off x="6514393" y="3186078"/>
              <a:ext cx="148106" cy="992296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64" y="19758"/>
                  </a:lnTo>
                  <a:lnTo>
                    <a:pt x="2949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863;p61"/>
            <p:cNvSpPr/>
            <p:nvPr/>
          </p:nvSpPr>
          <p:spPr>
            <a:xfrm>
              <a:off x="6633471" y="3186078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1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864;p61"/>
            <p:cNvSpPr/>
            <p:nvPr/>
          </p:nvSpPr>
          <p:spPr>
            <a:xfrm>
              <a:off x="7663891" y="3172368"/>
              <a:ext cx="122141" cy="1006007"/>
            </a:xfrm>
            <a:custGeom>
              <a:avLst/>
              <a:gdLst/>
              <a:ahLst/>
              <a:cxnLst/>
              <a:rect l="l" t="t" r="r" b="b"/>
              <a:pathLst>
                <a:path w="2432" h="20031" extrusionOk="0">
                  <a:moveTo>
                    <a:pt x="0" y="0"/>
                  </a:moveTo>
                  <a:lnTo>
                    <a:pt x="547" y="20031"/>
                  </a:lnTo>
                  <a:lnTo>
                    <a:pt x="2432" y="20031"/>
                  </a:lnTo>
                  <a:lnTo>
                    <a:pt x="1885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865;p61"/>
            <p:cNvSpPr/>
            <p:nvPr/>
          </p:nvSpPr>
          <p:spPr>
            <a:xfrm>
              <a:off x="7758511" y="3085332"/>
              <a:ext cx="96226" cy="1093042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38" y="0"/>
                  </a:moveTo>
                  <a:lnTo>
                    <a:pt x="1" y="2007"/>
                  </a:lnTo>
                  <a:lnTo>
                    <a:pt x="548" y="21764"/>
                  </a:lnTo>
                  <a:lnTo>
                    <a:pt x="1916" y="20700"/>
                  </a:lnTo>
                  <a:lnTo>
                    <a:pt x="133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866;p61"/>
            <p:cNvSpPr/>
            <p:nvPr/>
          </p:nvSpPr>
          <p:spPr>
            <a:xfrm>
              <a:off x="7750877" y="3163327"/>
              <a:ext cx="311480" cy="140372"/>
            </a:xfrm>
            <a:custGeom>
              <a:avLst/>
              <a:gdLst/>
              <a:ahLst/>
              <a:cxnLst/>
              <a:rect l="l" t="t" r="r" b="b"/>
              <a:pathLst>
                <a:path w="6202" h="2795" extrusionOk="0">
                  <a:moveTo>
                    <a:pt x="3766" y="0"/>
                  </a:moveTo>
                  <a:cubicBezTo>
                    <a:pt x="3505" y="0"/>
                    <a:pt x="3223" y="36"/>
                    <a:pt x="2919" y="119"/>
                  </a:cubicBezTo>
                  <a:cubicBezTo>
                    <a:pt x="730" y="758"/>
                    <a:pt x="1" y="2794"/>
                    <a:pt x="1" y="2794"/>
                  </a:cubicBezTo>
                  <a:lnTo>
                    <a:pt x="1095" y="2399"/>
                  </a:lnTo>
                  <a:cubicBezTo>
                    <a:pt x="1095" y="2399"/>
                    <a:pt x="1490" y="1396"/>
                    <a:pt x="3253" y="1001"/>
                  </a:cubicBezTo>
                  <a:cubicBezTo>
                    <a:pt x="3521" y="944"/>
                    <a:pt x="3763" y="921"/>
                    <a:pt x="3981" y="921"/>
                  </a:cubicBezTo>
                  <a:cubicBezTo>
                    <a:pt x="5050" y="921"/>
                    <a:pt x="5533" y="1487"/>
                    <a:pt x="5533" y="1487"/>
                  </a:cubicBezTo>
                  <a:lnTo>
                    <a:pt x="6202" y="1426"/>
                  </a:lnTo>
                  <a:cubicBezTo>
                    <a:pt x="6202" y="1426"/>
                    <a:pt x="5409" y="0"/>
                    <a:pt x="376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867;p61"/>
            <p:cNvSpPr/>
            <p:nvPr/>
          </p:nvSpPr>
          <p:spPr>
            <a:xfrm>
              <a:off x="7552447" y="3228918"/>
              <a:ext cx="702261" cy="1086463"/>
            </a:xfrm>
            <a:custGeom>
              <a:avLst/>
              <a:gdLst/>
              <a:ahLst/>
              <a:cxnLst/>
              <a:rect l="l" t="t" r="r" b="b"/>
              <a:pathLst>
                <a:path w="13983" h="21633" extrusionOk="0">
                  <a:moveTo>
                    <a:pt x="8538" y="0"/>
                  </a:moveTo>
                  <a:cubicBezTo>
                    <a:pt x="7778" y="0"/>
                    <a:pt x="6843" y="95"/>
                    <a:pt x="5684" y="303"/>
                  </a:cubicBezTo>
                  <a:cubicBezTo>
                    <a:pt x="5684" y="303"/>
                    <a:pt x="0" y="1275"/>
                    <a:pt x="274" y="5136"/>
                  </a:cubicBezTo>
                  <a:cubicBezTo>
                    <a:pt x="548" y="9026"/>
                    <a:pt x="152" y="17902"/>
                    <a:pt x="1946" y="21032"/>
                  </a:cubicBezTo>
                  <a:cubicBezTo>
                    <a:pt x="2196" y="21462"/>
                    <a:pt x="3041" y="21633"/>
                    <a:pt x="4151" y="21633"/>
                  </a:cubicBezTo>
                  <a:cubicBezTo>
                    <a:pt x="6415" y="21633"/>
                    <a:pt x="9777" y="20925"/>
                    <a:pt x="11429" y="20273"/>
                  </a:cubicBezTo>
                  <a:cubicBezTo>
                    <a:pt x="13891" y="19300"/>
                    <a:pt x="13982" y="16716"/>
                    <a:pt x="13739" y="14102"/>
                  </a:cubicBezTo>
                  <a:cubicBezTo>
                    <a:pt x="13496" y="11458"/>
                    <a:pt x="12827" y="5257"/>
                    <a:pt x="12037" y="2461"/>
                  </a:cubicBezTo>
                  <a:cubicBezTo>
                    <a:pt x="11662" y="1077"/>
                    <a:pt x="11105" y="0"/>
                    <a:pt x="8538" y="0"/>
                  </a:cubicBez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868;p61"/>
            <p:cNvSpPr/>
            <p:nvPr/>
          </p:nvSpPr>
          <p:spPr>
            <a:xfrm>
              <a:off x="7618088" y="3232836"/>
              <a:ext cx="703768" cy="1085610"/>
            </a:xfrm>
            <a:custGeom>
              <a:avLst/>
              <a:gdLst/>
              <a:ahLst/>
              <a:cxnLst/>
              <a:rect l="l" t="t" r="r" b="b"/>
              <a:pathLst>
                <a:path w="14013" h="21616" extrusionOk="0">
                  <a:moveTo>
                    <a:pt x="8589" y="1"/>
                  </a:moveTo>
                  <a:cubicBezTo>
                    <a:pt x="7827" y="1"/>
                    <a:pt x="6886" y="98"/>
                    <a:pt x="5715" y="316"/>
                  </a:cubicBezTo>
                  <a:cubicBezTo>
                    <a:pt x="5715" y="316"/>
                    <a:pt x="0" y="1258"/>
                    <a:pt x="274" y="5149"/>
                  </a:cubicBezTo>
                  <a:cubicBezTo>
                    <a:pt x="578" y="9009"/>
                    <a:pt x="152" y="17884"/>
                    <a:pt x="1976" y="21015"/>
                  </a:cubicBezTo>
                  <a:cubicBezTo>
                    <a:pt x="2216" y="21445"/>
                    <a:pt x="3058" y="21615"/>
                    <a:pt x="4168" y="21615"/>
                  </a:cubicBezTo>
                  <a:cubicBezTo>
                    <a:pt x="6431" y="21615"/>
                    <a:pt x="9808" y="20908"/>
                    <a:pt x="11460" y="20255"/>
                  </a:cubicBezTo>
                  <a:cubicBezTo>
                    <a:pt x="13922" y="19283"/>
                    <a:pt x="14013" y="16729"/>
                    <a:pt x="13770" y="14085"/>
                  </a:cubicBezTo>
                  <a:cubicBezTo>
                    <a:pt x="13527" y="11471"/>
                    <a:pt x="12858" y="5240"/>
                    <a:pt x="12068" y="2444"/>
                  </a:cubicBezTo>
                  <a:cubicBezTo>
                    <a:pt x="11670" y="1087"/>
                    <a:pt x="11129" y="1"/>
                    <a:pt x="858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869;p61"/>
            <p:cNvSpPr/>
            <p:nvPr/>
          </p:nvSpPr>
          <p:spPr>
            <a:xfrm>
              <a:off x="7682222" y="3752139"/>
              <a:ext cx="607592" cy="189891"/>
            </a:xfrm>
            <a:custGeom>
              <a:avLst/>
              <a:gdLst/>
              <a:ahLst/>
              <a:cxnLst/>
              <a:rect l="l" t="t" r="r" b="b"/>
              <a:pathLst>
                <a:path w="12098" h="3781" extrusionOk="0">
                  <a:moveTo>
                    <a:pt x="9093" y="0"/>
                  </a:moveTo>
                  <a:cubicBezTo>
                    <a:pt x="8136" y="0"/>
                    <a:pt x="6812" y="123"/>
                    <a:pt x="4955" y="402"/>
                  </a:cubicBezTo>
                  <a:cubicBezTo>
                    <a:pt x="4955" y="402"/>
                    <a:pt x="608" y="1374"/>
                    <a:pt x="0" y="3259"/>
                  </a:cubicBezTo>
                  <a:cubicBezTo>
                    <a:pt x="1431" y="3616"/>
                    <a:pt x="2878" y="3781"/>
                    <a:pt x="4326" y="3781"/>
                  </a:cubicBezTo>
                  <a:cubicBezTo>
                    <a:pt x="6938" y="3781"/>
                    <a:pt x="9556" y="3246"/>
                    <a:pt x="12098" y="2347"/>
                  </a:cubicBezTo>
                  <a:cubicBezTo>
                    <a:pt x="11946" y="1800"/>
                    <a:pt x="11794" y="1313"/>
                    <a:pt x="11611" y="949"/>
                  </a:cubicBezTo>
                  <a:cubicBezTo>
                    <a:pt x="11303" y="370"/>
                    <a:pt x="10750" y="0"/>
                    <a:pt x="9093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1870;p61"/>
            <p:cNvSpPr/>
            <p:nvPr/>
          </p:nvSpPr>
          <p:spPr>
            <a:xfrm>
              <a:off x="7671525" y="3869962"/>
              <a:ext cx="625923" cy="137007"/>
            </a:xfrm>
            <a:custGeom>
              <a:avLst/>
              <a:gdLst/>
              <a:ahLst/>
              <a:cxnLst/>
              <a:rect l="l" t="t" r="r" b="b"/>
              <a:pathLst>
                <a:path w="12463" h="2728" extrusionOk="0">
                  <a:moveTo>
                    <a:pt x="12311" y="1"/>
                  </a:moveTo>
                  <a:cubicBezTo>
                    <a:pt x="9769" y="900"/>
                    <a:pt x="7151" y="1435"/>
                    <a:pt x="4539" y="1435"/>
                  </a:cubicBezTo>
                  <a:cubicBezTo>
                    <a:pt x="3091" y="1435"/>
                    <a:pt x="1644" y="1270"/>
                    <a:pt x="213" y="913"/>
                  </a:cubicBezTo>
                  <a:cubicBezTo>
                    <a:pt x="213" y="1004"/>
                    <a:pt x="183" y="1095"/>
                    <a:pt x="152" y="1186"/>
                  </a:cubicBezTo>
                  <a:cubicBezTo>
                    <a:pt x="122" y="1581"/>
                    <a:pt x="61" y="2037"/>
                    <a:pt x="0" y="2554"/>
                  </a:cubicBezTo>
                  <a:cubicBezTo>
                    <a:pt x="943" y="2668"/>
                    <a:pt x="1907" y="2727"/>
                    <a:pt x="2883" y="2727"/>
                  </a:cubicBezTo>
                  <a:cubicBezTo>
                    <a:pt x="6063" y="2727"/>
                    <a:pt x="9369" y="2102"/>
                    <a:pt x="12463" y="730"/>
                  </a:cubicBezTo>
                  <a:cubicBezTo>
                    <a:pt x="12402" y="487"/>
                    <a:pt x="12371" y="244"/>
                    <a:pt x="12311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1871;p61"/>
            <p:cNvSpPr/>
            <p:nvPr/>
          </p:nvSpPr>
          <p:spPr>
            <a:xfrm>
              <a:off x="7668461" y="3906624"/>
              <a:ext cx="662585" cy="316653"/>
            </a:xfrm>
            <a:custGeom>
              <a:avLst/>
              <a:gdLst/>
              <a:ahLst/>
              <a:cxnLst/>
              <a:rect l="l" t="t" r="r" b="b"/>
              <a:pathLst>
                <a:path w="13193" h="6305" extrusionOk="0">
                  <a:moveTo>
                    <a:pt x="12524" y="0"/>
                  </a:moveTo>
                  <a:cubicBezTo>
                    <a:pt x="9430" y="1372"/>
                    <a:pt x="6124" y="1997"/>
                    <a:pt x="2944" y="1997"/>
                  </a:cubicBezTo>
                  <a:cubicBezTo>
                    <a:pt x="1968" y="1997"/>
                    <a:pt x="1004" y="1938"/>
                    <a:pt x="61" y="1824"/>
                  </a:cubicBezTo>
                  <a:cubicBezTo>
                    <a:pt x="61" y="2037"/>
                    <a:pt x="31" y="2250"/>
                    <a:pt x="0" y="2462"/>
                  </a:cubicBezTo>
                  <a:cubicBezTo>
                    <a:pt x="2841" y="5278"/>
                    <a:pt x="6695" y="6304"/>
                    <a:pt x="10546" y="6304"/>
                  </a:cubicBezTo>
                  <a:cubicBezTo>
                    <a:pt x="11268" y="6304"/>
                    <a:pt x="11991" y="6268"/>
                    <a:pt x="12706" y="6201"/>
                  </a:cubicBezTo>
                  <a:cubicBezTo>
                    <a:pt x="13192" y="5563"/>
                    <a:pt x="13192" y="4803"/>
                    <a:pt x="13071" y="4043"/>
                  </a:cubicBezTo>
                  <a:cubicBezTo>
                    <a:pt x="12949" y="3192"/>
                    <a:pt x="12797" y="1490"/>
                    <a:pt x="12524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1872;p61"/>
            <p:cNvSpPr/>
            <p:nvPr/>
          </p:nvSpPr>
          <p:spPr>
            <a:xfrm>
              <a:off x="7660827" y="4030273"/>
              <a:ext cx="645761" cy="304047"/>
            </a:xfrm>
            <a:custGeom>
              <a:avLst/>
              <a:gdLst/>
              <a:ahLst/>
              <a:cxnLst/>
              <a:rect l="l" t="t" r="r" b="b"/>
              <a:pathLst>
                <a:path w="12858" h="6054" extrusionOk="0">
                  <a:moveTo>
                    <a:pt x="152" y="0"/>
                  </a:moveTo>
                  <a:lnTo>
                    <a:pt x="152" y="0"/>
                  </a:lnTo>
                  <a:cubicBezTo>
                    <a:pt x="0" y="2098"/>
                    <a:pt x="61" y="4712"/>
                    <a:pt x="1338" y="5836"/>
                  </a:cubicBezTo>
                  <a:cubicBezTo>
                    <a:pt x="1513" y="5989"/>
                    <a:pt x="2005" y="6053"/>
                    <a:pt x="2688" y="6053"/>
                  </a:cubicBezTo>
                  <a:cubicBezTo>
                    <a:pt x="4852" y="6053"/>
                    <a:pt x="8926" y="5410"/>
                    <a:pt x="10821" y="4924"/>
                  </a:cubicBezTo>
                  <a:cubicBezTo>
                    <a:pt x="11885" y="4620"/>
                    <a:pt x="12524" y="4225"/>
                    <a:pt x="12858" y="3739"/>
                  </a:cubicBezTo>
                  <a:lnTo>
                    <a:pt x="12858" y="3739"/>
                  </a:lnTo>
                  <a:cubicBezTo>
                    <a:pt x="12143" y="3806"/>
                    <a:pt x="11420" y="3842"/>
                    <a:pt x="10698" y="3842"/>
                  </a:cubicBezTo>
                  <a:cubicBezTo>
                    <a:pt x="6847" y="3842"/>
                    <a:pt x="2993" y="2816"/>
                    <a:pt x="152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1873;p61"/>
            <p:cNvSpPr/>
            <p:nvPr/>
          </p:nvSpPr>
          <p:spPr>
            <a:xfrm>
              <a:off x="7854687" y="3424636"/>
              <a:ext cx="177135" cy="197676"/>
            </a:xfrm>
            <a:custGeom>
              <a:avLst/>
              <a:gdLst/>
              <a:ahLst/>
              <a:cxnLst/>
              <a:rect l="l" t="t" r="r" b="b"/>
              <a:pathLst>
                <a:path w="3527" h="3936" extrusionOk="0">
                  <a:moveTo>
                    <a:pt x="2143" y="1115"/>
                  </a:moveTo>
                  <a:cubicBezTo>
                    <a:pt x="2257" y="1115"/>
                    <a:pt x="2342" y="1469"/>
                    <a:pt x="2372" y="1907"/>
                  </a:cubicBezTo>
                  <a:cubicBezTo>
                    <a:pt x="2372" y="2363"/>
                    <a:pt x="2311" y="2758"/>
                    <a:pt x="2189" y="2758"/>
                  </a:cubicBezTo>
                  <a:cubicBezTo>
                    <a:pt x="2098" y="2758"/>
                    <a:pt x="1976" y="2394"/>
                    <a:pt x="1976" y="1938"/>
                  </a:cubicBezTo>
                  <a:cubicBezTo>
                    <a:pt x="1946" y="1482"/>
                    <a:pt x="2037" y="1117"/>
                    <a:pt x="2128" y="1117"/>
                  </a:cubicBezTo>
                  <a:cubicBezTo>
                    <a:pt x="2133" y="1116"/>
                    <a:pt x="2138" y="1115"/>
                    <a:pt x="2143" y="1115"/>
                  </a:cubicBezTo>
                  <a:close/>
                  <a:moveTo>
                    <a:pt x="1247" y="1360"/>
                  </a:moveTo>
                  <a:cubicBezTo>
                    <a:pt x="1369" y="1360"/>
                    <a:pt x="1460" y="1694"/>
                    <a:pt x="1490" y="2150"/>
                  </a:cubicBezTo>
                  <a:cubicBezTo>
                    <a:pt x="1490" y="2606"/>
                    <a:pt x="1429" y="3001"/>
                    <a:pt x="1308" y="3001"/>
                  </a:cubicBezTo>
                  <a:cubicBezTo>
                    <a:pt x="1304" y="3003"/>
                    <a:pt x="1301" y="3003"/>
                    <a:pt x="1297" y="3003"/>
                  </a:cubicBezTo>
                  <a:cubicBezTo>
                    <a:pt x="1207" y="3003"/>
                    <a:pt x="1095" y="2649"/>
                    <a:pt x="1095" y="2211"/>
                  </a:cubicBezTo>
                  <a:cubicBezTo>
                    <a:pt x="1065" y="1755"/>
                    <a:pt x="1156" y="1360"/>
                    <a:pt x="1247" y="1360"/>
                  </a:cubicBezTo>
                  <a:close/>
                  <a:moveTo>
                    <a:pt x="1645" y="0"/>
                  </a:moveTo>
                  <a:cubicBezTo>
                    <a:pt x="1581" y="0"/>
                    <a:pt x="1515" y="40"/>
                    <a:pt x="1460" y="114"/>
                  </a:cubicBezTo>
                  <a:lnTo>
                    <a:pt x="62" y="2120"/>
                  </a:lnTo>
                  <a:cubicBezTo>
                    <a:pt x="1" y="2211"/>
                    <a:pt x="1" y="2394"/>
                    <a:pt x="92" y="2454"/>
                  </a:cubicBezTo>
                  <a:lnTo>
                    <a:pt x="1764" y="3883"/>
                  </a:lnTo>
                  <a:cubicBezTo>
                    <a:pt x="1800" y="3919"/>
                    <a:pt x="1845" y="3936"/>
                    <a:pt x="1891" y="3936"/>
                  </a:cubicBezTo>
                  <a:cubicBezTo>
                    <a:pt x="1961" y="3936"/>
                    <a:pt x="2031" y="3896"/>
                    <a:pt x="2068" y="3822"/>
                  </a:cubicBezTo>
                  <a:lnTo>
                    <a:pt x="3466" y="1846"/>
                  </a:lnTo>
                  <a:cubicBezTo>
                    <a:pt x="3527" y="1725"/>
                    <a:pt x="3527" y="1573"/>
                    <a:pt x="3435" y="1482"/>
                  </a:cubicBezTo>
                  <a:lnTo>
                    <a:pt x="1764" y="53"/>
                  </a:lnTo>
                  <a:cubicBezTo>
                    <a:pt x="1728" y="17"/>
                    <a:pt x="1687" y="0"/>
                    <a:pt x="1645" y="0"/>
                  </a:cubicBez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1874;p61"/>
            <p:cNvSpPr/>
            <p:nvPr/>
          </p:nvSpPr>
          <p:spPr>
            <a:xfrm>
              <a:off x="7859258" y="3417003"/>
              <a:ext cx="178692" cy="197676"/>
            </a:xfrm>
            <a:custGeom>
              <a:avLst/>
              <a:gdLst/>
              <a:ahLst/>
              <a:cxnLst/>
              <a:rect l="l" t="t" r="r" b="b"/>
              <a:pathLst>
                <a:path w="3558" h="3936" extrusionOk="0">
                  <a:moveTo>
                    <a:pt x="2159" y="1087"/>
                  </a:moveTo>
                  <a:cubicBezTo>
                    <a:pt x="2250" y="1087"/>
                    <a:pt x="2341" y="1451"/>
                    <a:pt x="2372" y="1907"/>
                  </a:cubicBezTo>
                  <a:cubicBezTo>
                    <a:pt x="2372" y="2363"/>
                    <a:pt x="2311" y="2728"/>
                    <a:pt x="2189" y="2758"/>
                  </a:cubicBezTo>
                  <a:cubicBezTo>
                    <a:pt x="2098" y="2758"/>
                    <a:pt x="2007" y="2394"/>
                    <a:pt x="1977" y="1938"/>
                  </a:cubicBezTo>
                  <a:cubicBezTo>
                    <a:pt x="1977" y="1482"/>
                    <a:pt x="2037" y="1117"/>
                    <a:pt x="2159" y="1087"/>
                  </a:cubicBezTo>
                  <a:close/>
                  <a:moveTo>
                    <a:pt x="1288" y="1358"/>
                  </a:moveTo>
                  <a:cubicBezTo>
                    <a:pt x="1378" y="1358"/>
                    <a:pt x="1490" y="1712"/>
                    <a:pt x="1490" y="2150"/>
                  </a:cubicBezTo>
                  <a:cubicBezTo>
                    <a:pt x="1521" y="2606"/>
                    <a:pt x="1430" y="3001"/>
                    <a:pt x="1338" y="3001"/>
                  </a:cubicBezTo>
                  <a:cubicBezTo>
                    <a:pt x="1217" y="3001"/>
                    <a:pt x="1126" y="2667"/>
                    <a:pt x="1095" y="2211"/>
                  </a:cubicBezTo>
                  <a:cubicBezTo>
                    <a:pt x="1095" y="1755"/>
                    <a:pt x="1156" y="1360"/>
                    <a:pt x="1278" y="1360"/>
                  </a:cubicBezTo>
                  <a:cubicBezTo>
                    <a:pt x="1281" y="1359"/>
                    <a:pt x="1285" y="1358"/>
                    <a:pt x="1288" y="1358"/>
                  </a:cubicBezTo>
                  <a:close/>
                  <a:moveTo>
                    <a:pt x="1667" y="0"/>
                  </a:moveTo>
                  <a:cubicBezTo>
                    <a:pt x="1597" y="0"/>
                    <a:pt x="1527" y="40"/>
                    <a:pt x="1490" y="114"/>
                  </a:cubicBezTo>
                  <a:lnTo>
                    <a:pt x="92" y="2120"/>
                  </a:lnTo>
                  <a:cubicBezTo>
                    <a:pt x="1" y="2211"/>
                    <a:pt x="31" y="2363"/>
                    <a:pt x="123" y="2454"/>
                  </a:cubicBezTo>
                  <a:lnTo>
                    <a:pt x="1764" y="3883"/>
                  </a:lnTo>
                  <a:cubicBezTo>
                    <a:pt x="1800" y="3919"/>
                    <a:pt x="1845" y="3936"/>
                    <a:pt x="1891" y="3936"/>
                  </a:cubicBezTo>
                  <a:cubicBezTo>
                    <a:pt x="1961" y="3936"/>
                    <a:pt x="2031" y="3896"/>
                    <a:pt x="2068" y="3822"/>
                  </a:cubicBezTo>
                  <a:lnTo>
                    <a:pt x="3466" y="1816"/>
                  </a:lnTo>
                  <a:cubicBezTo>
                    <a:pt x="3557" y="1725"/>
                    <a:pt x="3527" y="1573"/>
                    <a:pt x="3436" y="1482"/>
                  </a:cubicBezTo>
                  <a:lnTo>
                    <a:pt x="1794" y="53"/>
                  </a:lnTo>
                  <a:cubicBezTo>
                    <a:pt x="1758" y="17"/>
                    <a:pt x="1713" y="0"/>
                    <a:pt x="1667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1875;p61"/>
            <p:cNvSpPr/>
            <p:nvPr/>
          </p:nvSpPr>
          <p:spPr>
            <a:xfrm>
              <a:off x="6056412" y="3265481"/>
              <a:ext cx="1586127" cy="164880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1876;p61"/>
            <p:cNvSpPr/>
            <p:nvPr/>
          </p:nvSpPr>
          <p:spPr>
            <a:xfrm>
              <a:off x="7627228" y="2900612"/>
              <a:ext cx="238205" cy="529747"/>
            </a:xfrm>
            <a:custGeom>
              <a:avLst/>
              <a:gdLst/>
              <a:ahLst/>
              <a:cxnLst/>
              <a:rect l="l" t="t" r="r" b="b"/>
              <a:pathLst>
                <a:path w="4743" h="10548" extrusionOk="0">
                  <a:moveTo>
                    <a:pt x="4743" y="1"/>
                  </a:moveTo>
                  <a:lnTo>
                    <a:pt x="1" y="7265"/>
                  </a:lnTo>
                  <a:lnTo>
                    <a:pt x="305" y="10548"/>
                  </a:lnTo>
                  <a:lnTo>
                    <a:pt x="4743" y="2858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1877;p61"/>
            <p:cNvSpPr/>
            <p:nvPr/>
          </p:nvSpPr>
          <p:spPr>
            <a:xfrm>
              <a:off x="6118989" y="3430312"/>
              <a:ext cx="148156" cy="992296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1878;p61"/>
            <p:cNvSpPr/>
            <p:nvPr/>
          </p:nvSpPr>
          <p:spPr>
            <a:xfrm>
              <a:off x="6238067" y="3430312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1879;p61"/>
            <p:cNvSpPr/>
            <p:nvPr/>
          </p:nvSpPr>
          <p:spPr>
            <a:xfrm>
              <a:off x="7411974" y="3430312"/>
              <a:ext cx="148156" cy="992296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1880;p61"/>
            <p:cNvSpPr/>
            <p:nvPr/>
          </p:nvSpPr>
          <p:spPr>
            <a:xfrm>
              <a:off x="7531052" y="3430312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881;p61"/>
            <p:cNvSpPr/>
            <p:nvPr/>
          </p:nvSpPr>
          <p:spPr>
            <a:xfrm>
              <a:off x="5935827" y="3106726"/>
              <a:ext cx="441205" cy="158804"/>
            </a:xfrm>
            <a:custGeom>
              <a:avLst/>
              <a:gdLst/>
              <a:ahLst/>
              <a:cxnLst/>
              <a:rect l="l" t="t" r="r" b="b"/>
              <a:pathLst>
                <a:path w="8785" h="3162" extrusionOk="0">
                  <a:moveTo>
                    <a:pt x="0" y="0"/>
                  </a:moveTo>
                  <a:lnTo>
                    <a:pt x="578" y="3161"/>
                  </a:lnTo>
                  <a:lnTo>
                    <a:pt x="8785" y="3161"/>
                  </a:lnTo>
                  <a:cubicBezTo>
                    <a:pt x="8055" y="2310"/>
                    <a:pt x="7295" y="912"/>
                    <a:pt x="6596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882;p61"/>
            <p:cNvSpPr/>
            <p:nvPr/>
          </p:nvSpPr>
          <p:spPr>
            <a:xfrm>
              <a:off x="6267096" y="3106726"/>
              <a:ext cx="235142" cy="158804"/>
            </a:xfrm>
            <a:custGeom>
              <a:avLst/>
              <a:gdLst/>
              <a:ahLst/>
              <a:cxnLst/>
              <a:rect l="l" t="t" r="r" b="b"/>
              <a:pathLst>
                <a:path w="4682" h="3162" extrusionOk="0">
                  <a:moveTo>
                    <a:pt x="0" y="0"/>
                  </a:moveTo>
                  <a:cubicBezTo>
                    <a:pt x="699" y="912"/>
                    <a:pt x="1459" y="2310"/>
                    <a:pt x="2189" y="3161"/>
                  </a:cubicBezTo>
                  <a:lnTo>
                    <a:pt x="4681" y="3161"/>
                  </a:lnTo>
                  <a:cubicBezTo>
                    <a:pt x="3982" y="2249"/>
                    <a:pt x="3070" y="882"/>
                    <a:pt x="2341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1883;p61"/>
            <p:cNvSpPr/>
            <p:nvPr/>
          </p:nvSpPr>
          <p:spPr>
            <a:xfrm>
              <a:off x="6384617" y="3106726"/>
              <a:ext cx="259550" cy="158804"/>
            </a:xfrm>
            <a:custGeom>
              <a:avLst/>
              <a:gdLst/>
              <a:ahLst/>
              <a:cxnLst/>
              <a:rect l="l" t="t" r="r" b="b"/>
              <a:pathLst>
                <a:path w="5168" h="3162" extrusionOk="0">
                  <a:moveTo>
                    <a:pt x="1" y="0"/>
                  </a:moveTo>
                  <a:cubicBezTo>
                    <a:pt x="730" y="882"/>
                    <a:pt x="1672" y="2249"/>
                    <a:pt x="2341" y="3161"/>
                  </a:cubicBezTo>
                  <a:lnTo>
                    <a:pt x="5168" y="3161"/>
                  </a:lnTo>
                  <a:cubicBezTo>
                    <a:pt x="4682" y="2249"/>
                    <a:pt x="3861" y="882"/>
                    <a:pt x="3375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1884;p61"/>
            <p:cNvSpPr/>
            <p:nvPr/>
          </p:nvSpPr>
          <p:spPr>
            <a:xfrm>
              <a:off x="6773894" y="3106726"/>
              <a:ext cx="874776" cy="158804"/>
            </a:xfrm>
            <a:custGeom>
              <a:avLst/>
              <a:gdLst/>
              <a:ahLst/>
              <a:cxnLst/>
              <a:rect l="l" t="t" r="r" b="b"/>
              <a:pathLst>
                <a:path w="17418" h="3162" extrusionOk="0">
                  <a:moveTo>
                    <a:pt x="1" y="0"/>
                  </a:moveTo>
                  <a:cubicBezTo>
                    <a:pt x="487" y="942"/>
                    <a:pt x="1308" y="2219"/>
                    <a:pt x="1885" y="3161"/>
                  </a:cubicBezTo>
                  <a:lnTo>
                    <a:pt x="16992" y="3161"/>
                  </a:lnTo>
                  <a:lnTo>
                    <a:pt x="17417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1885;p61"/>
            <p:cNvSpPr/>
            <p:nvPr/>
          </p:nvSpPr>
          <p:spPr>
            <a:xfrm>
              <a:off x="6554069" y="3106726"/>
              <a:ext cx="314544" cy="158804"/>
            </a:xfrm>
            <a:custGeom>
              <a:avLst/>
              <a:gdLst/>
              <a:ahLst/>
              <a:cxnLst/>
              <a:rect l="l" t="t" r="r" b="b"/>
              <a:pathLst>
                <a:path w="6263" h="3162" extrusionOk="0">
                  <a:moveTo>
                    <a:pt x="1" y="0"/>
                  </a:moveTo>
                  <a:cubicBezTo>
                    <a:pt x="487" y="912"/>
                    <a:pt x="1308" y="2249"/>
                    <a:pt x="1794" y="3161"/>
                  </a:cubicBezTo>
                  <a:lnTo>
                    <a:pt x="6262" y="3161"/>
                  </a:lnTo>
                  <a:cubicBezTo>
                    <a:pt x="5685" y="2219"/>
                    <a:pt x="4864" y="942"/>
                    <a:pt x="4378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1886;p61"/>
            <p:cNvSpPr/>
            <p:nvPr/>
          </p:nvSpPr>
          <p:spPr>
            <a:xfrm>
              <a:off x="5940397" y="2686914"/>
              <a:ext cx="1961641" cy="419860"/>
            </a:xfrm>
            <a:custGeom>
              <a:avLst/>
              <a:gdLst/>
              <a:ahLst/>
              <a:cxnLst/>
              <a:rect l="l" t="t" r="r" b="b"/>
              <a:pathLst>
                <a:path w="39059" h="8360" extrusionOk="0">
                  <a:moveTo>
                    <a:pt x="8511" y="0"/>
                  </a:moveTo>
                  <a:lnTo>
                    <a:pt x="1" y="8359"/>
                  </a:lnTo>
                  <a:lnTo>
                    <a:pt x="34105" y="8359"/>
                  </a:lnTo>
                  <a:lnTo>
                    <a:pt x="39059" y="608"/>
                  </a:lnTo>
                  <a:lnTo>
                    <a:pt x="8511" y="0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1887;p61"/>
            <p:cNvSpPr/>
            <p:nvPr/>
          </p:nvSpPr>
          <p:spPr>
            <a:xfrm>
              <a:off x="6622773" y="2718957"/>
              <a:ext cx="596945" cy="351156"/>
            </a:xfrm>
            <a:custGeom>
              <a:avLst/>
              <a:gdLst/>
              <a:ahLst/>
              <a:cxnLst/>
              <a:rect l="l" t="t" r="r" b="b"/>
              <a:pathLst>
                <a:path w="11886" h="6992" extrusionOk="0">
                  <a:moveTo>
                    <a:pt x="10730" y="578"/>
                  </a:moveTo>
                  <a:cubicBezTo>
                    <a:pt x="10912" y="578"/>
                    <a:pt x="11064" y="700"/>
                    <a:pt x="11064" y="852"/>
                  </a:cubicBezTo>
                  <a:cubicBezTo>
                    <a:pt x="11095" y="1004"/>
                    <a:pt x="10943" y="1125"/>
                    <a:pt x="10760" y="1156"/>
                  </a:cubicBezTo>
                  <a:cubicBezTo>
                    <a:pt x="10578" y="1156"/>
                    <a:pt x="10426" y="1034"/>
                    <a:pt x="10426" y="882"/>
                  </a:cubicBezTo>
                  <a:cubicBezTo>
                    <a:pt x="10396" y="730"/>
                    <a:pt x="10548" y="608"/>
                    <a:pt x="10730" y="578"/>
                  </a:cubicBezTo>
                  <a:close/>
                  <a:moveTo>
                    <a:pt x="10122" y="2888"/>
                  </a:moveTo>
                  <a:cubicBezTo>
                    <a:pt x="10305" y="2888"/>
                    <a:pt x="10457" y="2979"/>
                    <a:pt x="10457" y="3162"/>
                  </a:cubicBezTo>
                  <a:cubicBezTo>
                    <a:pt x="10457" y="3314"/>
                    <a:pt x="10305" y="3435"/>
                    <a:pt x="10122" y="3435"/>
                  </a:cubicBezTo>
                  <a:cubicBezTo>
                    <a:pt x="9940" y="3435"/>
                    <a:pt x="9788" y="3314"/>
                    <a:pt x="9788" y="3162"/>
                  </a:cubicBezTo>
                  <a:cubicBezTo>
                    <a:pt x="9788" y="3010"/>
                    <a:pt x="9940" y="2888"/>
                    <a:pt x="10122" y="2888"/>
                  </a:cubicBezTo>
                  <a:close/>
                  <a:moveTo>
                    <a:pt x="9180" y="5624"/>
                  </a:moveTo>
                  <a:cubicBezTo>
                    <a:pt x="9362" y="5624"/>
                    <a:pt x="9514" y="5745"/>
                    <a:pt x="9514" y="5897"/>
                  </a:cubicBezTo>
                  <a:cubicBezTo>
                    <a:pt x="9514" y="6049"/>
                    <a:pt x="9362" y="6171"/>
                    <a:pt x="9180" y="6171"/>
                  </a:cubicBezTo>
                  <a:cubicBezTo>
                    <a:pt x="8998" y="6171"/>
                    <a:pt x="8846" y="6049"/>
                    <a:pt x="8846" y="5897"/>
                  </a:cubicBezTo>
                  <a:cubicBezTo>
                    <a:pt x="8846" y="5745"/>
                    <a:pt x="8998" y="5624"/>
                    <a:pt x="9180" y="5624"/>
                  </a:cubicBezTo>
                  <a:close/>
                  <a:moveTo>
                    <a:pt x="11885" y="1"/>
                  </a:moveTo>
                  <a:lnTo>
                    <a:pt x="3010" y="153"/>
                  </a:lnTo>
                  <a:lnTo>
                    <a:pt x="0" y="6992"/>
                  </a:lnTo>
                  <a:lnTo>
                    <a:pt x="9849" y="6840"/>
                  </a:lnTo>
                  <a:lnTo>
                    <a:pt x="11885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1888;p61"/>
            <p:cNvSpPr/>
            <p:nvPr/>
          </p:nvSpPr>
          <p:spPr>
            <a:xfrm>
              <a:off x="7027870" y="2731563"/>
              <a:ext cx="98687" cy="312685"/>
            </a:xfrm>
            <a:custGeom>
              <a:avLst/>
              <a:gdLst/>
              <a:ahLst/>
              <a:cxnLst/>
              <a:rect l="l" t="t" r="r" b="b"/>
              <a:pathLst>
                <a:path w="1965" h="6226" extrusionOk="0">
                  <a:moveTo>
                    <a:pt x="1878" y="0"/>
                  </a:moveTo>
                  <a:cubicBezTo>
                    <a:pt x="1851" y="0"/>
                    <a:pt x="1825" y="18"/>
                    <a:pt x="1813" y="54"/>
                  </a:cubicBezTo>
                  <a:cubicBezTo>
                    <a:pt x="1084" y="2029"/>
                    <a:pt x="506" y="4127"/>
                    <a:pt x="20" y="6133"/>
                  </a:cubicBezTo>
                  <a:cubicBezTo>
                    <a:pt x="0" y="6192"/>
                    <a:pt x="44" y="6225"/>
                    <a:pt x="85" y="6225"/>
                  </a:cubicBezTo>
                  <a:cubicBezTo>
                    <a:pt x="108" y="6225"/>
                    <a:pt x="130" y="6215"/>
                    <a:pt x="141" y="6193"/>
                  </a:cubicBezTo>
                  <a:cubicBezTo>
                    <a:pt x="871" y="4248"/>
                    <a:pt x="1509" y="2151"/>
                    <a:pt x="1965" y="114"/>
                  </a:cubicBezTo>
                  <a:cubicBezTo>
                    <a:pt x="1965" y="41"/>
                    <a:pt x="1920" y="0"/>
                    <a:pt x="187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1889;p61"/>
            <p:cNvSpPr/>
            <p:nvPr/>
          </p:nvSpPr>
          <p:spPr>
            <a:xfrm>
              <a:off x="6682287" y="2960126"/>
              <a:ext cx="415290" cy="18984"/>
            </a:xfrm>
            <a:custGeom>
              <a:avLst/>
              <a:gdLst/>
              <a:ahLst/>
              <a:cxnLst/>
              <a:rect l="l" t="t" r="r" b="b"/>
              <a:pathLst>
                <a:path w="8269" h="378" extrusionOk="0">
                  <a:moveTo>
                    <a:pt x="6414" y="0"/>
                  </a:moveTo>
                  <a:cubicBezTo>
                    <a:pt x="4314" y="0"/>
                    <a:pt x="1666" y="98"/>
                    <a:pt x="92" y="214"/>
                  </a:cubicBezTo>
                  <a:cubicBezTo>
                    <a:pt x="1" y="214"/>
                    <a:pt x="1" y="335"/>
                    <a:pt x="92" y="335"/>
                  </a:cubicBezTo>
                  <a:cubicBezTo>
                    <a:pt x="732" y="364"/>
                    <a:pt x="1552" y="377"/>
                    <a:pt x="2442" y="377"/>
                  </a:cubicBezTo>
                  <a:cubicBezTo>
                    <a:pt x="4425" y="377"/>
                    <a:pt x="6750" y="309"/>
                    <a:pt x="8177" y="183"/>
                  </a:cubicBezTo>
                  <a:cubicBezTo>
                    <a:pt x="8268" y="183"/>
                    <a:pt x="8268" y="31"/>
                    <a:pt x="8177" y="31"/>
                  </a:cubicBezTo>
                  <a:cubicBezTo>
                    <a:pt x="7677" y="10"/>
                    <a:pt x="7072" y="0"/>
                    <a:pt x="6414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1890;p61"/>
            <p:cNvSpPr/>
            <p:nvPr/>
          </p:nvSpPr>
          <p:spPr>
            <a:xfrm>
              <a:off x="6694542" y="2902069"/>
              <a:ext cx="416797" cy="19034"/>
            </a:xfrm>
            <a:custGeom>
              <a:avLst/>
              <a:gdLst/>
              <a:ahLst/>
              <a:cxnLst/>
              <a:rect l="l" t="t" r="r" b="b"/>
              <a:pathLst>
                <a:path w="8299" h="379" extrusionOk="0">
                  <a:moveTo>
                    <a:pt x="6385" y="1"/>
                  </a:moveTo>
                  <a:cubicBezTo>
                    <a:pt x="4304" y="1"/>
                    <a:pt x="1677" y="92"/>
                    <a:pt x="91" y="184"/>
                  </a:cubicBezTo>
                  <a:cubicBezTo>
                    <a:pt x="0" y="184"/>
                    <a:pt x="30" y="336"/>
                    <a:pt x="122" y="336"/>
                  </a:cubicBezTo>
                  <a:cubicBezTo>
                    <a:pt x="761" y="365"/>
                    <a:pt x="1579" y="378"/>
                    <a:pt x="2465" y="378"/>
                  </a:cubicBezTo>
                  <a:cubicBezTo>
                    <a:pt x="4442" y="378"/>
                    <a:pt x="6759" y="310"/>
                    <a:pt x="8207" y="184"/>
                  </a:cubicBezTo>
                  <a:cubicBezTo>
                    <a:pt x="8298" y="184"/>
                    <a:pt x="8298" y="32"/>
                    <a:pt x="8176" y="32"/>
                  </a:cubicBezTo>
                  <a:cubicBezTo>
                    <a:pt x="7672" y="10"/>
                    <a:pt x="7057" y="1"/>
                    <a:pt x="6385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1891;p61"/>
            <p:cNvSpPr/>
            <p:nvPr/>
          </p:nvSpPr>
          <p:spPr>
            <a:xfrm>
              <a:off x="6734218" y="2852499"/>
              <a:ext cx="387768" cy="18783"/>
            </a:xfrm>
            <a:custGeom>
              <a:avLst/>
              <a:gdLst/>
              <a:ahLst/>
              <a:cxnLst/>
              <a:rect l="l" t="t" r="r" b="b"/>
              <a:pathLst>
                <a:path w="7721" h="374" extrusionOk="0">
                  <a:moveTo>
                    <a:pt x="6378" y="0"/>
                  </a:moveTo>
                  <a:cubicBezTo>
                    <a:pt x="4374" y="0"/>
                    <a:pt x="1655" y="99"/>
                    <a:pt x="91" y="199"/>
                  </a:cubicBezTo>
                  <a:cubicBezTo>
                    <a:pt x="0" y="229"/>
                    <a:pt x="0" y="320"/>
                    <a:pt x="91" y="351"/>
                  </a:cubicBezTo>
                  <a:cubicBezTo>
                    <a:pt x="570" y="366"/>
                    <a:pt x="1159" y="374"/>
                    <a:pt x="1803" y="374"/>
                  </a:cubicBezTo>
                  <a:cubicBezTo>
                    <a:pt x="3735" y="374"/>
                    <a:pt x="6163" y="305"/>
                    <a:pt x="7599" y="168"/>
                  </a:cubicBezTo>
                  <a:cubicBezTo>
                    <a:pt x="7721" y="168"/>
                    <a:pt x="7690" y="16"/>
                    <a:pt x="7599" y="16"/>
                  </a:cubicBezTo>
                  <a:cubicBezTo>
                    <a:pt x="7242" y="5"/>
                    <a:pt x="6828" y="0"/>
                    <a:pt x="6378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1892;p61"/>
            <p:cNvSpPr/>
            <p:nvPr/>
          </p:nvSpPr>
          <p:spPr>
            <a:xfrm>
              <a:off x="6741852" y="2805189"/>
              <a:ext cx="387768" cy="18783"/>
            </a:xfrm>
            <a:custGeom>
              <a:avLst/>
              <a:gdLst/>
              <a:ahLst/>
              <a:cxnLst/>
              <a:rect l="l" t="t" r="r" b="b"/>
              <a:pathLst>
                <a:path w="7721" h="374" extrusionOk="0">
                  <a:moveTo>
                    <a:pt x="6402" y="0"/>
                  </a:moveTo>
                  <a:cubicBezTo>
                    <a:pt x="4395" y="0"/>
                    <a:pt x="1656" y="104"/>
                    <a:pt x="61" y="229"/>
                  </a:cubicBezTo>
                  <a:cubicBezTo>
                    <a:pt x="0" y="229"/>
                    <a:pt x="0" y="350"/>
                    <a:pt x="91" y="350"/>
                  </a:cubicBezTo>
                  <a:cubicBezTo>
                    <a:pt x="570" y="366"/>
                    <a:pt x="1159" y="373"/>
                    <a:pt x="1803" y="373"/>
                  </a:cubicBezTo>
                  <a:cubicBezTo>
                    <a:pt x="3735" y="373"/>
                    <a:pt x="6163" y="305"/>
                    <a:pt x="7599" y="168"/>
                  </a:cubicBezTo>
                  <a:cubicBezTo>
                    <a:pt x="7721" y="168"/>
                    <a:pt x="7690" y="16"/>
                    <a:pt x="7599" y="16"/>
                  </a:cubicBezTo>
                  <a:cubicBezTo>
                    <a:pt x="7249" y="5"/>
                    <a:pt x="6843" y="0"/>
                    <a:pt x="6402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1893;p61"/>
            <p:cNvSpPr/>
            <p:nvPr/>
          </p:nvSpPr>
          <p:spPr>
            <a:xfrm>
              <a:off x="6755562" y="2757277"/>
              <a:ext cx="387818" cy="18783"/>
            </a:xfrm>
            <a:custGeom>
              <a:avLst/>
              <a:gdLst/>
              <a:ahLst/>
              <a:cxnLst/>
              <a:rect l="l" t="t" r="r" b="b"/>
              <a:pathLst>
                <a:path w="7722" h="374" extrusionOk="0">
                  <a:moveTo>
                    <a:pt x="6158" y="0"/>
                  </a:moveTo>
                  <a:cubicBezTo>
                    <a:pt x="4179" y="0"/>
                    <a:pt x="1599" y="115"/>
                    <a:pt x="92" y="210"/>
                  </a:cubicBezTo>
                  <a:cubicBezTo>
                    <a:pt x="1" y="210"/>
                    <a:pt x="1" y="332"/>
                    <a:pt x="92" y="332"/>
                  </a:cubicBezTo>
                  <a:cubicBezTo>
                    <a:pt x="685" y="360"/>
                    <a:pt x="1447" y="374"/>
                    <a:pt x="2274" y="374"/>
                  </a:cubicBezTo>
                  <a:cubicBezTo>
                    <a:pt x="4118" y="374"/>
                    <a:pt x="6287" y="306"/>
                    <a:pt x="7630" y="180"/>
                  </a:cubicBezTo>
                  <a:cubicBezTo>
                    <a:pt x="7721" y="180"/>
                    <a:pt x="7691" y="28"/>
                    <a:pt x="7600" y="28"/>
                  </a:cubicBezTo>
                  <a:cubicBezTo>
                    <a:pt x="7185" y="8"/>
                    <a:pt x="6694" y="0"/>
                    <a:pt x="6158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1894;p61"/>
            <p:cNvSpPr/>
            <p:nvPr/>
          </p:nvSpPr>
          <p:spPr>
            <a:xfrm>
              <a:off x="7384502" y="2328173"/>
              <a:ext cx="288578" cy="348092"/>
            </a:xfrm>
            <a:custGeom>
              <a:avLst/>
              <a:gdLst/>
              <a:ahLst/>
              <a:cxnLst/>
              <a:rect l="l" t="t" r="r" b="b"/>
              <a:pathLst>
                <a:path w="5746" h="6931" extrusionOk="0">
                  <a:moveTo>
                    <a:pt x="3983" y="0"/>
                  </a:moveTo>
                  <a:cubicBezTo>
                    <a:pt x="2980" y="973"/>
                    <a:pt x="1" y="2523"/>
                    <a:pt x="1" y="2523"/>
                  </a:cubicBezTo>
                  <a:cubicBezTo>
                    <a:pt x="1" y="2523"/>
                    <a:pt x="913" y="6049"/>
                    <a:pt x="974" y="6930"/>
                  </a:cubicBezTo>
                  <a:cubicBezTo>
                    <a:pt x="2585" y="6475"/>
                    <a:pt x="4135" y="5684"/>
                    <a:pt x="5746" y="5441"/>
                  </a:cubicBezTo>
                  <a:cubicBezTo>
                    <a:pt x="5229" y="4043"/>
                    <a:pt x="3983" y="0"/>
                    <a:pt x="398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1895;p61"/>
            <p:cNvSpPr/>
            <p:nvPr/>
          </p:nvSpPr>
          <p:spPr>
            <a:xfrm>
              <a:off x="6886845" y="2825831"/>
              <a:ext cx="32142" cy="30184"/>
            </a:xfrm>
            <a:custGeom>
              <a:avLst/>
              <a:gdLst/>
              <a:ahLst/>
              <a:cxnLst/>
              <a:rect l="l" t="t" r="r" b="b"/>
              <a:pathLst>
                <a:path w="640" h="601" extrusionOk="0">
                  <a:moveTo>
                    <a:pt x="62" y="0"/>
                  </a:moveTo>
                  <a:lnTo>
                    <a:pt x="62" y="0"/>
                  </a:lnTo>
                  <a:cubicBezTo>
                    <a:pt x="1" y="243"/>
                    <a:pt x="1" y="426"/>
                    <a:pt x="92" y="517"/>
                  </a:cubicBezTo>
                  <a:cubicBezTo>
                    <a:pt x="138" y="578"/>
                    <a:pt x="221" y="601"/>
                    <a:pt x="320" y="601"/>
                  </a:cubicBezTo>
                  <a:cubicBezTo>
                    <a:pt x="419" y="601"/>
                    <a:pt x="533" y="578"/>
                    <a:pt x="639" y="547"/>
                  </a:cubicBezTo>
                  <a:cubicBezTo>
                    <a:pt x="548" y="365"/>
                    <a:pt x="335" y="122"/>
                    <a:pt x="62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1896;p61"/>
            <p:cNvSpPr/>
            <p:nvPr/>
          </p:nvSpPr>
          <p:spPr>
            <a:xfrm>
              <a:off x="6905176" y="2566279"/>
              <a:ext cx="271804" cy="221431"/>
            </a:xfrm>
            <a:custGeom>
              <a:avLst/>
              <a:gdLst/>
              <a:ahLst/>
              <a:cxnLst/>
              <a:rect l="l" t="t" r="r" b="b"/>
              <a:pathLst>
                <a:path w="5412" h="4409" extrusionOk="0">
                  <a:moveTo>
                    <a:pt x="4256" y="1"/>
                  </a:moveTo>
                  <a:lnTo>
                    <a:pt x="31" y="4226"/>
                  </a:lnTo>
                  <a:cubicBezTo>
                    <a:pt x="31" y="4226"/>
                    <a:pt x="31" y="4226"/>
                    <a:pt x="1" y="4256"/>
                  </a:cubicBezTo>
                  <a:cubicBezTo>
                    <a:pt x="61" y="4317"/>
                    <a:pt x="92" y="4348"/>
                    <a:pt x="153" y="4408"/>
                  </a:cubicBezTo>
                  <a:cubicBezTo>
                    <a:pt x="1186" y="3284"/>
                    <a:pt x="2554" y="1855"/>
                    <a:pt x="3982" y="1126"/>
                  </a:cubicBezTo>
                  <a:cubicBezTo>
                    <a:pt x="4119" y="1057"/>
                    <a:pt x="4256" y="1026"/>
                    <a:pt x="4391" y="1026"/>
                  </a:cubicBezTo>
                  <a:cubicBezTo>
                    <a:pt x="4676" y="1026"/>
                    <a:pt x="4951" y="1163"/>
                    <a:pt x="5198" y="1369"/>
                  </a:cubicBezTo>
                  <a:lnTo>
                    <a:pt x="5411" y="1156"/>
                  </a:lnTo>
                  <a:lnTo>
                    <a:pt x="4256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1897;p61"/>
            <p:cNvSpPr/>
            <p:nvPr/>
          </p:nvSpPr>
          <p:spPr>
            <a:xfrm>
              <a:off x="6912810" y="2617808"/>
              <a:ext cx="253473" cy="218719"/>
            </a:xfrm>
            <a:custGeom>
              <a:avLst/>
              <a:gdLst/>
              <a:ahLst/>
              <a:cxnLst/>
              <a:rect l="l" t="t" r="r" b="b"/>
              <a:pathLst>
                <a:path w="5047" h="4355" extrusionOk="0">
                  <a:moveTo>
                    <a:pt x="4239" y="0"/>
                  </a:moveTo>
                  <a:cubicBezTo>
                    <a:pt x="4104" y="0"/>
                    <a:pt x="3967" y="31"/>
                    <a:pt x="3830" y="100"/>
                  </a:cubicBezTo>
                  <a:cubicBezTo>
                    <a:pt x="2402" y="829"/>
                    <a:pt x="1034" y="2258"/>
                    <a:pt x="1" y="3382"/>
                  </a:cubicBezTo>
                  <a:cubicBezTo>
                    <a:pt x="61" y="3504"/>
                    <a:pt x="122" y="3626"/>
                    <a:pt x="122" y="3626"/>
                  </a:cubicBezTo>
                  <a:cubicBezTo>
                    <a:pt x="160" y="3619"/>
                    <a:pt x="196" y="3616"/>
                    <a:pt x="228" y="3616"/>
                  </a:cubicBezTo>
                  <a:cubicBezTo>
                    <a:pt x="665" y="3616"/>
                    <a:pt x="639" y="4142"/>
                    <a:pt x="639" y="4142"/>
                  </a:cubicBezTo>
                  <a:cubicBezTo>
                    <a:pt x="661" y="4139"/>
                    <a:pt x="683" y="4138"/>
                    <a:pt x="703" y="4138"/>
                  </a:cubicBezTo>
                  <a:cubicBezTo>
                    <a:pt x="877" y="4138"/>
                    <a:pt x="980" y="4246"/>
                    <a:pt x="1034" y="4355"/>
                  </a:cubicBezTo>
                  <a:lnTo>
                    <a:pt x="5046" y="343"/>
                  </a:lnTo>
                  <a:cubicBezTo>
                    <a:pt x="4799" y="137"/>
                    <a:pt x="4524" y="0"/>
                    <a:pt x="4239" y="0"/>
                  </a:cubicBez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1898;p61"/>
            <p:cNvSpPr/>
            <p:nvPr/>
          </p:nvSpPr>
          <p:spPr>
            <a:xfrm>
              <a:off x="6896035" y="2780027"/>
              <a:ext cx="16825" cy="26015"/>
            </a:xfrm>
            <a:custGeom>
              <a:avLst/>
              <a:gdLst/>
              <a:ahLst/>
              <a:cxnLst/>
              <a:rect l="l" t="t" r="r" b="b"/>
              <a:pathLst>
                <a:path w="335" h="518" extrusionOk="0">
                  <a:moveTo>
                    <a:pt x="183" y="0"/>
                  </a:moveTo>
                  <a:cubicBezTo>
                    <a:pt x="152" y="92"/>
                    <a:pt x="91" y="304"/>
                    <a:pt x="0" y="517"/>
                  </a:cubicBezTo>
                  <a:cubicBezTo>
                    <a:pt x="122" y="396"/>
                    <a:pt x="213" y="274"/>
                    <a:pt x="335" y="152"/>
                  </a:cubicBezTo>
                  <a:cubicBezTo>
                    <a:pt x="274" y="122"/>
                    <a:pt x="243" y="61"/>
                    <a:pt x="183" y="0"/>
                  </a:cubicBez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1899;p61"/>
            <p:cNvSpPr/>
            <p:nvPr/>
          </p:nvSpPr>
          <p:spPr>
            <a:xfrm>
              <a:off x="6889908" y="2787661"/>
              <a:ext cx="74882" cy="65691"/>
            </a:xfrm>
            <a:custGeom>
              <a:avLst/>
              <a:gdLst/>
              <a:ahLst/>
              <a:cxnLst/>
              <a:rect l="l" t="t" r="r" b="b"/>
              <a:pathLst>
                <a:path w="1491" h="1308" extrusionOk="0">
                  <a:moveTo>
                    <a:pt x="457" y="0"/>
                  </a:moveTo>
                  <a:cubicBezTo>
                    <a:pt x="335" y="122"/>
                    <a:pt x="244" y="244"/>
                    <a:pt x="122" y="365"/>
                  </a:cubicBezTo>
                  <a:cubicBezTo>
                    <a:pt x="61" y="517"/>
                    <a:pt x="31" y="669"/>
                    <a:pt x="1" y="760"/>
                  </a:cubicBezTo>
                  <a:cubicBezTo>
                    <a:pt x="274" y="882"/>
                    <a:pt x="487" y="1125"/>
                    <a:pt x="578" y="1307"/>
                  </a:cubicBezTo>
                  <a:cubicBezTo>
                    <a:pt x="821" y="1247"/>
                    <a:pt x="1399" y="1034"/>
                    <a:pt x="1490" y="973"/>
                  </a:cubicBezTo>
                  <a:cubicBezTo>
                    <a:pt x="1436" y="864"/>
                    <a:pt x="1333" y="756"/>
                    <a:pt x="1159" y="756"/>
                  </a:cubicBezTo>
                  <a:cubicBezTo>
                    <a:pt x="1139" y="756"/>
                    <a:pt x="1117" y="757"/>
                    <a:pt x="1095" y="760"/>
                  </a:cubicBezTo>
                  <a:cubicBezTo>
                    <a:pt x="1095" y="760"/>
                    <a:pt x="1121" y="234"/>
                    <a:pt x="684" y="234"/>
                  </a:cubicBezTo>
                  <a:cubicBezTo>
                    <a:pt x="652" y="234"/>
                    <a:pt x="616" y="237"/>
                    <a:pt x="578" y="244"/>
                  </a:cubicBezTo>
                  <a:cubicBezTo>
                    <a:pt x="578" y="244"/>
                    <a:pt x="517" y="122"/>
                    <a:pt x="457" y="0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1900;p61"/>
            <p:cNvSpPr/>
            <p:nvPr/>
          </p:nvSpPr>
          <p:spPr>
            <a:xfrm>
              <a:off x="7125001" y="2541620"/>
              <a:ext cx="53487" cy="35407"/>
            </a:xfrm>
            <a:custGeom>
              <a:avLst/>
              <a:gdLst/>
              <a:ahLst/>
              <a:cxnLst/>
              <a:rect l="l" t="t" r="r" b="b"/>
              <a:pathLst>
                <a:path w="1065" h="705" extrusionOk="0">
                  <a:moveTo>
                    <a:pt x="527" y="1"/>
                  </a:moveTo>
                  <a:cubicBezTo>
                    <a:pt x="470" y="1"/>
                    <a:pt x="413" y="19"/>
                    <a:pt x="365" y="66"/>
                  </a:cubicBezTo>
                  <a:lnTo>
                    <a:pt x="31" y="340"/>
                  </a:lnTo>
                  <a:cubicBezTo>
                    <a:pt x="1" y="370"/>
                    <a:pt x="31" y="462"/>
                    <a:pt x="61" y="522"/>
                  </a:cubicBezTo>
                  <a:lnTo>
                    <a:pt x="244" y="705"/>
                  </a:lnTo>
                  <a:cubicBezTo>
                    <a:pt x="435" y="486"/>
                    <a:pt x="700" y="366"/>
                    <a:pt x="972" y="366"/>
                  </a:cubicBezTo>
                  <a:cubicBezTo>
                    <a:pt x="1003" y="366"/>
                    <a:pt x="1034" y="367"/>
                    <a:pt x="1064" y="370"/>
                  </a:cubicBezTo>
                  <a:lnTo>
                    <a:pt x="821" y="127"/>
                  </a:lnTo>
                  <a:cubicBezTo>
                    <a:pt x="780" y="86"/>
                    <a:pt x="652" y="1"/>
                    <a:pt x="527" y="1"/>
                  </a:cubicBezTo>
                  <a:close/>
                </a:path>
              </a:pathLst>
            </a:custGeom>
            <a:solidFill>
              <a:srgbClr val="F95D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1901;p61"/>
            <p:cNvSpPr/>
            <p:nvPr/>
          </p:nvSpPr>
          <p:spPr>
            <a:xfrm>
              <a:off x="7137205" y="2559951"/>
              <a:ext cx="70261" cy="57756"/>
            </a:xfrm>
            <a:custGeom>
              <a:avLst/>
              <a:gdLst/>
              <a:ahLst/>
              <a:cxnLst/>
              <a:rect l="l" t="t" r="r" b="b"/>
              <a:pathLst>
                <a:path w="1399" h="1150" extrusionOk="0">
                  <a:moveTo>
                    <a:pt x="729" y="1"/>
                  </a:moveTo>
                  <a:cubicBezTo>
                    <a:pt x="462" y="1"/>
                    <a:pt x="219" y="118"/>
                    <a:pt x="1" y="309"/>
                  </a:cubicBezTo>
                  <a:lnTo>
                    <a:pt x="274" y="583"/>
                  </a:lnTo>
                  <a:lnTo>
                    <a:pt x="335" y="644"/>
                  </a:lnTo>
                  <a:lnTo>
                    <a:pt x="791" y="1100"/>
                  </a:lnTo>
                  <a:cubicBezTo>
                    <a:pt x="827" y="1135"/>
                    <a:pt x="862" y="1150"/>
                    <a:pt x="898" y="1150"/>
                  </a:cubicBezTo>
                  <a:cubicBezTo>
                    <a:pt x="923" y="1150"/>
                    <a:pt x="948" y="1143"/>
                    <a:pt x="973" y="1130"/>
                  </a:cubicBezTo>
                  <a:lnTo>
                    <a:pt x="1247" y="826"/>
                  </a:lnTo>
                  <a:cubicBezTo>
                    <a:pt x="1399" y="674"/>
                    <a:pt x="1217" y="431"/>
                    <a:pt x="1186" y="370"/>
                  </a:cubicBezTo>
                  <a:lnTo>
                    <a:pt x="882" y="66"/>
                  </a:lnTo>
                  <a:lnTo>
                    <a:pt x="821" y="5"/>
                  </a:lnTo>
                  <a:cubicBezTo>
                    <a:pt x="790" y="2"/>
                    <a:pt x="760" y="1"/>
                    <a:pt x="729" y="1"/>
                  </a:cubicBezTo>
                  <a:close/>
                </a:path>
              </a:pathLst>
            </a:custGeom>
            <a:solidFill>
              <a:srgbClr val="FA7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1902;p61"/>
            <p:cNvSpPr/>
            <p:nvPr/>
          </p:nvSpPr>
          <p:spPr>
            <a:xfrm>
              <a:off x="7120431" y="2558696"/>
              <a:ext cx="21395" cy="21395"/>
            </a:xfrm>
            <a:custGeom>
              <a:avLst/>
              <a:gdLst/>
              <a:ahLst/>
              <a:cxnLst/>
              <a:rect l="l" t="t" r="r" b="b"/>
              <a:pathLst>
                <a:path w="426" h="426" extrusionOk="0">
                  <a:moveTo>
                    <a:pt x="152" y="0"/>
                  </a:moveTo>
                  <a:lnTo>
                    <a:pt x="0" y="152"/>
                  </a:lnTo>
                  <a:lnTo>
                    <a:pt x="274" y="426"/>
                  </a:lnTo>
                  <a:cubicBezTo>
                    <a:pt x="304" y="365"/>
                    <a:pt x="365" y="304"/>
                    <a:pt x="426" y="274"/>
                  </a:cubicBezTo>
                  <a:lnTo>
                    <a:pt x="152" y="0"/>
                  </a:ln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1903;p61"/>
            <p:cNvSpPr/>
            <p:nvPr/>
          </p:nvSpPr>
          <p:spPr>
            <a:xfrm>
              <a:off x="7134141" y="2572407"/>
              <a:ext cx="51980" cy="51930"/>
            </a:xfrm>
            <a:custGeom>
              <a:avLst/>
              <a:gdLst/>
              <a:ahLst/>
              <a:cxnLst/>
              <a:rect l="l" t="t" r="r" b="b"/>
              <a:pathLst>
                <a:path w="1035" h="1034" extrusionOk="0">
                  <a:moveTo>
                    <a:pt x="153" y="1"/>
                  </a:moveTo>
                  <a:cubicBezTo>
                    <a:pt x="92" y="31"/>
                    <a:pt x="31" y="92"/>
                    <a:pt x="1" y="153"/>
                  </a:cubicBezTo>
                  <a:lnTo>
                    <a:pt x="852" y="1034"/>
                  </a:lnTo>
                  <a:lnTo>
                    <a:pt x="1034" y="882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1904;p61"/>
            <p:cNvSpPr/>
            <p:nvPr/>
          </p:nvSpPr>
          <p:spPr>
            <a:xfrm>
              <a:off x="6954043" y="2720463"/>
              <a:ext cx="760268" cy="177788"/>
            </a:xfrm>
            <a:custGeom>
              <a:avLst/>
              <a:gdLst/>
              <a:ahLst/>
              <a:cxnLst/>
              <a:rect l="l" t="t" r="r" b="b"/>
              <a:pathLst>
                <a:path w="15138" h="3540" extrusionOk="0">
                  <a:moveTo>
                    <a:pt x="15016" y="1"/>
                  </a:moveTo>
                  <a:cubicBezTo>
                    <a:pt x="11583" y="1608"/>
                    <a:pt x="7800" y="2473"/>
                    <a:pt x="4071" y="2473"/>
                  </a:cubicBezTo>
                  <a:cubicBezTo>
                    <a:pt x="3145" y="2473"/>
                    <a:pt x="2221" y="2420"/>
                    <a:pt x="1307" y="2311"/>
                  </a:cubicBezTo>
                  <a:lnTo>
                    <a:pt x="1307" y="2311"/>
                  </a:lnTo>
                  <a:cubicBezTo>
                    <a:pt x="1429" y="2341"/>
                    <a:pt x="1520" y="2372"/>
                    <a:pt x="1520" y="2372"/>
                  </a:cubicBezTo>
                  <a:cubicBezTo>
                    <a:pt x="1520" y="2372"/>
                    <a:pt x="0" y="2767"/>
                    <a:pt x="943" y="3192"/>
                  </a:cubicBezTo>
                  <a:cubicBezTo>
                    <a:pt x="1353" y="3385"/>
                    <a:pt x="3470" y="3540"/>
                    <a:pt x="5928" y="3540"/>
                  </a:cubicBezTo>
                  <a:cubicBezTo>
                    <a:pt x="9293" y="3540"/>
                    <a:pt x="13297" y="3250"/>
                    <a:pt x="14438" y="2372"/>
                  </a:cubicBezTo>
                  <a:cubicBezTo>
                    <a:pt x="15046" y="1885"/>
                    <a:pt x="15137" y="1004"/>
                    <a:pt x="15016" y="1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1905;p61"/>
            <p:cNvSpPr/>
            <p:nvPr/>
          </p:nvSpPr>
          <p:spPr>
            <a:xfrm>
              <a:off x="6945404" y="2599878"/>
              <a:ext cx="761273" cy="244835"/>
            </a:xfrm>
            <a:custGeom>
              <a:avLst/>
              <a:gdLst/>
              <a:ahLst/>
              <a:cxnLst/>
              <a:rect l="l" t="t" r="r" b="b"/>
              <a:pathLst>
                <a:path w="15158" h="4875" extrusionOk="0">
                  <a:moveTo>
                    <a:pt x="14489" y="1"/>
                  </a:moveTo>
                  <a:cubicBezTo>
                    <a:pt x="12878" y="274"/>
                    <a:pt x="11328" y="1065"/>
                    <a:pt x="9686" y="1520"/>
                  </a:cubicBezTo>
                  <a:cubicBezTo>
                    <a:pt x="9717" y="1581"/>
                    <a:pt x="9717" y="1642"/>
                    <a:pt x="9717" y="1703"/>
                  </a:cubicBezTo>
                  <a:cubicBezTo>
                    <a:pt x="9717" y="2094"/>
                    <a:pt x="8622" y="2205"/>
                    <a:pt x="7372" y="2205"/>
                  </a:cubicBezTo>
                  <a:cubicBezTo>
                    <a:pt x="5704" y="2205"/>
                    <a:pt x="3759" y="2007"/>
                    <a:pt x="3759" y="2007"/>
                  </a:cubicBezTo>
                  <a:cubicBezTo>
                    <a:pt x="3759" y="2007"/>
                    <a:pt x="3394" y="1399"/>
                    <a:pt x="2513" y="1034"/>
                  </a:cubicBezTo>
                  <a:cubicBezTo>
                    <a:pt x="2413" y="989"/>
                    <a:pt x="2334" y="970"/>
                    <a:pt x="2272" y="970"/>
                  </a:cubicBezTo>
                  <a:cubicBezTo>
                    <a:pt x="1787" y="970"/>
                    <a:pt x="2361" y="2189"/>
                    <a:pt x="2361" y="2189"/>
                  </a:cubicBezTo>
                  <a:cubicBezTo>
                    <a:pt x="2361" y="2189"/>
                    <a:pt x="2341" y="2189"/>
                    <a:pt x="2305" y="2189"/>
                  </a:cubicBezTo>
                  <a:cubicBezTo>
                    <a:pt x="1948" y="2189"/>
                    <a:pt x="1" y="2214"/>
                    <a:pt x="415" y="2767"/>
                  </a:cubicBezTo>
                  <a:cubicBezTo>
                    <a:pt x="804" y="3350"/>
                    <a:pt x="1598" y="3375"/>
                    <a:pt x="1733" y="3375"/>
                  </a:cubicBezTo>
                  <a:cubicBezTo>
                    <a:pt x="1746" y="3375"/>
                    <a:pt x="1753" y="3375"/>
                    <a:pt x="1753" y="3375"/>
                  </a:cubicBezTo>
                  <a:lnTo>
                    <a:pt x="1753" y="3375"/>
                  </a:lnTo>
                  <a:cubicBezTo>
                    <a:pt x="1753" y="3375"/>
                    <a:pt x="142" y="3831"/>
                    <a:pt x="537" y="4195"/>
                  </a:cubicBezTo>
                  <a:cubicBezTo>
                    <a:pt x="780" y="4469"/>
                    <a:pt x="1236" y="4621"/>
                    <a:pt x="1479" y="4712"/>
                  </a:cubicBezTo>
                  <a:cubicBezTo>
                    <a:pt x="2393" y="4821"/>
                    <a:pt x="3317" y="4874"/>
                    <a:pt x="4243" y="4874"/>
                  </a:cubicBezTo>
                  <a:cubicBezTo>
                    <a:pt x="7971" y="4874"/>
                    <a:pt x="11749" y="4009"/>
                    <a:pt x="15157" y="2402"/>
                  </a:cubicBezTo>
                  <a:cubicBezTo>
                    <a:pt x="15066" y="1612"/>
                    <a:pt x="14793" y="791"/>
                    <a:pt x="1448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1" name="TextBox 330"/>
          <p:cNvSpPr txBox="1"/>
          <p:nvPr/>
        </p:nvSpPr>
        <p:spPr>
          <a:xfrm>
            <a:off x="8521213" y="5406860"/>
            <a:ext cx="2847787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Century Gothic" panose="020B0502020202020204" pitchFamily="34" charset="0"/>
              </a:rPr>
              <a:t>sareng</a:t>
            </a:r>
            <a:endParaRPr lang="en-ID" sz="3200" dirty="0">
              <a:latin typeface="Century Gothic" panose="020B0502020202020204" pitchFamily="34" charset="0"/>
            </a:endParaRPr>
          </a:p>
        </p:txBody>
      </p:sp>
      <p:sp>
        <p:nvSpPr>
          <p:cNvPr id="332" name="Google Shape;837;p43">
            <a:hlinkClick r:id="rId5" action="ppaction://hlinksldjump"/>
          </p:cNvPr>
          <p:cNvSpPr/>
          <p:nvPr/>
        </p:nvSpPr>
        <p:spPr>
          <a:xfrm>
            <a:off x="7294177" y="5342538"/>
            <a:ext cx="700000" cy="666800"/>
          </a:xfrm>
          <a:prstGeom prst="roundRect">
            <a:avLst>
              <a:gd name="adj" fmla="val 30219"/>
            </a:avLst>
          </a:prstGeom>
          <a:solidFill>
            <a:schemeClr val="lt1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333" b="1" dirty="0">
                <a:latin typeface="Lato"/>
                <a:ea typeface="Lato"/>
                <a:cs typeface="Lato"/>
                <a:sym typeface="Lato"/>
              </a:rPr>
              <a:t>5</a:t>
            </a:r>
            <a:endParaRPr sz="3333" b="1" dirty="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33" name="Google Shape;1139;p50"/>
          <p:cNvGrpSpPr/>
          <p:nvPr/>
        </p:nvGrpSpPr>
        <p:grpSpPr>
          <a:xfrm rot="1620753">
            <a:off x="4130775" y="1001233"/>
            <a:ext cx="794009" cy="1732482"/>
            <a:chOff x="6414475" y="2335775"/>
            <a:chExt cx="958950" cy="1331075"/>
          </a:xfrm>
        </p:grpSpPr>
        <p:sp>
          <p:nvSpPr>
            <p:cNvPr id="334" name="Google Shape;1140;p50"/>
            <p:cNvSpPr/>
            <p:nvPr/>
          </p:nvSpPr>
          <p:spPr>
            <a:xfrm>
              <a:off x="6690702" y="2728522"/>
              <a:ext cx="381465" cy="355023"/>
            </a:xfrm>
            <a:custGeom>
              <a:avLst/>
              <a:gdLst/>
              <a:ahLst/>
              <a:cxnLst/>
              <a:rect l="l" t="t" r="r" b="b"/>
              <a:pathLst>
                <a:path w="2164" h="2014" extrusionOk="0">
                  <a:moveTo>
                    <a:pt x="2164" y="1"/>
                  </a:moveTo>
                  <a:lnTo>
                    <a:pt x="109" y="677"/>
                  </a:lnTo>
                  <a:lnTo>
                    <a:pt x="0" y="1868"/>
                  </a:lnTo>
                  <a:lnTo>
                    <a:pt x="635" y="2006"/>
                  </a:lnTo>
                  <a:cubicBezTo>
                    <a:pt x="678" y="2011"/>
                    <a:pt x="721" y="2014"/>
                    <a:pt x="764" y="2014"/>
                  </a:cubicBezTo>
                  <a:cubicBezTo>
                    <a:pt x="1540" y="2014"/>
                    <a:pt x="2164" y="1120"/>
                    <a:pt x="2164" y="1120"/>
                  </a:cubicBezTo>
                  <a:lnTo>
                    <a:pt x="21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1141;p50"/>
            <p:cNvSpPr/>
            <p:nvPr/>
          </p:nvSpPr>
          <p:spPr>
            <a:xfrm>
              <a:off x="6690702" y="3001048"/>
              <a:ext cx="390278" cy="369478"/>
            </a:xfrm>
            <a:custGeom>
              <a:avLst/>
              <a:gdLst/>
              <a:ahLst/>
              <a:cxnLst/>
              <a:rect l="l" t="t" r="r" b="b"/>
              <a:pathLst>
                <a:path w="2214" h="2096" extrusionOk="0">
                  <a:moveTo>
                    <a:pt x="2164" y="0"/>
                  </a:moveTo>
                  <a:lnTo>
                    <a:pt x="0" y="597"/>
                  </a:lnTo>
                  <a:lnTo>
                    <a:pt x="389" y="1980"/>
                  </a:lnTo>
                  <a:lnTo>
                    <a:pt x="639" y="2089"/>
                  </a:lnTo>
                  <a:cubicBezTo>
                    <a:pt x="675" y="2093"/>
                    <a:pt x="711" y="2095"/>
                    <a:pt x="747" y="2095"/>
                  </a:cubicBezTo>
                  <a:cubicBezTo>
                    <a:pt x="1541" y="2095"/>
                    <a:pt x="2214" y="986"/>
                    <a:pt x="2214" y="986"/>
                  </a:cubicBezTo>
                  <a:lnTo>
                    <a:pt x="21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1142;p50"/>
            <p:cNvSpPr/>
            <p:nvPr/>
          </p:nvSpPr>
          <p:spPr>
            <a:xfrm>
              <a:off x="6812862" y="2335775"/>
              <a:ext cx="165877" cy="89373"/>
            </a:xfrm>
            <a:custGeom>
              <a:avLst/>
              <a:gdLst/>
              <a:ahLst/>
              <a:cxnLst/>
              <a:rect l="l" t="t" r="r" b="b"/>
              <a:pathLst>
                <a:path w="941" h="507" extrusionOk="0">
                  <a:moveTo>
                    <a:pt x="474" y="0"/>
                  </a:moveTo>
                  <a:cubicBezTo>
                    <a:pt x="288" y="0"/>
                    <a:pt x="116" y="252"/>
                    <a:pt x="1" y="478"/>
                  </a:cubicBezTo>
                  <a:cubicBezTo>
                    <a:pt x="115" y="497"/>
                    <a:pt x="231" y="506"/>
                    <a:pt x="348" y="506"/>
                  </a:cubicBezTo>
                  <a:cubicBezTo>
                    <a:pt x="546" y="506"/>
                    <a:pt x="746" y="479"/>
                    <a:pt x="940" y="424"/>
                  </a:cubicBezTo>
                  <a:cubicBezTo>
                    <a:pt x="832" y="236"/>
                    <a:pt x="686" y="48"/>
                    <a:pt x="523" y="6"/>
                  </a:cubicBezTo>
                  <a:cubicBezTo>
                    <a:pt x="506" y="2"/>
                    <a:pt x="490" y="0"/>
                    <a:pt x="474" y="0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1143;p50"/>
            <p:cNvSpPr/>
            <p:nvPr/>
          </p:nvSpPr>
          <p:spPr>
            <a:xfrm>
              <a:off x="6785539" y="2411222"/>
              <a:ext cx="229337" cy="183505"/>
            </a:xfrm>
            <a:custGeom>
              <a:avLst/>
              <a:gdLst/>
              <a:ahLst/>
              <a:cxnLst/>
              <a:rect l="l" t="t" r="r" b="b"/>
              <a:pathLst>
                <a:path w="1301" h="1041" extrusionOk="0">
                  <a:moveTo>
                    <a:pt x="1095" y="0"/>
                  </a:moveTo>
                  <a:cubicBezTo>
                    <a:pt x="907" y="54"/>
                    <a:pt x="712" y="82"/>
                    <a:pt x="517" y="82"/>
                  </a:cubicBezTo>
                  <a:cubicBezTo>
                    <a:pt x="396" y="82"/>
                    <a:pt x="275" y="71"/>
                    <a:pt x="156" y="50"/>
                  </a:cubicBezTo>
                  <a:cubicBezTo>
                    <a:pt x="97" y="167"/>
                    <a:pt x="43" y="288"/>
                    <a:pt x="1" y="410"/>
                  </a:cubicBezTo>
                  <a:lnTo>
                    <a:pt x="302" y="1040"/>
                  </a:lnTo>
                  <a:lnTo>
                    <a:pt x="1158" y="852"/>
                  </a:lnTo>
                  <a:lnTo>
                    <a:pt x="1300" y="451"/>
                  </a:lnTo>
                  <a:cubicBezTo>
                    <a:pt x="1246" y="293"/>
                    <a:pt x="1175" y="142"/>
                    <a:pt x="1095" y="0"/>
                  </a:cubicBezTo>
                  <a:close/>
                </a:path>
              </a:pathLst>
            </a:custGeom>
            <a:solidFill>
              <a:srgbClr val="FBD7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1144;p50"/>
            <p:cNvSpPr/>
            <p:nvPr/>
          </p:nvSpPr>
          <p:spPr>
            <a:xfrm>
              <a:off x="6786421" y="3547334"/>
              <a:ext cx="216645" cy="119516"/>
            </a:xfrm>
            <a:custGeom>
              <a:avLst/>
              <a:gdLst/>
              <a:ahLst/>
              <a:cxnLst/>
              <a:rect l="l" t="t" r="r" b="b"/>
              <a:pathLst>
                <a:path w="1229" h="678" extrusionOk="0">
                  <a:moveTo>
                    <a:pt x="823" y="0"/>
                  </a:moveTo>
                  <a:cubicBezTo>
                    <a:pt x="531" y="163"/>
                    <a:pt x="251" y="360"/>
                    <a:pt x="0" y="585"/>
                  </a:cubicBezTo>
                  <a:cubicBezTo>
                    <a:pt x="29" y="606"/>
                    <a:pt x="67" y="627"/>
                    <a:pt x="109" y="639"/>
                  </a:cubicBezTo>
                  <a:cubicBezTo>
                    <a:pt x="180" y="667"/>
                    <a:pt x="312" y="677"/>
                    <a:pt x="464" y="677"/>
                  </a:cubicBezTo>
                  <a:cubicBezTo>
                    <a:pt x="615" y="677"/>
                    <a:pt x="785" y="667"/>
                    <a:pt x="932" y="652"/>
                  </a:cubicBezTo>
                  <a:cubicBezTo>
                    <a:pt x="1228" y="619"/>
                    <a:pt x="1174" y="385"/>
                    <a:pt x="1174" y="385"/>
                  </a:cubicBezTo>
                  <a:lnTo>
                    <a:pt x="1145" y="9"/>
                  </a:lnTo>
                  <a:lnTo>
                    <a:pt x="823" y="0"/>
                  </a:lnTo>
                  <a:close/>
                </a:path>
              </a:pathLst>
            </a:custGeom>
            <a:solidFill>
              <a:srgbClr val="F17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1145;p50"/>
            <p:cNvSpPr/>
            <p:nvPr/>
          </p:nvSpPr>
          <p:spPr>
            <a:xfrm>
              <a:off x="6762799" y="3541340"/>
              <a:ext cx="169579" cy="109292"/>
            </a:xfrm>
            <a:custGeom>
              <a:avLst/>
              <a:gdLst/>
              <a:ahLst/>
              <a:cxnLst/>
              <a:rect l="l" t="t" r="r" b="b"/>
              <a:pathLst>
                <a:path w="962" h="620" extrusionOk="0">
                  <a:moveTo>
                    <a:pt x="1" y="1"/>
                  </a:moveTo>
                  <a:cubicBezTo>
                    <a:pt x="1" y="1"/>
                    <a:pt x="9" y="231"/>
                    <a:pt x="17" y="381"/>
                  </a:cubicBezTo>
                  <a:cubicBezTo>
                    <a:pt x="17" y="473"/>
                    <a:pt x="59" y="561"/>
                    <a:pt x="134" y="619"/>
                  </a:cubicBezTo>
                  <a:cubicBezTo>
                    <a:pt x="385" y="394"/>
                    <a:pt x="665" y="197"/>
                    <a:pt x="961" y="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1146;p50"/>
            <p:cNvSpPr/>
            <p:nvPr/>
          </p:nvSpPr>
          <p:spPr>
            <a:xfrm>
              <a:off x="6748345" y="3472768"/>
              <a:ext cx="263535" cy="77738"/>
            </a:xfrm>
            <a:custGeom>
              <a:avLst/>
              <a:gdLst/>
              <a:ahLst/>
              <a:cxnLst/>
              <a:rect l="l" t="t" r="r" b="b"/>
              <a:pathLst>
                <a:path w="1495" h="441" extrusionOk="0">
                  <a:moveTo>
                    <a:pt x="130" y="1"/>
                  </a:moveTo>
                  <a:cubicBezTo>
                    <a:pt x="27" y="1"/>
                    <a:pt x="1" y="353"/>
                    <a:pt x="83" y="390"/>
                  </a:cubicBezTo>
                  <a:cubicBezTo>
                    <a:pt x="171" y="429"/>
                    <a:pt x="595" y="441"/>
                    <a:pt x="932" y="441"/>
                  </a:cubicBezTo>
                  <a:cubicBezTo>
                    <a:pt x="1135" y="441"/>
                    <a:pt x="1306" y="436"/>
                    <a:pt x="1357" y="432"/>
                  </a:cubicBezTo>
                  <a:cubicBezTo>
                    <a:pt x="1494" y="423"/>
                    <a:pt x="1461" y="340"/>
                    <a:pt x="1461" y="206"/>
                  </a:cubicBezTo>
                  <a:cubicBezTo>
                    <a:pt x="1465" y="77"/>
                    <a:pt x="1327" y="60"/>
                    <a:pt x="1327" y="60"/>
                  </a:cubicBezTo>
                  <a:cubicBezTo>
                    <a:pt x="1218" y="67"/>
                    <a:pt x="1108" y="70"/>
                    <a:pt x="998" y="70"/>
                  </a:cubicBezTo>
                  <a:cubicBezTo>
                    <a:pt x="710" y="70"/>
                    <a:pt x="421" y="47"/>
                    <a:pt x="137" y="1"/>
                  </a:cubicBezTo>
                  <a:cubicBezTo>
                    <a:pt x="134" y="1"/>
                    <a:pt x="132" y="1"/>
                    <a:pt x="130" y="1"/>
                  </a:cubicBezTo>
                  <a:close/>
                </a:path>
              </a:pathLst>
            </a:custGeom>
            <a:solidFill>
              <a:srgbClr val="FBD7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1147;p50"/>
            <p:cNvSpPr/>
            <p:nvPr/>
          </p:nvSpPr>
          <p:spPr>
            <a:xfrm>
              <a:off x="6772318" y="2481909"/>
              <a:ext cx="56938" cy="999317"/>
            </a:xfrm>
            <a:custGeom>
              <a:avLst/>
              <a:gdLst/>
              <a:ahLst/>
              <a:cxnLst/>
              <a:rect l="l" t="t" r="r" b="b"/>
              <a:pathLst>
                <a:path w="323" h="5669" extrusionOk="0">
                  <a:moveTo>
                    <a:pt x="91" y="1"/>
                  </a:moveTo>
                  <a:cubicBezTo>
                    <a:pt x="79" y="1"/>
                    <a:pt x="72" y="9"/>
                    <a:pt x="72" y="9"/>
                  </a:cubicBezTo>
                  <a:lnTo>
                    <a:pt x="1" y="5622"/>
                  </a:lnTo>
                  <a:cubicBezTo>
                    <a:pt x="84" y="5648"/>
                    <a:pt x="172" y="5660"/>
                    <a:pt x="260" y="5668"/>
                  </a:cubicBezTo>
                  <a:lnTo>
                    <a:pt x="322" y="322"/>
                  </a:lnTo>
                  <a:cubicBezTo>
                    <a:pt x="214" y="314"/>
                    <a:pt x="185" y="113"/>
                    <a:pt x="143" y="46"/>
                  </a:cubicBezTo>
                  <a:cubicBezTo>
                    <a:pt x="121" y="10"/>
                    <a:pt x="103" y="1"/>
                    <a:pt x="91" y="1"/>
                  </a:cubicBez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1148;p50"/>
            <p:cNvSpPr/>
            <p:nvPr/>
          </p:nvSpPr>
          <p:spPr>
            <a:xfrm>
              <a:off x="6944013" y="2485082"/>
              <a:ext cx="70864" cy="999846"/>
            </a:xfrm>
            <a:custGeom>
              <a:avLst/>
              <a:gdLst/>
              <a:ahLst/>
              <a:cxnLst/>
              <a:rect l="l" t="t" r="r" b="b"/>
              <a:pathLst>
                <a:path w="402" h="5672" extrusionOk="0">
                  <a:moveTo>
                    <a:pt x="351" y="1"/>
                  </a:moveTo>
                  <a:cubicBezTo>
                    <a:pt x="338" y="1"/>
                    <a:pt x="321" y="4"/>
                    <a:pt x="301" y="11"/>
                  </a:cubicBezTo>
                  <a:cubicBezTo>
                    <a:pt x="217" y="45"/>
                    <a:pt x="167" y="266"/>
                    <a:pt x="63" y="283"/>
                  </a:cubicBezTo>
                  <a:lnTo>
                    <a:pt x="0" y="5671"/>
                  </a:lnTo>
                  <a:cubicBezTo>
                    <a:pt x="130" y="5667"/>
                    <a:pt x="217" y="5663"/>
                    <a:pt x="217" y="5663"/>
                  </a:cubicBezTo>
                  <a:lnTo>
                    <a:pt x="401" y="32"/>
                  </a:lnTo>
                  <a:cubicBezTo>
                    <a:pt x="401" y="32"/>
                    <a:pt x="394" y="1"/>
                    <a:pt x="351" y="1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1149;p50"/>
            <p:cNvSpPr/>
            <p:nvPr/>
          </p:nvSpPr>
          <p:spPr>
            <a:xfrm>
              <a:off x="6817974" y="2481909"/>
              <a:ext cx="137144" cy="1003548"/>
            </a:xfrm>
            <a:custGeom>
              <a:avLst/>
              <a:gdLst/>
              <a:ahLst/>
              <a:cxnLst/>
              <a:rect l="l" t="t" r="r" b="b"/>
              <a:pathLst>
                <a:path w="778" h="5693" extrusionOk="0">
                  <a:moveTo>
                    <a:pt x="391" y="0"/>
                  </a:moveTo>
                  <a:cubicBezTo>
                    <a:pt x="245" y="0"/>
                    <a:pt x="84" y="322"/>
                    <a:pt x="84" y="322"/>
                  </a:cubicBezTo>
                  <a:lnTo>
                    <a:pt x="63" y="322"/>
                  </a:lnTo>
                  <a:lnTo>
                    <a:pt x="1" y="5668"/>
                  </a:lnTo>
                  <a:cubicBezTo>
                    <a:pt x="177" y="5684"/>
                    <a:pt x="354" y="5693"/>
                    <a:pt x="531" y="5693"/>
                  </a:cubicBezTo>
                  <a:cubicBezTo>
                    <a:pt x="592" y="5693"/>
                    <a:pt x="654" y="5691"/>
                    <a:pt x="715" y="5689"/>
                  </a:cubicBezTo>
                  <a:lnTo>
                    <a:pt x="778" y="301"/>
                  </a:lnTo>
                  <a:lnTo>
                    <a:pt x="753" y="301"/>
                  </a:lnTo>
                  <a:cubicBezTo>
                    <a:pt x="627" y="276"/>
                    <a:pt x="544" y="4"/>
                    <a:pt x="393" y="0"/>
                  </a:cubicBezTo>
                  <a:cubicBezTo>
                    <a:pt x="392" y="0"/>
                    <a:pt x="392" y="0"/>
                    <a:pt x="391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1150;p50"/>
            <p:cNvSpPr/>
            <p:nvPr/>
          </p:nvSpPr>
          <p:spPr>
            <a:xfrm>
              <a:off x="6588285" y="2556299"/>
              <a:ext cx="496397" cy="344623"/>
            </a:xfrm>
            <a:custGeom>
              <a:avLst/>
              <a:gdLst/>
              <a:ahLst/>
              <a:cxnLst/>
              <a:rect l="l" t="t" r="r" b="b"/>
              <a:pathLst>
                <a:path w="2816" h="1955" extrusionOk="0">
                  <a:moveTo>
                    <a:pt x="602" y="0"/>
                  </a:moveTo>
                  <a:lnTo>
                    <a:pt x="602" y="0"/>
                  </a:lnTo>
                  <a:cubicBezTo>
                    <a:pt x="602" y="0"/>
                    <a:pt x="594" y="472"/>
                    <a:pt x="631" y="618"/>
                  </a:cubicBezTo>
                  <a:lnTo>
                    <a:pt x="1" y="748"/>
                  </a:lnTo>
                  <a:cubicBezTo>
                    <a:pt x="1" y="748"/>
                    <a:pt x="661" y="1612"/>
                    <a:pt x="1809" y="1955"/>
                  </a:cubicBezTo>
                  <a:cubicBezTo>
                    <a:pt x="2239" y="1830"/>
                    <a:pt x="2603" y="1533"/>
                    <a:pt x="2816" y="1136"/>
                  </a:cubicBezTo>
                  <a:cubicBezTo>
                    <a:pt x="2795" y="1082"/>
                    <a:pt x="2770" y="1028"/>
                    <a:pt x="2745" y="978"/>
                  </a:cubicBezTo>
                  <a:cubicBezTo>
                    <a:pt x="2745" y="978"/>
                    <a:pt x="1291" y="677"/>
                    <a:pt x="6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1151;p50"/>
            <p:cNvSpPr/>
            <p:nvPr/>
          </p:nvSpPr>
          <p:spPr>
            <a:xfrm>
              <a:off x="6906466" y="2756551"/>
              <a:ext cx="217350" cy="169403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1011" y="0"/>
                  </a:moveTo>
                  <a:cubicBezTo>
                    <a:pt x="798" y="397"/>
                    <a:pt x="434" y="694"/>
                    <a:pt x="0" y="819"/>
                  </a:cubicBezTo>
                  <a:cubicBezTo>
                    <a:pt x="305" y="911"/>
                    <a:pt x="622" y="961"/>
                    <a:pt x="940" y="961"/>
                  </a:cubicBezTo>
                  <a:cubicBezTo>
                    <a:pt x="940" y="961"/>
                    <a:pt x="1232" y="564"/>
                    <a:pt x="1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1152;p50"/>
            <p:cNvSpPr/>
            <p:nvPr/>
          </p:nvSpPr>
          <p:spPr>
            <a:xfrm>
              <a:off x="6650158" y="3106286"/>
              <a:ext cx="491285" cy="310072"/>
            </a:xfrm>
            <a:custGeom>
              <a:avLst/>
              <a:gdLst/>
              <a:ahLst/>
              <a:cxnLst/>
              <a:rect l="l" t="t" r="r" b="b"/>
              <a:pathLst>
                <a:path w="2787" h="1759" extrusionOk="0">
                  <a:moveTo>
                    <a:pt x="230" y="0"/>
                  </a:moveTo>
                  <a:cubicBezTo>
                    <a:pt x="155" y="134"/>
                    <a:pt x="0" y="1028"/>
                    <a:pt x="230" y="1258"/>
                  </a:cubicBezTo>
                  <a:cubicBezTo>
                    <a:pt x="485" y="1512"/>
                    <a:pt x="924" y="1667"/>
                    <a:pt x="1379" y="1759"/>
                  </a:cubicBezTo>
                  <a:cubicBezTo>
                    <a:pt x="1909" y="1579"/>
                    <a:pt x="2415" y="1266"/>
                    <a:pt x="2786" y="840"/>
                  </a:cubicBezTo>
                  <a:cubicBezTo>
                    <a:pt x="1421" y="652"/>
                    <a:pt x="230" y="0"/>
                    <a:pt x="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1153;p50"/>
            <p:cNvSpPr/>
            <p:nvPr/>
          </p:nvSpPr>
          <p:spPr>
            <a:xfrm>
              <a:off x="6892364" y="3254183"/>
              <a:ext cx="324174" cy="188088"/>
            </a:xfrm>
            <a:custGeom>
              <a:avLst/>
              <a:gdLst/>
              <a:ahLst/>
              <a:cxnLst/>
              <a:rect l="l" t="t" r="r" b="b"/>
              <a:pathLst>
                <a:path w="1839" h="1067" extrusionOk="0">
                  <a:moveTo>
                    <a:pt x="1412" y="1"/>
                  </a:moveTo>
                  <a:cubicBezTo>
                    <a:pt x="1041" y="427"/>
                    <a:pt x="535" y="740"/>
                    <a:pt x="1" y="920"/>
                  </a:cubicBezTo>
                  <a:cubicBezTo>
                    <a:pt x="505" y="1017"/>
                    <a:pt x="1020" y="1067"/>
                    <a:pt x="1532" y="1067"/>
                  </a:cubicBezTo>
                  <a:cubicBezTo>
                    <a:pt x="1572" y="1067"/>
                    <a:pt x="1611" y="1067"/>
                    <a:pt x="1651" y="1066"/>
                  </a:cubicBezTo>
                  <a:lnTo>
                    <a:pt x="1279" y="527"/>
                  </a:lnTo>
                  <a:cubicBezTo>
                    <a:pt x="1425" y="456"/>
                    <a:pt x="1839" y="43"/>
                    <a:pt x="1839" y="43"/>
                  </a:cubicBezTo>
                  <a:cubicBezTo>
                    <a:pt x="1697" y="34"/>
                    <a:pt x="1555" y="22"/>
                    <a:pt x="14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1154;p50"/>
            <p:cNvSpPr/>
            <p:nvPr/>
          </p:nvSpPr>
          <p:spPr>
            <a:xfrm>
              <a:off x="6941721" y="3004574"/>
              <a:ext cx="176983" cy="176806"/>
            </a:xfrm>
            <a:custGeom>
              <a:avLst/>
              <a:gdLst/>
              <a:ahLst/>
              <a:cxnLst/>
              <a:rect l="l" t="t" r="r" b="b"/>
              <a:pathLst>
                <a:path w="1004" h="1003" extrusionOk="0">
                  <a:moveTo>
                    <a:pt x="828" y="1"/>
                  </a:moveTo>
                  <a:lnTo>
                    <a:pt x="828" y="1"/>
                  </a:lnTo>
                  <a:cubicBezTo>
                    <a:pt x="669" y="385"/>
                    <a:pt x="376" y="698"/>
                    <a:pt x="1" y="882"/>
                  </a:cubicBezTo>
                  <a:cubicBezTo>
                    <a:pt x="275" y="957"/>
                    <a:pt x="515" y="1003"/>
                    <a:pt x="657" y="1003"/>
                  </a:cubicBezTo>
                  <a:cubicBezTo>
                    <a:pt x="729" y="1003"/>
                    <a:pt x="776" y="991"/>
                    <a:pt x="790" y="966"/>
                  </a:cubicBezTo>
                  <a:cubicBezTo>
                    <a:pt x="1003" y="607"/>
                    <a:pt x="869" y="101"/>
                    <a:pt x="8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1155;p50"/>
            <p:cNvSpPr/>
            <p:nvPr/>
          </p:nvSpPr>
          <p:spPr>
            <a:xfrm>
              <a:off x="6666376" y="2847863"/>
              <a:ext cx="421303" cy="312364"/>
            </a:xfrm>
            <a:custGeom>
              <a:avLst/>
              <a:gdLst/>
              <a:ahLst/>
              <a:cxnLst/>
              <a:rect l="l" t="t" r="r" b="b"/>
              <a:pathLst>
                <a:path w="2390" h="1772" extrusionOk="0">
                  <a:moveTo>
                    <a:pt x="247" y="0"/>
                  </a:moveTo>
                  <a:cubicBezTo>
                    <a:pt x="88" y="117"/>
                    <a:pt x="0" y="827"/>
                    <a:pt x="138" y="1191"/>
                  </a:cubicBezTo>
                  <a:cubicBezTo>
                    <a:pt x="481" y="1420"/>
                    <a:pt x="1078" y="1642"/>
                    <a:pt x="1563" y="1771"/>
                  </a:cubicBezTo>
                  <a:cubicBezTo>
                    <a:pt x="1938" y="1587"/>
                    <a:pt x="2231" y="1274"/>
                    <a:pt x="2390" y="890"/>
                  </a:cubicBezTo>
                  <a:cubicBezTo>
                    <a:pt x="2390" y="882"/>
                    <a:pt x="2385" y="877"/>
                    <a:pt x="2381" y="873"/>
                  </a:cubicBezTo>
                  <a:cubicBezTo>
                    <a:pt x="2323" y="781"/>
                    <a:pt x="2076" y="740"/>
                    <a:pt x="2076" y="740"/>
                  </a:cubicBezTo>
                  <a:cubicBezTo>
                    <a:pt x="1028" y="627"/>
                    <a:pt x="247" y="0"/>
                    <a:pt x="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1156;p50"/>
            <p:cNvSpPr/>
            <p:nvPr/>
          </p:nvSpPr>
          <p:spPr>
            <a:xfrm>
              <a:off x="6505082" y="3008275"/>
              <a:ext cx="119516" cy="118811"/>
            </a:xfrm>
            <a:custGeom>
              <a:avLst/>
              <a:gdLst/>
              <a:ahLst/>
              <a:cxnLst/>
              <a:rect l="l" t="t" r="r" b="b"/>
              <a:pathLst>
                <a:path w="678" h="674" extrusionOk="0">
                  <a:moveTo>
                    <a:pt x="631" y="1"/>
                  </a:moveTo>
                  <a:lnTo>
                    <a:pt x="326" y="147"/>
                  </a:lnTo>
                  <a:lnTo>
                    <a:pt x="1" y="43"/>
                  </a:lnTo>
                  <a:lnTo>
                    <a:pt x="151" y="347"/>
                  </a:lnTo>
                  <a:lnTo>
                    <a:pt x="46" y="673"/>
                  </a:lnTo>
                  <a:lnTo>
                    <a:pt x="351" y="523"/>
                  </a:lnTo>
                  <a:lnTo>
                    <a:pt x="677" y="627"/>
                  </a:lnTo>
                  <a:lnTo>
                    <a:pt x="677" y="627"/>
                  </a:lnTo>
                  <a:lnTo>
                    <a:pt x="527" y="327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1157;p50"/>
            <p:cNvSpPr/>
            <p:nvPr/>
          </p:nvSpPr>
          <p:spPr>
            <a:xfrm>
              <a:off x="7106717" y="2782287"/>
              <a:ext cx="156887" cy="157063"/>
            </a:xfrm>
            <a:custGeom>
              <a:avLst/>
              <a:gdLst/>
              <a:ahLst/>
              <a:cxnLst/>
              <a:rect l="l" t="t" r="r" b="b"/>
              <a:pathLst>
                <a:path w="890" h="891" extrusionOk="0">
                  <a:moveTo>
                    <a:pt x="485" y="0"/>
                  </a:moveTo>
                  <a:lnTo>
                    <a:pt x="326" y="301"/>
                  </a:lnTo>
                  <a:lnTo>
                    <a:pt x="0" y="406"/>
                  </a:lnTo>
                  <a:lnTo>
                    <a:pt x="297" y="564"/>
                  </a:lnTo>
                  <a:lnTo>
                    <a:pt x="401" y="890"/>
                  </a:lnTo>
                  <a:lnTo>
                    <a:pt x="564" y="594"/>
                  </a:lnTo>
                  <a:lnTo>
                    <a:pt x="890" y="489"/>
                  </a:lnTo>
                  <a:lnTo>
                    <a:pt x="589" y="326"/>
                  </a:lnTo>
                  <a:lnTo>
                    <a:pt x="4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1158;p50"/>
            <p:cNvSpPr/>
            <p:nvPr/>
          </p:nvSpPr>
          <p:spPr>
            <a:xfrm>
              <a:off x="7149376" y="2983244"/>
              <a:ext cx="173281" cy="170989"/>
            </a:xfrm>
            <a:custGeom>
              <a:avLst/>
              <a:gdLst/>
              <a:ahLst/>
              <a:cxnLst/>
              <a:rect l="l" t="t" r="r" b="b"/>
              <a:pathLst>
                <a:path w="983" h="970" extrusionOk="0">
                  <a:moveTo>
                    <a:pt x="297" y="327"/>
                  </a:moveTo>
                  <a:cubicBezTo>
                    <a:pt x="297" y="327"/>
                    <a:pt x="318" y="9"/>
                    <a:pt x="393" y="5"/>
                  </a:cubicBezTo>
                  <a:cubicBezTo>
                    <a:pt x="472" y="1"/>
                    <a:pt x="610" y="214"/>
                    <a:pt x="610" y="214"/>
                  </a:cubicBezTo>
                  <a:cubicBezTo>
                    <a:pt x="610" y="214"/>
                    <a:pt x="924" y="197"/>
                    <a:pt x="944" y="268"/>
                  </a:cubicBezTo>
                  <a:cubicBezTo>
                    <a:pt x="965" y="339"/>
                    <a:pt x="769" y="498"/>
                    <a:pt x="769" y="498"/>
                  </a:cubicBezTo>
                  <a:cubicBezTo>
                    <a:pt x="769" y="498"/>
                    <a:pt x="982" y="761"/>
                    <a:pt x="932" y="811"/>
                  </a:cubicBezTo>
                  <a:cubicBezTo>
                    <a:pt x="886" y="857"/>
                    <a:pt x="569" y="728"/>
                    <a:pt x="569" y="728"/>
                  </a:cubicBezTo>
                  <a:cubicBezTo>
                    <a:pt x="569" y="728"/>
                    <a:pt x="360" y="970"/>
                    <a:pt x="280" y="953"/>
                  </a:cubicBezTo>
                  <a:cubicBezTo>
                    <a:pt x="226" y="945"/>
                    <a:pt x="289" y="619"/>
                    <a:pt x="289" y="619"/>
                  </a:cubicBezTo>
                  <a:cubicBezTo>
                    <a:pt x="289" y="619"/>
                    <a:pt x="0" y="544"/>
                    <a:pt x="9" y="469"/>
                  </a:cubicBezTo>
                  <a:cubicBezTo>
                    <a:pt x="17" y="389"/>
                    <a:pt x="297" y="327"/>
                    <a:pt x="297" y="3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1159;p50"/>
            <p:cNvSpPr/>
            <p:nvPr/>
          </p:nvSpPr>
          <p:spPr>
            <a:xfrm>
              <a:off x="6475643" y="2802207"/>
              <a:ext cx="173281" cy="176101"/>
            </a:xfrm>
            <a:custGeom>
              <a:avLst/>
              <a:gdLst/>
              <a:ahLst/>
              <a:cxnLst/>
              <a:rect l="l" t="t" r="r" b="b"/>
              <a:pathLst>
                <a:path w="983" h="999" extrusionOk="0">
                  <a:moveTo>
                    <a:pt x="356" y="288"/>
                  </a:moveTo>
                  <a:cubicBezTo>
                    <a:pt x="356" y="288"/>
                    <a:pt x="485" y="0"/>
                    <a:pt x="560" y="21"/>
                  </a:cubicBezTo>
                  <a:cubicBezTo>
                    <a:pt x="635" y="46"/>
                    <a:pt x="686" y="297"/>
                    <a:pt x="686" y="297"/>
                  </a:cubicBezTo>
                  <a:cubicBezTo>
                    <a:pt x="686" y="297"/>
                    <a:pt x="982" y="389"/>
                    <a:pt x="982" y="464"/>
                  </a:cubicBezTo>
                  <a:cubicBezTo>
                    <a:pt x="978" y="539"/>
                    <a:pt x="740" y="618"/>
                    <a:pt x="740" y="618"/>
                  </a:cubicBezTo>
                  <a:cubicBezTo>
                    <a:pt x="740" y="618"/>
                    <a:pt x="844" y="940"/>
                    <a:pt x="782" y="969"/>
                  </a:cubicBezTo>
                  <a:cubicBezTo>
                    <a:pt x="719" y="999"/>
                    <a:pt x="472" y="760"/>
                    <a:pt x="472" y="760"/>
                  </a:cubicBezTo>
                  <a:cubicBezTo>
                    <a:pt x="472" y="760"/>
                    <a:pt x="193" y="911"/>
                    <a:pt x="122" y="869"/>
                  </a:cubicBezTo>
                  <a:cubicBezTo>
                    <a:pt x="76" y="844"/>
                    <a:pt x="247" y="556"/>
                    <a:pt x="247" y="556"/>
                  </a:cubicBezTo>
                  <a:cubicBezTo>
                    <a:pt x="247" y="556"/>
                    <a:pt x="0" y="389"/>
                    <a:pt x="34" y="322"/>
                  </a:cubicBezTo>
                  <a:cubicBezTo>
                    <a:pt x="67" y="255"/>
                    <a:pt x="356" y="288"/>
                    <a:pt x="356" y="2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1160;p50"/>
            <p:cNvSpPr/>
            <p:nvPr/>
          </p:nvSpPr>
          <p:spPr>
            <a:xfrm>
              <a:off x="7298331" y="2873599"/>
              <a:ext cx="75094" cy="64518"/>
            </a:xfrm>
            <a:custGeom>
              <a:avLst/>
              <a:gdLst/>
              <a:ahLst/>
              <a:cxnLst/>
              <a:rect l="l" t="t" r="r" b="b"/>
              <a:pathLst>
                <a:path w="426" h="366" extrusionOk="0">
                  <a:moveTo>
                    <a:pt x="217" y="0"/>
                  </a:moveTo>
                  <a:cubicBezTo>
                    <a:pt x="99" y="0"/>
                    <a:pt x="1" y="122"/>
                    <a:pt x="49" y="247"/>
                  </a:cubicBezTo>
                  <a:cubicBezTo>
                    <a:pt x="77" y="326"/>
                    <a:pt x="147" y="366"/>
                    <a:pt x="217" y="366"/>
                  </a:cubicBezTo>
                  <a:cubicBezTo>
                    <a:pt x="284" y="366"/>
                    <a:pt x="351" y="330"/>
                    <a:pt x="383" y="259"/>
                  </a:cubicBezTo>
                  <a:cubicBezTo>
                    <a:pt x="425" y="167"/>
                    <a:pt x="383" y="59"/>
                    <a:pt x="292" y="17"/>
                  </a:cubicBezTo>
                  <a:cubicBezTo>
                    <a:pt x="267" y="6"/>
                    <a:pt x="241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1161;p50"/>
            <p:cNvSpPr/>
            <p:nvPr/>
          </p:nvSpPr>
          <p:spPr>
            <a:xfrm>
              <a:off x="6414475" y="2956802"/>
              <a:ext cx="40720" cy="39839"/>
            </a:xfrm>
            <a:custGeom>
              <a:avLst/>
              <a:gdLst/>
              <a:ahLst/>
              <a:cxnLst/>
              <a:rect l="l" t="t" r="r" b="b"/>
              <a:pathLst>
                <a:path w="231" h="226" extrusionOk="0">
                  <a:moveTo>
                    <a:pt x="114" y="0"/>
                  </a:moveTo>
                  <a:cubicBezTo>
                    <a:pt x="51" y="0"/>
                    <a:pt x="1" y="51"/>
                    <a:pt x="1" y="113"/>
                  </a:cubicBezTo>
                  <a:cubicBezTo>
                    <a:pt x="1" y="176"/>
                    <a:pt x="51" y="226"/>
                    <a:pt x="114" y="226"/>
                  </a:cubicBezTo>
                  <a:cubicBezTo>
                    <a:pt x="176" y="226"/>
                    <a:pt x="226" y="176"/>
                    <a:pt x="231" y="113"/>
                  </a:cubicBezTo>
                  <a:cubicBezTo>
                    <a:pt x="226" y="51"/>
                    <a:pt x="176" y="0"/>
                    <a:pt x="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7240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5" grpId="0" animBg="1"/>
      <p:bldP spid="836" grpId="0" animBg="1"/>
      <p:bldP spid="837" grpId="0" animBg="1"/>
      <p:bldP spid="5" grpId="0" animBg="1"/>
      <p:bldP spid="117" grpId="0" animBg="1"/>
      <p:bldP spid="118" grpId="0" animBg="1"/>
      <p:bldP spid="119" grpId="0" animBg="1"/>
      <p:bldP spid="120" grpId="0" animBg="1"/>
      <p:bldP spid="331" grpId="0" animBg="1"/>
      <p:bldP spid="3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43"/>
          <p:cNvSpPr txBox="1">
            <a:spLocks noGrp="1"/>
          </p:cNvSpPr>
          <p:nvPr>
            <p:ph type="title"/>
          </p:nvPr>
        </p:nvSpPr>
        <p:spPr>
          <a:xfrm>
            <a:off x="773379" y="395594"/>
            <a:ext cx="6810994" cy="867715"/>
          </a:xfrm>
          <a:prstGeom prst="rect">
            <a:avLst/>
          </a:prstGeom>
          <a:solidFill>
            <a:schemeClr val="accent4"/>
          </a:solidFill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id-ID" sz="2400" dirty="0">
                <a:latin typeface="Century Gothic" panose="020B0502020202020204" pitchFamily="34" charset="0"/>
              </a:rPr>
              <a:t>Conto kecap anu ngagunakeun huruf </a:t>
            </a:r>
            <a:r>
              <a:rPr lang="id-ID" sz="2400" b="1" dirty="0">
                <a:latin typeface="Century Gothic" panose="020B0502020202020204" pitchFamily="34" charset="0"/>
              </a:rPr>
              <a:t>eu</a:t>
            </a:r>
            <a:r>
              <a:rPr lang="id-ID" sz="2400" dirty="0">
                <a:latin typeface="Century Gothic" panose="020B0502020202020204" pitchFamily="34" charset="0"/>
              </a:rPr>
              <a:t> :</a:t>
            </a:r>
            <a:endParaRPr sz="2400" dirty="0">
              <a:latin typeface="Century Gothic" panose="020B0502020202020204" pitchFamily="34" charset="0"/>
            </a:endParaRPr>
          </a:p>
        </p:txBody>
      </p:sp>
      <p:grpSp>
        <p:nvGrpSpPr>
          <p:cNvPr id="829" name="Google Shape;829;p43"/>
          <p:cNvGrpSpPr/>
          <p:nvPr/>
        </p:nvGrpSpPr>
        <p:grpSpPr>
          <a:xfrm>
            <a:off x="6175688" y="2983435"/>
            <a:ext cx="1090152" cy="1274589"/>
            <a:chOff x="4786575" y="766525"/>
            <a:chExt cx="921775" cy="1077725"/>
          </a:xfrm>
        </p:grpSpPr>
        <p:sp>
          <p:nvSpPr>
            <p:cNvPr id="830" name="Google Shape;830;p43"/>
            <p:cNvSpPr/>
            <p:nvPr/>
          </p:nvSpPr>
          <p:spPr>
            <a:xfrm>
              <a:off x="4786575" y="768400"/>
              <a:ext cx="921775" cy="1075850"/>
            </a:xfrm>
            <a:custGeom>
              <a:avLst/>
              <a:gdLst/>
              <a:ahLst/>
              <a:cxnLst/>
              <a:rect l="l" t="t" r="r" b="b"/>
              <a:pathLst>
                <a:path w="36871" h="43034" extrusionOk="0">
                  <a:moveTo>
                    <a:pt x="7113" y="0"/>
                  </a:moveTo>
                  <a:cubicBezTo>
                    <a:pt x="6019" y="790"/>
                    <a:pt x="5502" y="4438"/>
                    <a:pt x="5502" y="4438"/>
                  </a:cubicBezTo>
                  <a:lnTo>
                    <a:pt x="92" y="34560"/>
                  </a:lnTo>
                  <a:cubicBezTo>
                    <a:pt x="1" y="35077"/>
                    <a:pt x="183" y="37691"/>
                    <a:pt x="2949" y="38207"/>
                  </a:cubicBezTo>
                  <a:lnTo>
                    <a:pt x="29819" y="43010"/>
                  </a:lnTo>
                  <a:cubicBezTo>
                    <a:pt x="29890" y="43026"/>
                    <a:pt x="29961" y="43033"/>
                    <a:pt x="30030" y="43033"/>
                  </a:cubicBezTo>
                  <a:cubicBezTo>
                    <a:pt x="30486" y="43033"/>
                    <a:pt x="30864" y="42699"/>
                    <a:pt x="30943" y="42250"/>
                  </a:cubicBezTo>
                  <a:lnTo>
                    <a:pt x="36871" y="9301"/>
                  </a:lnTo>
                  <a:lnTo>
                    <a:pt x="71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1" name="Google Shape;831;p43"/>
            <p:cNvSpPr/>
            <p:nvPr/>
          </p:nvSpPr>
          <p:spPr>
            <a:xfrm>
              <a:off x="4812425" y="842100"/>
              <a:ext cx="869325" cy="973025"/>
            </a:xfrm>
            <a:custGeom>
              <a:avLst/>
              <a:gdLst/>
              <a:ahLst/>
              <a:cxnLst/>
              <a:rect l="l" t="t" r="r" b="b"/>
              <a:pathLst>
                <a:path w="34773" h="38921" extrusionOk="0">
                  <a:moveTo>
                    <a:pt x="5988" y="1"/>
                  </a:moveTo>
                  <a:lnTo>
                    <a:pt x="91" y="32949"/>
                  </a:lnTo>
                  <a:cubicBezTo>
                    <a:pt x="0" y="33466"/>
                    <a:pt x="334" y="33983"/>
                    <a:pt x="882" y="34074"/>
                  </a:cubicBezTo>
                  <a:lnTo>
                    <a:pt x="27751" y="38907"/>
                  </a:lnTo>
                  <a:cubicBezTo>
                    <a:pt x="27805" y="38916"/>
                    <a:pt x="27858" y="38921"/>
                    <a:pt x="27911" y="38921"/>
                  </a:cubicBezTo>
                  <a:cubicBezTo>
                    <a:pt x="28371" y="38921"/>
                    <a:pt x="28794" y="38580"/>
                    <a:pt x="28876" y="38117"/>
                  </a:cubicBezTo>
                  <a:lnTo>
                    <a:pt x="34773" y="5168"/>
                  </a:lnTo>
                  <a:lnTo>
                    <a:pt x="5988" y="1"/>
                  </a:ln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2" name="Google Shape;832;p43"/>
            <p:cNvSpPr/>
            <p:nvPr/>
          </p:nvSpPr>
          <p:spPr>
            <a:xfrm>
              <a:off x="4805575" y="820825"/>
              <a:ext cx="869350" cy="972275"/>
            </a:xfrm>
            <a:custGeom>
              <a:avLst/>
              <a:gdLst/>
              <a:ahLst/>
              <a:cxnLst/>
              <a:rect l="l" t="t" r="r" b="b"/>
              <a:pathLst>
                <a:path w="34774" h="38891" extrusionOk="0">
                  <a:moveTo>
                    <a:pt x="5988" y="0"/>
                  </a:moveTo>
                  <a:lnTo>
                    <a:pt x="92" y="32919"/>
                  </a:lnTo>
                  <a:cubicBezTo>
                    <a:pt x="1" y="33436"/>
                    <a:pt x="335" y="33952"/>
                    <a:pt x="852" y="34044"/>
                  </a:cubicBezTo>
                  <a:lnTo>
                    <a:pt x="27721" y="38876"/>
                  </a:lnTo>
                  <a:cubicBezTo>
                    <a:pt x="27778" y="38886"/>
                    <a:pt x="27834" y="38890"/>
                    <a:pt x="27889" y="38890"/>
                  </a:cubicBezTo>
                  <a:cubicBezTo>
                    <a:pt x="28365" y="38890"/>
                    <a:pt x="28767" y="38549"/>
                    <a:pt x="28876" y="38086"/>
                  </a:cubicBezTo>
                  <a:lnTo>
                    <a:pt x="34773" y="5168"/>
                  </a:lnTo>
                  <a:lnTo>
                    <a:pt x="59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3" name="Google Shape;833;p43"/>
            <p:cNvSpPr/>
            <p:nvPr/>
          </p:nvSpPr>
          <p:spPr>
            <a:xfrm>
              <a:off x="4800250" y="766525"/>
              <a:ext cx="871625" cy="992400"/>
            </a:xfrm>
            <a:custGeom>
              <a:avLst/>
              <a:gdLst/>
              <a:ahLst/>
              <a:cxnLst/>
              <a:rect l="l" t="t" r="r" b="b"/>
              <a:pathLst>
                <a:path w="34865" h="39696" extrusionOk="0">
                  <a:moveTo>
                    <a:pt x="6976" y="0"/>
                  </a:moveTo>
                  <a:cubicBezTo>
                    <a:pt x="6500" y="0"/>
                    <a:pt x="6101" y="341"/>
                    <a:pt x="6019" y="805"/>
                  </a:cubicBezTo>
                  <a:lnTo>
                    <a:pt x="92" y="33723"/>
                  </a:lnTo>
                  <a:cubicBezTo>
                    <a:pt x="1" y="34270"/>
                    <a:pt x="366" y="34757"/>
                    <a:pt x="882" y="34848"/>
                  </a:cubicBezTo>
                  <a:lnTo>
                    <a:pt x="27752" y="39681"/>
                  </a:lnTo>
                  <a:cubicBezTo>
                    <a:pt x="27809" y="39691"/>
                    <a:pt x="27866" y="39696"/>
                    <a:pt x="27922" y="39696"/>
                  </a:cubicBezTo>
                  <a:cubicBezTo>
                    <a:pt x="28377" y="39696"/>
                    <a:pt x="28796" y="39377"/>
                    <a:pt x="28877" y="38890"/>
                  </a:cubicBezTo>
                  <a:lnTo>
                    <a:pt x="34773" y="5972"/>
                  </a:lnTo>
                  <a:cubicBezTo>
                    <a:pt x="34865" y="5455"/>
                    <a:pt x="34530" y="4938"/>
                    <a:pt x="33983" y="4847"/>
                  </a:cubicBezTo>
                  <a:lnTo>
                    <a:pt x="7144" y="14"/>
                  </a:lnTo>
                  <a:cubicBezTo>
                    <a:pt x="7087" y="5"/>
                    <a:pt x="7031" y="0"/>
                    <a:pt x="69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4" name="Google Shape;834;p43"/>
            <p:cNvSpPr/>
            <p:nvPr/>
          </p:nvSpPr>
          <p:spPr>
            <a:xfrm>
              <a:off x="5063175" y="985375"/>
              <a:ext cx="364775" cy="252250"/>
            </a:xfrm>
            <a:custGeom>
              <a:avLst/>
              <a:gdLst/>
              <a:ahLst/>
              <a:cxnLst/>
              <a:rect l="l" t="t" r="r" b="b"/>
              <a:pathLst>
                <a:path w="14591" h="10090" extrusionOk="0">
                  <a:moveTo>
                    <a:pt x="2143" y="0"/>
                  </a:moveTo>
                  <a:cubicBezTo>
                    <a:pt x="1667" y="0"/>
                    <a:pt x="1268" y="341"/>
                    <a:pt x="1186" y="805"/>
                  </a:cubicBezTo>
                  <a:lnTo>
                    <a:pt x="92" y="6884"/>
                  </a:lnTo>
                  <a:cubicBezTo>
                    <a:pt x="1" y="7431"/>
                    <a:pt x="335" y="7917"/>
                    <a:pt x="882" y="8008"/>
                  </a:cubicBezTo>
                  <a:lnTo>
                    <a:pt x="12281" y="10075"/>
                  </a:lnTo>
                  <a:cubicBezTo>
                    <a:pt x="12334" y="10085"/>
                    <a:pt x="12388" y="10089"/>
                    <a:pt x="12441" y="10089"/>
                  </a:cubicBezTo>
                  <a:cubicBezTo>
                    <a:pt x="12900" y="10089"/>
                    <a:pt x="13323" y="9748"/>
                    <a:pt x="13405" y="9285"/>
                  </a:cubicBezTo>
                  <a:lnTo>
                    <a:pt x="14499" y="3206"/>
                  </a:lnTo>
                  <a:cubicBezTo>
                    <a:pt x="14591" y="2689"/>
                    <a:pt x="14256" y="2172"/>
                    <a:pt x="13709" y="2081"/>
                  </a:cubicBezTo>
                  <a:lnTo>
                    <a:pt x="2311" y="14"/>
                  </a:lnTo>
                  <a:cubicBezTo>
                    <a:pt x="2254" y="5"/>
                    <a:pt x="2198" y="0"/>
                    <a:pt x="2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35" name="Google Shape;835;p43">
            <a:hlinkClick r:id="rId3" action="ppaction://hlinksldjump"/>
          </p:cNvPr>
          <p:cNvSpPr/>
          <p:nvPr/>
        </p:nvSpPr>
        <p:spPr>
          <a:xfrm>
            <a:off x="787584" y="1501344"/>
            <a:ext cx="700000" cy="666800"/>
          </a:xfrm>
          <a:prstGeom prst="roundRect">
            <a:avLst>
              <a:gd name="adj" fmla="val 30219"/>
            </a:avLst>
          </a:prstGeom>
          <a:solidFill>
            <a:schemeClr val="lt1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333" b="1" dirty="0">
                <a:latin typeface="Lato"/>
                <a:ea typeface="Lato"/>
                <a:cs typeface="Lato"/>
                <a:sym typeface="Lato"/>
              </a:rPr>
              <a:t>1</a:t>
            </a:r>
            <a:endParaRPr sz="3333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6" name="Google Shape;836;p43">
            <a:hlinkClick r:id="rId4" action="ppaction://hlinksldjump"/>
          </p:cNvPr>
          <p:cNvSpPr/>
          <p:nvPr/>
        </p:nvSpPr>
        <p:spPr>
          <a:xfrm>
            <a:off x="787584" y="2611053"/>
            <a:ext cx="700000" cy="666800"/>
          </a:xfrm>
          <a:prstGeom prst="roundRect">
            <a:avLst>
              <a:gd name="adj" fmla="val 30219"/>
            </a:avLst>
          </a:prstGeom>
          <a:solidFill>
            <a:schemeClr val="lt1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333" b="1" dirty="0">
                <a:latin typeface="Lato"/>
                <a:ea typeface="Lato"/>
                <a:cs typeface="Lato"/>
                <a:sym typeface="Lato"/>
              </a:rPr>
              <a:t>2</a:t>
            </a:r>
            <a:endParaRPr sz="3333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7" name="Google Shape;837;p43">
            <a:hlinkClick r:id="rId5" action="ppaction://hlinksldjump"/>
          </p:cNvPr>
          <p:cNvSpPr/>
          <p:nvPr/>
        </p:nvSpPr>
        <p:spPr>
          <a:xfrm>
            <a:off x="787584" y="3749914"/>
            <a:ext cx="700000" cy="666800"/>
          </a:xfrm>
          <a:prstGeom prst="roundRect">
            <a:avLst>
              <a:gd name="adj" fmla="val 30219"/>
            </a:avLst>
          </a:prstGeom>
          <a:solidFill>
            <a:schemeClr val="lt1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333" b="1" dirty="0">
                <a:latin typeface="Lato"/>
                <a:ea typeface="Lato"/>
                <a:cs typeface="Lato"/>
                <a:sym typeface="Lato"/>
              </a:rPr>
              <a:t>3</a:t>
            </a:r>
            <a:endParaRPr sz="3333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16388" y="1556768"/>
            <a:ext cx="2847787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Century Gothic" panose="020B0502020202020204" pitchFamily="34" charset="0"/>
              </a:rPr>
              <a:t>seuri</a:t>
            </a:r>
            <a:endParaRPr lang="en-ID" sz="3200" dirty="0">
              <a:latin typeface="Century Gothic" panose="020B0502020202020204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830078" y="2613059"/>
            <a:ext cx="2847787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Century Gothic" panose="020B0502020202020204" pitchFamily="34" charset="0"/>
              </a:rPr>
              <a:t>peureum</a:t>
            </a:r>
            <a:endParaRPr lang="en-ID" sz="3200" dirty="0">
              <a:latin typeface="Century Gothic" panose="020B0502020202020204" pitchFamily="34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1780636" y="3755739"/>
            <a:ext cx="2847787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Century Gothic" panose="020B0502020202020204" pitchFamily="34" charset="0"/>
              </a:rPr>
              <a:t>p</a:t>
            </a:r>
            <a:r>
              <a:rPr lang="en-US" sz="3200" dirty="0" err="1" smtClean="0">
                <a:latin typeface="Century Gothic" panose="020B0502020202020204" pitchFamily="34" charset="0"/>
              </a:rPr>
              <a:t>euting</a:t>
            </a:r>
            <a:endParaRPr lang="en-ID" sz="3200" dirty="0">
              <a:latin typeface="Century Gothic" panose="020B0502020202020204" pitchFamily="34" charset="0"/>
            </a:endParaRPr>
          </a:p>
        </p:txBody>
      </p:sp>
      <p:sp>
        <p:nvSpPr>
          <p:cNvPr id="119" name="Google Shape;837;p43">
            <a:hlinkClick r:id="rId5" action="ppaction://hlinksldjump"/>
          </p:cNvPr>
          <p:cNvSpPr/>
          <p:nvPr/>
        </p:nvSpPr>
        <p:spPr>
          <a:xfrm>
            <a:off x="773379" y="4800685"/>
            <a:ext cx="700000" cy="666800"/>
          </a:xfrm>
          <a:prstGeom prst="roundRect">
            <a:avLst>
              <a:gd name="adj" fmla="val 30219"/>
            </a:avLst>
          </a:prstGeom>
          <a:solidFill>
            <a:schemeClr val="lt1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333" b="1" dirty="0" smtClean="0">
                <a:latin typeface="Lato"/>
                <a:ea typeface="Lato"/>
                <a:cs typeface="Lato"/>
                <a:sym typeface="Lato"/>
              </a:rPr>
              <a:t>4</a:t>
            </a:r>
            <a:endParaRPr sz="3333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794890" y="4811688"/>
            <a:ext cx="2847787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Century Gothic" panose="020B0502020202020204" pitchFamily="34" charset="0"/>
              </a:rPr>
              <a:t>jeung</a:t>
            </a:r>
            <a:endParaRPr lang="en-ID" sz="3200" dirty="0">
              <a:latin typeface="Century Gothic" panose="020B0502020202020204" pitchFamily="34" charset="0"/>
            </a:endParaRPr>
          </a:p>
        </p:txBody>
      </p:sp>
      <p:grpSp>
        <p:nvGrpSpPr>
          <p:cNvPr id="121" name="Google Shape;1801;p61"/>
          <p:cNvGrpSpPr/>
          <p:nvPr/>
        </p:nvGrpSpPr>
        <p:grpSpPr>
          <a:xfrm>
            <a:off x="7970943" y="1263309"/>
            <a:ext cx="3332440" cy="5377370"/>
            <a:chOff x="5935827" y="724913"/>
            <a:chExt cx="2395220" cy="3697695"/>
          </a:xfrm>
        </p:grpSpPr>
        <p:sp>
          <p:nvSpPr>
            <p:cNvPr id="122" name="Google Shape;1802;p61"/>
            <p:cNvSpPr/>
            <p:nvPr/>
          </p:nvSpPr>
          <p:spPr>
            <a:xfrm>
              <a:off x="6717393" y="2212159"/>
              <a:ext cx="835100" cy="509909"/>
            </a:xfrm>
            <a:custGeom>
              <a:avLst/>
              <a:gdLst/>
              <a:ahLst/>
              <a:cxnLst/>
              <a:rect l="l" t="t" r="r" b="b"/>
              <a:pathLst>
                <a:path w="16628" h="10153" extrusionOk="0">
                  <a:moveTo>
                    <a:pt x="16627" y="0"/>
                  </a:moveTo>
                  <a:lnTo>
                    <a:pt x="1" y="61"/>
                  </a:lnTo>
                  <a:lnTo>
                    <a:pt x="1" y="10152"/>
                  </a:lnTo>
                  <a:lnTo>
                    <a:pt x="16019" y="10092"/>
                  </a:lnTo>
                  <a:lnTo>
                    <a:pt x="1662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803;p61"/>
            <p:cNvSpPr/>
            <p:nvPr/>
          </p:nvSpPr>
          <p:spPr>
            <a:xfrm>
              <a:off x="6564766" y="1966369"/>
              <a:ext cx="117571" cy="996866"/>
            </a:xfrm>
            <a:custGeom>
              <a:avLst/>
              <a:gdLst/>
              <a:ahLst/>
              <a:cxnLst/>
              <a:rect l="l" t="t" r="r" b="b"/>
              <a:pathLst>
                <a:path w="2341" h="19849" extrusionOk="0">
                  <a:moveTo>
                    <a:pt x="2189" y="1"/>
                  </a:moveTo>
                  <a:lnTo>
                    <a:pt x="304" y="61"/>
                  </a:lnTo>
                  <a:lnTo>
                    <a:pt x="0" y="19849"/>
                  </a:lnTo>
                  <a:lnTo>
                    <a:pt x="2341" y="1975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804;p61"/>
            <p:cNvSpPr/>
            <p:nvPr/>
          </p:nvSpPr>
          <p:spPr>
            <a:xfrm>
              <a:off x="6674654" y="1966369"/>
              <a:ext cx="68755" cy="992296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1"/>
                  </a:moveTo>
                  <a:lnTo>
                    <a:pt x="153" y="19758"/>
                  </a:lnTo>
                  <a:lnTo>
                    <a:pt x="1369" y="19697"/>
                  </a:lnTo>
                  <a:lnTo>
                    <a:pt x="1338" y="97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805;p61"/>
            <p:cNvSpPr/>
            <p:nvPr/>
          </p:nvSpPr>
          <p:spPr>
            <a:xfrm>
              <a:off x="7468474" y="1990777"/>
              <a:ext cx="142029" cy="992296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1" y="19758"/>
                  </a:lnTo>
                  <a:lnTo>
                    <a:pt x="231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806;p61"/>
            <p:cNvSpPr/>
            <p:nvPr/>
          </p:nvSpPr>
          <p:spPr>
            <a:xfrm>
              <a:off x="7584489" y="1990777"/>
              <a:ext cx="91656" cy="992296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517" y="1"/>
                  </a:moveTo>
                  <a:lnTo>
                    <a:pt x="1" y="19758"/>
                  </a:lnTo>
                  <a:lnTo>
                    <a:pt x="1247" y="19758"/>
                  </a:lnTo>
                  <a:lnTo>
                    <a:pt x="1824" y="1034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807;p61"/>
            <p:cNvSpPr/>
            <p:nvPr/>
          </p:nvSpPr>
          <p:spPr>
            <a:xfrm>
              <a:off x="6714380" y="3025818"/>
              <a:ext cx="116064" cy="972458"/>
            </a:xfrm>
            <a:custGeom>
              <a:avLst/>
              <a:gdLst/>
              <a:ahLst/>
              <a:cxnLst/>
              <a:rect l="l" t="t" r="r" b="b"/>
              <a:pathLst>
                <a:path w="2311" h="19363" extrusionOk="0">
                  <a:moveTo>
                    <a:pt x="0" y="0"/>
                  </a:moveTo>
                  <a:lnTo>
                    <a:pt x="517" y="19332"/>
                  </a:lnTo>
                  <a:lnTo>
                    <a:pt x="2310" y="19362"/>
                  </a:lnTo>
                  <a:lnTo>
                    <a:pt x="2249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808;p61"/>
            <p:cNvSpPr/>
            <p:nvPr/>
          </p:nvSpPr>
          <p:spPr>
            <a:xfrm>
              <a:off x="6827331" y="3028831"/>
              <a:ext cx="70261" cy="969445"/>
            </a:xfrm>
            <a:custGeom>
              <a:avLst/>
              <a:gdLst/>
              <a:ahLst/>
              <a:cxnLst/>
              <a:rect l="l" t="t" r="r" b="b"/>
              <a:pathLst>
                <a:path w="1399" h="19303" extrusionOk="0">
                  <a:moveTo>
                    <a:pt x="0" y="1"/>
                  </a:moveTo>
                  <a:lnTo>
                    <a:pt x="61" y="19302"/>
                  </a:lnTo>
                  <a:lnTo>
                    <a:pt x="1399" y="18329"/>
                  </a:lnTo>
                  <a:lnTo>
                    <a:pt x="1186" y="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809;p61"/>
            <p:cNvSpPr/>
            <p:nvPr/>
          </p:nvSpPr>
          <p:spPr>
            <a:xfrm>
              <a:off x="7503580" y="3073127"/>
              <a:ext cx="135902" cy="972458"/>
            </a:xfrm>
            <a:custGeom>
              <a:avLst/>
              <a:gdLst/>
              <a:ahLst/>
              <a:cxnLst/>
              <a:rect l="l" t="t" r="r" b="b"/>
              <a:pathLst>
                <a:path w="2706" h="19363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62"/>
                  </a:lnTo>
                  <a:lnTo>
                    <a:pt x="2280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810;p61"/>
            <p:cNvSpPr/>
            <p:nvPr/>
          </p:nvSpPr>
          <p:spPr>
            <a:xfrm>
              <a:off x="7618088" y="3074634"/>
              <a:ext cx="87036" cy="970952"/>
            </a:xfrm>
            <a:custGeom>
              <a:avLst/>
              <a:gdLst/>
              <a:ahLst/>
              <a:cxnLst/>
              <a:rect l="l" t="t" r="r" b="b"/>
              <a:pathLst>
                <a:path w="1733" h="19333" extrusionOk="0">
                  <a:moveTo>
                    <a:pt x="0" y="1"/>
                  </a:moveTo>
                  <a:lnTo>
                    <a:pt x="426" y="19332"/>
                  </a:lnTo>
                  <a:lnTo>
                    <a:pt x="173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811;p61"/>
            <p:cNvSpPr/>
            <p:nvPr/>
          </p:nvSpPr>
          <p:spPr>
            <a:xfrm>
              <a:off x="7207416" y="3079204"/>
              <a:ext cx="134395" cy="970952"/>
            </a:xfrm>
            <a:custGeom>
              <a:avLst/>
              <a:gdLst/>
              <a:ahLst/>
              <a:cxnLst/>
              <a:rect l="l" t="t" r="r" b="b"/>
              <a:pathLst>
                <a:path w="2676" h="19333" extrusionOk="0">
                  <a:moveTo>
                    <a:pt x="1" y="1"/>
                  </a:moveTo>
                  <a:lnTo>
                    <a:pt x="882" y="19332"/>
                  </a:lnTo>
                  <a:lnTo>
                    <a:pt x="2676" y="19332"/>
                  </a:lnTo>
                  <a:lnTo>
                    <a:pt x="2281" y="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812;p61"/>
            <p:cNvSpPr/>
            <p:nvPr/>
          </p:nvSpPr>
          <p:spPr>
            <a:xfrm>
              <a:off x="7321924" y="3080761"/>
              <a:ext cx="85529" cy="969395"/>
            </a:xfrm>
            <a:custGeom>
              <a:avLst/>
              <a:gdLst/>
              <a:ahLst/>
              <a:cxnLst/>
              <a:rect l="l" t="t" r="r" b="b"/>
              <a:pathLst>
                <a:path w="1703" h="19302" extrusionOk="0">
                  <a:moveTo>
                    <a:pt x="1" y="0"/>
                  </a:moveTo>
                  <a:lnTo>
                    <a:pt x="396" y="19301"/>
                  </a:lnTo>
                  <a:lnTo>
                    <a:pt x="1703" y="18298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813;p61"/>
            <p:cNvSpPr/>
            <p:nvPr/>
          </p:nvSpPr>
          <p:spPr>
            <a:xfrm>
              <a:off x="6656372" y="2126680"/>
              <a:ext cx="859458" cy="537381"/>
            </a:xfrm>
            <a:custGeom>
              <a:avLst/>
              <a:gdLst/>
              <a:ahLst/>
              <a:cxnLst/>
              <a:rect l="l" t="t" r="r" b="b"/>
              <a:pathLst>
                <a:path w="17113" h="10700" extrusionOk="0">
                  <a:moveTo>
                    <a:pt x="0" y="0"/>
                  </a:moveTo>
                  <a:lnTo>
                    <a:pt x="456" y="10699"/>
                  </a:lnTo>
                  <a:lnTo>
                    <a:pt x="16475" y="10669"/>
                  </a:lnTo>
                  <a:lnTo>
                    <a:pt x="17113" y="5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814;p61"/>
            <p:cNvSpPr/>
            <p:nvPr/>
          </p:nvSpPr>
          <p:spPr>
            <a:xfrm>
              <a:off x="7850117" y="1317591"/>
              <a:ext cx="1557" cy="3114"/>
            </a:xfrm>
            <a:custGeom>
              <a:avLst/>
              <a:gdLst/>
              <a:ahLst/>
              <a:cxnLst/>
              <a:rect l="l" t="t" r="r" b="b"/>
              <a:pathLst>
                <a:path w="31" h="62" extrusionOk="0">
                  <a:moveTo>
                    <a:pt x="31" y="0"/>
                  </a:moveTo>
                  <a:cubicBezTo>
                    <a:pt x="31" y="31"/>
                    <a:pt x="1" y="61"/>
                    <a:pt x="1" y="61"/>
                  </a:cubicBezTo>
                  <a:cubicBezTo>
                    <a:pt x="1" y="61"/>
                    <a:pt x="31" y="31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815;p61"/>
            <p:cNvSpPr/>
            <p:nvPr/>
          </p:nvSpPr>
          <p:spPr>
            <a:xfrm>
              <a:off x="6886845" y="204115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816;p61"/>
            <p:cNvSpPr/>
            <p:nvPr/>
          </p:nvSpPr>
          <p:spPr>
            <a:xfrm>
              <a:off x="6299138" y="1463991"/>
              <a:ext cx="216811" cy="137760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47" y="1"/>
                  </a:moveTo>
                  <a:cubicBezTo>
                    <a:pt x="1515" y="1"/>
                    <a:pt x="688" y="246"/>
                    <a:pt x="1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70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04" y="163"/>
                    <a:pt x="3024" y="1"/>
                    <a:pt x="234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817;p61"/>
            <p:cNvSpPr/>
            <p:nvPr/>
          </p:nvSpPr>
          <p:spPr>
            <a:xfrm>
              <a:off x="6293011" y="1386145"/>
              <a:ext cx="222938" cy="114658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298" y="0"/>
                  </a:moveTo>
                  <a:cubicBezTo>
                    <a:pt x="1859" y="0"/>
                    <a:pt x="1386" y="99"/>
                    <a:pt x="913" y="368"/>
                  </a:cubicBezTo>
                  <a:cubicBezTo>
                    <a:pt x="275" y="733"/>
                    <a:pt x="1" y="1523"/>
                    <a:pt x="123" y="2283"/>
                  </a:cubicBezTo>
                  <a:cubicBezTo>
                    <a:pt x="810" y="1796"/>
                    <a:pt x="1637" y="1551"/>
                    <a:pt x="2469" y="1551"/>
                  </a:cubicBezTo>
                  <a:cubicBezTo>
                    <a:pt x="3146" y="1551"/>
                    <a:pt x="3826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0"/>
                    <a:pt x="229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818;p61"/>
            <p:cNvSpPr/>
            <p:nvPr/>
          </p:nvSpPr>
          <p:spPr>
            <a:xfrm>
              <a:off x="6363273" y="1470068"/>
              <a:ext cx="134345" cy="114708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133" y="0"/>
                  </a:moveTo>
                  <a:cubicBezTo>
                    <a:pt x="750" y="0"/>
                    <a:pt x="358" y="82"/>
                    <a:pt x="31" y="156"/>
                  </a:cubicBezTo>
                  <a:cubicBezTo>
                    <a:pt x="0" y="186"/>
                    <a:pt x="0" y="217"/>
                    <a:pt x="31" y="217"/>
                  </a:cubicBezTo>
                  <a:cubicBezTo>
                    <a:pt x="387" y="217"/>
                    <a:pt x="795" y="137"/>
                    <a:pt x="1178" y="137"/>
                  </a:cubicBezTo>
                  <a:cubicBezTo>
                    <a:pt x="1580" y="137"/>
                    <a:pt x="1955" y="224"/>
                    <a:pt x="2219" y="581"/>
                  </a:cubicBezTo>
                  <a:cubicBezTo>
                    <a:pt x="2553" y="1037"/>
                    <a:pt x="2493" y="1676"/>
                    <a:pt x="2523" y="2192"/>
                  </a:cubicBezTo>
                  <a:cubicBezTo>
                    <a:pt x="2523" y="2253"/>
                    <a:pt x="2561" y="2284"/>
                    <a:pt x="2599" y="2284"/>
                  </a:cubicBezTo>
                  <a:cubicBezTo>
                    <a:pt x="2637" y="2284"/>
                    <a:pt x="2675" y="2253"/>
                    <a:pt x="2675" y="2192"/>
                  </a:cubicBezTo>
                  <a:cubicBezTo>
                    <a:pt x="2675" y="1585"/>
                    <a:pt x="2675" y="825"/>
                    <a:pt x="2219" y="369"/>
                  </a:cubicBezTo>
                  <a:cubicBezTo>
                    <a:pt x="1924" y="89"/>
                    <a:pt x="1534" y="0"/>
                    <a:pt x="11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819;p61"/>
            <p:cNvSpPr/>
            <p:nvPr/>
          </p:nvSpPr>
          <p:spPr>
            <a:xfrm>
              <a:off x="6420275" y="1501758"/>
              <a:ext cx="78548" cy="47360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0"/>
                  </a:moveTo>
                  <a:cubicBezTo>
                    <a:pt x="390" y="0"/>
                    <a:pt x="220" y="58"/>
                    <a:pt x="51" y="194"/>
                  </a:cubicBezTo>
                  <a:cubicBezTo>
                    <a:pt x="1" y="243"/>
                    <a:pt x="32" y="293"/>
                    <a:pt x="79" y="293"/>
                  </a:cubicBezTo>
                  <a:cubicBezTo>
                    <a:pt x="89" y="293"/>
                    <a:pt x="100" y="290"/>
                    <a:pt x="111" y="285"/>
                  </a:cubicBezTo>
                  <a:cubicBezTo>
                    <a:pt x="250" y="229"/>
                    <a:pt x="383" y="193"/>
                    <a:pt x="512" y="193"/>
                  </a:cubicBezTo>
                  <a:cubicBezTo>
                    <a:pt x="666" y="193"/>
                    <a:pt x="814" y="244"/>
                    <a:pt x="962" y="376"/>
                  </a:cubicBezTo>
                  <a:cubicBezTo>
                    <a:pt x="1145" y="528"/>
                    <a:pt x="123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4" y="872"/>
                    <a:pt x="1540" y="802"/>
                  </a:cubicBezTo>
                  <a:cubicBezTo>
                    <a:pt x="1343" y="385"/>
                    <a:pt x="972" y="0"/>
                    <a:pt x="55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820;p61"/>
            <p:cNvSpPr/>
            <p:nvPr/>
          </p:nvSpPr>
          <p:spPr>
            <a:xfrm>
              <a:off x="7500516" y="1463991"/>
              <a:ext cx="216861" cy="137760"/>
            </a:xfrm>
            <a:custGeom>
              <a:avLst/>
              <a:gdLst/>
              <a:ahLst/>
              <a:cxnLst/>
              <a:rect l="l" t="t" r="r" b="b"/>
              <a:pathLst>
                <a:path w="4318" h="2743" extrusionOk="0">
                  <a:moveTo>
                    <a:pt x="1948" y="1"/>
                  </a:moveTo>
                  <a:cubicBezTo>
                    <a:pt x="1273" y="1"/>
                    <a:pt x="600" y="163"/>
                    <a:pt x="1" y="490"/>
                  </a:cubicBezTo>
                  <a:lnTo>
                    <a:pt x="1" y="2405"/>
                  </a:lnTo>
                  <a:cubicBezTo>
                    <a:pt x="656" y="2640"/>
                    <a:pt x="1235" y="2742"/>
                    <a:pt x="1739" y="2742"/>
                  </a:cubicBezTo>
                  <a:cubicBezTo>
                    <a:pt x="3314" y="2742"/>
                    <a:pt x="4156" y="1746"/>
                    <a:pt x="4317" y="733"/>
                  </a:cubicBezTo>
                  <a:cubicBezTo>
                    <a:pt x="3613" y="246"/>
                    <a:pt x="2779" y="1"/>
                    <a:pt x="194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821;p61"/>
            <p:cNvSpPr/>
            <p:nvPr/>
          </p:nvSpPr>
          <p:spPr>
            <a:xfrm>
              <a:off x="7500516" y="1386145"/>
              <a:ext cx="222938" cy="114658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142" y="0"/>
                  </a:moveTo>
                  <a:cubicBezTo>
                    <a:pt x="945" y="0"/>
                    <a:pt x="1" y="733"/>
                    <a:pt x="1" y="733"/>
                  </a:cubicBezTo>
                  <a:lnTo>
                    <a:pt x="1" y="2040"/>
                  </a:lnTo>
                  <a:cubicBezTo>
                    <a:pt x="600" y="1713"/>
                    <a:pt x="1273" y="1551"/>
                    <a:pt x="1948" y="1551"/>
                  </a:cubicBezTo>
                  <a:cubicBezTo>
                    <a:pt x="2779" y="1551"/>
                    <a:pt x="3613" y="1796"/>
                    <a:pt x="4317" y="2283"/>
                  </a:cubicBezTo>
                  <a:cubicBezTo>
                    <a:pt x="4439" y="1523"/>
                    <a:pt x="4165" y="733"/>
                    <a:pt x="3527" y="368"/>
                  </a:cubicBezTo>
                  <a:cubicBezTo>
                    <a:pt x="3054" y="99"/>
                    <a:pt x="2581" y="0"/>
                    <a:pt x="214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822;p61"/>
            <p:cNvSpPr/>
            <p:nvPr/>
          </p:nvSpPr>
          <p:spPr>
            <a:xfrm>
              <a:off x="7517341" y="1470068"/>
              <a:ext cx="134395" cy="114708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546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31" y="2192"/>
                  </a:cubicBezTo>
                  <a:cubicBezTo>
                    <a:pt x="31" y="2253"/>
                    <a:pt x="69" y="2284"/>
                    <a:pt x="107" y="2284"/>
                  </a:cubicBezTo>
                  <a:cubicBezTo>
                    <a:pt x="145" y="2284"/>
                    <a:pt x="183" y="2253"/>
                    <a:pt x="183" y="2192"/>
                  </a:cubicBezTo>
                  <a:cubicBezTo>
                    <a:pt x="183" y="1676"/>
                    <a:pt x="152" y="1037"/>
                    <a:pt x="456" y="581"/>
                  </a:cubicBezTo>
                  <a:cubicBezTo>
                    <a:pt x="715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6"/>
                    <a:pt x="2675" y="156"/>
                  </a:cubicBezTo>
                  <a:cubicBezTo>
                    <a:pt x="2333" y="82"/>
                    <a:pt x="1933" y="0"/>
                    <a:pt x="15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823;p61"/>
            <p:cNvSpPr/>
            <p:nvPr/>
          </p:nvSpPr>
          <p:spPr>
            <a:xfrm>
              <a:off x="7517693" y="1502411"/>
              <a:ext cx="77242" cy="46707"/>
            </a:xfrm>
            <a:custGeom>
              <a:avLst/>
              <a:gdLst/>
              <a:ahLst/>
              <a:cxnLst/>
              <a:rect l="l" t="t" r="r" b="b"/>
              <a:pathLst>
                <a:path w="1538" h="930" extrusionOk="0">
                  <a:moveTo>
                    <a:pt x="1016" y="1"/>
                  </a:moveTo>
                  <a:cubicBezTo>
                    <a:pt x="595" y="1"/>
                    <a:pt x="222" y="371"/>
                    <a:pt x="24" y="789"/>
                  </a:cubicBezTo>
                  <a:cubicBezTo>
                    <a:pt x="0" y="859"/>
                    <a:pt x="50" y="930"/>
                    <a:pt x="101" y="930"/>
                  </a:cubicBezTo>
                  <a:cubicBezTo>
                    <a:pt x="116" y="930"/>
                    <a:pt x="132" y="924"/>
                    <a:pt x="145" y="910"/>
                  </a:cubicBezTo>
                  <a:cubicBezTo>
                    <a:pt x="297" y="728"/>
                    <a:pt x="388" y="515"/>
                    <a:pt x="571" y="363"/>
                  </a:cubicBezTo>
                  <a:cubicBezTo>
                    <a:pt x="719" y="231"/>
                    <a:pt x="868" y="180"/>
                    <a:pt x="1021" y="180"/>
                  </a:cubicBezTo>
                  <a:cubicBezTo>
                    <a:pt x="1150" y="180"/>
                    <a:pt x="1283" y="216"/>
                    <a:pt x="1422" y="272"/>
                  </a:cubicBezTo>
                  <a:cubicBezTo>
                    <a:pt x="1433" y="277"/>
                    <a:pt x="1444" y="280"/>
                    <a:pt x="1455" y="280"/>
                  </a:cubicBezTo>
                  <a:cubicBezTo>
                    <a:pt x="1502" y="280"/>
                    <a:pt x="1538" y="230"/>
                    <a:pt x="1513" y="181"/>
                  </a:cubicBezTo>
                  <a:cubicBezTo>
                    <a:pt x="1345" y="55"/>
                    <a:pt x="1177" y="1"/>
                    <a:pt x="10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824;p61"/>
            <p:cNvSpPr/>
            <p:nvPr/>
          </p:nvSpPr>
          <p:spPr>
            <a:xfrm>
              <a:off x="6905176" y="1951101"/>
              <a:ext cx="253473" cy="118525"/>
            </a:xfrm>
            <a:custGeom>
              <a:avLst/>
              <a:gdLst/>
              <a:ahLst/>
              <a:cxnLst/>
              <a:rect l="l" t="t" r="r" b="b"/>
              <a:pathLst>
                <a:path w="5047" h="2360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5" y="122"/>
                    <a:pt x="1764" y="396"/>
                    <a:pt x="183" y="943"/>
                  </a:cubicBezTo>
                  <a:cubicBezTo>
                    <a:pt x="122" y="1125"/>
                    <a:pt x="92" y="1277"/>
                    <a:pt x="1" y="1429"/>
                  </a:cubicBezTo>
                  <a:cubicBezTo>
                    <a:pt x="1" y="1429"/>
                    <a:pt x="792" y="2360"/>
                    <a:pt x="2506" y="2360"/>
                  </a:cubicBezTo>
                  <a:cubicBezTo>
                    <a:pt x="3192" y="2360"/>
                    <a:pt x="4026" y="221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825;p61"/>
            <p:cNvSpPr/>
            <p:nvPr/>
          </p:nvSpPr>
          <p:spPr>
            <a:xfrm>
              <a:off x="6905176" y="1856481"/>
              <a:ext cx="271804" cy="141979"/>
            </a:xfrm>
            <a:custGeom>
              <a:avLst/>
              <a:gdLst/>
              <a:ahLst/>
              <a:cxnLst/>
              <a:rect l="l" t="t" r="r" b="b"/>
              <a:pathLst>
                <a:path w="5412" h="2827" extrusionOk="0">
                  <a:moveTo>
                    <a:pt x="5411" y="0"/>
                  </a:moveTo>
                  <a:lnTo>
                    <a:pt x="1" y="426"/>
                  </a:lnTo>
                  <a:cubicBezTo>
                    <a:pt x="1" y="426"/>
                    <a:pt x="426" y="1763"/>
                    <a:pt x="183" y="2827"/>
                  </a:cubicBezTo>
                  <a:cubicBezTo>
                    <a:pt x="1764" y="2280"/>
                    <a:pt x="3375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826;p61"/>
            <p:cNvSpPr/>
            <p:nvPr/>
          </p:nvSpPr>
          <p:spPr>
            <a:xfrm>
              <a:off x="6492797" y="891100"/>
              <a:ext cx="1050504" cy="989835"/>
            </a:xfrm>
            <a:custGeom>
              <a:avLst/>
              <a:gdLst/>
              <a:ahLst/>
              <a:cxnLst/>
              <a:rect l="l" t="t" r="r" b="b"/>
              <a:pathLst>
                <a:path w="20917" h="19709" extrusionOk="0">
                  <a:moveTo>
                    <a:pt x="7883" y="1"/>
                  </a:moveTo>
                  <a:cubicBezTo>
                    <a:pt x="3784" y="1"/>
                    <a:pt x="0" y="2091"/>
                    <a:pt x="187" y="9921"/>
                  </a:cubicBezTo>
                  <a:cubicBezTo>
                    <a:pt x="187" y="9921"/>
                    <a:pt x="66" y="13599"/>
                    <a:pt x="947" y="15423"/>
                  </a:cubicBezTo>
                  <a:cubicBezTo>
                    <a:pt x="1859" y="17246"/>
                    <a:pt x="4807" y="19283"/>
                    <a:pt x="8789" y="19648"/>
                  </a:cubicBezTo>
                  <a:cubicBezTo>
                    <a:pt x="9232" y="19688"/>
                    <a:pt x="9691" y="19708"/>
                    <a:pt x="10158" y="19708"/>
                  </a:cubicBezTo>
                  <a:cubicBezTo>
                    <a:pt x="13891" y="19708"/>
                    <a:pt x="18165" y="18415"/>
                    <a:pt x="19245" y="15848"/>
                  </a:cubicBezTo>
                  <a:cubicBezTo>
                    <a:pt x="20431" y="12991"/>
                    <a:pt x="20917" y="10985"/>
                    <a:pt x="20552" y="8067"/>
                  </a:cubicBezTo>
                  <a:cubicBezTo>
                    <a:pt x="20188" y="5149"/>
                    <a:pt x="20005" y="3842"/>
                    <a:pt x="17300" y="2535"/>
                  </a:cubicBezTo>
                  <a:cubicBezTo>
                    <a:pt x="15980" y="1897"/>
                    <a:pt x="11788" y="1"/>
                    <a:pt x="788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827;p61"/>
            <p:cNvSpPr/>
            <p:nvPr/>
          </p:nvSpPr>
          <p:spPr>
            <a:xfrm>
              <a:off x="6972374" y="1388204"/>
              <a:ext cx="73275" cy="126510"/>
            </a:xfrm>
            <a:custGeom>
              <a:avLst/>
              <a:gdLst/>
              <a:ahLst/>
              <a:cxnLst/>
              <a:rect l="l" t="t" r="r" b="b"/>
              <a:pathLst>
                <a:path w="1459" h="2519" extrusionOk="0">
                  <a:moveTo>
                    <a:pt x="334" y="0"/>
                  </a:moveTo>
                  <a:cubicBezTo>
                    <a:pt x="319" y="0"/>
                    <a:pt x="304" y="8"/>
                    <a:pt x="304" y="23"/>
                  </a:cubicBezTo>
                  <a:cubicBezTo>
                    <a:pt x="213" y="327"/>
                    <a:pt x="182" y="692"/>
                    <a:pt x="91" y="1026"/>
                  </a:cubicBezTo>
                  <a:cubicBezTo>
                    <a:pt x="61" y="1239"/>
                    <a:pt x="0" y="1482"/>
                    <a:pt x="122" y="1695"/>
                  </a:cubicBezTo>
                  <a:cubicBezTo>
                    <a:pt x="176" y="1831"/>
                    <a:pt x="304" y="1943"/>
                    <a:pt x="439" y="1943"/>
                  </a:cubicBezTo>
                  <a:cubicBezTo>
                    <a:pt x="455" y="1943"/>
                    <a:pt x="471" y="1941"/>
                    <a:pt x="486" y="1938"/>
                  </a:cubicBezTo>
                  <a:cubicBezTo>
                    <a:pt x="578" y="1938"/>
                    <a:pt x="669" y="1877"/>
                    <a:pt x="730" y="1847"/>
                  </a:cubicBezTo>
                  <a:cubicBezTo>
                    <a:pt x="760" y="1816"/>
                    <a:pt x="821" y="1756"/>
                    <a:pt x="851" y="1756"/>
                  </a:cubicBezTo>
                  <a:cubicBezTo>
                    <a:pt x="902" y="1715"/>
                    <a:pt x="942" y="1695"/>
                    <a:pt x="974" y="1695"/>
                  </a:cubicBezTo>
                  <a:cubicBezTo>
                    <a:pt x="1037" y="1695"/>
                    <a:pt x="1064" y="1776"/>
                    <a:pt x="1064" y="1938"/>
                  </a:cubicBezTo>
                  <a:cubicBezTo>
                    <a:pt x="1216" y="2151"/>
                    <a:pt x="1185" y="2272"/>
                    <a:pt x="942" y="2333"/>
                  </a:cubicBezTo>
                  <a:cubicBezTo>
                    <a:pt x="830" y="2361"/>
                    <a:pt x="873" y="2519"/>
                    <a:pt x="952" y="2519"/>
                  </a:cubicBezTo>
                  <a:cubicBezTo>
                    <a:pt x="959" y="2519"/>
                    <a:pt x="966" y="2518"/>
                    <a:pt x="973" y="2515"/>
                  </a:cubicBezTo>
                  <a:cubicBezTo>
                    <a:pt x="1216" y="2424"/>
                    <a:pt x="1459" y="2181"/>
                    <a:pt x="1459" y="1908"/>
                  </a:cubicBezTo>
                  <a:cubicBezTo>
                    <a:pt x="1429" y="1664"/>
                    <a:pt x="1216" y="1512"/>
                    <a:pt x="1003" y="1512"/>
                  </a:cubicBezTo>
                  <a:cubicBezTo>
                    <a:pt x="851" y="1512"/>
                    <a:pt x="790" y="1634"/>
                    <a:pt x="638" y="1695"/>
                  </a:cubicBezTo>
                  <a:cubicBezTo>
                    <a:pt x="562" y="1724"/>
                    <a:pt x="499" y="1737"/>
                    <a:pt x="447" y="1737"/>
                  </a:cubicBezTo>
                  <a:cubicBezTo>
                    <a:pt x="124" y="1737"/>
                    <a:pt x="221" y="1231"/>
                    <a:pt x="274" y="996"/>
                  </a:cubicBezTo>
                  <a:cubicBezTo>
                    <a:pt x="304" y="722"/>
                    <a:pt x="517" y="297"/>
                    <a:pt x="365" y="23"/>
                  </a:cubicBezTo>
                  <a:cubicBezTo>
                    <a:pt x="365" y="8"/>
                    <a:pt x="350" y="0"/>
                    <a:pt x="33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828;p61"/>
            <p:cNvSpPr/>
            <p:nvPr/>
          </p:nvSpPr>
          <p:spPr>
            <a:xfrm>
              <a:off x="6961677" y="1589698"/>
              <a:ext cx="108430" cy="51629"/>
            </a:xfrm>
            <a:custGeom>
              <a:avLst/>
              <a:gdLst/>
              <a:ahLst/>
              <a:cxnLst/>
              <a:rect l="l" t="t" r="r" b="b"/>
              <a:pathLst>
                <a:path w="2159" h="1028" extrusionOk="0">
                  <a:moveTo>
                    <a:pt x="2048" y="0"/>
                  </a:moveTo>
                  <a:cubicBezTo>
                    <a:pt x="1991" y="0"/>
                    <a:pt x="1930" y="38"/>
                    <a:pt x="1915" y="114"/>
                  </a:cubicBezTo>
                  <a:cubicBezTo>
                    <a:pt x="1857" y="547"/>
                    <a:pt x="1581" y="816"/>
                    <a:pt x="1162" y="816"/>
                  </a:cubicBezTo>
                  <a:cubicBezTo>
                    <a:pt x="1140" y="816"/>
                    <a:pt x="1118" y="815"/>
                    <a:pt x="1095" y="814"/>
                  </a:cubicBezTo>
                  <a:cubicBezTo>
                    <a:pt x="882" y="814"/>
                    <a:pt x="669" y="753"/>
                    <a:pt x="517" y="601"/>
                  </a:cubicBezTo>
                  <a:cubicBezTo>
                    <a:pt x="365" y="479"/>
                    <a:pt x="335" y="297"/>
                    <a:pt x="213" y="175"/>
                  </a:cubicBezTo>
                  <a:cubicBezTo>
                    <a:pt x="213" y="160"/>
                    <a:pt x="205" y="152"/>
                    <a:pt x="194" y="152"/>
                  </a:cubicBezTo>
                  <a:cubicBezTo>
                    <a:pt x="183" y="152"/>
                    <a:pt x="167" y="160"/>
                    <a:pt x="152" y="175"/>
                  </a:cubicBezTo>
                  <a:cubicBezTo>
                    <a:pt x="0" y="662"/>
                    <a:pt x="730" y="1026"/>
                    <a:pt x="1125" y="1026"/>
                  </a:cubicBezTo>
                  <a:cubicBezTo>
                    <a:pt x="1145" y="1027"/>
                    <a:pt x="1164" y="1028"/>
                    <a:pt x="1184" y="1028"/>
                  </a:cubicBezTo>
                  <a:cubicBezTo>
                    <a:pt x="1707" y="1028"/>
                    <a:pt x="2158" y="642"/>
                    <a:pt x="2158" y="114"/>
                  </a:cubicBezTo>
                  <a:cubicBezTo>
                    <a:pt x="2158" y="38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829;p61"/>
            <p:cNvSpPr/>
            <p:nvPr/>
          </p:nvSpPr>
          <p:spPr>
            <a:xfrm>
              <a:off x="6641657" y="1253256"/>
              <a:ext cx="98687" cy="69106"/>
            </a:xfrm>
            <a:custGeom>
              <a:avLst/>
              <a:gdLst/>
              <a:ahLst/>
              <a:cxnLst/>
              <a:rect l="l" t="t" r="r" b="b"/>
              <a:pathLst>
                <a:path w="1965" h="1376" extrusionOk="0">
                  <a:moveTo>
                    <a:pt x="1756" y="1"/>
                  </a:moveTo>
                  <a:cubicBezTo>
                    <a:pt x="1088" y="1"/>
                    <a:pt x="136" y="642"/>
                    <a:pt x="20" y="1312"/>
                  </a:cubicBezTo>
                  <a:cubicBezTo>
                    <a:pt x="1" y="1349"/>
                    <a:pt x="17" y="1375"/>
                    <a:pt x="39" y="1375"/>
                  </a:cubicBezTo>
                  <a:cubicBezTo>
                    <a:pt x="53" y="1375"/>
                    <a:pt x="69" y="1365"/>
                    <a:pt x="80" y="1342"/>
                  </a:cubicBezTo>
                  <a:cubicBezTo>
                    <a:pt x="567" y="704"/>
                    <a:pt x="1083" y="309"/>
                    <a:pt x="1874" y="157"/>
                  </a:cubicBezTo>
                  <a:cubicBezTo>
                    <a:pt x="1965" y="126"/>
                    <a:pt x="1934" y="5"/>
                    <a:pt x="1843" y="5"/>
                  </a:cubicBezTo>
                  <a:cubicBezTo>
                    <a:pt x="1815" y="2"/>
                    <a:pt x="1786" y="1"/>
                    <a:pt x="175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830;p61"/>
            <p:cNvSpPr/>
            <p:nvPr/>
          </p:nvSpPr>
          <p:spPr>
            <a:xfrm>
              <a:off x="7228811" y="1241554"/>
              <a:ext cx="105718" cy="47812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43" y="0"/>
                  </a:moveTo>
                  <a:cubicBezTo>
                    <a:pt x="245" y="0"/>
                    <a:pt x="150" y="8"/>
                    <a:pt x="61" y="25"/>
                  </a:cubicBezTo>
                  <a:cubicBezTo>
                    <a:pt x="1" y="25"/>
                    <a:pt x="1" y="116"/>
                    <a:pt x="61" y="116"/>
                  </a:cubicBezTo>
                  <a:cubicBezTo>
                    <a:pt x="730" y="299"/>
                    <a:pt x="1368" y="390"/>
                    <a:pt x="1885" y="907"/>
                  </a:cubicBezTo>
                  <a:cubicBezTo>
                    <a:pt x="1917" y="938"/>
                    <a:pt x="1948" y="951"/>
                    <a:pt x="1976" y="951"/>
                  </a:cubicBezTo>
                  <a:cubicBezTo>
                    <a:pt x="2055" y="951"/>
                    <a:pt x="2105" y="845"/>
                    <a:pt x="2037" y="755"/>
                  </a:cubicBezTo>
                  <a:cubicBezTo>
                    <a:pt x="1697" y="310"/>
                    <a:pt x="951" y="0"/>
                    <a:pt x="3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831;p61"/>
            <p:cNvSpPr/>
            <p:nvPr/>
          </p:nvSpPr>
          <p:spPr>
            <a:xfrm>
              <a:off x="6644118" y="1545050"/>
              <a:ext cx="195466" cy="183212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82" y="0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41" y="3648"/>
                    <a:pt x="3892" y="2827"/>
                    <a:pt x="3892" y="1824"/>
                  </a:cubicBezTo>
                  <a:cubicBezTo>
                    <a:pt x="3892" y="821"/>
                    <a:pt x="3041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832;p61"/>
            <p:cNvSpPr/>
            <p:nvPr/>
          </p:nvSpPr>
          <p:spPr>
            <a:xfrm>
              <a:off x="7178438" y="1545050"/>
              <a:ext cx="195466" cy="183212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82" y="0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40" y="3648"/>
                    <a:pt x="3891" y="2827"/>
                    <a:pt x="3891" y="1824"/>
                  </a:cubicBezTo>
                  <a:cubicBezTo>
                    <a:pt x="3891" y="821"/>
                    <a:pt x="3040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833;p61"/>
            <p:cNvSpPr/>
            <p:nvPr/>
          </p:nvSpPr>
          <p:spPr>
            <a:xfrm>
              <a:off x="6434991" y="948153"/>
              <a:ext cx="1215184" cy="474804"/>
            </a:xfrm>
            <a:custGeom>
              <a:avLst/>
              <a:gdLst/>
              <a:ahLst/>
              <a:cxnLst/>
              <a:rect l="l" t="t" r="r" b="b"/>
              <a:pathLst>
                <a:path w="24196" h="9454" extrusionOk="0">
                  <a:moveTo>
                    <a:pt x="17448" y="1"/>
                  </a:moveTo>
                  <a:cubicBezTo>
                    <a:pt x="17448" y="1369"/>
                    <a:pt x="16713" y="3235"/>
                    <a:pt x="15475" y="3235"/>
                  </a:cubicBezTo>
                  <a:cubicBezTo>
                    <a:pt x="15310" y="3235"/>
                    <a:pt x="15137" y="3203"/>
                    <a:pt x="14955" y="3131"/>
                  </a:cubicBezTo>
                  <a:cubicBezTo>
                    <a:pt x="14013" y="2493"/>
                    <a:pt x="13375" y="1247"/>
                    <a:pt x="12433" y="305"/>
                  </a:cubicBezTo>
                  <a:cubicBezTo>
                    <a:pt x="12062" y="2650"/>
                    <a:pt x="10866" y="3441"/>
                    <a:pt x="9380" y="3441"/>
                  </a:cubicBezTo>
                  <a:cubicBezTo>
                    <a:pt x="7092" y="3441"/>
                    <a:pt x="4116" y="1567"/>
                    <a:pt x="2402" y="609"/>
                  </a:cubicBezTo>
                  <a:cubicBezTo>
                    <a:pt x="1369" y="3223"/>
                    <a:pt x="1399" y="6262"/>
                    <a:pt x="1" y="8846"/>
                  </a:cubicBezTo>
                  <a:cubicBezTo>
                    <a:pt x="913" y="9028"/>
                    <a:pt x="1612" y="9454"/>
                    <a:pt x="1612" y="9454"/>
                  </a:cubicBezTo>
                  <a:cubicBezTo>
                    <a:pt x="3709" y="9028"/>
                    <a:pt x="3344" y="1825"/>
                    <a:pt x="3344" y="1824"/>
                  </a:cubicBezTo>
                  <a:lnTo>
                    <a:pt x="3344" y="1824"/>
                  </a:lnTo>
                  <a:cubicBezTo>
                    <a:pt x="3345" y="1825"/>
                    <a:pt x="7965" y="4834"/>
                    <a:pt x="10305" y="5046"/>
                  </a:cubicBezTo>
                  <a:cubicBezTo>
                    <a:pt x="10409" y="5056"/>
                    <a:pt x="10510" y="5060"/>
                    <a:pt x="10606" y="5060"/>
                  </a:cubicBezTo>
                  <a:cubicBezTo>
                    <a:pt x="12677" y="5060"/>
                    <a:pt x="13010" y="2979"/>
                    <a:pt x="13010" y="2979"/>
                  </a:cubicBezTo>
                  <a:cubicBezTo>
                    <a:pt x="13010" y="2979"/>
                    <a:pt x="13952" y="4530"/>
                    <a:pt x="15685" y="4682"/>
                  </a:cubicBezTo>
                  <a:cubicBezTo>
                    <a:pt x="15753" y="4688"/>
                    <a:pt x="15818" y="4690"/>
                    <a:pt x="15881" y="4690"/>
                  </a:cubicBezTo>
                  <a:cubicBezTo>
                    <a:pt x="17408" y="4690"/>
                    <a:pt x="17296" y="2980"/>
                    <a:pt x="17296" y="2979"/>
                  </a:cubicBezTo>
                  <a:lnTo>
                    <a:pt x="17296" y="2979"/>
                  </a:lnTo>
                  <a:cubicBezTo>
                    <a:pt x="18222" y="4147"/>
                    <a:pt x="18935" y="4473"/>
                    <a:pt x="19442" y="4473"/>
                  </a:cubicBezTo>
                  <a:cubicBezTo>
                    <a:pt x="20084" y="4473"/>
                    <a:pt x="20396" y="3952"/>
                    <a:pt x="20396" y="3952"/>
                  </a:cubicBezTo>
                  <a:cubicBezTo>
                    <a:pt x="20396" y="3952"/>
                    <a:pt x="20396" y="8815"/>
                    <a:pt x="22038" y="8998"/>
                  </a:cubicBezTo>
                  <a:cubicBezTo>
                    <a:pt x="22123" y="9007"/>
                    <a:pt x="22203" y="9012"/>
                    <a:pt x="22280" y="9012"/>
                  </a:cubicBezTo>
                  <a:cubicBezTo>
                    <a:pt x="23682" y="9012"/>
                    <a:pt x="23709" y="7508"/>
                    <a:pt x="23709" y="7508"/>
                  </a:cubicBezTo>
                  <a:cubicBezTo>
                    <a:pt x="23801" y="7539"/>
                    <a:pt x="23884" y="7554"/>
                    <a:pt x="23964" y="7554"/>
                  </a:cubicBezTo>
                  <a:cubicBezTo>
                    <a:pt x="24044" y="7554"/>
                    <a:pt x="24120" y="7539"/>
                    <a:pt x="24196" y="7508"/>
                  </a:cubicBezTo>
                  <a:cubicBezTo>
                    <a:pt x="22676" y="6353"/>
                    <a:pt x="22129" y="3831"/>
                    <a:pt x="21855" y="1551"/>
                  </a:cubicBezTo>
                  <a:cubicBezTo>
                    <a:pt x="21559" y="2284"/>
                    <a:pt x="21067" y="2540"/>
                    <a:pt x="20531" y="2540"/>
                  </a:cubicBezTo>
                  <a:cubicBezTo>
                    <a:pt x="19910" y="2540"/>
                    <a:pt x="19230" y="2197"/>
                    <a:pt x="18724" y="1855"/>
                  </a:cubicBezTo>
                  <a:cubicBezTo>
                    <a:pt x="18390" y="1247"/>
                    <a:pt x="17448" y="943"/>
                    <a:pt x="1744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834;p61"/>
            <p:cNvSpPr/>
            <p:nvPr/>
          </p:nvSpPr>
          <p:spPr>
            <a:xfrm>
              <a:off x="6305265" y="724913"/>
              <a:ext cx="1459416" cy="667507"/>
            </a:xfrm>
            <a:custGeom>
              <a:avLst/>
              <a:gdLst/>
              <a:ahLst/>
              <a:cxnLst/>
              <a:rect l="l" t="t" r="r" b="b"/>
              <a:pathLst>
                <a:path w="29059" h="13291" extrusionOk="0">
                  <a:moveTo>
                    <a:pt x="14078" y="1"/>
                  </a:moveTo>
                  <a:cubicBezTo>
                    <a:pt x="9972" y="1"/>
                    <a:pt x="5532" y="3230"/>
                    <a:pt x="5532" y="3230"/>
                  </a:cubicBezTo>
                  <a:cubicBezTo>
                    <a:pt x="5532" y="3230"/>
                    <a:pt x="6262" y="616"/>
                    <a:pt x="4955" y="525"/>
                  </a:cubicBezTo>
                  <a:cubicBezTo>
                    <a:pt x="4930" y="522"/>
                    <a:pt x="4906" y="521"/>
                    <a:pt x="4883" y="521"/>
                  </a:cubicBezTo>
                  <a:cubicBezTo>
                    <a:pt x="3676" y="521"/>
                    <a:pt x="4407" y="3595"/>
                    <a:pt x="4407" y="3595"/>
                  </a:cubicBezTo>
                  <a:cubicBezTo>
                    <a:pt x="4407" y="3595"/>
                    <a:pt x="3460" y="2182"/>
                    <a:pt x="2675" y="2182"/>
                  </a:cubicBezTo>
                  <a:cubicBezTo>
                    <a:pt x="2437" y="2182"/>
                    <a:pt x="2214" y="2312"/>
                    <a:pt x="2037" y="2652"/>
                  </a:cubicBezTo>
                  <a:cubicBezTo>
                    <a:pt x="1246" y="4111"/>
                    <a:pt x="3739" y="5540"/>
                    <a:pt x="3739" y="5540"/>
                  </a:cubicBezTo>
                  <a:cubicBezTo>
                    <a:pt x="3459" y="5667"/>
                    <a:pt x="3276" y="5702"/>
                    <a:pt x="3136" y="5702"/>
                  </a:cubicBezTo>
                  <a:cubicBezTo>
                    <a:pt x="2968" y="5702"/>
                    <a:pt x="2863" y="5651"/>
                    <a:pt x="2727" y="5651"/>
                  </a:cubicBezTo>
                  <a:cubicBezTo>
                    <a:pt x="2573" y="5651"/>
                    <a:pt x="2379" y="5717"/>
                    <a:pt x="2006" y="5996"/>
                  </a:cubicBezTo>
                  <a:cubicBezTo>
                    <a:pt x="274" y="7607"/>
                    <a:pt x="1581" y="10008"/>
                    <a:pt x="1581" y="10008"/>
                  </a:cubicBezTo>
                  <a:cubicBezTo>
                    <a:pt x="0" y="11589"/>
                    <a:pt x="1581" y="13200"/>
                    <a:pt x="1581" y="13200"/>
                  </a:cubicBezTo>
                  <a:cubicBezTo>
                    <a:pt x="1648" y="13194"/>
                    <a:pt x="1714" y="13192"/>
                    <a:pt x="1778" y="13192"/>
                  </a:cubicBezTo>
                  <a:cubicBezTo>
                    <a:pt x="2067" y="13192"/>
                    <a:pt x="2336" y="13241"/>
                    <a:pt x="2584" y="13291"/>
                  </a:cubicBezTo>
                  <a:cubicBezTo>
                    <a:pt x="3982" y="10707"/>
                    <a:pt x="3952" y="7668"/>
                    <a:pt x="5015" y="5054"/>
                  </a:cubicBezTo>
                  <a:cubicBezTo>
                    <a:pt x="6711" y="6012"/>
                    <a:pt x="9680" y="7886"/>
                    <a:pt x="11965" y="7886"/>
                  </a:cubicBezTo>
                  <a:cubicBezTo>
                    <a:pt x="13449" y="7886"/>
                    <a:pt x="14645" y="7095"/>
                    <a:pt x="15016" y="4750"/>
                  </a:cubicBezTo>
                  <a:cubicBezTo>
                    <a:pt x="15958" y="5692"/>
                    <a:pt x="16596" y="6938"/>
                    <a:pt x="17538" y="7546"/>
                  </a:cubicBezTo>
                  <a:cubicBezTo>
                    <a:pt x="17727" y="7624"/>
                    <a:pt x="17907" y="7660"/>
                    <a:pt x="18078" y="7660"/>
                  </a:cubicBezTo>
                  <a:cubicBezTo>
                    <a:pt x="19304" y="7660"/>
                    <a:pt x="20031" y="5803"/>
                    <a:pt x="20031" y="4415"/>
                  </a:cubicBezTo>
                  <a:cubicBezTo>
                    <a:pt x="20031" y="5358"/>
                    <a:pt x="20973" y="5692"/>
                    <a:pt x="21307" y="6300"/>
                  </a:cubicBezTo>
                  <a:cubicBezTo>
                    <a:pt x="21810" y="6640"/>
                    <a:pt x="22486" y="6972"/>
                    <a:pt x="23104" y="6972"/>
                  </a:cubicBezTo>
                  <a:cubicBezTo>
                    <a:pt x="23645" y="6972"/>
                    <a:pt x="24141" y="6719"/>
                    <a:pt x="24438" y="5996"/>
                  </a:cubicBezTo>
                  <a:cubicBezTo>
                    <a:pt x="24712" y="8276"/>
                    <a:pt x="25259" y="10798"/>
                    <a:pt x="26779" y="11953"/>
                  </a:cubicBezTo>
                  <a:cubicBezTo>
                    <a:pt x="27265" y="11801"/>
                    <a:pt x="27630" y="11224"/>
                    <a:pt x="27630" y="11224"/>
                  </a:cubicBezTo>
                  <a:cubicBezTo>
                    <a:pt x="29058" y="8701"/>
                    <a:pt x="27143" y="8093"/>
                    <a:pt x="27143" y="8093"/>
                  </a:cubicBezTo>
                  <a:cubicBezTo>
                    <a:pt x="27287" y="5286"/>
                    <a:pt x="24974" y="5205"/>
                    <a:pt x="24706" y="5205"/>
                  </a:cubicBezTo>
                  <a:cubicBezTo>
                    <a:pt x="24690" y="5205"/>
                    <a:pt x="24681" y="5206"/>
                    <a:pt x="24681" y="5206"/>
                  </a:cubicBezTo>
                  <a:cubicBezTo>
                    <a:pt x="24129" y="2520"/>
                    <a:pt x="21571" y="2018"/>
                    <a:pt x="19738" y="2018"/>
                  </a:cubicBezTo>
                  <a:cubicBezTo>
                    <a:pt x="18647" y="2018"/>
                    <a:pt x="17812" y="2196"/>
                    <a:pt x="17812" y="2196"/>
                  </a:cubicBezTo>
                  <a:cubicBezTo>
                    <a:pt x="17812" y="2196"/>
                    <a:pt x="18572" y="160"/>
                    <a:pt x="14408" y="8"/>
                  </a:cubicBezTo>
                  <a:cubicBezTo>
                    <a:pt x="14298" y="3"/>
                    <a:pt x="14188" y="1"/>
                    <a:pt x="14078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835;p61"/>
            <p:cNvSpPr/>
            <p:nvPr/>
          </p:nvSpPr>
          <p:spPr>
            <a:xfrm>
              <a:off x="6730250" y="789650"/>
              <a:ext cx="277278" cy="274114"/>
            </a:xfrm>
            <a:custGeom>
              <a:avLst/>
              <a:gdLst/>
              <a:ahLst/>
              <a:cxnLst/>
              <a:rect l="l" t="t" r="r" b="b"/>
              <a:pathLst>
                <a:path w="5521" h="5458" extrusionOk="0">
                  <a:moveTo>
                    <a:pt x="4065" y="1"/>
                  </a:moveTo>
                  <a:cubicBezTo>
                    <a:pt x="3982" y="1"/>
                    <a:pt x="3902" y="129"/>
                    <a:pt x="4000" y="178"/>
                  </a:cubicBezTo>
                  <a:cubicBezTo>
                    <a:pt x="4608" y="695"/>
                    <a:pt x="4851" y="1515"/>
                    <a:pt x="5034" y="2275"/>
                  </a:cubicBezTo>
                  <a:cubicBezTo>
                    <a:pt x="5201" y="3025"/>
                    <a:pt x="5062" y="4004"/>
                    <a:pt x="4155" y="4004"/>
                  </a:cubicBezTo>
                  <a:cubicBezTo>
                    <a:pt x="4070" y="4004"/>
                    <a:pt x="3978" y="3996"/>
                    <a:pt x="3879" y="3977"/>
                  </a:cubicBezTo>
                  <a:cubicBezTo>
                    <a:pt x="3301" y="3856"/>
                    <a:pt x="2785" y="3369"/>
                    <a:pt x="2481" y="2883"/>
                  </a:cubicBezTo>
                  <a:cubicBezTo>
                    <a:pt x="2463" y="2856"/>
                    <a:pt x="2437" y="2845"/>
                    <a:pt x="2411" y="2845"/>
                  </a:cubicBezTo>
                  <a:cubicBezTo>
                    <a:pt x="2346" y="2845"/>
                    <a:pt x="2277" y="2910"/>
                    <a:pt x="2298" y="2974"/>
                  </a:cubicBezTo>
                  <a:cubicBezTo>
                    <a:pt x="2541" y="3521"/>
                    <a:pt x="2663" y="4099"/>
                    <a:pt x="2572" y="4676"/>
                  </a:cubicBezTo>
                  <a:cubicBezTo>
                    <a:pt x="2504" y="5031"/>
                    <a:pt x="2249" y="5151"/>
                    <a:pt x="1967" y="5151"/>
                  </a:cubicBezTo>
                  <a:cubicBezTo>
                    <a:pt x="1742" y="5151"/>
                    <a:pt x="1501" y="5075"/>
                    <a:pt x="1326" y="4980"/>
                  </a:cubicBezTo>
                  <a:cubicBezTo>
                    <a:pt x="748" y="4676"/>
                    <a:pt x="383" y="4038"/>
                    <a:pt x="170" y="3491"/>
                  </a:cubicBezTo>
                  <a:cubicBezTo>
                    <a:pt x="158" y="3453"/>
                    <a:pt x="124" y="3436"/>
                    <a:pt x="91" y="3436"/>
                  </a:cubicBezTo>
                  <a:cubicBezTo>
                    <a:pt x="45" y="3436"/>
                    <a:pt x="1" y="3468"/>
                    <a:pt x="19" y="3521"/>
                  </a:cubicBezTo>
                  <a:cubicBezTo>
                    <a:pt x="169" y="4074"/>
                    <a:pt x="1109" y="5457"/>
                    <a:pt x="1945" y="5457"/>
                  </a:cubicBezTo>
                  <a:cubicBezTo>
                    <a:pt x="2121" y="5457"/>
                    <a:pt x="2292" y="5396"/>
                    <a:pt x="2450" y="5254"/>
                  </a:cubicBezTo>
                  <a:cubicBezTo>
                    <a:pt x="2754" y="4980"/>
                    <a:pt x="2785" y="4585"/>
                    <a:pt x="2785" y="4190"/>
                  </a:cubicBezTo>
                  <a:cubicBezTo>
                    <a:pt x="2785" y="3937"/>
                    <a:pt x="2732" y="3683"/>
                    <a:pt x="2676" y="3454"/>
                  </a:cubicBezTo>
                  <a:lnTo>
                    <a:pt x="2676" y="3454"/>
                  </a:lnTo>
                  <a:cubicBezTo>
                    <a:pt x="3046" y="3822"/>
                    <a:pt x="3768" y="4214"/>
                    <a:pt x="4356" y="4214"/>
                  </a:cubicBezTo>
                  <a:cubicBezTo>
                    <a:pt x="4753" y="4214"/>
                    <a:pt x="5089" y="4036"/>
                    <a:pt x="5216" y="3552"/>
                  </a:cubicBezTo>
                  <a:cubicBezTo>
                    <a:pt x="5520" y="2458"/>
                    <a:pt x="5064" y="725"/>
                    <a:pt x="4122" y="26"/>
                  </a:cubicBezTo>
                  <a:cubicBezTo>
                    <a:pt x="4104" y="8"/>
                    <a:pt x="4084" y="1"/>
                    <a:pt x="4065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836;p61"/>
            <p:cNvSpPr/>
            <p:nvPr/>
          </p:nvSpPr>
          <p:spPr>
            <a:xfrm>
              <a:off x="7394245" y="975574"/>
              <a:ext cx="156694" cy="142280"/>
            </a:xfrm>
            <a:custGeom>
              <a:avLst/>
              <a:gdLst/>
              <a:ahLst/>
              <a:cxnLst/>
              <a:rect l="l" t="t" r="r" b="b"/>
              <a:pathLst>
                <a:path w="3120" h="2833" extrusionOk="0">
                  <a:moveTo>
                    <a:pt x="85" y="1"/>
                  </a:moveTo>
                  <a:cubicBezTo>
                    <a:pt x="44" y="1"/>
                    <a:pt x="0" y="34"/>
                    <a:pt x="20" y="93"/>
                  </a:cubicBezTo>
                  <a:cubicBezTo>
                    <a:pt x="263" y="1035"/>
                    <a:pt x="628" y="2707"/>
                    <a:pt x="1813" y="2829"/>
                  </a:cubicBezTo>
                  <a:cubicBezTo>
                    <a:pt x="1838" y="2831"/>
                    <a:pt x="1862" y="2832"/>
                    <a:pt x="1886" y="2832"/>
                  </a:cubicBezTo>
                  <a:cubicBezTo>
                    <a:pt x="2774" y="2832"/>
                    <a:pt x="3120" y="1230"/>
                    <a:pt x="3120" y="579"/>
                  </a:cubicBezTo>
                  <a:cubicBezTo>
                    <a:pt x="3120" y="519"/>
                    <a:pt x="3074" y="488"/>
                    <a:pt x="3025" y="488"/>
                  </a:cubicBezTo>
                  <a:cubicBezTo>
                    <a:pt x="2976" y="488"/>
                    <a:pt x="2922" y="519"/>
                    <a:pt x="2907" y="579"/>
                  </a:cubicBezTo>
                  <a:cubicBezTo>
                    <a:pt x="2653" y="1173"/>
                    <a:pt x="2688" y="2580"/>
                    <a:pt x="1815" y="2580"/>
                  </a:cubicBezTo>
                  <a:cubicBezTo>
                    <a:pt x="1749" y="2580"/>
                    <a:pt x="1677" y="2572"/>
                    <a:pt x="1600" y="2555"/>
                  </a:cubicBezTo>
                  <a:cubicBezTo>
                    <a:pt x="658" y="2373"/>
                    <a:pt x="536" y="731"/>
                    <a:pt x="141" y="32"/>
                  </a:cubicBezTo>
                  <a:cubicBezTo>
                    <a:pt x="130" y="11"/>
                    <a:pt x="108" y="1"/>
                    <a:pt x="85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837;p61"/>
            <p:cNvSpPr/>
            <p:nvPr/>
          </p:nvSpPr>
          <p:spPr>
            <a:xfrm>
              <a:off x="6418467" y="1170338"/>
              <a:ext cx="129524" cy="157548"/>
            </a:xfrm>
            <a:custGeom>
              <a:avLst/>
              <a:gdLst/>
              <a:ahLst/>
              <a:cxnLst/>
              <a:rect l="l" t="t" r="r" b="b"/>
              <a:pathLst>
                <a:path w="2579" h="3137" extrusionOk="0">
                  <a:moveTo>
                    <a:pt x="1960" y="0"/>
                  </a:moveTo>
                  <a:cubicBezTo>
                    <a:pt x="1897" y="0"/>
                    <a:pt x="1832" y="47"/>
                    <a:pt x="1850" y="136"/>
                  </a:cubicBezTo>
                  <a:cubicBezTo>
                    <a:pt x="2062" y="744"/>
                    <a:pt x="2153" y="1413"/>
                    <a:pt x="2093" y="2051"/>
                  </a:cubicBezTo>
                  <a:cubicBezTo>
                    <a:pt x="2062" y="2476"/>
                    <a:pt x="1910" y="2872"/>
                    <a:pt x="1454" y="2932"/>
                  </a:cubicBezTo>
                  <a:cubicBezTo>
                    <a:pt x="1432" y="2935"/>
                    <a:pt x="1409" y="2936"/>
                    <a:pt x="1387" y="2936"/>
                  </a:cubicBezTo>
                  <a:cubicBezTo>
                    <a:pt x="870" y="2936"/>
                    <a:pt x="438" y="2282"/>
                    <a:pt x="117" y="1990"/>
                  </a:cubicBezTo>
                  <a:cubicBezTo>
                    <a:pt x="111" y="1985"/>
                    <a:pt x="104" y="1982"/>
                    <a:pt x="95" y="1982"/>
                  </a:cubicBezTo>
                  <a:cubicBezTo>
                    <a:pt x="57" y="1982"/>
                    <a:pt x="1" y="2032"/>
                    <a:pt x="26" y="2081"/>
                  </a:cubicBezTo>
                  <a:cubicBezTo>
                    <a:pt x="288" y="2475"/>
                    <a:pt x="944" y="3136"/>
                    <a:pt x="1507" y="3136"/>
                  </a:cubicBezTo>
                  <a:cubicBezTo>
                    <a:pt x="1726" y="3136"/>
                    <a:pt x="1931" y="3036"/>
                    <a:pt x="2093" y="2780"/>
                  </a:cubicBezTo>
                  <a:cubicBezTo>
                    <a:pt x="2579" y="2051"/>
                    <a:pt x="2366" y="866"/>
                    <a:pt x="2062" y="75"/>
                  </a:cubicBezTo>
                  <a:cubicBezTo>
                    <a:pt x="2050" y="24"/>
                    <a:pt x="2005" y="0"/>
                    <a:pt x="1960" y="0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838;p61"/>
            <p:cNvSpPr/>
            <p:nvPr/>
          </p:nvSpPr>
          <p:spPr>
            <a:xfrm>
              <a:off x="7157043" y="1382780"/>
              <a:ext cx="107677" cy="105668"/>
            </a:xfrm>
            <a:custGeom>
              <a:avLst/>
              <a:gdLst/>
              <a:ahLst/>
              <a:cxnLst/>
              <a:rect l="l" t="t" r="r" b="b"/>
              <a:pathLst>
                <a:path w="2144" h="2104" extrusionOk="0">
                  <a:moveTo>
                    <a:pt x="1024" y="1"/>
                  </a:moveTo>
                  <a:cubicBezTo>
                    <a:pt x="988" y="1"/>
                    <a:pt x="951" y="4"/>
                    <a:pt x="913" y="9"/>
                  </a:cubicBezTo>
                  <a:cubicBezTo>
                    <a:pt x="1" y="131"/>
                    <a:pt x="1" y="1347"/>
                    <a:pt x="62" y="2046"/>
                  </a:cubicBezTo>
                  <a:cubicBezTo>
                    <a:pt x="62" y="2079"/>
                    <a:pt x="89" y="2103"/>
                    <a:pt x="119" y="2103"/>
                  </a:cubicBezTo>
                  <a:cubicBezTo>
                    <a:pt x="143" y="2103"/>
                    <a:pt x="170" y="2087"/>
                    <a:pt x="183" y="2046"/>
                  </a:cubicBezTo>
                  <a:cubicBezTo>
                    <a:pt x="214" y="1438"/>
                    <a:pt x="62" y="465"/>
                    <a:pt x="791" y="192"/>
                  </a:cubicBezTo>
                  <a:cubicBezTo>
                    <a:pt x="874" y="165"/>
                    <a:pt x="950" y="153"/>
                    <a:pt x="1021" y="153"/>
                  </a:cubicBezTo>
                  <a:cubicBezTo>
                    <a:pt x="1678" y="153"/>
                    <a:pt x="1842" y="1215"/>
                    <a:pt x="2007" y="1681"/>
                  </a:cubicBezTo>
                  <a:cubicBezTo>
                    <a:pt x="2022" y="1727"/>
                    <a:pt x="2060" y="1750"/>
                    <a:pt x="2091" y="1750"/>
                  </a:cubicBezTo>
                  <a:cubicBezTo>
                    <a:pt x="2121" y="1750"/>
                    <a:pt x="2144" y="1727"/>
                    <a:pt x="2129" y="1681"/>
                  </a:cubicBezTo>
                  <a:cubicBezTo>
                    <a:pt x="2100" y="1103"/>
                    <a:pt x="1740" y="1"/>
                    <a:pt x="1024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839;p61"/>
            <p:cNvSpPr/>
            <p:nvPr/>
          </p:nvSpPr>
          <p:spPr>
            <a:xfrm>
              <a:off x="6761690" y="1382780"/>
              <a:ext cx="108430" cy="105065"/>
            </a:xfrm>
            <a:custGeom>
              <a:avLst/>
              <a:gdLst/>
              <a:ahLst/>
              <a:cxnLst/>
              <a:rect l="l" t="t" r="r" b="b"/>
              <a:pathLst>
                <a:path w="2159" h="2092" extrusionOk="0">
                  <a:moveTo>
                    <a:pt x="1135" y="1"/>
                  </a:moveTo>
                  <a:cubicBezTo>
                    <a:pt x="419" y="1"/>
                    <a:pt x="58" y="1103"/>
                    <a:pt x="0" y="1681"/>
                  </a:cubicBezTo>
                  <a:cubicBezTo>
                    <a:pt x="0" y="1727"/>
                    <a:pt x="31" y="1750"/>
                    <a:pt x="65" y="1750"/>
                  </a:cubicBezTo>
                  <a:cubicBezTo>
                    <a:pt x="99" y="1750"/>
                    <a:pt x="137" y="1727"/>
                    <a:pt x="152" y="1681"/>
                  </a:cubicBezTo>
                  <a:cubicBezTo>
                    <a:pt x="317" y="1215"/>
                    <a:pt x="482" y="153"/>
                    <a:pt x="1117" y="153"/>
                  </a:cubicBezTo>
                  <a:cubicBezTo>
                    <a:pt x="1185" y="153"/>
                    <a:pt x="1258" y="165"/>
                    <a:pt x="1338" y="192"/>
                  </a:cubicBezTo>
                  <a:cubicBezTo>
                    <a:pt x="2067" y="435"/>
                    <a:pt x="1915" y="1438"/>
                    <a:pt x="1976" y="2046"/>
                  </a:cubicBezTo>
                  <a:cubicBezTo>
                    <a:pt x="1976" y="2076"/>
                    <a:pt x="1999" y="2092"/>
                    <a:pt x="2026" y="2092"/>
                  </a:cubicBezTo>
                  <a:cubicBezTo>
                    <a:pt x="2052" y="2092"/>
                    <a:pt x="2083" y="2076"/>
                    <a:pt x="2098" y="2046"/>
                  </a:cubicBezTo>
                  <a:cubicBezTo>
                    <a:pt x="2159" y="1347"/>
                    <a:pt x="2159" y="131"/>
                    <a:pt x="1247" y="9"/>
                  </a:cubicBezTo>
                  <a:cubicBezTo>
                    <a:pt x="1209" y="4"/>
                    <a:pt x="1171" y="1"/>
                    <a:pt x="113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840;p61"/>
            <p:cNvSpPr/>
            <p:nvPr/>
          </p:nvSpPr>
          <p:spPr>
            <a:xfrm>
              <a:off x="6245701" y="1886967"/>
              <a:ext cx="332825" cy="407656"/>
            </a:xfrm>
            <a:custGeom>
              <a:avLst/>
              <a:gdLst/>
              <a:ahLst/>
              <a:cxnLst/>
              <a:rect l="l" t="t" r="r" b="b"/>
              <a:pathLst>
                <a:path w="6627" h="8117" extrusionOk="0">
                  <a:moveTo>
                    <a:pt x="1" y="1"/>
                  </a:moveTo>
                  <a:cubicBezTo>
                    <a:pt x="1794" y="3557"/>
                    <a:pt x="4134" y="6870"/>
                    <a:pt x="5745" y="8117"/>
                  </a:cubicBezTo>
                  <a:lnTo>
                    <a:pt x="6627" y="1217"/>
                  </a:lnTo>
                  <a:lnTo>
                    <a:pt x="6627" y="1217"/>
                  </a:lnTo>
                  <a:cubicBezTo>
                    <a:pt x="6081" y="1315"/>
                    <a:pt x="5543" y="1361"/>
                    <a:pt x="5013" y="1361"/>
                  </a:cubicBezTo>
                  <a:cubicBezTo>
                    <a:pt x="3243" y="1361"/>
                    <a:pt x="1568" y="843"/>
                    <a:pt x="1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841;p61"/>
            <p:cNvSpPr/>
            <p:nvPr/>
          </p:nvSpPr>
          <p:spPr>
            <a:xfrm>
              <a:off x="6076250" y="1204590"/>
              <a:ext cx="505339" cy="750776"/>
            </a:xfrm>
            <a:custGeom>
              <a:avLst/>
              <a:gdLst/>
              <a:ahLst/>
              <a:cxnLst/>
              <a:rect l="l" t="t" r="r" b="b"/>
              <a:pathLst>
                <a:path w="10062" h="14949" extrusionOk="0">
                  <a:moveTo>
                    <a:pt x="3548" y="0"/>
                  </a:moveTo>
                  <a:cubicBezTo>
                    <a:pt x="3541" y="0"/>
                    <a:pt x="3534" y="0"/>
                    <a:pt x="3527" y="1"/>
                  </a:cubicBezTo>
                  <a:cubicBezTo>
                    <a:pt x="2919" y="92"/>
                    <a:pt x="3405" y="2402"/>
                    <a:pt x="3405" y="2402"/>
                  </a:cubicBezTo>
                  <a:cubicBezTo>
                    <a:pt x="3405" y="2402"/>
                    <a:pt x="2862" y="86"/>
                    <a:pt x="2274" y="86"/>
                  </a:cubicBezTo>
                  <a:cubicBezTo>
                    <a:pt x="2256" y="86"/>
                    <a:pt x="2238" y="88"/>
                    <a:pt x="2220" y="92"/>
                  </a:cubicBezTo>
                  <a:cubicBezTo>
                    <a:pt x="1642" y="214"/>
                    <a:pt x="2068" y="2433"/>
                    <a:pt x="2159" y="2767"/>
                  </a:cubicBezTo>
                  <a:cubicBezTo>
                    <a:pt x="2070" y="2440"/>
                    <a:pt x="1661" y="545"/>
                    <a:pt x="1160" y="545"/>
                  </a:cubicBezTo>
                  <a:cubicBezTo>
                    <a:pt x="1149" y="545"/>
                    <a:pt x="1137" y="546"/>
                    <a:pt x="1125" y="548"/>
                  </a:cubicBezTo>
                  <a:cubicBezTo>
                    <a:pt x="578" y="609"/>
                    <a:pt x="1" y="4409"/>
                    <a:pt x="1612" y="9333"/>
                  </a:cubicBezTo>
                  <a:cubicBezTo>
                    <a:pt x="2068" y="10731"/>
                    <a:pt x="2676" y="12159"/>
                    <a:pt x="3375" y="13588"/>
                  </a:cubicBezTo>
                  <a:cubicBezTo>
                    <a:pt x="4942" y="14430"/>
                    <a:pt x="6635" y="14948"/>
                    <a:pt x="8400" y="14948"/>
                  </a:cubicBezTo>
                  <a:cubicBezTo>
                    <a:pt x="8927" y="14948"/>
                    <a:pt x="9462" y="14902"/>
                    <a:pt x="10001" y="14804"/>
                  </a:cubicBezTo>
                  <a:lnTo>
                    <a:pt x="10062" y="14257"/>
                  </a:lnTo>
                  <a:cubicBezTo>
                    <a:pt x="10062" y="14257"/>
                    <a:pt x="6201" y="9333"/>
                    <a:pt x="5442" y="7205"/>
                  </a:cubicBezTo>
                  <a:cubicBezTo>
                    <a:pt x="4712" y="5077"/>
                    <a:pt x="4712" y="4682"/>
                    <a:pt x="4712" y="4682"/>
                  </a:cubicBezTo>
                  <a:cubicBezTo>
                    <a:pt x="4712" y="4682"/>
                    <a:pt x="5928" y="2372"/>
                    <a:pt x="5229" y="1916"/>
                  </a:cubicBezTo>
                  <a:cubicBezTo>
                    <a:pt x="5118" y="1844"/>
                    <a:pt x="5023" y="1814"/>
                    <a:pt x="4941" y="1814"/>
                  </a:cubicBezTo>
                  <a:cubicBezTo>
                    <a:pt x="4503" y="1814"/>
                    <a:pt x="4439" y="2676"/>
                    <a:pt x="4439" y="2676"/>
                  </a:cubicBezTo>
                  <a:cubicBezTo>
                    <a:pt x="4439" y="2676"/>
                    <a:pt x="4171" y="0"/>
                    <a:pt x="354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842;p61"/>
            <p:cNvSpPr/>
            <p:nvPr/>
          </p:nvSpPr>
          <p:spPr>
            <a:xfrm>
              <a:off x="6529660" y="2224363"/>
              <a:ext cx="906817" cy="830781"/>
            </a:xfrm>
            <a:custGeom>
              <a:avLst/>
              <a:gdLst/>
              <a:ahLst/>
              <a:cxnLst/>
              <a:rect l="l" t="t" r="r" b="b"/>
              <a:pathLst>
                <a:path w="18056" h="16542" extrusionOk="0">
                  <a:moveTo>
                    <a:pt x="61" y="0"/>
                  </a:moveTo>
                  <a:lnTo>
                    <a:pt x="61" y="0"/>
                  </a:lnTo>
                  <a:cubicBezTo>
                    <a:pt x="0" y="851"/>
                    <a:pt x="61" y="1520"/>
                    <a:pt x="243" y="1824"/>
                  </a:cubicBezTo>
                  <a:cubicBezTo>
                    <a:pt x="456" y="2158"/>
                    <a:pt x="730" y="2523"/>
                    <a:pt x="1034" y="2858"/>
                  </a:cubicBezTo>
                  <a:cubicBezTo>
                    <a:pt x="1794" y="3709"/>
                    <a:pt x="2645" y="4408"/>
                    <a:pt x="2645" y="4408"/>
                  </a:cubicBezTo>
                  <a:cubicBezTo>
                    <a:pt x="2645" y="4408"/>
                    <a:pt x="2493" y="5350"/>
                    <a:pt x="2250" y="6657"/>
                  </a:cubicBezTo>
                  <a:cubicBezTo>
                    <a:pt x="2067" y="7630"/>
                    <a:pt x="1885" y="8785"/>
                    <a:pt x="1672" y="9970"/>
                  </a:cubicBezTo>
                  <a:cubicBezTo>
                    <a:pt x="1490" y="11095"/>
                    <a:pt x="1277" y="12219"/>
                    <a:pt x="1125" y="13131"/>
                  </a:cubicBezTo>
                  <a:cubicBezTo>
                    <a:pt x="946" y="14327"/>
                    <a:pt x="796" y="15199"/>
                    <a:pt x="820" y="15199"/>
                  </a:cubicBezTo>
                  <a:cubicBezTo>
                    <a:pt x="820" y="15199"/>
                    <a:pt x="820" y="15199"/>
                    <a:pt x="821" y="15198"/>
                  </a:cubicBezTo>
                  <a:cubicBezTo>
                    <a:pt x="822" y="15198"/>
                    <a:pt x="825" y="15198"/>
                    <a:pt x="827" y="15198"/>
                  </a:cubicBezTo>
                  <a:cubicBezTo>
                    <a:pt x="1061" y="15198"/>
                    <a:pt x="6028" y="16445"/>
                    <a:pt x="9362" y="16536"/>
                  </a:cubicBezTo>
                  <a:cubicBezTo>
                    <a:pt x="9509" y="16540"/>
                    <a:pt x="9659" y="16542"/>
                    <a:pt x="9812" y="16542"/>
                  </a:cubicBezTo>
                  <a:cubicBezTo>
                    <a:pt x="13161" y="16542"/>
                    <a:pt x="17717" y="15600"/>
                    <a:pt x="17630" y="14408"/>
                  </a:cubicBezTo>
                  <a:cubicBezTo>
                    <a:pt x="17630" y="14195"/>
                    <a:pt x="18055" y="13891"/>
                    <a:pt x="18025" y="13405"/>
                  </a:cubicBezTo>
                  <a:cubicBezTo>
                    <a:pt x="17964" y="12615"/>
                    <a:pt x="17934" y="11946"/>
                    <a:pt x="17812" y="10760"/>
                  </a:cubicBezTo>
                  <a:cubicBezTo>
                    <a:pt x="17751" y="10396"/>
                    <a:pt x="17721" y="10001"/>
                    <a:pt x="17691" y="9605"/>
                  </a:cubicBezTo>
                  <a:cubicBezTo>
                    <a:pt x="11277" y="7599"/>
                    <a:pt x="5168" y="4134"/>
                    <a:pt x="6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843;p61"/>
            <p:cNvSpPr/>
            <p:nvPr/>
          </p:nvSpPr>
          <p:spPr>
            <a:xfrm>
              <a:off x="6532724" y="1909868"/>
              <a:ext cx="1051810" cy="796931"/>
            </a:xfrm>
            <a:custGeom>
              <a:avLst/>
              <a:gdLst/>
              <a:ahLst/>
              <a:cxnLst/>
              <a:rect l="l" t="t" r="r" b="b"/>
              <a:pathLst>
                <a:path w="20943" h="15868" extrusionOk="0">
                  <a:moveTo>
                    <a:pt x="1003" y="1"/>
                  </a:moveTo>
                  <a:cubicBezTo>
                    <a:pt x="1003" y="1"/>
                    <a:pt x="790" y="974"/>
                    <a:pt x="547" y="2281"/>
                  </a:cubicBezTo>
                  <a:cubicBezTo>
                    <a:pt x="365" y="3223"/>
                    <a:pt x="182" y="4317"/>
                    <a:pt x="91" y="5320"/>
                  </a:cubicBezTo>
                  <a:cubicBezTo>
                    <a:pt x="30" y="5654"/>
                    <a:pt x="0" y="5958"/>
                    <a:pt x="0" y="6262"/>
                  </a:cubicBezTo>
                  <a:cubicBezTo>
                    <a:pt x="5107" y="10396"/>
                    <a:pt x="11216" y="13861"/>
                    <a:pt x="17630" y="15867"/>
                  </a:cubicBezTo>
                  <a:cubicBezTo>
                    <a:pt x="17508" y="14925"/>
                    <a:pt x="17417" y="13952"/>
                    <a:pt x="17356" y="13253"/>
                  </a:cubicBezTo>
                  <a:cubicBezTo>
                    <a:pt x="17204" y="11977"/>
                    <a:pt x="16961" y="10852"/>
                    <a:pt x="16961" y="10852"/>
                  </a:cubicBezTo>
                  <a:cubicBezTo>
                    <a:pt x="19332" y="10427"/>
                    <a:pt x="20943" y="8329"/>
                    <a:pt x="20943" y="8329"/>
                  </a:cubicBezTo>
                  <a:cubicBezTo>
                    <a:pt x="20791" y="8025"/>
                    <a:pt x="20608" y="7691"/>
                    <a:pt x="20426" y="7387"/>
                  </a:cubicBezTo>
                  <a:cubicBezTo>
                    <a:pt x="19940" y="6566"/>
                    <a:pt x="19393" y="5715"/>
                    <a:pt x="18785" y="4955"/>
                  </a:cubicBezTo>
                  <a:cubicBezTo>
                    <a:pt x="18359" y="4408"/>
                    <a:pt x="17934" y="3922"/>
                    <a:pt x="17508" y="3496"/>
                  </a:cubicBezTo>
                  <a:cubicBezTo>
                    <a:pt x="17174" y="3162"/>
                    <a:pt x="16839" y="2858"/>
                    <a:pt x="16505" y="2645"/>
                  </a:cubicBezTo>
                  <a:cubicBezTo>
                    <a:pt x="15259" y="1791"/>
                    <a:pt x="14149" y="1614"/>
                    <a:pt x="13443" y="1614"/>
                  </a:cubicBezTo>
                  <a:cubicBezTo>
                    <a:pt x="12943" y="1614"/>
                    <a:pt x="12645" y="1703"/>
                    <a:pt x="12645" y="1703"/>
                  </a:cubicBezTo>
                  <a:cubicBezTo>
                    <a:pt x="11806" y="2433"/>
                    <a:pt x="10840" y="2651"/>
                    <a:pt x="9984" y="2651"/>
                  </a:cubicBezTo>
                  <a:cubicBezTo>
                    <a:pt x="8699" y="2651"/>
                    <a:pt x="7660" y="2159"/>
                    <a:pt x="7660" y="2159"/>
                  </a:cubicBezTo>
                  <a:lnTo>
                    <a:pt x="5471" y="1855"/>
                  </a:lnTo>
                  <a:cubicBezTo>
                    <a:pt x="4955" y="1429"/>
                    <a:pt x="1003" y="1"/>
                    <a:pt x="1003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844;p61"/>
            <p:cNvSpPr/>
            <p:nvPr/>
          </p:nvSpPr>
          <p:spPr>
            <a:xfrm>
              <a:off x="6787655" y="2222806"/>
              <a:ext cx="482437" cy="461645"/>
            </a:xfrm>
            <a:custGeom>
              <a:avLst/>
              <a:gdLst/>
              <a:ahLst/>
              <a:cxnLst/>
              <a:rect l="l" t="t" r="r" b="b"/>
              <a:pathLst>
                <a:path w="9606" h="9192" extrusionOk="0">
                  <a:moveTo>
                    <a:pt x="4256" y="1"/>
                  </a:moveTo>
                  <a:cubicBezTo>
                    <a:pt x="3465" y="1"/>
                    <a:pt x="3070" y="3071"/>
                    <a:pt x="3070" y="3071"/>
                  </a:cubicBezTo>
                  <a:cubicBezTo>
                    <a:pt x="3070" y="3071"/>
                    <a:pt x="274" y="3588"/>
                    <a:pt x="152" y="4287"/>
                  </a:cubicBezTo>
                  <a:cubicBezTo>
                    <a:pt x="0" y="5016"/>
                    <a:pt x="2797" y="5898"/>
                    <a:pt x="2797" y="5898"/>
                  </a:cubicBezTo>
                  <a:cubicBezTo>
                    <a:pt x="2797" y="5898"/>
                    <a:pt x="1976" y="9059"/>
                    <a:pt x="2462" y="9180"/>
                  </a:cubicBezTo>
                  <a:cubicBezTo>
                    <a:pt x="2495" y="9188"/>
                    <a:pt x="2530" y="9191"/>
                    <a:pt x="2567" y="9191"/>
                  </a:cubicBezTo>
                  <a:cubicBezTo>
                    <a:pt x="3454" y="9191"/>
                    <a:pt x="5471" y="7174"/>
                    <a:pt x="5471" y="7174"/>
                  </a:cubicBezTo>
                  <a:cubicBezTo>
                    <a:pt x="5471" y="7174"/>
                    <a:pt x="7686" y="8362"/>
                    <a:pt x="8613" y="8362"/>
                  </a:cubicBezTo>
                  <a:cubicBezTo>
                    <a:pt x="8755" y="8362"/>
                    <a:pt x="8868" y="8333"/>
                    <a:pt x="8936" y="8269"/>
                  </a:cubicBezTo>
                  <a:cubicBezTo>
                    <a:pt x="9453" y="7813"/>
                    <a:pt x="7569" y="5107"/>
                    <a:pt x="7569" y="5107"/>
                  </a:cubicBezTo>
                  <a:cubicBezTo>
                    <a:pt x="7569" y="5107"/>
                    <a:pt x="9605" y="3709"/>
                    <a:pt x="9423" y="2980"/>
                  </a:cubicBezTo>
                  <a:cubicBezTo>
                    <a:pt x="9240" y="2281"/>
                    <a:pt x="6201" y="2220"/>
                    <a:pt x="6201" y="2220"/>
                  </a:cubicBezTo>
                  <a:cubicBezTo>
                    <a:pt x="6201" y="2220"/>
                    <a:pt x="5015" y="31"/>
                    <a:pt x="425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845;p61"/>
            <p:cNvSpPr/>
            <p:nvPr/>
          </p:nvSpPr>
          <p:spPr>
            <a:xfrm>
              <a:off x="6653309" y="3329565"/>
              <a:ext cx="355726" cy="322177"/>
            </a:xfrm>
            <a:custGeom>
              <a:avLst/>
              <a:gdLst/>
              <a:ahLst/>
              <a:cxnLst/>
              <a:rect l="l" t="t" r="r" b="b"/>
              <a:pathLst>
                <a:path w="7083" h="6415" extrusionOk="0">
                  <a:moveTo>
                    <a:pt x="6292" y="1"/>
                  </a:moveTo>
                  <a:lnTo>
                    <a:pt x="0" y="2159"/>
                  </a:lnTo>
                  <a:lnTo>
                    <a:pt x="2158" y="6414"/>
                  </a:lnTo>
                  <a:cubicBezTo>
                    <a:pt x="3557" y="4894"/>
                    <a:pt x="5228" y="3618"/>
                    <a:pt x="7083" y="2554"/>
                  </a:cubicBezTo>
                  <a:lnTo>
                    <a:pt x="6292" y="1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846;p61"/>
            <p:cNvSpPr/>
            <p:nvPr/>
          </p:nvSpPr>
          <p:spPr>
            <a:xfrm>
              <a:off x="6763196" y="3457834"/>
              <a:ext cx="369487" cy="471740"/>
            </a:xfrm>
            <a:custGeom>
              <a:avLst/>
              <a:gdLst/>
              <a:ahLst/>
              <a:cxnLst/>
              <a:rect l="l" t="t" r="r" b="b"/>
              <a:pathLst>
                <a:path w="7357" h="9393" extrusionOk="0">
                  <a:moveTo>
                    <a:pt x="4895" y="0"/>
                  </a:moveTo>
                  <a:cubicBezTo>
                    <a:pt x="3040" y="1064"/>
                    <a:pt x="1369" y="2340"/>
                    <a:pt x="1" y="3860"/>
                  </a:cubicBezTo>
                  <a:lnTo>
                    <a:pt x="2797" y="9392"/>
                  </a:lnTo>
                  <a:lnTo>
                    <a:pt x="7357" y="7903"/>
                  </a:lnTo>
                  <a:lnTo>
                    <a:pt x="4895" y="0"/>
                  </a:ln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847;p61"/>
            <p:cNvSpPr/>
            <p:nvPr/>
          </p:nvSpPr>
          <p:spPr>
            <a:xfrm>
              <a:off x="6818492" y="3830085"/>
              <a:ext cx="326044" cy="392188"/>
            </a:xfrm>
            <a:custGeom>
              <a:avLst/>
              <a:gdLst/>
              <a:ahLst/>
              <a:cxnLst/>
              <a:rect l="l" t="t" r="r" b="b"/>
              <a:pathLst>
                <a:path w="6492" h="7809" extrusionOk="0">
                  <a:moveTo>
                    <a:pt x="6127" y="1"/>
                  </a:moveTo>
                  <a:cubicBezTo>
                    <a:pt x="6048" y="1"/>
                    <a:pt x="6492" y="1950"/>
                    <a:pt x="1757" y="2193"/>
                  </a:cubicBezTo>
                  <a:cubicBezTo>
                    <a:pt x="1757" y="2193"/>
                    <a:pt x="1" y="7808"/>
                    <a:pt x="2340" y="7808"/>
                  </a:cubicBezTo>
                  <a:cubicBezTo>
                    <a:pt x="2500" y="7808"/>
                    <a:pt x="2680" y="7782"/>
                    <a:pt x="2882" y="7725"/>
                  </a:cubicBezTo>
                  <a:cubicBezTo>
                    <a:pt x="6408" y="6692"/>
                    <a:pt x="6377" y="430"/>
                    <a:pt x="6377" y="430"/>
                  </a:cubicBezTo>
                  <a:cubicBezTo>
                    <a:pt x="6200" y="124"/>
                    <a:pt x="6147" y="1"/>
                    <a:pt x="61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848;p61"/>
            <p:cNvSpPr/>
            <p:nvPr/>
          </p:nvSpPr>
          <p:spPr>
            <a:xfrm>
              <a:off x="6867007" y="3844047"/>
              <a:ext cx="264170" cy="262613"/>
            </a:xfrm>
            <a:custGeom>
              <a:avLst/>
              <a:gdLst/>
              <a:ahLst/>
              <a:cxnLst/>
              <a:rect l="l" t="t" r="r" b="b"/>
              <a:pathLst>
                <a:path w="5260" h="5229" extrusionOk="0">
                  <a:moveTo>
                    <a:pt x="5198" y="0"/>
                  </a:moveTo>
                  <a:lnTo>
                    <a:pt x="5198" y="0"/>
                  </a:lnTo>
                  <a:cubicBezTo>
                    <a:pt x="3739" y="851"/>
                    <a:pt x="669" y="1550"/>
                    <a:pt x="669" y="1550"/>
                  </a:cubicBezTo>
                  <a:cubicBezTo>
                    <a:pt x="669" y="1550"/>
                    <a:pt x="1" y="3617"/>
                    <a:pt x="31" y="5228"/>
                  </a:cubicBezTo>
                  <a:cubicBezTo>
                    <a:pt x="1399" y="4316"/>
                    <a:pt x="2980" y="3921"/>
                    <a:pt x="4621" y="3860"/>
                  </a:cubicBezTo>
                  <a:cubicBezTo>
                    <a:pt x="5259" y="1976"/>
                    <a:pt x="5198" y="0"/>
                    <a:pt x="519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849;p61"/>
            <p:cNvSpPr/>
            <p:nvPr/>
          </p:nvSpPr>
          <p:spPr>
            <a:xfrm>
              <a:off x="6844105" y="3806731"/>
              <a:ext cx="227056" cy="146298"/>
            </a:xfrm>
            <a:custGeom>
              <a:avLst/>
              <a:gdLst/>
              <a:ahLst/>
              <a:cxnLst/>
              <a:rect l="l" t="t" r="r" b="b"/>
              <a:pathLst>
                <a:path w="4521" h="2913" extrusionOk="0">
                  <a:moveTo>
                    <a:pt x="1370" y="368"/>
                  </a:moveTo>
                  <a:cubicBezTo>
                    <a:pt x="1707" y="368"/>
                    <a:pt x="2202" y="1382"/>
                    <a:pt x="2250" y="1503"/>
                  </a:cubicBezTo>
                  <a:cubicBezTo>
                    <a:pt x="2327" y="1718"/>
                    <a:pt x="2388" y="1933"/>
                    <a:pt x="2446" y="2148"/>
                  </a:cubicBezTo>
                  <a:lnTo>
                    <a:pt x="2446" y="2148"/>
                  </a:lnTo>
                  <a:cubicBezTo>
                    <a:pt x="2448" y="2162"/>
                    <a:pt x="2451" y="2175"/>
                    <a:pt x="2454" y="2188"/>
                  </a:cubicBezTo>
                  <a:lnTo>
                    <a:pt x="2454" y="2188"/>
                  </a:lnTo>
                  <a:cubicBezTo>
                    <a:pt x="2285" y="2054"/>
                    <a:pt x="2115" y="1915"/>
                    <a:pt x="1946" y="1777"/>
                  </a:cubicBezTo>
                  <a:cubicBezTo>
                    <a:pt x="1703" y="1533"/>
                    <a:pt x="1004" y="986"/>
                    <a:pt x="1156" y="591"/>
                  </a:cubicBezTo>
                  <a:cubicBezTo>
                    <a:pt x="1211" y="432"/>
                    <a:pt x="1286" y="368"/>
                    <a:pt x="1370" y="368"/>
                  </a:cubicBezTo>
                  <a:close/>
                  <a:moveTo>
                    <a:pt x="3160" y="456"/>
                  </a:moveTo>
                  <a:cubicBezTo>
                    <a:pt x="3303" y="456"/>
                    <a:pt x="3431" y="554"/>
                    <a:pt x="3466" y="713"/>
                  </a:cubicBezTo>
                  <a:cubicBezTo>
                    <a:pt x="3567" y="1266"/>
                    <a:pt x="3250" y="1862"/>
                    <a:pt x="2914" y="2378"/>
                  </a:cubicBezTo>
                  <a:lnTo>
                    <a:pt x="2914" y="2378"/>
                  </a:lnTo>
                  <a:cubicBezTo>
                    <a:pt x="2831" y="2035"/>
                    <a:pt x="2743" y="1678"/>
                    <a:pt x="2767" y="1321"/>
                  </a:cubicBezTo>
                  <a:cubicBezTo>
                    <a:pt x="2767" y="1108"/>
                    <a:pt x="2736" y="834"/>
                    <a:pt x="2858" y="622"/>
                  </a:cubicBezTo>
                  <a:cubicBezTo>
                    <a:pt x="2947" y="507"/>
                    <a:pt x="3058" y="456"/>
                    <a:pt x="3160" y="456"/>
                  </a:cubicBezTo>
                  <a:close/>
                  <a:moveTo>
                    <a:pt x="1479" y="0"/>
                  </a:moveTo>
                  <a:cubicBezTo>
                    <a:pt x="1322" y="0"/>
                    <a:pt x="1154" y="68"/>
                    <a:pt x="973" y="226"/>
                  </a:cubicBezTo>
                  <a:cubicBezTo>
                    <a:pt x="1" y="1047"/>
                    <a:pt x="2068" y="2445"/>
                    <a:pt x="2615" y="2871"/>
                  </a:cubicBezTo>
                  <a:cubicBezTo>
                    <a:pt x="2655" y="2900"/>
                    <a:pt x="2702" y="2912"/>
                    <a:pt x="2748" y="2912"/>
                  </a:cubicBezTo>
                  <a:cubicBezTo>
                    <a:pt x="2920" y="2912"/>
                    <a:pt x="3096" y="2741"/>
                    <a:pt x="3005" y="2616"/>
                  </a:cubicBezTo>
                  <a:lnTo>
                    <a:pt x="3005" y="2616"/>
                  </a:lnTo>
                  <a:cubicBezTo>
                    <a:pt x="3607" y="1911"/>
                    <a:pt x="4520" y="438"/>
                    <a:pt x="3344" y="74"/>
                  </a:cubicBezTo>
                  <a:cubicBezTo>
                    <a:pt x="3297" y="60"/>
                    <a:pt x="3250" y="53"/>
                    <a:pt x="3203" y="53"/>
                  </a:cubicBezTo>
                  <a:cubicBezTo>
                    <a:pt x="2865" y="53"/>
                    <a:pt x="2573" y="411"/>
                    <a:pt x="2493" y="652"/>
                  </a:cubicBezTo>
                  <a:cubicBezTo>
                    <a:pt x="2463" y="744"/>
                    <a:pt x="2438" y="836"/>
                    <a:pt x="2419" y="928"/>
                  </a:cubicBezTo>
                  <a:lnTo>
                    <a:pt x="2419" y="928"/>
                  </a:lnTo>
                  <a:cubicBezTo>
                    <a:pt x="2180" y="419"/>
                    <a:pt x="1866" y="0"/>
                    <a:pt x="147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850;p61"/>
            <p:cNvSpPr/>
            <p:nvPr/>
          </p:nvSpPr>
          <p:spPr>
            <a:xfrm>
              <a:off x="6868564" y="4037906"/>
              <a:ext cx="230521" cy="165734"/>
            </a:xfrm>
            <a:custGeom>
              <a:avLst/>
              <a:gdLst/>
              <a:ahLst/>
              <a:cxnLst/>
              <a:rect l="l" t="t" r="r" b="b"/>
              <a:pathLst>
                <a:path w="4590" h="3300" extrusionOk="0">
                  <a:moveTo>
                    <a:pt x="4590" y="0"/>
                  </a:moveTo>
                  <a:lnTo>
                    <a:pt x="4590" y="0"/>
                  </a:lnTo>
                  <a:cubicBezTo>
                    <a:pt x="2949" y="61"/>
                    <a:pt x="1368" y="456"/>
                    <a:pt x="0" y="1399"/>
                  </a:cubicBezTo>
                  <a:cubicBezTo>
                    <a:pt x="26" y="2438"/>
                    <a:pt x="319" y="3300"/>
                    <a:pt x="1239" y="3300"/>
                  </a:cubicBezTo>
                  <a:cubicBezTo>
                    <a:pt x="1395" y="3300"/>
                    <a:pt x="1569" y="3275"/>
                    <a:pt x="1763" y="3222"/>
                  </a:cubicBezTo>
                  <a:cubicBezTo>
                    <a:pt x="3283" y="2766"/>
                    <a:pt x="4134" y="1429"/>
                    <a:pt x="4590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851;p61"/>
            <p:cNvSpPr/>
            <p:nvPr/>
          </p:nvSpPr>
          <p:spPr>
            <a:xfrm>
              <a:off x="6901058" y="3926412"/>
              <a:ext cx="191950" cy="64536"/>
            </a:xfrm>
            <a:custGeom>
              <a:avLst/>
              <a:gdLst/>
              <a:ahLst/>
              <a:cxnLst/>
              <a:rect l="l" t="t" r="r" b="b"/>
              <a:pathLst>
                <a:path w="3822" h="1285" extrusionOk="0">
                  <a:moveTo>
                    <a:pt x="3647" y="0"/>
                  </a:moveTo>
                  <a:cubicBezTo>
                    <a:pt x="2372" y="0"/>
                    <a:pt x="1183" y="682"/>
                    <a:pt x="52" y="1217"/>
                  </a:cubicBezTo>
                  <a:cubicBezTo>
                    <a:pt x="0" y="1217"/>
                    <a:pt x="15" y="1284"/>
                    <a:pt x="59" y="1284"/>
                  </a:cubicBezTo>
                  <a:cubicBezTo>
                    <a:pt x="66" y="1284"/>
                    <a:pt x="74" y="1282"/>
                    <a:pt x="83" y="1278"/>
                  </a:cubicBezTo>
                  <a:cubicBezTo>
                    <a:pt x="1298" y="792"/>
                    <a:pt x="2393" y="214"/>
                    <a:pt x="3730" y="123"/>
                  </a:cubicBezTo>
                  <a:cubicBezTo>
                    <a:pt x="3791" y="123"/>
                    <a:pt x="3821" y="1"/>
                    <a:pt x="3730" y="1"/>
                  </a:cubicBezTo>
                  <a:cubicBezTo>
                    <a:pt x="3703" y="1"/>
                    <a:pt x="3675" y="0"/>
                    <a:pt x="364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852;p61"/>
            <p:cNvSpPr/>
            <p:nvPr/>
          </p:nvSpPr>
          <p:spPr>
            <a:xfrm>
              <a:off x="6896437" y="3973621"/>
              <a:ext cx="192001" cy="64636"/>
            </a:xfrm>
            <a:custGeom>
              <a:avLst/>
              <a:gdLst/>
              <a:ahLst/>
              <a:cxnLst/>
              <a:rect l="l" t="t" r="r" b="b"/>
              <a:pathLst>
                <a:path w="3823" h="1287" extrusionOk="0">
                  <a:moveTo>
                    <a:pt x="3571" y="0"/>
                  </a:moveTo>
                  <a:cubicBezTo>
                    <a:pt x="2324" y="0"/>
                    <a:pt x="1161" y="664"/>
                    <a:pt x="53" y="1189"/>
                  </a:cubicBezTo>
                  <a:cubicBezTo>
                    <a:pt x="1" y="1215"/>
                    <a:pt x="16" y="1286"/>
                    <a:pt x="60" y="1286"/>
                  </a:cubicBezTo>
                  <a:cubicBezTo>
                    <a:pt x="67" y="1286"/>
                    <a:pt x="75" y="1285"/>
                    <a:pt x="83" y="1280"/>
                  </a:cubicBezTo>
                  <a:cubicBezTo>
                    <a:pt x="1299" y="764"/>
                    <a:pt x="2394" y="186"/>
                    <a:pt x="3731" y="125"/>
                  </a:cubicBezTo>
                  <a:cubicBezTo>
                    <a:pt x="3792" y="125"/>
                    <a:pt x="3822" y="4"/>
                    <a:pt x="3731" y="4"/>
                  </a:cubicBezTo>
                  <a:cubicBezTo>
                    <a:pt x="3677" y="1"/>
                    <a:pt x="3624" y="0"/>
                    <a:pt x="357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853;p61"/>
            <p:cNvSpPr/>
            <p:nvPr/>
          </p:nvSpPr>
          <p:spPr>
            <a:xfrm>
              <a:off x="6961677" y="3430312"/>
              <a:ext cx="332825" cy="238205"/>
            </a:xfrm>
            <a:custGeom>
              <a:avLst/>
              <a:gdLst/>
              <a:ahLst/>
              <a:cxnLst/>
              <a:rect l="l" t="t" r="r" b="b"/>
              <a:pathLst>
                <a:path w="6627" h="4743" extrusionOk="0">
                  <a:moveTo>
                    <a:pt x="0" y="1"/>
                  </a:moveTo>
                  <a:lnTo>
                    <a:pt x="669" y="4743"/>
                  </a:lnTo>
                  <a:cubicBezTo>
                    <a:pt x="2462" y="3770"/>
                    <a:pt x="4468" y="3071"/>
                    <a:pt x="6566" y="2676"/>
                  </a:cubicBezTo>
                  <a:lnTo>
                    <a:pt x="6627" y="1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854;p61"/>
            <p:cNvSpPr/>
            <p:nvPr/>
          </p:nvSpPr>
          <p:spPr>
            <a:xfrm>
              <a:off x="6995225" y="3564657"/>
              <a:ext cx="296212" cy="415290"/>
            </a:xfrm>
            <a:custGeom>
              <a:avLst/>
              <a:gdLst/>
              <a:ahLst/>
              <a:cxnLst/>
              <a:rect l="l" t="t" r="r" b="b"/>
              <a:pathLst>
                <a:path w="5898" h="8269" extrusionOk="0">
                  <a:moveTo>
                    <a:pt x="5898" y="1"/>
                  </a:moveTo>
                  <a:cubicBezTo>
                    <a:pt x="3800" y="426"/>
                    <a:pt x="1794" y="1095"/>
                    <a:pt x="1" y="2098"/>
                  </a:cubicBezTo>
                  <a:lnTo>
                    <a:pt x="882" y="8208"/>
                  </a:lnTo>
                  <a:lnTo>
                    <a:pt x="5655" y="8268"/>
                  </a:lnTo>
                  <a:lnTo>
                    <a:pt x="5898" y="1"/>
                  </a:ln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855;p61"/>
            <p:cNvSpPr/>
            <p:nvPr/>
          </p:nvSpPr>
          <p:spPr>
            <a:xfrm>
              <a:off x="6839535" y="3955139"/>
              <a:ext cx="447332" cy="313589"/>
            </a:xfrm>
            <a:custGeom>
              <a:avLst/>
              <a:gdLst/>
              <a:ahLst/>
              <a:cxnLst/>
              <a:rect l="l" t="t" r="r" b="b"/>
              <a:pathLst>
                <a:path w="8907" h="6244" extrusionOk="0">
                  <a:moveTo>
                    <a:pt x="8798" y="1"/>
                  </a:moveTo>
                  <a:cubicBezTo>
                    <a:pt x="8735" y="1"/>
                    <a:pt x="8589" y="1093"/>
                    <a:pt x="6613" y="1093"/>
                  </a:cubicBezTo>
                  <a:cubicBezTo>
                    <a:pt x="5952" y="1093"/>
                    <a:pt x="5087" y="971"/>
                    <a:pt x="3952" y="645"/>
                  </a:cubicBezTo>
                  <a:cubicBezTo>
                    <a:pt x="3952" y="645"/>
                    <a:pt x="1" y="6086"/>
                    <a:pt x="3253" y="6238"/>
                  </a:cubicBezTo>
                  <a:cubicBezTo>
                    <a:pt x="3317" y="6242"/>
                    <a:pt x="3380" y="6244"/>
                    <a:pt x="3443" y="6244"/>
                  </a:cubicBezTo>
                  <a:cubicBezTo>
                    <a:pt x="6970" y="6244"/>
                    <a:pt x="8907" y="493"/>
                    <a:pt x="8907" y="493"/>
                  </a:cubicBezTo>
                  <a:cubicBezTo>
                    <a:pt x="8831" y="134"/>
                    <a:pt x="8819" y="1"/>
                    <a:pt x="879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856;p61"/>
            <p:cNvSpPr/>
            <p:nvPr/>
          </p:nvSpPr>
          <p:spPr>
            <a:xfrm>
              <a:off x="6949472" y="3967695"/>
              <a:ext cx="329761" cy="175578"/>
            </a:xfrm>
            <a:custGeom>
              <a:avLst/>
              <a:gdLst/>
              <a:ahLst/>
              <a:cxnLst/>
              <a:rect l="l" t="t" r="r" b="b"/>
              <a:pathLst>
                <a:path w="6566" h="3496" extrusionOk="0">
                  <a:moveTo>
                    <a:pt x="1763" y="0"/>
                  </a:moveTo>
                  <a:cubicBezTo>
                    <a:pt x="1763" y="0"/>
                    <a:pt x="486" y="1763"/>
                    <a:pt x="0" y="3313"/>
                  </a:cubicBezTo>
                  <a:cubicBezTo>
                    <a:pt x="661" y="3135"/>
                    <a:pt x="1332" y="3053"/>
                    <a:pt x="2003" y="3053"/>
                  </a:cubicBezTo>
                  <a:cubicBezTo>
                    <a:pt x="2937" y="3053"/>
                    <a:pt x="3870" y="3213"/>
                    <a:pt x="4772" y="3496"/>
                  </a:cubicBezTo>
                  <a:cubicBezTo>
                    <a:pt x="5958" y="1885"/>
                    <a:pt x="6566" y="0"/>
                    <a:pt x="6566" y="0"/>
                  </a:cubicBezTo>
                  <a:lnTo>
                    <a:pt x="6566" y="0"/>
                  </a:lnTo>
                  <a:cubicBezTo>
                    <a:pt x="6018" y="122"/>
                    <a:pt x="5302" y="162"/>
                    <a:pt x="4591" y="162"/>
                  </a:cubicBezTo>
                  <a:cubicBezTo>
                    <a:pt x="3168" y="162"/>
                    <a:pt x="1763" y="0"/>
                    <a:pt x="1763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857;p61"/>
            <p:cNvSpPr/>
            <p:nvPr/>
          </p:nvSpPr>
          <p:spPr>
            <a:xfrm>
              <a:off x="7005923" y="3864437"/>
              <a:ext cx="224896" cy="161465"/>
            </a:xfrm>
            <a:custGeom>
              <a:avLst/>
              <a:gdLst/>
              <a:ahLst/>
              <a:cxnLst/>
              <a:rect l="l" t="t" r="r" b="b"/>
              <a:pathLst>
                <a:path w="4478" h="3215" extrusionOk="0">
                  <a:moveTo>
                    <a:pt x="1455" y="323"/>
                  </a:moveTo>
                  <a:cubicBezTo>
                    <a:pt x="1827" y="323"/>
                    <a:pt x="1976" y="1564"/>
                    <a:pt x="1976" y="1691"/>
                  </a:cubicBezTo>
                  <a:cubicBezTo>
                    <a:pt x="1976" y="1934"/>
                    <a:pt x="1968" y="2169"/>
                    <a:pt x="1955" y="2399"/>
                  </a:cubicBezTo>
                  <a:lnTo>
                    <a:pt x="1955" y="2399"/>
                  </a:lnTo>
                  <a:cubicBezTo>
                    <a:pt x="1836" y="2214"/>
                    <a:pt x="1720" y="2028"/>
                    <a:pt x="1612" y="1843"/>
                  </a:cubicBezTo>
                  <a:cubicBezTo>
                    <a:pt x="1460" y="1539"/>
                    <a:pt x="973" y="810"/>
                    <a:pt x="1217" y="476"/>
                  </a:cubicBezTo>
                  <a:cubicBezTo>
                    <a:pt x="1304" y="368"/>
                    <a:pt x="1384" y="323"/>
                    <a:pt x="1455" y="323"/>
                  </a:cubicBezTo>
                  <a:close/>
                  <a:moveTo>
                    <a:pt x="3072" y="991"/>
                  </a:moveTo>
                  <a:cubicBezTo>
                    <a:pt x="3254" y="991"/>
                    <a:pt x="3396" y="1144"/>
                    <a:pt x="3375" y="1357"/>
                  </a:cubicBezTo>
                  <a:cubicBezTo>
                    <a:pt x="3299" y="1910"/>
                    <a:pt x="2809" y="2359"/>
                    <a:pt x="2332" y="2738"/>
                  </a:cubicBezTo>
                  <a:lnTo>
                    <a:pt x="2332" y="2738"/>
                  </a:lnTo>
                  <a:cubicBezTo>
                    <a:pt x="2338" y="2653"/>
                    <a:pt x="2344" y="2557"/>
                    <a:pt x="2349" y="2453"/>
                  </a:cubicBezTo>
                  <a:lnTo>
                    <a:pt x="2349" y="2453"/>
                  </a:lnTo>
                  <a:cubicBezTo>
                    <a:pt x="2374" y="2193"/>
                    <a:pt x="2418" y="1937"/>
                    <a:pt x="2524" y="1691"/>
                  </a:cubicBezTo>
                  <a:cubicBezTo>
                    <a:pt x="2584" y="1509"/>
                    <a:pt x="2645" y="1205"/>
                    <a:pt x="2828" y="1083"/>
                  </a:cubicBezTo>
                  <a:cubicBezTo>
                    <a:pt x="2910" y="1020"/>
                    <a:pt x="2995" y="991"/>
                    <a:pt x="3072" y="991"/>
                  </a:cubicBezTo>
                  <a:close/>
                  <a:moveTo>
                    <a:pt x="1546" y="0"/>
                  </a:moveTo>
                  <a:cubicBezTo>
                    <a:pt x="1440" y="0"/>
                    <a:pt x="1321" y="26"/>
                    <a:pt x="1186" y="80"/>
                  </a:cubicBezTo>
                  <a:cubicBezTo>
                    <a:pt x="1" y="536"/>
                    <a:pt x="1490" y="2542"/>
                    <a:pt x="1885" y="3120"/>
                  </a:cubicBezTo>
                  <a:cubicBezTo>
                    <a:pt x="1933" y="3187"/>
                    <a:pt x="2008" y="3215"/>
                    <a:pt x="2084" y="3215"/>
                  </a:cubicBezTo>
                  <a:cubicBezTo>
                    <a:pt x="2227" y="3215"/>
                    <a:pt x="2372" y="3115"/>
                    <a:pt x="2338" y="2993"/>
                  </a:cubicBezTo>
                  <a:lnTo>
                    <a:pt x="2338" y="2993"/>
                  </a:lnTo>
                  <a:cubicBezTo>
                    <a:pt x="3124" y="2540"/>
                    <a:pt x="4478" y="1419"/>
                    <a:pt x="3466" y="688"/>
                  </a:cubicBezTo>
                  <a:cubicBezTo>
                    <a:pt x="3384" y="631"/>
                    <a:pt x="3286" y="607"/>
                    <a:pt x="3184" y="607"/>
                  </a:cubicBezTo>
                  <a:cubicBezTo>
                    <a:pt x="2907" y="607"/>
                    <a:pt x="2596" y="784"/>
                    <a:pt x="2463" y="962"/>
                  </a:cubicBezTo>
                  <a:cubicBezTo>
                    <a:pt x="2412" y="1034"/>
                    <a:pt x="2366" y="1108"/>
                    <a:pt x="2325" y="1184"/>
                  </a:cubicBezTo>
                  <a:lnTo>
                    <a:pt x="2325" y="1184"/>
                  </a:lnTo>
                  <a:cubicBezTo>
                    <a:pt x="2249" y="549"/>
                    <a:pt x="2042" y="0"/>
                    <a:pt x="154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858;p61"/>
            <p:cNvSpPr/>
            <p:nvPr/>
          </p:nvSpPr>
          <p:spPr>
            <a:xfrm>
              <a:off x="6929584" y="4121025"/>
              <a:ext cx="259600" cy="129222"/>
            </a:xfrm>
            <a:custGeom>
              <a:avLst/>
              <a:gdLst/>
              <a:ahLst/>
              <a:cxnLst/>
              <a:rect l="l" t="t" r="r" b="b"/>
              <a:pathLst>
                <a:path w="5169" h="2573" extrusionOk="0">
                  <a:moveTo>
                    <a:pt x="2399" y="0"/>
                  </a:moveTo>
                  <a:cubicBezTo>
                    <a:pt x="1728" y="0"/>
                    <a:pt x="1057" y="82"/>
                    <a:pt x="396" y="260"/>
                  </a:cubicBezTo>
                  <a:cubicBezTo>
                    <a:pt x="1" y="1446"/>
                    <a:pt x="62" y="2479"/>
                    <a:pt x="1460" y="2570"/>
                  </a:cubicBezTo>
                  <a:cubicBezTo>
                    <a:pt x="1506" y="2572"/>
                    <a:pt x="1551" y="2573"/>
                    <a:pt x="1596" y="2573"/>
                  </a:cubicBezTo>
                  <a:cubicBezTo>
                    <a:pt x="3112" y="2573"/>
                    <a:pt x="4312" y="1594"/>
                    <a:pt x="5168" y="443"/>
                  </a:cubicBezTo>
                  <a:cubicBezTo>
                    <a:pt x="4266" y="160"/>
                    <a:pt x="3333" y="0"/>
                    <a:pt x="239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859;p61"/>
            <p:cNvSpPr/>
            <p:nvPr/>
          </p:nvSpPr>
          <p:spPr>
            <a:xfrm>
              <a:off x="7016670" y="4020680"/>
              <a:ext cx="202547" cy="19034"/>
            </a:xfrm>
            <a:custGeom>
              <a:avLst/>
              <a:gdLst/>
              <a:ahLst/>
              <a:cxnLst/>
              <a:rect l="l" t="t" r="r" b="b"/>
              <a:pathLst>
                <a:path w="4033" h="379" extrusionOk="0">
                  <a:moveTo>
                    <a:pt x="2380" y="1"/>
                  </a:moveTo>
                  <a:cubicBezTo>
                    <a:pt x="1606" y="1"/>
                    <a:pt x="812" y="132"/>
                    <a:pt x="60" y="222"/>
                  </a:cubicBezTo>
                  <a:cubicBezTo>
                    <a:pt x="8" y="222"/>
                    <a:pt x="1" y="289"/>
                    <a:pt x="57" y="289"/>
                  </a:cubicBezTo>
                  <a:cubicBezTo>
                    <a:pt x="67" y="289"/>
                    <a:pt x="78" y="287"/>
                    <a:pt x="91" y="283"/>
                  </a:cubicBezTo>
                  <a:cubicBezTo>
                    <a:pt x="828" y="248"/>
                    <a:pt x="1537" y="166"/>
                    <a:pt x="2244" y="166"/>
                  </a:cubicBezTo>
                  <a:cubicBezTo>
                    <a:pt x="2789" y="166"/>
                    <a:pt x="3334" y="215"/>
                    <a:pt x="3890" y="374"/>
                  </a:cubicBezTo>
                  <a:cubicBezTo>
                    <a:pt x="3900" y="377"/>
                    <a:pt x="3910" y="379"/>
                    <a:pt x="3919" y="379"/>
                  </a:cubicBezTo>
                  <a:cubicBezTo>
                    <a:pt x="3993" y="379"/>
                    <a:pt x="4032" y="279"/>
                    <a:pt x="3951" y="252"/>
                  </a:cubicBezTo>
                  <a:cubicBezTo>
                    <a:pt x="3451" y="65"/>
                    <a:pt x="2921" y="1"/>
                    <a:pt x="238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60;p61"/>
            <p:cNvSpPr/>
            <p:nvPr/>
          </p:nvSpPr>
          <p:spPr>
            <a:xfrm>
              <a:off x="6998289" y="4064374"/>
              <a:ext cx="200940" cy="18130"/>
            </a:xfrm>
            <a:custGeom>
              <a:avLst/>
              <a:gdLst/>
              <a:ahLst/>
              <a:cxnLst/>
              <a:rect l="l" t="t" r="r" b="b"/>
              <a:pathLst>
                <a:path w="4001" h="361" extrusionOk="0">
                  <a:moveTo>
                    <a:pt x="2284" y="0"/>
                  </a:moveTo>
                  <a:cubicBezTo>
                    <a:pt x="1543" y="0"/>
                    <a:pt x="788" y="116"/>
                    <a:pt x="62" y="203"/>
                  </a:cubicBezTo>
                  <a:cubicBezTo>
                    <a:pt x="1" y="203"/>
                    <a:pt x="1" y="294"/>
                    <a:pt x="62" y="294"/>
                  </a:cubicBezTo>
                  <a:cubicBezTo>
                    <a:pt x="800" y="242"/>
                    <a:pt x="1510" y="162"/>
                    <a:pt x="2224" y="162"/>
                  </a:cubicBezTo>
                  <a:cubicBezTo>
                    <a:pt x="2772" y="162"/>
                    <a:pt x="3323" y="209"/>
                    <a:pt x="3891" y="355"/>
                  </a:cubicBezTo>
                  <a:cubicBezTo>
                    <a:pt x="3900" y="359"/>
                    <a:pt x="3908" y="361"/>
                    <a:pt x="3916" y="361"/>
                  </a:cubicBezTo>
                  <a:cubicBezTo>
                    <a:pt x="3966" y="361"/>
                    <a:pt x="4000" y="290"/>
                    <a:pt x="3922" y="264"/>
                  </a:cubicBezTo>
                  <a:cubicBezTo>
                    <a:pt x="3398" y="67"/>
                    <a:pt x="2845" y="0"/>
                    <a:pt x="2284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61;p61"/>
            <p:cNvSpPr/>
            <p:nvPr/>
          </p:nvSpPr>
          <p:spPr>
            <a:xfrm>
              <a:off x="7627228" y="2717450"/>
              <a:ext cx="270247" cy="548078"/>
            </a:xfrm>
            <a:custGeom>
              <a:avLst/>
              <a:gdLst/>
              <a:ahLst/>
              <a:cxnLst/>
              <a:rect l="l" t="t" r="r" b="b"/>
              <a:pathLst>
                <a:path w="5381" h="10913" extrusionOk="0">
                  <a:moveTo>
                    <a:pt x="5381" y="0"/>
                  </a:moveTo>
                  <a:lnTo>
                    <a:pt x="426" y="7751"/>
                  </a:lnTo>
                  <a:lnTo>
                    <a:pt x="1" y="10912"/>
                  </a:lnTo>
                  <a:lnTo>
                    <a:pt x="5381" y="2797"/>
                  </a:lnTo>
                  <a:lnTo>
                    <a:pt x="538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62;p61"/>
            <p:cNvSpPr/>
            <p:nvPr/>
          </p:nvSpPr>
          <p:spPr>
            <a:xfrm>
              <a:off x="6514393" y="3186078"/>
              <a:ext cx="148106" cy="992296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64" y="19758"/>
                  </a:lnTo>
                  <a:lnTo>
                    <a:pt x="2949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63;p61"/>
            <p:cNvSpPr/>
            <p:nvPr/>
          </p:nvSpPr>
          <p:spPr>
            <a:xfrm>
              <a:off x="6633471" y="3186078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1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64;p61"/>
            <p:cNvSpPr/>
            <p:nvPr/>
          </p:nvSpPr>
          <p:spPr>
            <a:xfrm>
              <a:off x="7663891" y="3172368"/>
              <a:ext cx="122141" cy="1006007"/>
            </a:xfrm>
            <a:custGeom>
              <a:avLst/>
              <a:gdLst/>
              <a:ahLst/>
              <a:cxnLst/>
              <a:rect l="l" t="t" r="r" b="b"/>
              <a:pathLst>
                <a:path w="2432" h="20031" extrusionOk="0">
                  <a:moveTo>
                    <a:pt x="0" y="0"/>
                  </a:moveTo>
                  <a:lnTo>
                    <a:pt x="547" y="20031"/>
                  </a:lnTo>
                  <a:lnTo>
                    <a:pt x="2432" y="20031"/>
                  </a:lnTo>
                  <a:lnTo>
                    <a:pt x="1885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65;p61"/>
            <p:cNvSpPr/>
            <p:nvPr/>
          </p:nvSpPr>
          <p:spPr>
            <a:xfrm>
              <a:off x="7758511" y="3085332"/>
              <a:ext cx="96226" cy="1093042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38" y="0"/>
                  </a:moveTo>
                  <a:lnTo>
                    <a:pt x="1" y="2007"/>
                  </a:lnTo>
                  <a:lnTo>
                    <a:pt x="548" y="21764"/>
                  </a:lnTo>
                  <a:lnTo>
                    <a:pt x="1916" y="20700"/>
                  </a:lnTo>
                  <a:lnTo>
                    <a:pt x="133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6;p61"/>
            <p:cNvSpPr/>
            <p:nvPr/>
          </p:nvSpPr>
          <p:spPr>
            <a:xfrm>
              <a:off x="7750877" y="3163327"/>
              <a:ext cx="311480" cy="140372"/>
            </a:xfrm>
            <a:custGeom>
              <a:avLst/>
              <a:gdLst/>
              <a:ahLst/>
              <a:cxnLst/>
              <a:rect l="l" t="t" r="r" b="b"/>
              <a:pathLst>
                <a:path w="6202" h="2795" extrusionOk="0">
                  <a:moveTo>
                    <a:pt x="3766" y="0"/>
                  </a:moveTo>
                  <a:cubicBezTo>
                    <a:pt x="3505" y="0"/>
                    <a:pt x="3223" y="36"/>
                    <a:pt x="2919" y="119"/>
                  </a:cubicBezTo>
                  <a:cubicBezTo>
                    <a:pt x="730" y="758"/>
                    <a:pt x="1" y="2794"/>
                    <a:pt x="1" y="2794"/>
                  </a:cubicBezTo>
                  <a:lnTo>
                    <a:pt x="1095" y="2399"/>
                  </a:lnTo>
                  <a:cubicBezTo>
                    <a:pt x="1095" y="2399"/>
                    <a:pt x="1490" y="1396"/>
                    <a:pt x="3253" y="1001"/>
                  </a:cubicBezTo>
                  <a:cubicBezTo>
                    <a:pt x="3521" y="944"/>
                    <a:pt x="3763" y="921"/>
                    <a:pt x="3981" y="921"/>
                  </a:cubicBezTo>
                  <a:cubicBezTo>
                    <a:pt x="5050" y="921"/>
                    <a:pt x="5533" y="1487"/>
                    <a:pt x="5533" y="1487"/>
                  </a:cubicBezTo>
                  <a:lnTo>
                    <a:pt x="6202" y="1426"/>
                  </a:lnTo>
                  <a:cubicBezTo>
                    <a:pt x="6202" y="1426"/>
                    <a:pt x="5409" y="0"/>
                    <a:pt x="376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67;p61"/>
            <p:cNvSpPr/>
            <p:nvPr/>
          </p:nvSpPr>
          <p:spPr>
            <a:xfrm>
              <a:off x="7552447" y="3228918"/>
              <a:ext cx="702261" cy="1086463"/>
            </a:xfrm>
            <a:custGeom>
              <a:avLst/>
              <a:gdLst/>
              <a:ahLst/>
              <a:cxnLst/>
              <a:rect l="l" t="t" r="r" b="b"/>
              <a:pathLst>
                <a:path w="13983" h="21633" extrusionOk="0">
                  <a:moveTo>
                    <a:pt x="8538" y="0"/>
                  </a:moveTo>
                  <a:cubicBezTo>
                    <a:pt x="7778" y="0"/>
                    <a:pt x="6843" y="95"/>
                    <a:pt x="5684" y="303"/>
                  </a:cubicBezTo>
                  <a:cubicBezTo>
                    <a:pt x="5684" y="303"/>
                    <a:pt x="0" y="1275"/>
                    <a:pt x="274" y="5136"/>
                  </a:cubicBezTo>
                  <a:cubicBezTo>
                    <a:pt x="548" y="9026"/>
                    <a:pt x="152" y="17902"/>
                    <a:pt x="1946" y="21032"/>
                  </a:cubicBezTo>
                  <a:cubicBezTo>
                    <a:pt x="2196" y="21462"/>
                    <a:pt x="3041" y="21633"/>
                    <a:pt x="4151" y="21633"/>
                  </a:cubicBezTo>
                  <a:cubicBezTo>
                    <a:pt x="6415" y="21633"/>
                    <a:pt x="9777" y="20925"/>
                    <a:pt x="11429" y="20273"/>
                  </a:cubicBezTo>
                  <a:cubicBezTo>
                    <a:pt x="13891" y="19300"/>
                    <a:pt x="13982" y="16716"/>
                    <a:pt x="13739" y="14102"/>
                  </a:cubicBezTo>
                  <a:cubicBezTo>
                    <a:pt x="13496" y="11458"/>
                    <a:pt x="12827" y="5257"/>
                    <a:pt x="12037" y="2461"/>
                  </a:cubicBezTo>
                  <a:cubicBezTo>
                    <a:pt x="11662" y="1077"/>
                    <a:pt x="11105" y="0"/>
                    <a:pt x="8538" y="0"/>
                  </a:cubicBez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68;p61"/>
            <p:cNvSpPr/>
            <p:nvPr/>
          </p:nvSpPr>
          <p:spPr>
            <a:xfrm>
              <a:off x="7618088" y="3232836"/>
              <a:ext cx="703768" cy="1085610"/>
            </a:xfrm>
            <a:custGeom>
              <a:avLst/>
              <a:gdLst/>
              <a:ahLst/>
              <a:cxnLst/>
              <a:rect l="l" t="t" r="r" b="b"/>
              <a:pathLst>
                <a:path w="14013" h="21616" extrusionOk="0">
                  <a:moveTo>
                    <a:pt x="8589" y="1"/>
                  </a:moveTo>
                  <a:cubicBezTo>
                    <a:pt x="7827" y="1"/>
                    <a:pt x="6886" y="98"/>
                    <a:pt x="5715" y="316"/>
                  </a:cubicBezTo>
                  <a:cubicBezTo>
                    <a:pt x="5715" y="316"/>
                    <a:pt x="0" y="1258"/>
                    <a:pt x="274" y="5149"/>
                  </a:cubicBezTo>
                  <a:cubicBezTo>
                    <a:pt x="578" y="9009"/>
                    <a:pt x="152" y="17884"/>
                    <a:pt x="1976" y="21015"/>
                  </a:cubicBezTo>
                  <a:cubicBezTo>
                    <a:pt x="2216" y="21445"/>
                    <a:pt x="3058" y="21615"/>
                    <a:pt x="4168" y="21615"/>
                  </a:cubicBezTo>
                  <a:cubicBezTo>
                    <a:pt x="6431" y="21615"/>
                    <a:pt x="9808" y="20908"/>
                    <a:pt x="11460" y="20255"/>
                  </a:cubicBezTo>
                  <a:cubicBezTo>
                    <a:pt x="13922" y="19283"/>
                    <a:pt x="14013" y="16729"/>
                    <a:pt x="13770" y="14085"/>
                  </a:cubicBezTo>
                  <a:cubicBezTo>
                    <a:pt x="13527" y="11471"/>
                    <a:pt x="12858" y="5240"/>
                    <a:pt x="12068" y="2444"/>
                  </a:cubicBezTo>
                  <a:cubicBezTo>
                    <a:pt x="11670" y="1087"/>
                    <a:pt x="11129" y="1"/>
                    <a:pt x="858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69;p61"/>
            <p:cNvSpPr/>
            <p:nvPr/>
          </p:nvSpPr>
          <p:spPr>
            <a:xfrm>
              <a:off x="7682222" y="3752139"/>
              <a:ext cx="607592" cy="189891"/>
            </a:xfrm>
            <a:custGeom>
              <a:avLst/>
              <a:gdLst/>
              <a:ahLst/>
              <a:cxnLst/>
              <a:rect l="l" t="t" r="r" b="b"/>
              <a:pathLst>
                <a:path w="12098" h="3781" extrusionOk="0">
                  <a:moveTo>
                    <a:pt x="9093" y="0"/>
                  </a:moveTo>
                  <a:cubicBezTo>
                    <a:pt x="8136" y="0"/>
                    <a:pt x="6812" y="123"/>
                    <a:pt x="4955" y="402"/>
                  </a:cubicBezTo>
                  <a:cubicBezTo>
                    <a:pt x="4955" y="402"/>
                    <a:pt x="608" y="1374"/>
                    <a:pt x="0" y="3259"/>
                  </a:cubicBezTo>
                  <a:cubicBezTo>
                    <a:pt x="1431" y="3616"/>
                    <a:pt x="2878" y="3781"/>
                    <a:pt x="4326" y="3781"/>
                  </a:cubicBezTo>
                  <a:cubicBezTo>
                    <a:pt x="6938" y="3781"/>
                    <a:pt x="9556" y="3246"/>
                    <a:pt x="12098" y="2347"/>
                  </a:cubicBezTo>
                  <a:cubicBezTo>
                    <a:pt x="11946" y="1800"/>
                    <a:pt x="11794" y="1313"/>
                    <a:pt x="11611" y="949"/>
                  </a:cubicBezTo>
                  <a:cubicBezTo>
                    <a:pt x="11303" y="370"/>
                    <a:pt x="10750" y="0"/>
                    <a:pt x="9093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870;p61"/>
            <p:cNvSpPr/>
            <p:nvPr/>
          </p:nvSpPr>
          <p:spPr>
            <a:xfrm>
              <a:off x="7671525" y="3869962"/>
              <a:ext cx="625923" cy="137007"/>
            </a:xfrm>
            <a:custGeom>
              <a:avLst/>
              <a:gdLst/>
              <a:ahLst/>
              <a:cxnLst/>
              <a:rect l="l" t="t" r="r" b="b"/>
              <a:pathLst>
                <a:path w="12463" h="2728" extrusionOk="0">
                  <a:moveTo>
                    <a:pt x="12311" y="1"/>
                  </a:moveTo>
                  <a:cubicBezTo>
                    <a:pt x="9769" y="900"/>
                    <a:pt x="7151" y="1435"/>
                    <a:pt x="4539" y="1435"/>
                  </a:cubicBezTo>
                  <a:cubicBezTo>
                    <a:pt x="3091" y="1435"/>
                    <a:pt x="1644" y="1270"/>
                    <a:pt x="213" y="913"/>
                  </a:cubicBezTo>
                  <a:cubicBezTo>
                    <a:pt x="213" y="1004"/>
                    <a:pt x="183" y="1095"/>
                    <a:pt x="152" y="1186"/>
                  </a:cubicBezTo>
                  <a:cubicBezTo>
                    <a:pt x="122" y="1581"/>
                    <a:pt x="61" y="2037"/>
                    <a:pt x="0" y="2554"/>
                  </a:cubicBezTo>
                  <a:cubicBezTo>
                    <a:pt x="943" y="2668"/>
                    <a:pt x="1907" y="2727"/>
                    <a:pt x="2883" y="2727"/>
                  </a:cubicBezTo>
                  <a:cubicBezTo>
                    <a:pt x="6063" y="2727"/>
                    <a:pt x="9369" y="2102"/>
                    <a:pt x="12463" y="730"/>
                  </a:cubicBezTo>
                  <a:cubicBezTo>
                    <a:pt x="12402" y="487"/>
                    <a:pt x="12371" y="244"/>
                    <a:pt x="12311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871;p61"/>
            <p:cNvSpPr/>
            <p:nvPr/>
          </p:nvSpPr>
          <p:spPr>
            <a:xfrm>
              <a:off x="7668461" y="3906624"/>
              <a:ext cx="662585" cy="316653"/>
            </a:xfrm>
            <a:custGeom>
              <a:avLst/>
              <a:gdLst/>
              <a:ahLst/>
              <a:cxnLst/>
              <a:rect l="l" t="t" r="r" b="b"/>
              <a:pathLst>
                <a:path w="13193" h="6305" extrusionOk="0">
                  <a:moveTo>
                    <a:pt x="12524" y="0"/>
                  </a:moveTo>
                  <a:cubicBezTo>
                    <a:pt x="9430" y="1372"/>
                    <a:pt x="6124" y="1997"/>
                    <a:pt x="2944" y="1997"/>
                  </a:cubicBezTo>
                  <a:cubicBezTo>
                    <a:pt x="1968" y="1997"/>
                    <a:pt x="1004" y="1938"/>
                    <a:pt x="61" y="1824"/>
                  </a:cubicBezTo>
                  <a:cubicBezTo>
                    <a:pt x="61" y="2037"/>
                    <a:pt x="31" y="2250"/>
                    <a:pt x="0" y="2462"/>
                  </a:cubicBezTo>
                  <a:cubicBezTo>
                    <a:pt x="2841" y="5278"/>
                    <a:pt x="6695" y="6304"/>
                    <a:pt x="10546" y="6304"/>
                  </a:cubicBezTo>
                  <a:cubicBezTo>
                    <a:pt x="11268" y="6304"/>
                    <a:pt x="11991" y="6268"/>
                    <a:pt x="12706" y="6201"/>
                  </a:cubicBezTo>
                  <a:cubicBezTo>
                    <a:pt x="13192" y="5563"/>
                    <a:pt x="13192" y="4803"/>
                    <a:pt x="13071" y="4043"/>
                  </a:cubicBezTo>
                  <a:cubicBezTo>
                    <a:pt x="12949" y="3192"/>
                    <a:pt x="12797" y="1490"/>
                    <a:pt x="12524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872;p61"/>
            <p:cNvSpPr/>
            <p:nvPr/>
          </p:nvSpPr>
          <p:spPr>
            <a:xfrm>
              <a:off x="7660827" y="4030273"/>
              <a:ext cx="645761" cy="304047"/>
            </a:xfrm>
            <a:custGeom>
              <a:avLst/>
              <a:gdLst/>
              <a:ahLst/>
              <a:cxnLst/>
              <a:rect l="l" t="t" r="r" b="b"/>
              <a:pathLst>
                <a:path w="12858" h="6054" extrusionOk="0">
                  <a:moveTo>
                    <a:pt x="152" y="0"/>
                  </a:moveTo>
                  <a:lnTo>
                    <a:pt x="152" y="0"/>
                  </a:lnTo>
                  <a:cubicBezTo>
                    <a:pt x="0" y="2098"/>
                    <a:pt x="61" y="4712"/>
                    <a:pt x="1338" y="5836"/>
                  </a:cubicBezTo>
                  <a:cubicBezTo>
                    <a:pt x="1513" y="5989"/>
                    <a:pt x="2005" y="6053"/>
                    <a:pt x="2688" y="6053"/>
                  </a:cubicBezTo>
                  <a:cubicBezTo>
                    <a:pt x="4852" y="6053"/>
                    <a:pt x="8926" y="5410"/>
                    <a:pt x="10821" y="4924"/>
                  </a:cubicBezTo>
                  <a:cubicBezTo>
                    <a:pt x="11885" y="4620"/>
                    <a:pt x="12524" y="4225"/>
                    <a:pt x="12858" y="3739"/>
                  </a:cubicBezTo>
                  <a:lnTo>
                    <a:pt x="12858" y="3739"/>
                  </a:lnTo>
                  <a:cubicBezTo>
                    <a:pt x="12143" y="3806"/>
                    <a:pt x="11420" y="3842"/>
                    <a:pt x="10698" y="3842"/>
                  </a:cubicBezTo>
                  <a:cubicBezTo>
                    <a:pt x="6847" y="3842"/>
                    <a:pt x="2993" y="2816"/>
                    <a:pt x="152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873;p61"/>
            <p:cNvSpPr/>
            <p:nvPr/>
          </p:nvSpPr>
          <p:spPr>
            <a:xfrm>
              <a:off x="7854687" y="3424636"/>
              <a:ext cx="177135" cy="197676"/>
            </a:xfrm>
            <a:custGeom>
              <a:avLst/>
              <a:gdLst/>
              <a:ahLst/>
              <a:cxnLst/>
              <a:rect l="l" t="t" r="r" b="b"/>
              <a:pathLst>
                <a:path w="3527" h="3936" extrusionOk="0">
                  <a:moveTo>
                    <a:pt x="2143" y="1115"/>
                  </a:moveTo>
                  <a:cubicBezTo>
                    <a:pt x="2257" y="1115"/>
                    <a:pt x="2342" y="1469"/>
                    <a:pt x="2372" y="1907"/>
                  </a:cubicBezTo>
                  <a:cubicBezTo>
                    <a:pt x="2372" y="2363"/>
                    <a:pt x="2311" y="2758"/>
                    <a:pt x="2189" y="2758"/>
                  </a:cubicBezTo>
                  <a:cubicBezTo>
                    <a:pt x="2098" y="2758"/>
                    <a:pt x="1976" y="2394"/>
                    <a:pt x="1976" y="1938"/>
                  </a:cubicBezTo>
                  <a:cubicBezTo>
                    <a:pt x="1946" y="1482"/>
                    <a:pt x="2037" y="1117"/>
                    <a:pt x="2128" y="1117"/>
                  </a:cubicBezTo>
                  <a:cubicBezTo>
                    <a:pt x="2133" y="1116"/>
                    <a:pt x="2138" y="1115"/>
                    <a:pt x="2143" y="1115"/>
                  </a:cubicBezTo>
                  <a:close/>
                  <a:moveTo>
                    <a:pt x="1247" y="1360"/>
                  </a:moveTo>
                  <a:cubicBezTo>
                    <a:pt x="1369" y="1360"/>
                    <a:pt x="1460" y="1694"/>
                    <a:pt x="1490" y="2150"/>
                  </a:cubicBezTo>
                  <a:cubicBezTo>
                    <a:pt x="1490" y="2606"/>
                    <a:pt x="1429" y="3001"/>
                    <a:pt x="1308" y="3001"/>
                  </a:cubicBezTo>
                  <a:cubicBezTo>
                    <a:pt x="1304" y="3003"/>
                    <a:pt x="1301" y="3003"/>
                    <a:pt x="1297" y="3003"/>
                  </a:cubicBezTo>
                  <a:cubicBezTo>
                    <a:pt x="1207" y="3003"/>
                    <a:pt x="1095" y="2649"/>
                    <a:pt x="1095" y="2211"/>
                  </a:cubicBezTo>
                  <a:cubicBezTo>
                    <a:pt x="1065" y="1755"/>
                    <a:pt x="1156" y="1360"/>
                    <a:pt x="1247" y="1360"/>
                  </a:cubicBezTo>
                  <a:close/>
                  <a:moveTo>
                    <a:pt x="1645" y="0"/>
                  </a:moveTo>
                  <a:cubicBezTo>
                    <a:pt x="1581" y="0"/>
                    <a:pt x="1515" y="40"/>
                    <a:pt x="1460" y="114"/>
                  </a:cubicBezTo>
                  <a:lnTo>
                    <a:pt x="62" y="2120"/>
                  </a:lnTo>
                  <a:cubicBezTo>
                    <a:pt x="1" y="2211"/>
                    <a:pt x="1" y="2394"/>
                    <a:pt x="92" y="2454"/>
                  </a:cubicBezTo>
                  <a:lnTo>
                    <a:pt x="1764" y="3883"/>
                  </a:lnTo>
                  <a:cubicBezTo>
                    <a:pt x="1800" y="3919"/>
                    <a:pt x="1845" y="3936"/>
                    <a:pt x="1891" y="3936"/>
                  </a:cubicBezTo>
                  <a:cubicBezTo>
                    <a:pt x="1961" y="3936"/>
                    <a:pt x="2031" y="3896"/>
                    <a:pt x="2068" y="3822"/>
                  </a:cubicBezTo>
                  <a:lnTo>
                    <a:pt x="3466" y="1846"/>
                  </a:lnTo>
                  <a:cubicBezTo>
                    <a:pt x="3527" y="1725"/>
                    <a:pt x="3527" y="1573"/>
                    <a:pt x="3435" y="1482"/>
                  </a:cubicBezTo>
                  <a:lnTo>
                    <a:pt x="1764" y="53"/>
                  </a:lnTo>
                  <a:cubicBezTo>
                    <a:pt x="1728" y="17"/>
                    <a:pt x="1687" y="0"/>
                    <a:pt x="1645" y="0"/>
                  </a:cubicBez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874;p61"/>
            <p:cNvSpPr/>
            <p:nvPr/>
          </p:nvSpPr>
          <p:spPr>
            <a:xfrm>
              <a:off x="7859258" y="3417003"/>
              <a:ext cx="178692" cy="197676"/>
            </a:xfrm>
            <a:custGeom>
              <a:avLst/>
              <a:gdLst/>
              <a:ahLst/>
              <a:cxnLst/>
              <a:rect l="l" t="t" r="r" b="b"/>
              <a:pathLst>
                <a:path w="3558" h="3936" extrusionOk="0">
                  <a:moveTo>
                    <a:pt x="2159" y="1087"/>
                  </a:moveTo>
                  <a:cubicBezTo>
                    <a:pt x="2250" y="1087"/>
                    <a:pt x="2341" y="1451"/>
                    <a:pt x="2372" y="1907"/>
                  </a:cubicBezTo>
                  <a:cubicBezTo>
                    <a:pt x="2372" y="2363"/>
                    <a:pt x="2311" y="2728"/>
                    <a:pt x="2189" y="2758"/>
                  </a:cubicBezTo>
                  <a:cubicBezTo>
                    <a:pt x="2098" y="2758"/>
                    <a:pt x="2007" y="2394"/>
                    <a:pt x="1977" y="1938"/>
                  </a:cubicBezTo>
                  <a:cubicBezTo>
                    <a:pt x="1977" y="1482"/>
                    <a:pt x="2037" y="1117"/>
                    <a:pt x="2159" y="1087"/>
                  </a:cubicBezTo>
                  <a:close/>
                  <a:moveTo>
                    <a:pt x="1288" y="1358"/>
                  </a:moveTo>
                  <a:cubicBezTo>
                    <a:pt x="1378" y="1358"/>
                    <a:pt x="1490" y="1712"/>
                    <a:pt x="1490" y="2150"/>
                  </a:cubicBezTo>
                  <a:cubicBezTo>
                    <a:pt x="1521" y="2606"/>
                    <a:pt x="1430" y="3001"/>
                    <a:pt x="1338" y="3001"/>
                  </a:cubicBezTo>
                  <a:cubicBezTo>
                    <a:pt x="1217" y="3001"/>
                    <a:pt x="1126" y="2667"/>
                    <a:pt x="1095" y="2211"/>
                  </a:cubicBezTo>
                  <a:cubicBezTo>
                    <a:pt x="1095" y="1755"/>
                    <a:pt x="1156" y="1360"/>
                    <a:pt x="1278" y="1360"/>
                  </a:cubicBezTo>
                  <a:cubicBezTo>
                    <a:pt x="1281" y="1359"/>
                    <a:pt x="1285" y="1358"/>
                    <a:pt x="1288" y="1358"/>
                  </a:cubicBezTo>
                  <a:close/>
                  <a:moveTo>
                    <a:pt x="1667" y="0"/>
                  </a:moveTo>
                  <a:cubicBezTo>
                    <a:pt x="1597" y="0"/>
                    <a:pt x="1527" y="40"/>
                    <a:pt x="1490" y="114"/>
                  </a:cubicBezTo>
                  <a:lnTo>
                    <a:pt x="92" y="2120"/>
                  </a:lnTo>
                  <a:cubicBezTo>
                    <a:pt x="1" y="2211"/>
                    <a:pt x="31" y="2363"/>
                    <a:pt x="123" y="2454"/>
                  </a:cubicBezTo>
                  <a:lnTo>
                    <a:pt x="1764" y="3883"/>
                  </a:lnTo>
                  <a:cubicBezTo>
                    <a:pt x="1800" y="3919"/>
                    <a:pt x="1845" y="3936"/>
                    <a:pt x="1891" y="3936"/>
                  </a:cubicBezTo>
                  <a:cubicBezTo>
                    <a:pt x="1961" y="3936"/>
                    <a:pt x="2031" y="3896"/>
                    <a:pt x="2068" y="3822"/>
                  </a:cubicBezTo>
                  <a:lnTo>
                    <a:pt x="3466" y="1816"/>
                  </a:lnTo>
                  <a:cubicBezTo>
                    <a:pt x="3557" y="1725"/>
                    <a:pt x="3527" y="1573"/>
                    <a:pt x="3436" y="1482"/>
                  </a:cubicBezTo>
                  <a:lnTo>
                    <a:pt x="1794" y="53"/>
                  </a:lnTo>
                  <a:cubicBezTo>
                    <a:pt x="1758" y="17"/>
                    <a:pt x="1713" y="0"/>
                    <a:pt x="1667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875;p61"/>
            <p:cNvSpPr/>
            <p:nvPr/>
          </p:nvSpPr>
          <p:spPr>
            <a:xfrm>
              <a:off x="6056412" y="3265481"/>
              <a:ext cx="1586127" cy="164880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876;p61"/>
            <p:cNvSpPr/>
            <p:nvPr/>
          </p:nvSpPr>
          <p:spPr>
            <a:xfrm>
              <a:off x="7627228" y="2900612"/>
              <a:ext cx="238205" cy="529747"/>
            </a:xfrm>
            <a:custGeom>
              <a:avLst/>
              <a:gdLst/>
              <a:ahLst/>
              <a:cxnLst/>
              <a:rect l="l" t="t" r="r" b="b"/>
              <a:pathLst>
                <a:path w="4743" h="10548" extrusionOk="0">
                  <a:moveTo>
                    <a:pt x="4743" y="1"/>
                  </a:moveTo>
                  <a:lnTo>
                    <a:pt x="1" y="7265"/>
                  </a:lnTo>
                  <a:lnTo>
                    <a:pt x="305" y="10548"/>
                  </a:lnTo>
                  <a:lnTo>
                    <a:pt x="4743" y="2858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877;p61"/>
            <p:cNvSpPr/>
            <p:nvPr/>
          </p:nvSpPr>
          <p:spPr>
            <a:xfrm>
              <a:off x="6118989" y="3430312"/>
              <a:ext cx="148156" cy="992296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878;p61"/>
            <p:cNvSpPr/>
            <p:nvPr/>
          </p:nvSpPr>
          <p:spPr>
            <a:xfrm>
              <a:off x="6238067" y="3430312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879;p61"/>
            <p:cNvSpPr/>
            <p:nvPr/>
          </p:nvSpPr>
          <p:spPr>
            <a:xfrm>
              <a:off x="7411974" y="3430312"/>
              <a:ext cx="148156" cy="992296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880;p61"/>
            <p:cNvSpPr/>
            <p:nvPr/>
          </p:nvSpPr>
          <p:spPr>
            <a:xfrm>
              <a:off x="7531052" y="3430312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881;p61"/>
            <p:cNvSpPr/>
            <p:nvPr/>
          </p:nvSpPr>
          <p:spPr>
            <a:xfrm>
              <a:off x="5935827" y="3106726"/>
              <a:ext cx="441205" cy="158804"/>
            </a:xfrm>
            <a:custGeom>
              <a:avLst/>
              <a:gdLst/>
              <a:ahLst/>
              <a:cxnLst/>
              <a:rect l="l" t="t" r="r" b="b"/>
              <a:pathLst>
                <a:path w="8785" h="3162" extrusionOk="0">
                  <a:moveTo>
                    <a:pt x="0" y="0"/>
                  </a:moveTo>
                  <a:lnTo>
                    <a:pt x="578" y="3161"/>
                  </a:lnTo>
                  <a:lnTo>
                    <a:pt x="8785" y="3161"/>
                  </a:lnTo>
                  <a:cubicBezTo>
                    <a:pt x="8055" y="2310"/>
                    <a:pt x="7295" y="912"/>
                    <a:pt x="6596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882;p61"/>
            <p:cNvSpPr/>
            <p:nvPr/>
          </p:nvSpPr>
          <p:spPr>
            <a:xfrm>
              <a:off x="6267096" y="3106726"/>
              <a:ext cx="235142" cy="158804"/>
            </a:xfrm>
            <a:custGeom>
              <a:avLst/>
              <a:gdLst/>
              <a:ahLst/>
              <a:cxnLst/>
              <a:rect l="l" t="t" r="r" b="b"/>
              <a:pathLst>
                <a:path w="4682" h="3162" extrusionOk="0">
                  <a:moveTo>
                    <a:pt x="0" y="0"/>
                  </a:moveTo>
                  <a:cubicBezTo>
                    <a:pt x="699" y="912"/>
                    <a:pt x="1459" y="2310"/>
                    <a:pt x="2189" y="3161"/>
                  </a:cubicBezTo>
                  <a:lnTo>
                    <a:pt x="4681" y="3161"/>
                  </a:lnTo>
                  <a:cubicBezTo>
                    <a:pt x="3982" y="2249"/>
                    <a:pt x="3070" y="882"/>
                    <a:pt x="2341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883;p61"/>
            <p:cNvSpPr/>
            <p:nvPr/>
          </p:nvSpPr>
          <p:spPr>
            <a:xfrm>
              <a:off x="6384617" y="3106726"/>
              <a:ext cx="259550" cy="158804"/>
            </a:xfrm>
            <a:custGeom>
              <a:avLst/>
              <a:gdLst/>
              <a:ahLst/>
              <a:cxnLst/>
              <a:rect l="l" t="t" r="r" b="b"/>
              <a:pathLst>
                <a:path w="5168" h="3162" extrusionOk="0">
                  <a:moveTo>
                    <a:pt x="1" y="0"/>
                  </a:moveTo>
                  <a:cubicBezTo>
                    <a:pt x="730" y="882"/>
                    <a:pt x="1672" y="2249"/>
                    <a:pt x="2341" y="3161"/>
                  </a:cubicBezTo>
                  <a:lnTo>
                    <a:pt x="5168" y="3161"/>
                  </a:lnTo>
                  <a:cubicBezTo>
                    <a:pt x="4682" y="2249"/>
                    <a:pt x="3861" y="882"/>
                    <a:pt x="3375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884;p61"/>
            <p:cNvSpPr/>
            <p:nvPr/>
          </p:nvSpPr>
          <p:spPr>
            <a:xfrm>
              <a:off x="6773894" y="3106726"/>
              <a:ext cx="874776" cy="158804"/>
            </a:xfrm>
            <a:custGeom>
              <a:avLst/>
              <a:gdLst/>
              <a:ahLst/>
              <a:cxnLst/>
              <a:rect l="l" t="t" r="r" b="b"/>
              <a:pathLst>
                <a:path w="17418" h="3162" extrusionOk="0">
                  <a:moveTo>
                    <a:pt x="1" y="0"/>
                  </a:moveTo>
                  <a:cubicBezTo>
                    <a:pt x="487" y="942"/>
                    <a:pt x="1308" y="2219"/>
                    <a:pt x="1885" y="3161"/>
                  </a:cubicBezTo>
                  <a:lnTo>
                    <a:pt x="16992" y="3161"/>
                  </a:lnTo>
                  <a:lnTo>
                    <a:pt x="17417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885;p61"/>
            <p:cNvSpPr/>
            <p:nvPr/>
          </p:nvSpPr>
          <p:spPr>
            <a:xfrm>
              <a:off x="6554069" y="3106726"/>
              <a:ext cx="314544" cy="158804"/>
            </a:xfrm>
            <a:custGeom>
              <a:avLst/>
              <a:gdLst/>
              <a:ahLst/>
              <a:cxnLst/>
              <a:rect l="l" t="t" r="r" b="b"/>
              <a:pathLst>
                <a:path w="6263" h="3162" extrusionOk="0">
                  <a:moveTo>
                    <a:pt x="1" y="0"/>
                  </a:moveTo>
                  <a:cubicBezTo>
                    <a:pt x="487" y="912"/>
                    <a:pt x="1308" y="2249"/>
                    <a:pt x="1794" y="3161"/>
                  </a:cubicBezTo>
                  <a:lnTo>
                    <a:pt x="6262" y="3161"/>
                  </a:lnTo>
                  <a:cubicBezTo>
                    <a:pt x="5685" y="2219"/>
                    <a:pt x="4864" y="942"/>
                    <a:pt x="4378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886;p61"/>
            <p:cNvSpPr/>
            <p:nvPr/>
          </p:nvSpPr>
          <p:spPr>
            <a:xfrm>
              <a:off x="5940397" y="2686914"/>
              <a:ext cx="1961641" cy="419860"/>
            </a:xfrm>
            <a:custGeom>
              <a:avLst/>
              <a:gdLst/>
              <a:ahLst/>
              <a:cxnLst/>
              <a:rect l="l" t="t" r="r" b="b"/>
              <a:pathLst>
                <a:path w="39059" h="8360" extrusionOk="0">
                  <a:moveTo>
                    <a:pt x="8511" y="0"/>
                  </a:moveTo>
                  <a:lnTo>
                    <a:pt x="1" y="8359"/>
                  </a:lnTo>
                  <a:lnTo>
                    <a:pt x="34105" y="8359"/>
                  </a:lnTo>
                  <a:lnTo>
                    <a:pt x="39059" y="608"/>
                  </a:lnTo>
                  <a:lnTo>
                    <a:pt x="8511" y="0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887;p61"/>
            <p:cNvSpPr/>
            <p:nvPr/>
          </p:nvSpPr>
          <p:spPr>
            <a:xfrm>
              <a:off x="6622773" y="2718957"/>
              <a:ext cx="596945" cy="351156"/>
            </a:xfrm>
            <a:custGeom>
              <a:avLst/>
              <a:gdLst/>
              <a:ahLst/>
              <a:cxnLst/>
              <a:rect l="l" t="t" r="r" b="b"/>
              <a:pathLst>
                <a:path w="11886" h="6992" extrusionOk="0">
                  <a:moveTo>
                    <a:pt x="10730" y="578"/>
                  </a:moveTo>
                  <a:cubicBezTo>
                    <a:pt x="10912" y="578"/>
                    <a:pt x="11064" y="700"/>
                    <a:pt x="11064" y="852"/>
                  </a:cubicBezTo>
                  <a:cubicBezTo>
                    <a:pt x="11095" y="1004"/>
                    <a:pt x="10943" y="1125"/>
                    <a:pt x="10760" y="1156"/>
                  </a:cubicBezTo>
                  <a:cubicBezTo>
                    <a:pt x="10578" y="1156"/>
                    <a:pt x="10426" y="1034"/>
                    <a:pt x="10426" y="882"/>
                  </a:cubicBezTo>
                  <a:cubicBezTo>
                    <a:pt x="10396" y="730"/>
                    <a:pt x="10548" y="608"/>
                    <a:pt x="10730" y="578"/>
                  </a:cubicBezTo>
                  <a:close/>
                  <a:moveTo>
                    <a:pt x="10122" y="2888"/>
                  </a:moveTo>
                  <a:cubicBezTo>
                    <a:pt x="10305" y="2888"/>
                    <a:pt x="10457" y="2979"/>
                    <a:pt x="10457" y="3162"/>
                  </a:cubicBezTo>
                  <a:cubicBezTo>
                    <a:pt x="10457" y="3314"/>
                    <a:pt x="10305" y="3435"/>
                    <a:pt x="10122" y="3435"/>
                  </a:cubicBezTo>
                  <a:cubicBezTo>
                    <a:pt x="9940" y="3435"/>
                    <a:pt x="9788" y="3314"/>
                    <a:pt x="9788" y="3162"/>
                  </a:cubicBezTo>
                  <a:cubicBezTo>
                    <a:pt x="9788" y="3010"/>
                    <a:pt x="9940" y="2888"/>
                    <a:pt x="10122" y="2888"/>
                  </a:cubicBezTo>
                  <a:close/>
                  <a:moveTo>
                    <a:pt x="9180" y="5624"/>
                  </a:moveTo>
                  <a:cubicBezTo>
                    <a:pt x="9362" y="5624"/>
                    <a:pt x="9514" y="5745"/>
                    <a:pt x="9514" y="5897"/>
                  </a:cubicBezTo>
                  <a:cubicBezTo>
                    <a:pt x="9514" y="6049"/>
                    <a:pt x="9362" y="6171"/>
                    <a:pt x="9180" y="6171"/>
                  </a:cubicBezTo>
                  <a:cubicBezTo>
                    <a:pt x="8998" y="6171"/>
                    <a:pt x="8846" y="6049"/>
                    <a:pt x="8846" y="5897"/>
                  </a:cubicBezTo>
                  <a:cubicBezTo>
                    <a:pt x="8846" y="5745"/>
                    <a:pt x="8998" y="5624"/>
                    <a:pt x="9180" y="5624"/>
                  </a:cubicBezTo>
                  <a:close/>
                  <a:moveTo>
                    <a:pt x="11885" y="1"/>
                  </a:moveTo>
                  <a:lnTo>
                    <a:pt x="3010" y="153"/>
                  </a:lnTo>
                  <a:lnTo>
                    <a:pt x="0" y="6992"/>
                  </a:lnTo>
                  <a:lnTo>
                    <a:pt x="9849" y="6840"/>
                  </a:lnTo>
                  <a:lnTo>
                    <a:pt x="11885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888;p61"/>
            <p:cNvSpPr/>
            <p:nvPr/>
          </p:nvSpPr>
          <p:spPr>
            <a:xfrm>
              <a:off x="7027870" y="2731563"/>
              <a:ext cx="98687" cy="312685"/>
            </a:xfrm>
            <a:custGeom>
              <a:avLst/>
              <a:gdLst/>
              <a:ahLst/>
              <a:cxnLst/>
              <a:rect l="l" t="t" r="r" b="b"/>
              <a:pathLst>
                <a:path w="1965" h="6226" extrusionOk="0">
                  <a:moveTo>
                    <a:pt x="1878" y="0"/>
                  </a:moveTo>
                  <a:cubicBezTo>
                    <a:pt x="1851" y="0"/>
                    <a:pt x="1825" y="18"/>
                    <a:pt x="1813" y="54"/>
                  </a:cubicBezTo>
                  <a:cubicBezTo>
                    <a:pt x="1084" y="2029"/>
                    <a:pt x="506" y="4127"/>
                    <a:pt x="20" y="6133"/>
                  </a:cubicBezTo>
                  <a:cubicBezTo>
                    <a:pt x="0" y="6192"/>
                    <a:pt x="44" y="6225"/>
                    <a:pt x="85" y="6225"/>
                  </a:cubicBezTo>
                  <a:cubicBezTo>
                    <a:pt x="108" y="6225"/>
                    <a:pt x="130" y="6215"/>
                    <a:pt x="141" y="6193"/>
                  </a:cubicBezTo>
                  <a:cubicBezTo>
                    <a:pt x="871" y="4248"/>
                    <a:pt x="1509" y="2151"/>
                    <a:pt x="1965" y="114"/>
                  </a:cubicBezTo>
                  <a:cubicBezTo>
                    <a:pt x="1965" y="41"/>
                    <a:pt x="1920" y="0"/>
                    <a:pt x="187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889;p61"/>
            <p:cNvSpPr/>
            <p:nvPr/>
          </p:nvSpPr>
          <p:spPr>
            <a:xfrm>
              <a:off x="6682287" y="2960126"/>
              <a:ext cx="415290" cy="18984"/>
            </a:xfrm>
            <a:custGeom>
              <a:avLst/>
              <a:gdLst/>
              <a:ahLst/>
              <a:cxnLst/>
              <a:rect l="l" t="t" r="r" b="b"/>
              <a:pathLst>
                <a:path w="8269" h="378" extrusionOk="0">
                  <a:moveTo>
                    <a:pt x="6414" y="0"/>
                  </a:moveTo>
                  <a:cubicBezTo>
                    <a:pt x="4314" y="0"/>
                    <a:pt x="1666" y="98"/>
                    <a:pt x="92" y="214"/>
                  </a:cubicBezTo>
                  <a:cubicBezTo>
                    <a:pt x="1" y="214"/>
                    <a:pt x="1" y="335"/>
                    <a:pt x="92" y="335"/>
                  </a:cubicBezTo>
                  <a:cubicBezTo>
                    <a:pt x="732" y="364"/>
                    <a:pt x="1552" y="377"/>
                    <a:pt x="2442" y="377"/>
                  </a:cubicBezTo>
                  <a:cubicBezTo>
                    <a:pt x="4425" y="377"/>
                    <a:pt x="6750" y="309"/>
                    <a:pt x="8177" y="183"/>
                  </a:cubicBezTo>
                  <a:cubicBezTo>
                    <a:pt x="8268" y="183"/>
                    <a:pt x="8268" y="31"/>
                    <a:pt x="8177" y="31"/>
                  </a:cubicBezTo>
                  <a:cubicBezTo>
                    <a:pt x="7677" y="10"/>
                    <a:pt x="7072" y="0"/>
                    <a:pt x="6414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890;p61"/>
            <p:cNvSpPr/>
            <p:nvPr/>
          </p:nvSpPr>
          <p:spPr>
            <a:xfrm>
              <a:off x="6694542" y="2902069"/>
              <a:ext cx="416797" cy="19034"/>
            </a:xfrm>
            <a:custGeom>
              <a:avLst/>
              <a:gdLst/>
              <a:ahLst/>
              <a:cxnLst/>
              <a:rect l="l" t="t" r="r" b="b"/>
              <a:pathLst>
                <a:path w="8299" h="379" extrusionOk="0">
                  <a:moveTo>
                    <a:pt x="6385" y="1"/>
                  </a:moveTo>
                  <a:cubicBezTo>
                    <a:pt x="4304" y="1"/>
                    <a:pt x="1677" y="92"/>
                    <a:pt x="91" y="184"/>
                  </a:cubicBezTo>
                  <a:cubicBezTo>
                    <a:pt x="0" y="184"/>
                    <a:pt x="30" y="336"/>
                    <a:pt x="122" y="336"/>
                  </a:cubicBezTo>
                  <a:cubicBezTo>
                    <a:pt x="761" y="365"/>
                    <a:pt x="1579" y="378"/>
                    <a:pt x="2465" y="378"/>
                  </a:cubicBezTo>
                  <a:cubicBezTo>
                    <a:pt x="4442" y="378"/>
                    <a:pt x="6759" y="310"/>
                    <a:pt x="8207" y="184"/>
                  </a:cubicBezTo>
                  <a:cubicBezTo>
                    <a:pt x="8298" y="184"/>
                    <a:pt x="8298" y="32"/>
                    <a:pt x="8176" y="32"/>
                  </a:cubicBezTo>
                  <a:cubicBezTo>
                    <a:pt x="7672" y="10"/>
                    <a:pt x="7057" y="1"/>
                    <a:pt x="6385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891;p61"/>
            <p:cNvSpPr/>
            <p:nvPr/>
          </p:nvSpPr>
          <p:spPr>
            <a:xfrm>
              <a:off x="6734218" y="2852499"/>
              <a:ext cx="387768" cy="18783"/>
            </a:xfrm>
            <a:custGeom>
              <a:avLst/>
              <a:gdLst/>
              <a:ahLst/>
              <a:cxnLst/>
              <a:rect l="l" t="t" r="r" b="b"/>
              <a:pathLst>
                <a:path w="7721" h="374" extrusionOk="0">
                  <a:moveTo>
                    <a:pt x="6378" y="0"/>
                  </a:moveTo>
                  <a:cubicBezTo>
                    <a:pt x="4374" y="0"/>
                    <a:pt x="1655" y="99"/>
                    <a:pt x="91" y="199"/>
                  </a:cubicBezTo>
                  <a:cubicBezTo>
                    <a:pt x="0" y="229"/>
                    <a:pt x="0" y="320"/>
                    <a:pt x="91" y="351"/>
                  </a:cubicBezTo>
                  <a:cubicBezTo>
                    <a:pt x="570" y="366"/>
                    <a:pt x="1159" y="374"/>
                    <a:pt x="1803" y="374"/>
                  </a:cubicBezTo>
                  <a:cubicBezTo>
                    <a:pt x="3735" y="374"/>
                    <a:pt x="6163" y="305"/>
                    <a:pt x="7599" y="168"/>
                  </a:cubicBezTo>
                  <a:cubicBezTo>
                    <a:pt x="7721" y="168"/>
                    <a:pt x="7690" y="16"/>
                    <a:pt x="7599" y="16"/>
                  </a:cubicBezTo>
                  <a:cubicBezTo>
                    <a:pt x="7242" y="5"/>
                    <a:pt x="6828" y="0"/>
                    <a:pt x="6378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892;p61"/>
            <p:cNvSpPr/>
            <p:nvPr/>
          </p:nvSpPr>
          <p:spPr>
            <a:xfrm>
              <a:off x="6741852" y="2805189"/>
              <a:ext cx="387768" cy="18783"/>
            </a:xfrm>
            <a:custGeom>
              <a:avLst/>
              <a:gdLst/>
              <a:ahLst/>
              <a:cxnLst/>
              <a:rect l="l" t="t" r="r" b="b"/>
              <a:pathLst>
                <a:path w="7721" h="374" extrusionOk="0">
                  <a:moveTo>
                    <a:pt x="6402" y="0"/>
                  </a:moveTo>
                  <a:cubicBezTo>
                    <a:pt x="4395" y="0"/>
                    <a:pt x="1656" y="104"/>
                    <a:pt x="61" y="229"/>
                  </a:cubicBezTo>
                  <a:cubicBezTo>
                    <a:pt x="0" y="229"/>
                    <a:pt x="0" y="350"/>
                    <a:pt x="91" y="350"/>
                  </a:cubicBezTo>
                  <a:cubicBezTo>
                    <a:pt x="570" y="366"/>
                    <a:pt x="1159" y="373"/>
                    <a:pt x="1803" y="373"/>
                  </a:cubicBezTo>
                  <a:cubicBezTo>
                    <a:pt x="3735" y="373"/>
                    <a:pt x="6163" y="305"/>
                    <a:pt x="7599" y="168"/>
                  </a:cubicBezTo>
                  <a:cubicBezTo>
                    <a:pt x="7721" y="168"/>
                    <a:pt x="7690" y="16"/>
                    <a:pt x="7599" y="16"/>
                  </a:cubicBezTo>
                  <a:cubicBezTo>
                    <a:pt x="7249" y="5"/>
                    <a:pt x="6843" y="0"/>
                    <a:pt x="6402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893;p61"/>
            <p:cNvSpPr/>
            <p:nvPr/>
          </p:nvSpPr>
          <p:spPr>
            <a:xfrm>
              <a:off x="6755562" y="2757277"/>
              <a:ext cx="387818" cy="18783"/>
            </a:xfrm>
            <a:custGeom>
              <a:avLst/>
              <a:gdLst/>
              <a:ahLst/>
              <a:cxnLst/>
              <a:rect l="l" t="t" r="r" b="b"/>
              <a:pathLst>
                <a:path w="7722" h="374" extrusionOk="0">
                  <a:moveTo>
                    <a:pt x="6158" y="0"/>
                  </a:moveTo>
                  <a:cubicBezTo>
                    <a:pt x="4179" y="0"/>
                    <a:pt x="1599" y="115"/>
                    <a:pt x="92" y="210"/>
                  </a:cubicBezTo>
                  <a:cubicBezTo>
                    <a:pt x="1" y="210"/>
                    <a:pt x="1" y="332"/>
                    <a:pt x="92" y="332"/>
                  </a:cubicBezTo>
                  <a:cubicBezTo>
                    <a:pt x="685" y="360"/>
                    <a:pt x="1447" y="374"/>
                    <a:pt x="2274" y="374"/>
                  </a:cubicBezTo>
                  <a:cubicBezTo>
                    <a:pt x="4118" y="374"/>
                    <a:pt x="6287" y="306"/>
                    <a:pt x="7630" y="180"/>
                  </a:cubicBezTo>
                  <a:cubicBezTo>
                    <a:pt x="7721" y="180"/>
                    <a:pt x="7691" y="28"/>
                    <a:pt x="7600" y="28"/>
                  </a:cubicBezTo>
                  <a:cubicBezTo>
                    <a:pt x="7185" y="8"/>
                    <a:pt x="6694" y="0"/>
                    <a:pt x="6158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894;p61"/>
            <p:cNvSpPr/>
            <p:nvPr/>
          </p:nvSpPr>
          <p:spPr>
            <a:xfrm>
              <a:off x="7384502" y="2328173"/>
              <a:ext cx="288578" cy="348092"/>
            </a:xfrm>
            <a:custGeom>
              <a:avLst/>
              <a:gdLst/>
              <a:ahLst/>
              <a:cxnLst/>
              <a:rect l="l" t="t" r="r" b="b"/>
              <a:pathLst>
                <a:path w="5746" h="6931" extrusionOk="0">
                  <a:moveTo>
                    <a:pt x="3983" y="0"/>
                  </a:moveTo>
                  <a:cubicBezTo>
                    <a:pt x="2980" y="973"/>
                    <a:pt x="1" y="2523"/>
                    <a:pt x="1" y="2523"/>
                  </a:cubicBezTo>
                  <a:cubicBezTo>
                    <a:pt x="1" y="2523"/>
                    <a:pt x="913" y="6049"/>
                    <a:pt x="974" y="6930"/>
                  </a:cubicBezTo>
                  <a:cubicBezTo>
                    <a:pt x="2585" y="6475"/>
                    <a:pt x="4135" y="5684"/>
                    <a:pt x="5746" y="5441"/>
                  </a:cubicBezTo>
                  <a:cubicBezTo>
                    <a:pt x="5229" y="4043"/>
                    <a:pt x="3983" y="0"/>
                    <a:pt x="398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895;p61"/>
            <p:cNvSpPr/>
            <p:nvPr/>
          </p:nvSpPr>
          <p:spPr>
            <a:xfrm>
              <a:off x="6886845" y="2825831"/>
              <a:ext cx="32142" cy="30184"/>
            </a:xfrm>
            <a:custGeom>
              <a:avLst/>
              <a:gdLst/>
              <a:ahLst/>
              <a:cxnLst/>
              <a:rect l="l" t="t" r="r" b="b"/>
              <a:pathLst>
                <a:path w="640" h="601" extrusionOk="0">
                  <a:moveTo>
                    <a:pt x="62" y="0"/>
                  </a:moveTo>
                  <a:lnTo>
                    <a:pt x="62" y="0"/>
                  </a:lnTo>
                  <a:cubicBezTo>
                    <a:pt x="1" y="243"/>
                    <a:pt x="1" y="426"/>
                    <a:pt x="92" y="517"/>
                  </a:cubicBezTo>
                  <a:cubicBezTo>
                    <a:pt x="138" y="578"/>
                    <a:pt x="221" y="601"/>
                    <a:pt x="320" y="601"/>
                  </a:cubicBezTo>
                  <a:cubicBezTo>
                    <a:pt x="419" y="601"/>
                    <a:pt x="533" y="578"/>
                    <a:pt x="639" y="547"/>
                  </a:cubicBezTo>
                  <a:cubicBezTo>
                    <a:pt x="548" y="365"/>
                    <a:pt x="335" y="122"/>
                    <a:pt x="62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896;p61"/>
            <p:cNvSpPr/>
            <p:nvPr/>
          </p:nvSpPr>
          <p:spPr>
            <a:xfrm>
              <a:off x="6905176" y="2566279"/>
              <a:ext cx="271804" cy="221431"/>
            </a:xfrm>
            <a:custGeom>
              <a:avLst/>
              <a:gdLst/>
              <a:ahLst/>
              <a:cxnLst/>
              <a:rect l="l" t="t" r="r" b="b"/>
              <a:pathLst>
                <a:path w="5412" h="4409" extrusionOk="0">
                  <a:moveTo>
                    <a:pt x="4256" y="1"/>
                  </a:moveTo>
                  <a:lnTo>
                    <a:pt x="31" y="4226"/>
                  </a:lnTo>
                  <a:cubicBezTo>
                    <a:pt x="31" y="4226"/>
                    <a:pt x="31" y="4226"/>
                    <a:pt x="1" y="4256"/>
                  </a:cubicBezTo>
                  <a:cubicBezTo>
                    <a:pt x="61" y="4317"/>
                    <a:pt x="92" y="4348"/>
                    <a:pt x="153" y="4408"/>
                  </a:cubicBezTo>
                  <a:cubicBezTo>
                    <a:pt x="1186" y="3284"/>
                    <a:pt x="2554" y="1855"/>
                    <a:pt x="3982" y="1126"/>
                  </a:cubicBezTo>
                  <a:cubicBezTo>
                    <a:pt x="4119" y="1057"/>
                    <a:pt x="4256" y="1026"/>
                    <a:pt x="4391" y="1026"/>
                  </a:cubicBezTo>
                  <a:cubicBezTo>
                    <a:pt x="4676" y="1026"/>
                    <a:pt x="4951" y="1163"/>
                    <a:pt x="5198" y="1369"/>
                  </a:cubicBezTo>
                  <a:lnTo>
                    <a:pt x="5411" y="1156"/>
                  </a:lnTo>
                  <a:lnTo>
                    <a:pt x="4256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897;p61"/>
            <p:cNvSpPr/>
            <p:nvPr/>
          </p:nvSpPr>
          <p:spPr>
            <a:xfrm>
              <a:off x="6912810" y="2617808"/>
              <a:ext cx="253473" cy="218719"/>
            </a:xfrm>
            <a:custGeom>
              <a:avLst/>
              <a:gdLst/>
              <a:ahLst/>
              <a:cxnLst/>
              <a:rect l="l" t="t" r="r" b="b"/>
              <a:pathLst>
                <a:path w="5047" h="4355" extrusionOk="0">
                  <a:moveTo>
                    <a:pt x="4239" y="0"/>
                  </a:moveTo>
                  <a:cubicBezTo>
                    <a:pt x="4104" y="0"/>
                    <a:pt x="3967" y="31"/>
                    <a:pt x="3830" y="100"/>
                  </a:cubicBezTo>
                  <a:cubicBezTo>
                    <a:pt x="2402" y="829"/>
                    <a:pt x="1034" y="2258"/>
                    <a:pt x="1" y="3382"/>
                  </a:cubicBezTo>
                  <a:cubicBezTo>
                    <a:pt x="61" y="3504"/>
                    <a:pt x="122" y="3626"/>
                    <a:pt x="122" y="3626"/>
                  </a:cubicBezTo>
                  <a:cubicBezTo>
                    <a:pt x="160" y="3619"/>
                    <a:pt x="196" y="3616"/>
                    <a:pt x="228" y="3616"/>
                  </a:cubicBezTo>
                  <a:cubicBezTo>
                    <a:pt x="665" y="3616"/>
                    <a:pt x="639" y="4142"/>
                    <a:pt x="639" y="4142"/>
                  </a:cubicBezTo>
                  <a:cubicBezTo>
                    <a:pt x="661" y="4139"/>
                    <a:pt x="683" y="4138"/>
                    <a:pt x="703" y="4138"/>
                  </a:cubicBezTo>
                  <a:cubicBezTo>
                    <a:pt x="877" y="4138"/>
                    <a:pt x="980" y="4246"/>
                    <a:pt x="1034" y="4355"/>
                  </a:cubicBezTo>
                  <a:lnTo>
                    <a:pt x="5046" y="343"/>
                  </a:lnTo>
                  <a:cubicBezTo>
                    <a:pt x="4799" y="137"/>
                    <a:pt x="4524" y="0"/>
                    <a:pt x="4239" y="0"/>
                  </a:cubicBez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898;p61"/>
            <p:cNvSpPr/>
            <p:nvPr/>
          </p:nvSpPr>
          <p:spPr>
            <a:xfrm>
              <a:off x="6896035" y="2780027"/>
              <a:ext cx="16825" cy="26015"/>
            </a:xfrm>
            <a:custGeom>
              <a:avLst/>
              <a:gdLst/>
              <a:ahLst/>
              <a:cxnLst/>
              <a:rect l="l" t="t" r="r" b="b"/>
              <a:pathLst>
                <a:path w="335" h="518" extrusionOk="0">
                  <a:moveTo>
                    <a:pt x="183" y="0"/>
                  </a:moveTo>
                  <a:cubicBezTo>
                    <a:pt x="152" y="92"/>
                    <a:pt x="91" y="304"/>
                    <a:pt x="0" y="517"/>
                  </a:cubicBezTo>
                  <a:cubicBezTo>
                    <a:pt x="122" y="396"/>
                    <a:pt x="213" y="274"/>
                    <a:pt x="335" y="152"/>
                  </a:cubicBezTo>
                  <a:cubicBezTo>
                    <a:pt x="274" y="122"/>
                    <a:pt x="243" y="61"/>
                    <a:pt x="183" y="0"/>
                  </a:cubicBez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1899;p61"/>
            <p:cNvSpPr/>
            <p:nvPr/>
          </p:nvSpPr>
          <p:spPr>
            <a:xfrm>
              <a:off x="6889908" y="2787661"/>
              <a:ext cx="74882" cy="65691"/>
            </a:xfrm>
            <a:custGeom>
              <a:avLst/>
              <a:gdLst/>
              <a:ahLst/>
              <a:cxnLst/>
              <a:rect l="l" t="t" r="r" b="b"/>
              <a:pathLst>
                <a:path w="1491" h="1308" extrusionOk="0">
                  <a:moveTo>
                    <a:pt x="457" y="0"/>
                  </a:moveTo>
                  <a:cubicBezTo>
                    <a:pt x="335" y="122"/>
                    <a:pt x="244" y="244"/>
                    <a:pt x="122" y="365"/>
                  </a:cubicBezTo>
                  <a:cubicBezTo>
                    <a:pt x="61" y="517"/>
                    <a:pt x="31" y="669"/>
                    <a:pt x="1" y="760"/>
                  </a:cubicBezTo>
                  <a:cubicBezTo>
                    <a:pt x="274" y="882"/>
                    <a:pt x="487" y="1125"/>
                    <a:pt x="578" y="1307"/>
                  </a:cubicBezTo>
                  <a:cubicBezTo>
                    <a:pt x="821" y="1247"/>
                    <a:pt x="1399" y="1034"/>
                    <a:pt x="1490" y="973"/>
                  </a:cubicBezTo>
                  <a:cubicBezTo>
                    <a:pt x="1436" y="864"/>
                    <a:pt x="1333" y="756"/>
                    <a:pt x="1159" y="756"/>
                  </a:cubicBezTo>
                  <a:cubicBezTo>
                    <a:pt x="1139" y="756"/>
                    <a:pt x="1117" y="757"/>
                    <a:pt x="1095" y="760"/>
                  </a:cubicBezTo>
                  <a:cubicBezTo>
                    <a:pt x="1095" y="760"/>
                    <a:pt x="1121" y="234"/>
                    <a:pt x="684" y="234"/>
                  </a:cubicBezTo>
                  <a:cubicBezTo>
                    <a:pt x="652" y="234"/>
                    <a:pt x="616" y="237"/>
                    <a:pt x="578" y="244"/>
                  </a:cubicBezTo>
                  <a:cubicBezTo>
                    <a:pt x="578" y="244"/>
                    <a:pt x="517" y="122"/>
                    <a:pt x="457" y="0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1900;p61"/>
            <p:cNvSpPr/>
            <p:nvPr/>
          </p:nvSpPr>
          <p:spPr>
            <a:xfrm>
              <a:off x="7125001" y="2541620"/>
              <a:ext cx="53487" cy="35407"/>
            </a:xfrm>
            <a:custGeom>
              <a:avLst/>
              <a:gdLst/>
              <a:ahLst/>
              <a:cxnLst/>
              <a:rect l="l" t="t" r="r" b="b"/>
              <a:pathLst>
                <a:path w="1065" h="705" extrusionOk="0">
                  <a:moveTo>
                    <a:pt x="527" y="1"/>
                  </a:moveTo>
                  <a:cubicBezTo>
                    <a:pt x="470" y="1"/>
                    <a:pt x="413" y="19"/>
                    <a:pt x="365" y="66"/>
                  </a:cubicBezTo>
                  <a:lnTo>
                    <a:pt x="31" y="340"/>
                  </a:lnTo>
                  <a:cubicBezTo>
                    <a:pt x="1" y="370"/>
                    <a:pt x="31" y="462"/>
                    <a:pt x="61" y="522"/>
                  </a:cubicBezTo>
                  <a:lnTo>
                    <a:pt x="244" y="705"/>
                  </a:lnTo>
                  <a:cubicBezTo>
                    <a:pt x="435" y="486"/>
                    <a:pt x="700" y="366"/>
                    <a:pt x="972" y="366"/>
                  </a:cubicBezTo>
                  <a:cubicBezTo>
                    <a:pt x="1003" y="366"/>
                    <a:pt x="1034" y="367"/>
                    <a:pt x="1064" y="370"/>
                  </a:cubicBezTo>
                  <a:lnTo>
                    <a:pt x="821" y="127"/>
                  </a:lnTo>
                  <a:cubicBezTo>
                    <a:pt x="780" y="86"/>
                    <a:pt x="652" y="1"/>
                    <a:pt x="527" y="1"/>
                  </a:cubicBezTo>
                  <a:close/>
                </a:path>
              </a:pathLst>
            </a:custGeom>
            <a:solidFill>
              <a:srgbClr val="F95D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901;p61"/>
            <p:cNvSpPr/>
            <p:nvPr/>
          </p:nvSpPr>
          <p:spPr>
            <a:xfrm>
              <a:off x="7137205" y="2559951"/>
              <a:ext cx="70261" cy="57756"/>
            </a:xfrm>
            <a:custGeom>
              <a:avLst/>
              <a:gdLst/>
              <a:ahLst/>
              <a:cxnLst/>
              <a:rect l="l" t="t" r="r" b="b"/>
              <a:pathLst>
                <a:path w="1399" h="1150" extrusionOk="0">
                  <a:moveTo>
                    <a:pt x="729" y="1"/>
                  </a:moveTo>
                  <a:cubicBezTo>
                    <a:pt x="462" y="1"/>
                    <a:pt x="219" y="118"/>
                    <a:pt x="1" y="309"/>
                  </a:cubicBezTo>
                  <a:lnTo>
                    <a:pt x="274" y="583"/>
                  </a:lnTo>
                  <a:lnTo>
                    <a:pt x="335" y="644"/>
                  </a:lnTo>
                  <a:lnTo>
                    <a:pt x="791" y="1100"/>
                  </a:lnTo>
                  <a:cubicBezTo>
                    <a:pt x="827" y="1135"/>
                    <a:pt x="862" y="1150"/>
                    <a:pt x="898" y="1150"/>
                  </a:cubicBezTo>
                  <a:cubicBezTo>
                    <a:pt x="923" y="1150"/>
                    <a:pt x="948" y="1143"/>
                    <a:pt x="973" y="1130"/>
                  </a:cubicBezTo>
                  <a:lnTo>
                    <a:pt x="1247" y="826"/>
                  </a:lnTo>
                  <a:cubicBezTo>
                    <a:pt x="1399" y="674"/>
                    <a:pt x="1217" y="431"/>
                    <a:pt x="1186" y="370"/>
                  </a:cubicBezTo>
                  <a:lnTo>
                    <a:pt x="882" y="66"/>
                  </a:lnTo>
                  <a:lnTo>
                    <a:pt x="821" y="5"/>
                  </a:lnTo>
                  <a:cubicBezTo>
                    <a:pt x="790" y="2"/>
                    <a:pt x="760" y="1"/>
                    <a:pt x="729" y="1"/>
                  </a:cubicBezTo>
                  <a:close/>
                </a:path>
              </a:pathLst>
            </a:custGeom>
            <a:solidFill>
              <a:srgbClr val="FA7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902;p61"/>
            <p:cNvSpPr/>
            <p:nvPr/>
          </p:nvSpPr>
          <p:spPr>
            <a:xfrm>
              <a:off x="7120431" y="2558696"/>
              <a:ext cx="21395" cy="21395"/>
            </a:xfrm>
            <a:custGeom>
              <a:avLst/>
              <a:gdLst/>
              <a:ahLst/>
              <a:cxnLst/>
              <a:rect l="l" t="t" r="r" b="b"/>
              <a:pathLst>
                <a:path w="426" h="426" extrusionOk="0">
                  <a:moveTo>
                    <a:pt x="152" y="0"/>
                  </a:moveTo>
                  <a:lnTo>
                    <a:pt x="0" y="152"/>
                  </a:lnTo>
                  <a:lnTo>
                    <a:pt x="274" y="426"/>
                  </a:lnTo>
                  <a:cubicBezTo>
                    <a:pt x="304" y="365"/>
                    <a:pt x="365" y="304"/>
                    <a:pt x="426" y="274"/>
                  </a:cubicBezTo>
                  <a:lnTo>
                    <a:pt x="152" y="0"/>
                  </a:ln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903;p61"/>
            <p:cNvSpPr/>
            <p:nvPr/>
          </p:nvSpPr>
          <p:spPr>
            <a:xfrm>
              <a:off x="7134141" y="2572407"/>
              <a:ext cx="51980" cy="51930"/>
            </a:xfrm>
            <a:custGeom>
              <a:avLst/>
              <a:gdLst/>
              <a:ahLst/>
              <a:cxnLst/>
              <a:rect l="l" t="t" r="r" b="b"/>
              <a:pathLst>
                <a:path w="1035" h="1034" extrusionOk="0">
                  <a:moveTo>
                    <a:pt x="153" y="1"/>
                  </a:moveTo>
                  <a:cubicBezTo>
                    <a:pt x="92" y="31"/>
                    <a:pt x="31" y="92"/>
                    <a:pt x="1" y="153"/>
                  </a:cubicBezTo>
                  <a:lnTo>
                    <a:pt x="852" y="1034"/>
                  </a:lnTo>
                  <a:lnTo>
                    <a:pt x="1034" y="882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904;p61"/>
            <p:cNvSpPr/>
            <p:nvPr/>
          </p:nvSpPr>
          <p:spPr>
            <a:xfrm>
              <a:off x="6954043" y="2720463"/>
              <a:ext cx="760268" cy="177788"/>
            </a:xfrm>
            <a:custGeom>
              <a:avLst/>
              <a:gdLst/>
              <a:ahLst/>
              <a:cxnLst/>
              <a:rect l="l" t="t" r="r" b="b"/>
              <a:pathLst>
                <a:path w="15138" h="3540" extrusionOk="0">
                  <a:moveTo>
                    <a:pt x="15016" y="1"/>
                  </a:moveTo>
                  <a:cubicBezTo>
                    <a:pt x="11583" y="1608"/>
                    <a:pt x="7800" y="2473"/>
                    <a:pt x="4071" y="2473"/>
                  </a:cubicBezTo>
                  <a:cubicBezTo>
                    <a:pt x="3145" y="2473"/>
                    <a:pt x="2221" y="2420"/>
                    <a:pt x="1307" y="2311"/>
                  </a:cubicBezTo>
                  <a:lnTo>
                    <a:pt x="1307" y="2311"/>
                  </a:lnTo>
                  <a:cubicBezTo>
                    <a:pt x="1429" y="2341"/>
                    <a:pt x="1520" y="2372"/>
                    <a:pt x="1520" y="2372"/>
                  </a:cubicBezTo>
                  <a:cubicBezTo>
                    <a:pt x="1520" y="2372"/>
                    <a:pt x="0" y="2767"/>
                    <a:pt x="943" y="3192"/>
                  </a:cubicBezTo>
                  <a:cubicBezTo>
                    <a:pt x="1353" y="3385"/>
                    <a:pt x="3470" y="3540"/>
                    <a:pt x="5928" y="3540"/>
                  </a:cubicBezTo>
                  <a:cubicBezTo>
                    <a:pt x="9293" y="3540"/>
                    <a:pt x="13297" y="3250"/>
                    <a:pt x="14438" y="2372"/>
                  </a:cubicBezTo>
                  <a:cubicBezTo>
                    <a:pt x="15046" y="1885"/>
                    <a:pt x="15137" y="1004"/>
                    <a:pt x="15016" y="1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905;p61"/>
            <p:cNvSpPr/>
            <p:nvPr/>
          </p:nvSpPr>
          <p:spPr>
            <a:xfrm>
              <a:off x="6945404" y="2599878"/>
              <a:ext cx="761273" cy="244835"/>
            </a:xfrm>
            <a:custGeom>
              <a:avLst/>
              <a:gdLst/>
              <a:ahLst/>
              <a:cxnLst/>
              <a:rect l="l" t="t" r="r" b="b"/>
              <a:pathLst>
                <a:path w="15158" h="4875" extrusionOk="0">
                  <a:moveTo>
                    <a:pt x="14489" y="1"/>
                  </a:moveTo>
                  <a:cubicBezTo>
                    <a:pt x="12878" y="274"/>
                    <a:pt x="11328" y="1065"/>
                    <a:pt x="9686" y="1520"/>
                  </a:cubicBezTo>
                  <a:cubicBezTo>
                    <a:pt x="9717" y="1581"/>
                    <a:pt x="9717" y="1642"/>
                    <a:pt x="9717" y="1703"/>
                  </a:cubicBezTo>
                  <a:cubicBezTo>
                    <a:pt x="9717" y="2094"/>
                    <a:pt x="8622" y="2205"/>
                    <a:pt x="7372" y="2205"/>
                  </a:cubicBezTo>
                  <a:cubicBezTo>
                    <a:pt x="5704" y="2205"/>
                    <a:pt x="3759" y="2007"/>
                    <a:pt x="3759" y="2007"/>
                  </a:cubicBezTo>
                  <a:cubicBezTo>
                    <a:pt x="3759" y="2007"/>
                    <a:pt x="3394" y="1399"/>
                    <a:pt x="2513" y="1034"/>
                  </a:cubicBezTo>
                  <a:cubicBezTo>
                    <a:pt x="2413" y="989"/>
                    <a:pt x="2334" y="970"/>
                    <a:pt x="2272" y="970"/>
                  </a:cubicBezTo>
                  <a:cubicBezTo>
                    <a:pt x="1787" y="970"/>
                    <a:pt x="2361" y="2189"/>
                    <a:pt x="2361" y="2189"/>
                  </a:cubicBezTo>
                  <a:cubicBezTo>
                    <a:pt x="2361" y="2189"/>
                    <a:pt x="2341" y="2189"/>
                    <a:pt x="2305" y="2189"/>
                  </a:cubicBezTo>
                  <a:cubicBezTo>
                    <a:pt x="1948" y="2189"/>
                    <a:pt x="1" y="2214"/>
                    <a:pt x="415" y="2767"/>
                  </a:cubicBezTo>
                  <a:cubicBezTo>
                    <a:pt x="804" y="3350"/>
                    <a:pt x="1598" y="3375"/>
                    <a:pt x="1733" y="3375"/>
                  </a:cubicBezTo>
                  <a:cubicBezTo>
                    <a:pt x="1746" y="3375"/>
                    <a:pt x="1753" y="3375"/>
                    <a:pt x="1753" y="3375"/>
                  </a:cubicBezTo>
                  <a:lnTo>
                    <a:pt x="1753" y="3375"/>
                  </a:lnTo>
                  <a:cubicBezTo>
                    <a:pt x="1753" y="3375"/>
                    <a:pt x="142" y="3831"/>
                    <a:pt x="537" y="4195"/>
                  </a:cubicBezTo>
                  <a:cubicBezTo>
                    <a:pt x="780" y="4469"/>
                    <a:pt x="1236" y="4621"/>
                    <a:pt x="1479" y="4712"/>
                  </a:cubicBezTo>
                  <a:cubicBezTo>
                    <a:pt x="2393" y="4821"/>
                    <a:pt x="3317" y="4874"/>
                    <a:pt x="4243" y="4874"/>
                  </a:cubicBezTo>
                  <a:cubicBezTo>
                    <a:pt x="7971" y="4874"/>
                    <a:pt x="11749" y="4009"/>
                    <a:pt x="15157" y="2402"/>
                  </a:cubicBezTo>
                  <a:cubicBezTo>
                    <a:pt x="15066" y="1612"/>
                    <a:pt x="14793" y="791"/>
                    <a:pt x="1448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6" name="Google Shape;837;p43">
            <a:hlinkClick r:id="rId5" action="ppaction://hlinksldjump"/>
          </p:cNvPr>
          <p:cNvSpPr/>
          <p:nvPr/>
        </p:nvSpPr>
        <p:spPr>
          <a:xfrm>
            <a:off x="767645" y="5736726"/>
            <a:ext cx="700000" cy="666800"/>
          </a:xfrm>
          <a:prstGeom prst="roundRect">
            <a:avLst>
              <a:gd name="adj" fmla="val 30219"/>
            </a:avLst>
          </a:prstGeom>
          <a:solidFill>
            <a:schemeClr val="lt1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333" b="1" dirty="0">
                <a:latin typeface="Lato"/>
                <a:ea typeface="Lato"/>
                <a:cs typeface="Lato"/>
                <a:sym typeface="Lato"/>
              </a:rPr>
              <a:t>5</a:t>
            </a:r>
            <a:endParaRPr sz="3333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1781181" y="5731206"/>
            <a:ext cx="2847787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Century Gothic" panose="020B0502020202020204" pitchFamily="34" charset="0"/>
              </a:rPr>
              <a:t>deui</a:t>
            </a:r>
            <a:endParaRPr lang="en-ID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44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9" grpId="0" animBg="1"/>
      <p:bldP spid="835" grpId="0" animBg="1"/>
      <p:bldP spid="836" grpId="0" animBg="1"/>
      <p:bldP spid="837" grpId="0" animBg="1"/>
      <p:bldP spid="5" grpId="0" animBg="1"/>
      <p:bldP spid="117" grpId="0" animBg="1"/>
      <p:bldP spid="118" grpId="0" animBg="1"/>
      <p:bldP spid="119" grpId="0" animBg="1"/>
      <p:bldP spid="120" grpId="0" animBg="1"/>
      <p:bldP spid="226" grpId="0" animBg="1"/>
      <p:bldP spid="2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43"/>
          <p:cNvSpPr txBox="1">
            <a:spLocks noGrp="1"/>
          </p:cNvSpPr>
          <p:nvPr>
            <p:ph type="title"/>
          </p:nvPr>
        </p:nvSpPr>
        <p:spPr>
          <a:xfrm>
            <a:off x="773379" y="395594"/>
            <a:ext cx="6810994" cy="867715"/>
          </a:xfrm>
          <a:prstGeom prst="rect">
            <a:avLst/>
          </a:prstGeom>
          <a:solidFill>
            <a:schemeClr val="accent4"/>
          </a:solidFill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id-ID" sz="2400" dirty="0">
                <a:latin typeface="Century Gothic" panose="020B0502020202020204" pitchFamily="34" charset="0"/>
              </a:rPr>
              <a:t>Conto kecap anu ngagunakeun huruf </a:t>
            </a:r>
            <a:r>
              <a:rPr lang="id-ID" sz="2400" b="1" dirty="0">
                <a:latin typeface="Century Gothic" panose="020B0502020202020204" pitchFamily="34" charset="0"/>
              </a:rPr>
              <a:t>eu</a:t>
            </a:r>
            <a:r>
              <a:rPr lang="id-ID" sz="2400" dirty="0">
                <a:latin typeface="Century Gothic" panose="020B0502020202020204" pitchFamily="34" charset="0"/>
              </a:rPr>
              <a:t> :</a:t>
            </a:r>
            <a:endParaRPr sz="2400" dirty="0">
              <a:latin typeface="Century Gothic" panose="020B0502020202020204" pitchFamily="34" charset="0"/>
            </a:endParaRPr>
          </a:p>
        </p:txBody>
      </p:sp>
      <p:grpSp>
        <p:nvGrpSpPr>
          <p:cNvPr id="829" name="Google Shape;829;p43"/>
          <p:cNvGrpSpPr/>
          <p:nvPr/>
        </p:nvGrpSpPr>
        <p:grpSpPr>
          <a:xfrm>
            <a:off x="6175688" y="2983435"/>
            <a:ext cx="1090152" cy="1274589"/>
            <a:chOff x="4786575" y="766525"/>
            <a:chExt cx="921775" cy="1077725"/>
          </a:xfrm>
        </p:grpSpPr>
        <p:sp>
          <p:nvSpPr>
            <p:cNvPr id="830" name="Google Shape;830;p43"/>
            <p:cNvSpPr/>
            <p:nvPr/>
          </p:nvSpPr>
          <p:spPr>
            <a:xfrm>
              <a:off x="4786575" y="768400"/>
              <a:ext cx="921775" cy="1075850"/>
            </a:xfrm>
            <a:custGeom>
              <a:avLst/>
              <a:gdLst/>
              <a:ahLst/>
              <a:cxnLst/>
              <a:rect l="l" t="t" r="r" b="b"/>
              <a:pathLst>
                <a:path w="36871" h="43034" extrusionOk="0">
                  <a:moveTo>
                    <a:pt x="7113" y="0"/>
                  </a:moveTo>
                  <a:cubicBezTo>
                    <a:pt x="6019" y="790"/>
                    <a:pt x="5502" y="4438"/>
                    <a:pt x="5502" y="4438"/>
                  </a:cubicBezTo>
                  <a:lnTo>
                    <a:pt x="92" y="34560"/>
                  </a:lnTo>
                  <a:cubicBezTo>
                    <a:pt x="1" y="35077"/>
                    <a:pt x="183" y="37691"/>
                    <a:pt x="2949" y="38207"/>
                  </a:cubicBezTo>
                  <a:lnTo>
                    <a:pt x="29819" y="43010"/>
                  </a:lnTo>
                  <a:cubicBezTo>
                    <a:pt x="29890" y="43026"/>
                    <a:pt x="29961" y="43033"/>
                    <a:pt x="30030" y="43033"/>
                  </a:cubicBezTo>
                  <a:cubicBezTo>
                    <a:pt x="30486" y="43033"/>
                    <a:pt x="30864" y="42699"/>
                    <a:pt x="30943" y="42250"/>
                  </a:cubicBezTo>
                  <a:lnTo>
                    <a:pt x="36871" y="9301"/>
                  </a:lnTo>
                  <a:lnTo>
                    <a:pt x="71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1" name="Google Shape;831;p43"/>
            <p:cNvSpPr/>
            <p:nvPr/>
          </p:nvSpPr>
          <p:spPr>
            <a:xfrm>
              <a:off x="4812425" y="842100"/>
              <a:ext cx="869325" cy="973025"/>
            </a:xfrm>
            <a:custGeom>
              <a:avLst/>
              <a:gdLst/>
              <a:ahLst/>
              <a:cxnLst/>
              <a:rect l="l" t="t" r="r" b="b"/>
              <a:pathLst>
                <a:path w="34773" h="38921" extrusionOk="0">
                  <a:moveTo>
                    <a:pt x="5988" y="1"/>
                  </a:moveTo>
                  <a:lnTo>
                    <a:pt x="91" y="32949"/>
                  </a:lnTo>
                  <a:cubicBezTo>
                    <a:pt x="0" y="33466"/>
                    <a:pt x="334" y="33983"/>
                    <a:pt x="882" y="34074"/>
                  </a:cubicBezTo>
                  <a:lnTo>
                    <a:pt x="27751" y="38907"/>
                  </a:lnTo>
                  <a:cubicBezTo>
                    <a:pt x="27805" y="38916"/>
                    <a:pt x="27858" y="38921"/>
                    <a:pt x="27911" y="38921"/>
                  </a:cubicBezTo>
                  <a:cubicBezTo>
                    <a:pt x="28371" y="38921"/>
                    <a:pt x="28794" y="38580"/>
                    <a:pt x="28876" y="38117"/>
                  </a:cubicBezTo>
                  <a:lnTo>
                    <a:pt x="34773" y="5168"/>
                  </a:lnTo>
                  <a:lnTo>
                    <a:pt x="5988" y="1"/>
                  </a:ln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2" name="Google Shape;832;p43"/>
            <p:cNvSpPr/>
            <p:nvPr/>
          </p:nvSpPr>
          <p:spPr>
            <a:xfrm>
              <a:off x="4805575" y="820825"/>
              <a:ext cx="869350" cy="972275"/>
            </a:xfrm>
            <a:custGeom>
              <a:avLst/>
              <a:gdLst/>
              <a:ahLst/>
              <a:cxnLst/>
              <a:rect l="l" t="t" r="r" b="b"/>
              <a:pathLst>
                <a:path w="34774" h="38891" extrusionOk="0">
                  <a:moveTo>
                    <a:pt x="5988" y="0"/>
                  </a:moveTo>
                  <a:lnTo>
                    <a:pt x="92" y="32919"/>
                  </a:lnTo>
                  <a:cubicBezTo>
                    <a:pt x="1" y="33436"/>
                    <a:pt x="335" y="33952"/>
                    <a:pt x="852" y="34044"/>
                  </a:cubicBezTo>
                  <a:lnTo>
                    <a:pt x="27721" y="38876"/>
                  </a:lnTo>
                  <a:cubicBezTo>
                    <a:pt x="27778" y="38886"/>
                    <a:pt x="27834" y="38890"/>
                    <a:pt x="27889" y="38890"/>
                  </a:cubicBezTo>
                  <a:cubicBezTo>
                    <a:pt x="28365" y="38890"/>
                    <a:pt x="28767" y="38549"/>
                    <a:pt x="28876" y="38086"/>
                  </a:cubicBezTo>
                  <a:lnTo>
                    <a:pt x="34773" y="5168"/>
                  </a:lnTo>
                  <a:lnTo>
                    <a:pt x="59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3" name="Google Shape;833;p43"/>
            <p:cNvSpPr/>
            <p:nvPr/>
          </p:nvSpPr>
          <p:spPr>
            <a:xfrm>
              <a:off x="4800250" y="766525"/>
              <a:ext cx="871625" cy="992400"/>
            </a:xfrm>
            <a:custGeom>
              <a:avLst/>
              <a:gdLst/>
              <a:ahLst/>
              <a:cxnLst/>
              <a:rect l="l" t="t" r="r" b="b"/>
              <a:pathLst>
                <a:path w="34865" h="39696" extrusionOk="0">
                  <a:moveTo>
                    <a:pt x="6976" y="0"/>
                  </a:moveTo>
                  <a:cubicBezTo>
                    <a:pt x="6500" y="0"/>
                    <a:pt x="6101" y="341"/>
                    <a:pt x="6019" y="805"/>
                  </a:cubicBezTo>
                  <a:lnTo>
                    <a:pt x="92" y="33723"/>
                  </a:lnTo>
                  <a:cubicBezTo>
                    <a:pt x="1" y="34270"/>
                    <a:pt x="366" y="34757"/>
                    <a:pt x="882" y="34848"/>
                  </a:cubicBezTo>
                  <a:lnTo>
                    <a:pt x="27752" y="39681"/>
                  </a:lnTo>
                  <a:cubicBezTo>
                    <a:pt x="27809" y="39691"/>
                    <a:pt x="27866" y="39696"/>
                    <a:pt x="27922" y="39696"/>
                  </a:cubicBezTo>
                  <a:cubicBezTo>
                    <a:pt x="28377" y="39696"/>
                    <a:pt x="28796" y="39377"/>
                    <a:pt x="28877" y="38890"/>
                  </a:cubicBezTo>
                  <a:lnTo>
                    <a:pt x="34773" y="5972"/>
                  </a:lnTo>
                  <a:cubicBezTo>
                    <a:pt x="34865" y="5455"/>
                    <a:pt x="34530" y="4938"/>
                    <a:pt x="33983" y="4847"/>
                  </a:cubicBezTo>
                  <a:lnTo>
                    <a:pt x="7144" y="14"/>
                  </a:lnTo>
                  <a:cubicBezTo>
                    <a:pt x="7087" y="5"/>
                    <a:pt x="7031" y="0"/>
                    <a:pt x="69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4" name="Google Shape;834;p43"/>
            <p:cNvSpPr/>
            <p:nvPr/>
          </p:nvSpPr>
          <p:spPr>
            <a:xfrm>
              <a:off x="5063175" y="985375"/>
              <a:ext cx="364775" cy="252250"/>
            </a:xfrm>
            <a:custGeom>
              <a:avLst/>
              <a:gdLst/>
              <a:ahLst/>
              <a:cxnLst/>
              <a:rect l="l" t="t" r="r" b="b"/>
              <a:pathLst>
                <a:path w="14591" h="10090" extrusionOk="0">
                  <a:moveTo>
                    <a:pt x="2143" y="0"/>
                  </a:moveTo>
                  <a:cubicBezTo>
                    <a:pt x="1667" y="0"/>
                    <a:pt x="1268" y="341"/>
                    <a:pt x="1186" y="805"/>
                  </a:cubicBezTo>
                  <a:lnTo>
                    <a:pt x="92" y="6884"/>
                  </a:lnTo>
                  <a:cubicBezTo>
                    <a:pt x="1" y="7431"/>
                    <a:pt x="335" y="7917"/>
                    <a:pt x="882" y="8008"/>
                  </a:cubicBezTo>
                  <a:lnTo>
                    <a:pt x="12281" y="10075"/>
                  </a:lnTo>
                  <a:cubicBezTo>
                    <a:pt x="12334" y="10085"/>
                    <a:pt x="12388" y="10089"/>
                    <a:pt x="12441" y="10089"/>
                  </a:cubicBezTo>
                  <a:cubicBezTo>
                    <a:pt x="12900" y="10089"/>
                    <a:pt x="13323" y="9748"/>
                    <a:pt x="13405" y="9285"/>
                  </a:cubicBezTo>
                  <a:lnTo>
                    <a:pt x="14499" y="3206"/>
                  </a:lnTo>
                  <a:cubicBezTo>
                    <a:pt x="14591" y="2689"/>
                    <a:pt x="14256" y="2172"/>
                    <a:pt x="13709" y="2081"/>
                  </a:cubicBezTo>
                  <a:lnTo>
                    <a:pt x="2311" y="14"/>
                  </a:lnTo>
                  <a:cubicBezTo>
                    <a:pt x="2254" y="5"/>
                    <a:pt x="2198" y="0"/>
                    <a:pt x="2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35" name="Google Shape;835;p43">
            <a:hlinkClick r:id="rId3" action="ppaction://hlinksldjump"/>
          </p:cNvPr>
          <p:cNvSpPr/>
          <p:nvPr/>
        </p:nvSpPr>
        <p:spPr>
          <a:xfrm>
            <a:off x="787584" y="1501344"/>
            <a:ext cx="700000" cy="666800"/>
          </a:xfrm>
          <a:prstGeom prst="roundRect">
            <a:avLst>
              <a:gd name="adj" fmla="val 30219"/>
            </a:avLst>
          </a:prstGeom>
          <a:solidFill>
            <a:schemeClr val="lt1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333" b="1" dirty="0">
                <a:latin typeface="Lato"/>
                <a:ea typeface="Lato"/>
                <a:cs typeface="Lato"/>
                <a:sym typeface="Lato"/>
              </a:rPr>
              <a:t>6</a:t>
            </a:r>
            <a:endParaRPr sz="3333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6" name="Google Shape;836;p43">
            <a:hlinkClick r:id="rId4" action="ppaction://hlinksldjump"/>
          </p:cNvPr>
          <p:cNvSpPr/>
          <p:nvPr/>
        </p:nvSpPr>
        <p:spPr>
          <a:xfrm>
            <a:off x="787584" y="2611053"/>
            <a:ext cx="700000" cy="666800"/>
          </a:xfrm>
          <a:prstGeom prst="roundRect">
            <a:avLst>
              <a:gd name="adj" fmla="val 30219"/>
            </a:avLst>
          </a:prstGeom>
          <a:solidFill>
            <a:schemeClr val="lt1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333" b="1" dirty="0">
                <a:latin typeface="Lato"/>
                <a:ea typeface="Lato"/>
                <a:cs typeface="Lato"/>
                <a:sym typeface="Lato"/>
              </a:rPr>
              <a:t>7</a:t>
            </a:r>
            <a:endParaRPr sz="3333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7" name="Google Shape;837;p43">
            <a:hlinkClick r:id="rId5" action="ppaction://hlinksldjump"/>
          </p:cNvPr>
          <p:cNvSpPr/>
          <p:nvPr/>
        </p:nvSpPr>
        <p:spPr>
          <a:xfrm>
            <a:off x="787584" y="3749914"/>
            <a:ext cx="700000" cy="666800"/>
          </a:xfrm>
          <a:prstGeom prst="roundRect">
            <a:avLst>
              <a:gd name="adj" fmla="val 30219"/>
            </a:avLst>
          </a:prstGeom>
          <a:solidFill>
            <a:schemeClr val="lt1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333" b="1" dirty="0">
                <a:latin typeface="Lato"/>
                <a:ea typeface="Lato"/>
                <a:cs typeface="Lato"/>
                <a:sym typeface="Lato"/>
              </a:rPr>
              <a:t>8</a:t>
            </a:r>
            <a:endParaRPr sz="3333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16388" y="1556768"/>
            <a:ext cx="2847787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Century Gothic" panose="020B0502020202020204" pitchFamily="34" charset="0"/>
              </a:rPr>
              <a:t>beureum</a:t>
            </a:r>
            <a:endParaRPr lang="en-ID" sz="3200" dirty="0">
              <a:latin typeface="Century Gothic" panose="020B0502020202020204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830078" y="2613059"/>
            <a:ext cx="2847787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Century Gothic" panose="020B0502020202020204" pitchFamily="34" charset="0"/>
              </a:rPr>
              <a:t>sampeu</a:t>
            </a:r>
            <a:endParaRPr lang="en-ID" sz="3200" dirty="0">
              <a:latin typeface="Century Gothic" panose="020B0502020202020204" pitchFamily="34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1780636" y="3755739"/>
            <a:ext cx="2847787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Century Gothic" panose="020B0502020202020204" pitchFamily="34" charset="0"/>
              </a:rPr>
              <a:t>ceurik</a:t>
            </a:r>
            <a:endParaRPr lang="en-ID" sz="3200" dirty="0">
              <a:latin typeface="Century Gothic" panose="020B0502020202020204" pitchFamily="34" charset="0"/>
            </a:endParaRPr>
          </a:p>
        </p:txBody>
      </p:sp>
      <p:sp>
        <p:nvSpPr>
          <p:cNvPr id="119" name="Google Shape;837;p43">
            <a:hlinkClick r:id="rId5" action="ppaction://hlinksldjump"/>
          </p:cNvPr>
          <p:cNvSpPr/>
          <p:nvPr/>
        </p:nvSpPr>
        <p:spPr>
          <a:xfrm>
            <a:off x="773379" y="4800685"/>
            <a:ext cx="700000" cy="666800"/>
          </a:xfrm>
          <a:prstGeom prst="roundRect">
            <a:avLst>
              <a:gd name="adj" fmla="val 30219"/>
            </a:avLst>
          </a:prstGeom>
          <a:solidFill>
            <a:schemeClr val="lt1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333" b="1" dirty="0">
                <a:latin typeface="Lato"/>
                <a:ea typeface="Lato"/>
                <a:cs typeface="Lato"/>
                <a:sym typeface="Lato"/>
              </a:rPr>
              <a:t>9</a:t>
            </a:r>
            <a:endParaRPr sz="3333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794890" y="4811688"/>
            <a:ext cx="2847787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Century Gothic" panose="020B0502020202020204" pitchFamily="34" charset="0"/>
              </a:rPr>
              <a:t>peyeum</a:t>
            </a:r>
            <a:endParaRPr lang="en-ID" sz="3200" dirty="0">
              <a:latin typeface="Century Gothic" panose="020B0502020202020204" pitchFamily="34" charset="0"/>
            </a:endParaRPr>
          </a:p>
        </p:txBody>
      </p:sp>
      <p:grpSp>
        <p:nvGrpSpPr>
          <p:cNvPr id="121" name="Google Shape;1801;p61"/>
          <p:cNvGrpSpPr/>
          <p:nvPr/>
        </p:nvGrpSpPr>
        <p:grpSpPr>
          <a:xfrm>
            <a:off x="7970943" y="1263309"/>
            <a:ext cx="3332440" cy="5377370"/>
            <a:chOff x="5935827" y="724913"/>
            <a:chExt cx="2395220" cy="3697695"/>
          </a:xfrm>
        </p:grpSpPr>
        <p:sp>
          <p:nvSpPr>
            <p:cNvPr id="122" name="Google Shape;1802;p61"/>
            <p:cNvSpPr/>
            <p:nvPr/>
          </p:nvSpPr>
          <p:spPr>
            <a:xfrm>
              <a:off x="6717393" y="2212159"/>
              <a:ext cx="835100" cy="509909"/>
            </a:xfrm>
            <a:custGeom>
              <a:avLst/>
              <a:gdLst/>
              <a:ahLst/>
              <a:cxnLst/>
              <a:rect l="l" t="t" r="r" b="b"/>
              <a:pathLst>
                <a:path w="16628" h="10153" extrusionOk="0">
                  <a:moveTo>
                    <a:pt x="16627" y="0"/>
                  </a:moveTo>
                  <a:lnTo>
                    <a:pt x="1" y="61"/>
                  </a:lnTo>
                  <a:lnTo>
                    <a:pt x="1" y="10152"/>
                  </a:lnTo>
                  <a:lnTo>
                    <a:pt x="16019" y="10092"/>
                  </a:lnTo>
                  <a:lnTo>
                    <a:pt x="1662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803;p61"/>
            <p:cNvSpPr/>
            <p:nvPr/>
          </p:nvSpPr>
          <p:spPr>
            <a:xfrm>
              <a:off x="6564766" y="1966369"/>
              <a:ext cx="117571" cy="996866"/>
            </a:xfrm>
            <a:custGeom>
              <a:avLst/>
              <a:gdLst/>
              <a:ahLst/>
              <a:cxnLst/>
              <a:rect l="l" t="t" r="r" b="b"/>
              <a:pathLst>
                <a:path w="2341" h="19849" extrusionOk="0">
                  <a:moveTo>
                    <a:pt x="2189" y="1"/>
                  </a:moveTo>
                  <a:lnTo>
                    <a:pt x="304" y="61"/>
                  </a:lnTo>
                  <a:lnTo>
                    <a:pt x="0" y="19849"/>
                  </a:lnTo>
                  <a:lnTo>
                    <a:pt x="2341" y="1975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804;p61"/>
            <p:cNvSpPr/>
            <p:nvPr/>
          </p:nvSpPr>
          <p:spPr>
            <a:xfrm>
              <a:off x="6674654" y="1966369"/>
              <a:ext cx="68755" cy="992296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1"/>
                  </a:moveTo>
                  <a:lnTo>
                    <a:pt x="153" y="19758"/>
                  </a:lnTo>
                  <a:lnTo>
                    <a:pt x="1369" y="19697"/>
                  </a:lnTo>
                  <a:lnTo>
                    <a:pt x="1338" y="97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805;p61"/>
            <p:cNvSpPr/>
            <p:nvPr/>
          </p:nvSpPr>
          <p:spPr>
            <a:xfrm>
              <a:off x="7468474" y="1990777"/>
              <a:ext cx="142029" cy="992296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1" y="19758"/>
                  </a:lnTo>
                  <a:lnTo>
                    <a:pt x="231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806;p61"/>
            <p:cNvSpPr/>
            <p:nvPr/>
          </p:nvSpPr>
          <p:spPr>
            <a:xfrm>
              <a:off x="7584489" y="1990777"/>
              <a:ext cx="91656" cy="992296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517" y="1"/>
                  </a:moveTo>
                  <a:lnTo>
                    <a:pt x="1" y="19758"/>
                  </a:lnTo>
                  <a:lnTo>
                    <a:pt x="1247" y="19758"/>
                  </a:lnTo>
                  <a:lnTo>
                    <a:pt x="1824" y="1034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807;p61"/>
            <p:cNvSpPr/>
            <p:nvPr/>
          </p:nvSpPr>
          <p:spPr>
            <a:xfrm>
              <a:off x="6714380" y="3025818"/>
              <a:ext cx="116064" cy="972458"/>
            </a:xfrm>
            <a:custGeom>
              <a:avLst/>
              <a:gdLst/>
              <a:ahLst/>
              <a:cxnLst/>
              <a:rect l="l" t="t" r="r" b="b"/>
              <a:pathLst>
                <a:path w="2311" h="19363" extrusionOk="0">
                  <a:moveTo>
                    <a:pt x="0" y="0"/>
                  </a:moveTo>
                  <a:lnTo>
                    <a:pt x="517" y="19332"/>
                  </a:lnTo>
                  <a:lnTo>
                    <a:pt x="2310" y="19362"/>
                  </a:lnTo>
                  <a:lnTo>
                    <a:pt x="2249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808;p61"/>
            <p:cNvSpPr/>
            <p:nvPr/>
          </p:nvSpPr>
          <p:spPr>
            <a:xfrm>
              <a:off x="6827331" y="3028831"/>
              <a:ext cx="70261" cy="969445"/>
            </a:xfrm>
            <a:custGeom>
              <a:avLst/>
              <a:gdLst/>
              <a:ahLst/>
              <a:cxnLst/>
              <a:rect l="l" t="t" r="r" b="b"/>
              <a:pathLst>
                <a:path w="1399" h="19303" extrusionOk="0">
                  <a:moveTo>
                    <a:pt x="0" y="1"/>
                  </a:moveTo>
                  <a:lnTo>
                    <a:pt x="61" y="19302"/>
                  </a:lnTo>
                  <a:lnTo>
                    <a:pt x="1399" y="18329"/>
                  </a:lnTo>
                  <a:lnTo>
                    <a:pt x="1186" y="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809;p61"/>
            <p:cNvSpPr/>
            <p:nvPr/>
          </p:nvSpPr>
          <p:spPr>
            <a:xfrm>
              <a:off x="7503580" y="3073127"/>
              <a:ext cx="135902" cy="972458"/>
            </a:xfrm>
            <a:custGeom>
              <a:avLst/>
              <a:gdLst/>
              <a:ahLst/>
              <a:cxnLst/>
              <a:rect l="l" t="t" r="r" b="b"/>
              <a:pathLst>
                <a:path w="2706" h="19363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62"/>
                  </a:lnTo>
                  <a:lnTo>
                    <a:pt x="2280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810;p61"/>
            <p:cNvSpPr/>
            <p:nvPr/>
          </p:nvSpPr>
          <p:spPr>
            <a:xfrm>
              <a:off x="7618088" y="3074634"/>
              <a:ext cx="87036" cy="970952"/>
            </a:xfrm>
            <a:custGeom>
              <a:avLst/>
              <a:gdLst/>
              <a:ahLst/>
              <a:cxnLst/>
              <a:rect l="l" t="t" r="r" b="b"/>
              <a:pathLst>
                <a:path w="1733" h="19333" extrusionOk="0">
                  <a:moveTo>
                    <a:pt x="0" y="1"/>
                  </a:moveTo>
                  <a:lnTo>
                    <a:pt x="426" y="19332"/>
                  </a:lnTo>
                  <a:lnTo>
                    <a:pt x="173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811;p61"/>
            <p:cNvSpPr/>
            <p:nvPr/>
          </p:nvSpPr>
          <p:spPr>
            <a:xfrm>
              <a:off x="7207416" y="3079204"/>
              <a:ext cx="134395" cy="970952"/>
            </a:xfrm>
            <a:custGeom>
              <a:avLst/>
              <a:gdLst/>
              <a:ahLst/>
              <a:cxnLst/>
              <a:rect l="l" t="t" r="r" b="b"/>
              <a:pathLst>
                <a:path w="2676" h="19333" extrusionOk="0">
                  <a:moveTo>
                    <a:pt x="1" y="1"/>
                  </a:moveTo>
                  <a:lnTo>
                    <a:pt x="882" y="19332"/>
                  </a:lnTo>
                  <a:lnTo>
                    <a:pt x="2676" y="19332"/>
                  </a:lnTo>
                  <a:lnTo>
                    <a:pt x="2281" y="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812;p61"/>
            <p:cNvSpPr/>
            <p:nvPr/>
          </p:nvSpPr>
          <p:spPr>
            <a:xfrm>
              <a:off x="7321924" y="3080761"/>
              <a:ext cx="85529" cy="969395"/>
            </a:xfrm>
            <a:custGeom>
              <a:avLst/>
              <a:gdLst/>
              <a:ahLst/>
              <a:cxnLst/>
              <a:rect l="l" t="t" r="r" b="b"/>
              <a:pathLst>
                <a:path w="1703" h="19302" extrusionOk="0">
                  <a:moveTo>
                    <a:pt x="1" y="0"/>
                  </a:moveTo>
                  <a:lnTo>
                    <a:pt x="396" y="19301"/>
                  </a:lnTo>
                  <a:lnTo>
                    <a:pt x="1703" y="18298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813;p61"/>
            <p:cNvSpPr/>
            <p:nvPr/>
          </p:nvSpPr>
          <p:spPr>
            <a:xfrm>
              <a:off x="6656372" y="2126680"/>
              <a:ext cx="859458" cy="537381"/>
            </a:xfrm>
            <a:custGeom>
              <a:avLst/>
              <a:gdLst/>
              <a:ahLst/>
              <a:cxnLst/>
              <a:rect l="l" t="t" r="r" b="b"/>
              <a:pathLst>
                <a:path w="17113" h="10700" extrusionOk="0">
                  <a:moveTo>
                    <a:pt x="0" y="0"/>
                  </a:moveTo>
                  <a:lnTo>
                    <a:pt x="456" y="10699"/>
                  </a:lnTo>
                  <a:lnTo>
                    <a:pt x="16475" y="10669"/>
                  </a:lnTo>
                  <a:lnTo>
                    <a:pt x="17113" y="5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814;p61"/>
            <p:cNvSpPr/>
            <p:nvPr/>
          </p:nvSpPr>
          <p:spPr>
            <a:xfrm>
              <a:off x="7850117" y="1317591"/>
              <a:ext cx="1557" cy="3114"/>
            </a:xfrm>
            <a:custGeom>
              <a:avLst/>
              <a:gdLst/>
              <a:ahLst/>
              <a:cxnLst/>
              <a:rect l="l" t="t" r="r" b="b"/>
              <a:pathLst>
                <a:path w="31" h="62" extrusionOk="0">
                  <a:moveTo>
                    <a:pt x="31" y="0"/>
                  </a:moveTo>
                  <a:cubicBezTo>
                    <a:pt x="31" y="31"/>
                    <a:pt x="1" y="61"/>
                    <a:pt x="1" y="61"/>
                  </a:cubicBezTo>
                  <a:cubicBezTo>
                    <a:pt x="1" y="61"/>
                    <a:pt x="31" y="31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815;p61"/>
            <p:cNvSpPr/>
            <p:nvPr/>
          </p:nvSpPr>
          <p:spPr>
            <a:xfrm>
              <a:off x="6886845" y="204115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816;p61"/>
            <p:cNvSpPr/>
            <p:nvPr/>
          </p:nvSpPr>
          <p:spPr>
            <a:xfrm>
              <a:off x="6299138" y="1463991"/>
              <a:ext cx="216811" cy="137760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47" y="1"/>
                  </a:moveTo>
                  <a:cubicBezTo>
                    <a:pt x="1515" y="1"/>
                    <a:pt x="688" y="246"/>
                    <a:pt x="1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70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04" y="163"/>
                    <a:pt x="3024" y="1"/>
                    <a:pt x="234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817;p61"/>
            <p:cNvSpPr/>
            <p:nvPr/>
          </p:nvSpPr>
          <p:spPr>
            <a:xfrm>
              <a:off x="6293011" y="1386145"/>
              <a:ext cx="222938" cy="114658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298" y="0"/>
                  </a:moveTo>
                  <a:cubicBezTo>
                    <a:pt x="1859" y="0"/>
                    <a:pt x="1386" y="99"/>
                    <a:pt x="913" y="368"/>
                  </a:cubicBezTo>
                  <a:cubicBezTo>
                    <a:pt x="275" y="733"/>
                    <a:pt x="1" y="1523"/>
                    <a:pt x="123" y="2283"/>
                  </a:cubicBezTo>
                  <a:cubicBezTo>
                    <a:pt x="810" y="1796"/>
                    <a:pt x="1637" y="1551"/>
                    <a:pt x="2469" y="1551"/>
                  </a:cubicBezTo>
                  <a:cubicBezTo>
                    <a:pt x="3146" y="1551"/>
                    <a:pt x="3826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0"/>
                    <a:pt x="229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818;p61"/>
            <p:cNvSpPr/>
            <p:nvPr/>
          </p:nvSpPr>
          <p:spPr>
            <a:xfrm>
              <a:off x="6363273" y="1470068"/>
              <a:ext cx="134345" cy="114708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133" y="0"/>
                  </a:moveTo>
                  <a:cubicBezTo>
                    <a:pt x="750" y="0"/>
                    <a:pt x="358" y="82"/>
                    <a:pt x="31" y="156"/>
                  </a:cubicBezTo>
                  <a:cubicBezTo>
                    <a:pt x="0" y="186"/>
                    <a:pt x="0" y="217"/>
                    <a:pt x="31" y="217"/>
                  </a:cubicBezTo>
                  <a:cubicBezTo>
                    <a:pt x="387" y="217"/>
                    <a:pt x="795" y="137"/>
                    <a:pt x="1178" y="137"/>
                  </a:cubicBezTo>
                  <a:cubicBezTo>
                    <a:pt x="1580" y="137"/>
                    <a:pt x="1955" y="224"/>
                    <a:pt x="2219" y="581"/>
                  </a:cubicBezTo>
                  <a:cubicBezTo>
                    <a:pt x="2553" y="1037"/>
                    <a:pt x="2493" y="1676"/>
                    <a:pt x="2523" y="2192"/>
                  </a:cubicBezTo>
                  <a:cubicBezTo>
                    <a:pt x="2523" y="2253"/>
                    <a:pt x="2561" y="2284"/>
                    <a:pt x="2599" y="2284"/>
                  </a:cubicBezTo>
                  <a:cubicBezTo>
                    <a:pt x="2637" y="2284"/>
                    <a:pt x="2675" y="2253"/>
                    <a:pt x="2675" y="2192"/>
                  </a:cubicBezTo>
                  <a:cubicBezTo>
                    <a:pt x="2675" y="1585"/>
                    <a:pt x="2675" y="825"/>
                    <a:pt x="2219" y="369"/>
                  </a:cubicBezTo>
                  <a:cubicBezTo>
                    <a:pt x="1924" y="89"/>
                    <a:pt x="1534" y="0"/>
                    <a:pt x="11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819;p61"/>
            <p:cNvSpPr/>
            <p:nvPr/>
          </p:nvSpPr>
          <p:spPr>
            <a:xfrm>
              <a:off x="6420275" y="1501758"/>
              <a:ext cx="78548" cy="47360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0"/>
                  </a:moveTo>
                  <a:cubicBezTo>
                    <a:pt x="390" y="0"/>
                    <a:pt x="220" y="58"/>
                    <a:pt x="51" y="194"/>
                  </a:cubicBezTo>
                  <a:cubicBezTo>
                    <a:pt x="1" y="243"/>
                    <a:pt x="32" y="293"/>
                    <a:pt x="79" y="293"/>
                  </a:cubicBezTo>
                  <a:cubicBezTo>
                    <a:pt x="89" y="293"/>
                    <a:pt x="100" y="290"/>
                    <a:pt x="111" y="285"/>
                  </a:cubicBezTo>
                  <a:cubicBezTo>
                    <a:pt x="250" y="229"/>
                    <a:pt x="383" y="193"/>
                    <a:pt x="512" y="193"/>
                  </a:cubicBezTo>
                  <a:cubicBezTo>
                    <a:pt x="666" y="193"/>
                    <a:pt x="814" y="244"/>
                    <a:pt x="962" y="376"/>
                  </a:cubicBezTo>
                  <a:cubicBezTo>
                    <a:pt x="1145" y="528"/>
                    <a:pt x="123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4" y="872"/>
                    <a:pt x="1540" y="802"/>
                  </a:cubicBezTo>
                  <a:cubicBezTo>
                    <a:pt x="1343" y="385"/>
                    <a:pt x="972" y="0"/>
                    <a:pt x="55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820;p61"/>
            <p:cNvSpPr/>
            <p:nvPr/>
          </p:nvSpPr>
          <p:spPr>
            <a:xfrm>
              <a:off x="7500516" y="1463991"/>
              <a:ext cx="216861" cy="137760"/>
            </a:xfrm>
            <a:custGeom>
              <a:avLst/>
              <a:gdLst/>
              <a:ahLst/>
              <a:cxnLst/>
              <a:rect l="l" t="t" r="r" b="b"/>
              <a:pathLst>
                <a:path w="4318" h="2743" extrusionOk="0">
                  <a:moveTo>
                    <a:pt x="1948" y="1"/>
                  </a:moveTo>
                  <a:cubicBezTo>
                    <a:pt x="1273" y="1"/>
                    <a:pt x="600" y="163"/>
                    <a:pt x="1" y="490"/>
                  </a:cubicBezTo>
                  <a:lnTo>
                    <a:pt x="1" y="2405"/>
                  </a:lnTo>
                  <a:cubicBezTo>
                    <a:pt x="656" y="2640"/>
                    <a:pt x="1235" y="2742"/>
                    <a:pt x="1739" y="2742"/>
                  </a:cubicBezTo>
                  <a:cubicBezTo>
                    <a:pt x="3314" y="2742"/>
                    <a:pt x="4156" y="1746"/>
                    <a:pt x="4317" y="733"/>
                  </a:cubicBezTo>
                  <a:cubicBezTo>
                    <a:pt x="3613" y="246"/>
                    <a:pt x="2779" y="1"/>
                    <a:pt x="194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821;p61"/>
            <p:cNvSpPr/>
            <p:nvPr/>
          </p:nvSpPr>
          <p:spPr>
            <a:xfrm>
              <a:off x="7500516" y="1386145"/>
              <a:ext cx="222938" cy="114658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142" y="0"/>
                  </a:moveTo>
                  <a:cubicBezTo>
                    <a:pt x="945" y="0"/>
                    <a:pt x="1" y="733"/>
                    <a:pt x="1" y="733"/>
                  </a:cubicBezTo>
                  <a:lnTo>
                    <a:pt x="1" y="2040"/>
                  </a:lnTo>
                  <a:cubicBezTo>
                    <a:pt x="600" y="1713"/>
                    <a:pt x="1273" y="1551"/>
                    <a:pt x="1948" y="1551"/>
                  </a:cubicBezTo>
                  <a:cubicBezTo>
                    <a:pt x="2779" y="1551"/>
                    <a:pt x="3613" y="1796"/>
                    <a:pt x="4317" y="2283"/>
                  </a:cubicBezTo>
                  <a:cubicBezTo>
                    <a:pt x="4439" y="1523"/>
                    <a:pt x="4165" y="733"/>
                    <a:pt x="3527" y="368"/>
                  </a:cubicBezTo>
                  <a:cubicBezTo>
                    <a:pt x="3054" y="99"/>
                    <a:pt x="2581" y="0"/>
                    <a:pt x="214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822;p61"/>
            <p:cNvSpPr/>
            <p:nvPr/>
          </p:nvSpPr>
          <p:spPr>
            <a:xfrm>
              <a:off x="7517341" y="1470068"/>
              <a:ext cx="134395" cy="114708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546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31" y="2192"/>
                  </a:cubicBezTo>
                  <a:cubicBezTo>
                    <a:pt x="31" y="2253"/>
                    <a:pt x="69" y="2284"/>
                    <a:pt x="107" y="2284"/>
                  </a:cubicBezTo>
                  <a:cubicBezTo>
                    <a:pt x="145" y="2284"/>
                    <a:pt x="183" y="2253"/>
                    <a:pt x="183" y="2192"/>
                  </a:cubicBezTo>
                  <a:cubicBezTo>
                    <a:pt x="183" y="1676"/>
                    <a:pt x="152" y="1037"/>
                    <a:pt x="456" y="581"/>
                  </a:cubicBezTo>
                  <a:cubicBezTo>
                    <a:pt x="715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6"/>
                    <a:pt x="2675" y="156"/>
                  </a:cubicBezTo>
                  <a:cubicBezTo>
                    <a:pt x="2333" y="82"/>
                    <a:pt x="1933" y="0"/>
                    <a:pt x="15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823;p61"/>
            <p:cNvSpPr/>
            <p:nvPr/>
          </p:nvSpPr>
          <p:spPr>
            <a:xfrm>
              <a:off x="7517693" y="1502411"/>
              <a:ext cx="77242" cy="46707"/>
            </a:xfrm>
            <a:custGeom>
              <a:avLst/>
              <a:gdLst/>
              <a:ahLst/>
              <a:cxnLst/>
              <a:rect l="l" t="t" r="r" b="b"/>
              <a:pathLst>
                <a:path w="1538" h="930" extrusionOk="0">
                  <a:moveTo>
                    <a:pt x="1016" y="1"/>
                  </a:moveTo>
                  <a:cubicBezTo>
                    <a:pt x="595" y="1"/>
                    <a:pt x="222" y="371"/>
                    <a:pt x="24" y="789"/>
                  </a:cubicBezTo>
                  <a:cubicBezTo>
                    <a:pt x="0" y="859"/>
                    <a:pt x="50" y="930"/>
                    <a:pt x="101" y="930"/>
                  </a:cubicBezTo>
                  <a:cubicBezTo>
                    <a:pt x="116" y="930"/>
                    <a:pt x="132" y="924"/>
                    <a:pt x="145" y="910"/>
                  </a:cubicBezTo>
                  <a:cubicBezTo>
                    <a:pt x="297" y="728"/>
                    <a:pt x="388" y="515"/>
                    <a:pt x="571" y="363"/>
                  </a:cubicBezTo>
                  <a:cubicBezTo>
                    <a:pt x="719" y="231"/>
                    <a:pt x="868" y="180"/>
                    <a:pt x="1021" y="180"/>
                  </a:cubicBezTo>
                  <a:cubicBezTo>
                    <a:pt x="1150" y="180"/>
                    <a:pt x="1283" y="216"/>
                    <a:pt x="1422" y="272"/>
                  </a:cubicBezTo>
                  <a:cubicBezTo>
                    <a:pt x="1433" y="277"/>
                    <a:pt x="1444" y="280"/>
                    <a:pt x="1455" y="280"/>
                  </a:cubicBezTo>
                  <a:cubicBezTo>
                    <a:pt x="1502" y="280"/>
                    <a:pt x="1538" y="230"/>
                    <a:pt x="1513" y="181"/>
                  </a:cubicBezTo>
                  <a:cubicBezTo>
                    <a:pt x="1345" y="55"/>
                    <a:pt x="1177" y="1"/>
                    <a:pt x="10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824;p61"/>
            <p:cNvSpPr/>
            <p:nvPr/>
          </p:nvSpPr>
          <p:spPr>
            <a:xfrm>
              <a:off x="6905176" y="1951101"/>
              <a:ext cx="253473" cy="118525"/>
            </a:xfrm>
            <a:custGeom>
              <a:avLst/>
              <a:gdLst/>
              <a:ahLst/>
              <a:cxnLst/>
              <a:rect l="l" t="t" r="r" b="b"/>
              <a:pathLst>
                <a:path w="5047" h="2360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5" y="122"/>
                    <a:pt x="1764" y="396"/>
                    <a:pt x="183" y="943"/>
                  </a:cubicBezTo>
                  <a:cubicBezTo>
                    <a:pt x="122" y="1125"/>
                    <a:pt x="92" y="1277"/>
                    <a:pt x="1" y="1429"/>
                  </a:cubicBezTo>
                  <a:cubicBezTo>
                    <a:pt x="1" y="1429"/>
                    <a:pt x="792" y="2360"/>
                    <a:pt x="2506" y="2360"/>
                  </a:cubicBezTo>
                  <a:cubicBezTo>
                    <a:pt x="3192" y="2360"/>
                    <a:pt x="4026" y="221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825;p61"/>
            <p:cNvSpPr/>
            <p:nvPr/>
          </p:nvSpPr>
          <p:spPr>
            <a:xfrm>
              <a:off x="6905176" y="1856481"/>
              <a:ext cx="271804" cy="141979"/>
            </a:xfrm>
            <a:custGeom>
              <a:avLst/>
              <a:gdLst/>
              <a:ahLst/>
              <a:cxnLst/>
              <a:rect l="l" t="t" r="r" b="b"/>
              <a:pathLst>
                <a:path w="5412" h="2827" extrusionOk="0">
                  <a:moveTo>
                    <a:pt x="5411" y="0"/>
                  </a:moveTo>
                  <a:lnTo>
                    <a:pt x="1" y="426"/>
                  </a:lnTo>
                  <a:cubicBezTo>
                    <a:pt x="1" y="426"/>
                    <a:pt x="426" y="1763"/>
                    <a:pt x="183" y="2827"/>
                  </a:cubicBezTo>
                  <a:cubicBezTo>
                    <a:pt x="1764" y="2280"/>
                    <a:pt x="3375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826;p61"/>
            <p:cNvSpPr/>
            <p:nvPr/>
          </p:nvSpPr>
          <p:spPr>
            <a:xfrm>
              <a:off x="6492797" y="891100"/>
              <a:ext cx="1050504" cy="989835"/>
            </a:xfrm>
            <a:custGeom>
              <a:avLst/>
              <a:gdLst/>
              <a:ahLst/>
              <a:cxnLst/>
              <a:rect l="l" t="t" r="r" b="b"/>
              <a:pathLst>
                <a:path w="20917" h="19709" extrusionOk="0">
                  <a:moveTo>
                    <a:pt x="7883" y="1"/>
                  </a:moveTo>
                  <a:cubicBezTo>
                    <a:pt x="3784" y="1"/>
                    <a:pt x="0" y="2091"/>
                    <a:pt x="187" y="9921"/>
                  </a:cubicBezTo>
                  <a:cubicBezTo>
                    <a:pt x="187" y="9921"/>
                    <a:pt x="66" y="13599"/>
                    <a:pt x="947" y="15423"/>
                  </a:cubicBezTo>
                  <a:cubicBezTo>
                    <a:pt x="1859" y="17246"/>
                    <a:pt x="4807" y="19283"/>
                    <a:pt x="8789" y="19648"/>
                  </a:cubicBezTo>
                  <a:cubicBezTo>
                    <a:pt x="9232" y="19688"/>
                    <a:pt x="9691" y="19708"/>
                    <a:pt x="10158" y="19708"/>
                  </a:cubicBezTo>
                  <a:cubicBezTo>
                    <a:pt x="13891" y="19708"/>
                    <a:pt x="18165" y="18415"/>
                    <a:pt x="19245" y="15848"/>
                  </a:cubicBezTo>
                  <a:cubicBezTo>
                    <a:pt x="20431" y="12991"/>
                    <a:pt x="20917" y="10985"/>
                    <a:pt x="20552" y="8067"/>
                  </a:cubicBezTo>
                  <a:cubicBezTo>
                    <a:pt x="20188" y="5149"/>
                    <a:pt x="20005" y="3842"/>
                    <a:pt x="17300" y="2535"/>
                  </a:cubicBezTo>
                  <a:cubicBezTo>
                    <a:pt x="15980" y="1897"/>
                    <a:pt x="11788" y="1"/>
                    <a:pt x="788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827;p61"/>
            <p:cNvSpPr/>
            <p:nvPr/>
          </p:nvSpPr>
          <p:spPr>
            <a:xfrm>
              <a:off x="6972374" y="1388204"/>
              <a:ext cx="73275" cy="126510"/>
            </a:xfrm>
            <a:custGeom>
              <a:avLst/>
              <a:gdLst/>
              <a:ahLst/>
              <a:cxnLst/>
              <a:rect l="l" t="t" r="r" b="b"/>
              <a:pathLst>
                <a:path w="1459" h="2519" extrusionOk="0">
                  <a:moveTo>
                    <a:pt x="334" y="0"/>
                  </a:moveTo>
                  <a:cubicBezTo>
                    <a:pt x="319" y="0"/>
                    <a:pt x="304" y="8"/>
                    <a:pt x="304" y="23"/>
                  </a:cubicBezTo>
                  <a:cubicBezTo>
                    <a:pt x="213" y="327"/>
                    <a:pt x="182" y="692"/>
                    <a:pt x="91" y="1026"/>
                  </a:cubicBezTo>
                  <a:cubicBezTo>
                    <a:pt x="61" y="1239"/>
                    <a:pt x="0" y="1482"/>
                    <a:pt x="122" y="1695"/>
                  </a:cubicBezTo>
                  <a:cubicBezTo>
                    <a:pt x="176" y="1831"/>
                    <a:pt x="304" y="1943"/>
                    <a:pt x="439" y="1943"/>
                  </a:cubicBezTo>
                  <a:cubicBezTo>
                    <a:pt x="455" y="1943"/>
                    <a:pt x="471" y="1941"/>
                    <a:pt x="486" y="1938"/>
                  </a:cubicBezTo>
                  <a:cubicBezTo>
                    <a:pt x="578" y="1938"/>
                    <a:pt x="669" y="1877"/>
                    <a:pt x="730" y="1847"/>
                  </a:cubicBezTo>
                  <a:cubicBezTo>
                    <a:pt x="760" y="1816"/>
                    <a:pt x="821" y="1756"/>
                    <a:pt x="851" y="1756"/>
                  </a:cubicBezTo>
                  <a:cubicBezTo>
                    <a:pt x="902" y="1715"/>
                    <a:pt x="942" y="1695"/>
                    <a:pt x="974" y="1695"/>
                  </a:cubicBezTo>
                  <a:cubicBezTo>
                    <a:pt x="1037" y="1695"/>
                    <a:pt x="1064" y="1776"/>
                    <a:pt x="1064" y="1938"/>
                  </a:cubicBezTo>
                  <a:cubicBezTo>
                    <a:pt x="1216" y="2151"/>
                    <a:pt x="1185" y="2272"/>
                    <a:pt x="942" y="2333"/>
                  </a:cubicBezTo>
                  <a:cubicBezTo>
                    <a:pt x="830" y="2361"/>
                    <a:pt x="873" y="2519"/>
                    <a:pt x="952" y="2519"/>
                  </a:cubicBezTo>
                  <a:cubicBezTo>
                    <a:pt x="959" y="2519"/>
                    <a:pt x="966" y="2518"/>
                    <a:pt x="973" y="2515"/>
                  </a:cubicBezTo>
                  <a:cubicBezTo>
                    <a:pt x="1216" y="2424"/>
                    <a:pt x="1459" y="2181"/>
                    <a:pt x="1459" y="1908"/>
                  </a:cubicBezTo>
                  <a:cubicBezTo>
                    <a:pt x="1429" y="1664"/>
                    <a:pt x="1216" y="1512"/>
                    <a:pt x="1003" y="1512"/>
                  </a:cubicBezTo>
                  <a:cubicBezTo>
                    <a:pt x="851" y="1512"/>
                    <a:pt x="790" y="1634"/>
                    <a:pt x="638" y="1695"/>
                  </a:cubicBezTo>
                  <a:cubicBezTo>
                    <a:pt x="562" y="1724"/>
                    <a:pt x="499" y="1737"/>
                    <a:pt x="447" y="1737"/>
                  </a:cubicBezTo>
                  <a:cubicBezTo>
                    <a:pt x="124" y="1737"/>
                    <a:pt x="221" y="1231"/>
                    <a:pt x="274" y="996"/>
                  </a:cubicBezTo>
                  <a:cubicBezTo>
                    <a:pt x="304" y="722"/>
                    <a:pt x="517" y="297"/>
                    <a:pt x="365" y="23"/>
                  </a:cubicBezTo>
                  <a:cubicBezTo>
                    <a:pt x="365" y="8"/>
                    <a:pt x="350" y="0"/>
                    <a:pt x="33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828;p61"/>
            <p:cNvSpPr/>
            <p:nvPr/>
          </p:nvSpPr>
          <p:spPr>
            <a:xfrm>
              <a:off x="6961677" y="1589698"/>
              <a:ext cx="108430" cy="51629"/>
            </a:xfrm>
            <a:custGeom>
              <a:avLst/>
              <a:gdLst/>
              <a:ahLst/>
              <a:cxnLst/>
              <a:rect l="l" t="t" r="r" b="b"/>
              <a:pathLst>
                <a:path w="2159" h="1028" extrusionOk="0">
                  <a:moveTo>
                    <a:pt x="2048" y="0"/>
                  </a:moveTo>
                  <a:cubicBezTo>
                    <a:pt x="1991" y="0"/>
                    <a:pt x="1930" y="38"/>
                    <a:pt x="1915" y="114"/>
                  </a:cubicBezTo>
                  <a:cubicBezTo>
                    <a:pt x="1857" y="547"/>
                    <a:pt x="1581" y="816"/>
                    <a:pt x="1162" y="816"/>
                  </a:cubicBezTo>
                  <a:cubicBezTo>
                    <a:pt x="1140" y="816"/>
                    <a:pt x="1118" y="815"/>
                    <a:pt x="1095" y="814"/>
                  </a:cubicBezTo>
                  <a:cubicBezTo>
                    <a:pt x="882" y="814"/>
                    <a:pt x="669" y="753"/>
                    <a:pt x="517" y="601"/>
                  </a:cubicBezTo>
                  <a:cubicBezTo>
                    <a:pt x="365" y="479"/>
                    <a:pt x="335" y="297"/>
                    <a:pt x="213" y="175"/>
                  </a:cubicBezTo>
                  <a:cubicBezTo>
                    <a:pt x="213" y="160"/>
                    <a:pt x="205" y="152"/>
                    <a:pt x="194" y="152"/>
                  </a:cubicBezTo>
                  <a:cubicBezTo>
                    <a:pt x="183" y="152"/>
                    <a:pt x="167" y="160"/>
                    <a:pt x="152" y="175"/>
                  </a:cubicBezTo>
                  <a:cubicBezTo>
                    <a:pt x="0" y="662"/>
                    <a:pt x="730" y="1026"/>
                    <a:pt x="1125" y="1026"/>
                  </a:cubicBezTo>
                  <a:cubicBezTo>
                    <a:pt x="1145" y="1027"/>
                    <a:pt x="1164" y="1028"/>
                    <a:pt x="1184" y="1028"/>
                  </a:cubicBezTo>
                  <a:cubicBezTo>
                    <a:pt x="1707" y="1028"/>
                    <a:pt x="2158" y="642"/>
                    <a:pt x="2158" y="114"/>
                  </a:cubicBezTo>
                  <a:cubicBezTo>
                    <a:pt x="2158" y="38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829;p61"/>
            <p:cNvSpPr/>
            <p:nvPr/>
          </p:nvSpPr>
          <p:spPr>
            <a:xfrm>
              <a:off x="6641657" y="1253256"/>
              <a:ext cx="98687" cy="69106"/>
            </a:xfrm>
            <a:custGeom>
              <a:avLst/>
              <a:gdLst/>
              <a:ahLst/>
              <a:cxnLst/>
              <a:rect l="l" t="t" r="r" b="b"/>
              <a:pathLst>
                <a:path w="1965" h="1376" extrusionOk="0">
                  <a:moveTo>
                    <a:pt x="1756" y="1"/>
                  </a:moveTo>
                  <a:cubicBezTo>
                    <a:pt x="1088" y="1"/>
                    <a:pt x="136" y="642"/>
                    <a:pt x="20" y="1312"/>
                  </a:cubicBezTo>
                  <a:cubicBezTo>
                    <a:pt x="1" y="1349"/>
                    <a:pt x="17" y="1375"/>
                    <a:pt x="39" y="1375"/>
                  </a:cubicBezTo>
                  <a:cubicBezTo>
                    <a:pt x="53" y="1375"/>
                    <a:pt x="69" y="1365"/>
                    <a:pt x="80" y="1342"/>
                  </a:cubicBezTo>
                  <a:cubicBezTo>
                    <a:pt x="567" y="704"/>
                    <a:pt x="1083" y="309"/>
                    <a:pt x="1874" y="157"/>
                  </a:cubicBezTo>
                  <a:cubicBezTo>
                    <a:pt x="1965" y="126"/>
                    <a:pt x="1934" y="5"/>
                    <a:pt x="1843" y="5"/>
                  </a:cubicBezTo>
                  <a:cubicBezTo>
                    <a:pt x="1815" y="2"/>
                    <a:pt x="1786" y="1"/>
                    <a:pt x="175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830;p61"/>
            <p:cNvSpPr/>
            <p:nvPr/>
          </p:nvSpPr>
          <p:spPr>
            <a:xfrm>
              <a:off x="7228811" y="1241554"/>
              <a:ext cx="105718" cy="47812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43" y="0"/>
                  </a:moveTo>
                  <a:cubicBezTo>
                    <a:pt x="245" y="0"/>
                    <a:pt x="150" y="8"/>
                    <a:pt x="61" y="25"/>
                  </a:cubicBezTo>
                  <a:cubicBezTo>
                    <a:pt x="1" y="25"/>
                    <a:pt x="1" y="116"/>
                    <a:pt x="61" y="116"/>
                  </a:cubicBezTo>
                  <a:cubicBezTo>
                    <a:pt x="730" y="299"/>
                    <a:pt x="1368" y="390"/>
                    <a:pt x="1885" y="907"/>
                  </a:cubicBezTo>
                  <a:cubicBezTo>
                    <a:pt x="1917" y="938"/>
                    <a:pt x="1948" y="951"/>
                    <a:pt x="1976" y="951"/>
                  </a:cubicBezTo>
                  <a:cubicBezTo>
                    <a:pt x="2055" y="951"/>
                    <a:pt x="2105" y="845"/>
                    <a:pt x="2037" y="755"/>
                  </a:cubicBezTo>
                  <a:cubicBezTo>
                    <a:pt x="1697" y="310"/>
                    <a:pt x="951" y="0"/>
                    <a:pt x="3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831;p61"/>
            <p:cNvSpPr/>
            <p:nvPr/>
          </p:nvSpPr>
          <p:spPr>
            <a:xfrm>
              <a:off x="6644118" y="1545050"/>
              <a:ext cx="195466" cy="183212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82" y="0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41" y="3648"/>
                    <a:pt x="3892" y="2827"/>
                    <a:pt x="3892" y="1824"/>
                  </a:cubicBezTo>
                  <a:cubicBezTo>
                    <a:pt x="3892" y="821"/>
                    <a:pt x="3041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832;p61"/>
            <p:cNvSpPr/>
            <p:nvPr/>
          </p:nvSpPr>
          <p:spPr>
            <a:xfrm>
              <a:off x="7178438" y="1545050"/>
              <a:ext cx="195466" cy="183212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82" y="0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40" y="3648"/>
                    <a:pt x="3891" y="2827"/>
                    <a:pt x="3891" y="1824"/>
                  </a:cubicBezTo>
                  <a:cubicBezTo>
                    <a:pt x="3891" y="821"/>
                    <a:pt x="3040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833;p61"/>
            <p:cNvSpPr/>
            <p:nvPr/>
          </p:nvSpPr>
          <p:spPr>
            <a:xfrm>
              <a:off x="6434991" y="948153"/>
              <a:ext cx="1215184" cy="474804"/>
            </a:xfrm>
            <a:custGeom>
              <a:avLst/>
              <a:gdLst/>
              <a:ahLst/>
              <a:cxnLst/>
              <a:rect l="l" t="t" r="r" b="b"/>
              <a:pathLst>
                <a:path w="24196" h="9454" extrusionOk="0">
                  <a:moveTo>
                    <a:pt x="17448" y="1"/>
                  </a:moveTo>
                  <a:cubicBezTo>
                    <a:pt x="17448" y="1369"/>
                    <a:pt x="16713" y="3235"/>
                    <a:pt x="15475" y="3235"/>
                  </a:cubicBezTo>
                  <a:cubicBezTo>
                    <a:pt x="15310" y="3235"/>
                    <a:pt x="15137" y="3203"/>
                    <a:pt x="14955" y="3131"/>
                  </a:cubicBezTo>
                  <a:cubicBezTo>
                    <a:pt x="14013" y="2493"/>
                    <a:pt x="13375" y="1247"/>
                    <a:pt x="12433" y="305"/>
                  </a:cubicBezTo>
                  <a:cubicBezTo>
                    <a:pt x="12062" y="2650"/>
                    <a:pt x="10866" y="3441"/>
                    <a:pt x="9380" y="3441"/>
                  </a:cubicBezTo>
                  <a:cubicBezTo>
                    <a:pt x="7092" y="3441"/>
                    <a:pt x="4116" y="1567"/>
                    <a:pt x="2402" y="609"/>
                  </a:cubicBezTo>
                  <a:cubicBezTo>
                    <a:pt x="1369" y="3223"/>
                    <a:pt x="1399" y="6262"/>
                    <a:pt x="1" y="8846"/>
                  </a:cubicBezTo>
                  <a:cubicBezTo>
                    <a:pt x="913" y="9028"/>
                    <a:pt x="1612" y="9454"/>
                    <a:pt x="1612" y="9454"/>
                  </a:cubicBezTo>
                  <a:cubicBezTo>
                    <a:pt x="3709" y="9028"/>
                    <a:pt x="3344" y="1825"/>
                    <a:pt x="3344" y="1824"/>
                  </a:cubicBezTo>
                  <a:lnTo>
                    <a:pt x="3344" y="1824"/>
                  </a:lnTo>
                  <a:cubicBezTo>
                    <a:pt x="3345" y="1825"/>
                    <a:pt x="7965" y="4834"/>
                    <a:pt x="10305" y="5046"/>
                  </a:cubicBezTo>
                  <a:cubicBezTo>
                    <a:pt x="10409" y="5056"/>
                    <a:pt x="10510" y="5060"/>
                    <a:pt x="10606" y="5060"/>
                  </a:cubicBezTo>
                  <a:cubicBezTo>
                    <a:pt x="12677" y="5060"/>
                    <a:pt x="13010" y="2979"/>
                    <a:pt x="13010" y="2979"/>
                  </a:cubicBezTo>
                  <a:cubicBezTo>
                    <a:pt x="13010" y="2979"/>
                    <a:pt x="13952" y="4530"/>
                    <a:pt x="15685" y="4682"/>
                  </a:cubicBezTo>
                  <a:cubicBezTo>
                    <a:pt x="15753" y="4688"/>
                    <a:pt x="15818" y="4690"/>
                    <a:pt x="15881" y="4690"/>
                  </a:cubicBezTo>
                  <a:cubicBezTo>
                    <a:pt x="17408" y="4690"/>
                    <a:pt x="17296" y="2980"/>
                    <a:pt x="17296" y="2979"/>
                  </a:cubicBezTo>
                  <a:lnTo>
                    <a:pt x="17296" y="2979"/>
                  </a:lnTo>
                  <a:cubicBezTo>
                    <a:pt x="18222" y="4147"/>
                    <a:pt x="18935" y="4473"/>
                    <a:pt x="19442" y="4473"/>
                  </a:cubicBezTo>
                  <a:cubicBezTo>
                    <a:pt x="20084" y="4473"/>
                    <a:pt x="20396" y="3952"/>
                    <a:pt x="20396" y="3952"/>
                  </a:cubicBezTo>
                  <a:cubicBezTo>
                    <a:pt x="20396" y="3952"/>
                    <a:pt x="20396" y="8815"/>
                    <a:pt x="22038" y="8998"/>
                  </a:cubicBezTo>
                  <a:cubicBezTo>
                    <a:pt x="22123" y="9007"/>
                    <a:pt x="22203" y="9012"/>
                    <a:pt x="22280" y="9012"/>
                  </a:cubicBezTo>
                  <a:cubicBezTo>
                    <a:pt x="23682" y="9012"/>
                    <a:pt x="23709" y="7508"/>
                    <a:pt x="23709" y="7508"/>
                  </a:cubicBezTo>
                  <a:cubicBezTo>
                    <a:pt x="23801" y="7539"/>
                    <a:pt x="23884" y="7554"/>
                    <a:pt x="23964" y="7554"/>
                  </a:cubicBezTo>
                  <a:cubicBezTo>
                    <a:pt x="24044" y="7554"/>
                    <a:pt x="24120" y="7539"/>
                    <a:pt x="24196" y="7508"/>
                  </a:cubicBezTo>
                  <a:cubicBezTo>
                    <a:pt x="22676" y="6353"/>
                    <a:pt x="22129" y="3831"/>
                    <a:pt x="21855" y="1551"/>
                  </a:cubicBezTo>
                  <a:cubicBezTo>
                    <a:pt x="21559" y="2284"/>
                    <a:pt x="21067" y="2540"/>
                    <a:pt x="20531" y="2540"/>
                  </a:cubicBezTo>
                  <a:cubicBezTo>
                    <a:pt x="19910" y="2540"/>
                    <a:pt x="19230" y="2197"/>
                    <a:pt x="18724" y="1855"/>
                  </a:cubicBezTo>
                  <a:cubicBezTo>
                    <a:pt x="18390" y="1247"/>
                    <a:pt x="17448" y="943"/>
                    <a:pt x="1744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834;p61"/>
            <p:cNvSpPr/>
            <p:nvPr/>
          </p:nvSpPr>
          <p:spPr>
            <a:xfrm>
              <a:off x="6305265" y="724913"/>
              <a:ext cx="1459416" cy="667507"/>
            </a:xfrm>
            <a:custGeom>
              <a:avLst/>
              <a:gdLst/>
              <a:ahLst/>
              <a:cxnLst/>
              <a:rect l="l" t="t" r="r" b="b"/>
              <a:pathLst>
                <a:path w="29059" h="13291" extrusionOk="0">
                  <a:moveTo>
                    <a:pt x="14078" y="1"/>
                  </a:moveTo>
                  <a:cubicBezTo>
                    <a:pt x="9972" y="1"/>
                    <a:pt x="5532" y="3230"/>
                    <a:pt x="5532" y="3230"/>
                  </a:cubicBezTo>
                  <a:cubicBezTo>
                    <a:pt x="5532" y="3230"/>
                    <a:pt x="6262" y="616"/>
                    <a:pt x="4955" y="525"/>
                  </a:cubicBezTo>
                  <a:cubicBezTo>
                    <a:pt x="4930" y="522"/>
                    <a:pt x="4906" y="521"/>
                    <a:pt x="4883" y="521"/>
                  </a:cubicBezTo>
                  <a:cubicBezTo>
                    <a:pt x="3676" y="521"/>
                    <a:pt x="4407" y="3595"/>
                    <a:pt x="4407" y="3595"/>
                  </a:cubicBezTo>
                  <a:cubicBezTo>
                    <a:pt x="4407" y="3595"/>
                    <a:pt x="3460" y="2182"/>
                    <a:pt x="2675" y="2182"/>
                  </a:cubicBezTo>
                  <a:cubicBezTo>
                    <a:pt x="2437" y="2182"/>
                    <a:pt x="2214" y="2312"/>
                    <a:pt x="2037" y="2652"/>
                  </a:cubicBezTo>
                  <a:cubicBezTo>
                    <a:pt x="1246" y="4111"/>
                    <a:pt x="3739" y="5540"/>
                    <a:pt x="3739" y="5540"/>
                  </a:cubicBezTo>
                  <a:cubicBezTo>
                    <a:pt x="3459" y="5667"/>
                    <a:pt x="3276" y="5702"/>
                    <a:pt x="3136" y="5702"/>
                  </a:cubicBezTo>
                  <a:cubicBezTo>
                    <a:pt x="2968" y="5702"/>
                    <a:pt x="2863" y="5651"/>
                    <a:pt x="2727" y="5651"/>
                  </a:cubicBezTo>
                  <a:cubicBezTo>
                    <a:pt x="2573" y="5651"/>
                    <a:pt x="2379" y="5717"/>
                    <a:pt x="2006" y="5996"/>
                  </a:cubicBezTo>
                  <a:cubicBezTo>
                    <a:pt x="274" y="7607"/>
                    <a:pt x="1581" y="10008"/>
                    <a:pt x="1581" y="10008"/>
                  </a:cubicBezTo>
                  <a:cubicBezTo>
                    <a:pt x="0" y="11589"/>
                    <a:pt x="1581" y="13200"/>
                    <a:pt x="1581" y="13200"/>
                  </a:cubicBezTo>
                  <a:cubicBezTo>
                    <a:pt x="1648" y="13194"/>
                    <a:pt x="1714" y="13192"/>
                    <a:pt x="1778" y="13192"/>
                  </a:cubicBezTo>
                  <a:cubicBezTo>
                    <a:pt x="2067" y="13192"/>
                    <a:pt x="2336" y="13241"/>
                    <a:pt x="2584" y="13291"/>
                  </a:cubicBezTo>
                  <a:cubicBezTo>
                    <a:pt x="3982" y="10707"/>
                    <a:pt x="3952" y="7668"/>
                    <a:pt x="5015" y="5054"/>
                  </a:cubicBezTo>
                  <a:cubicBezTo>
                    <a:pt x="6711" y="6012"/>
                    <a:pt x="9680" y="7886"/>
                    <a:pt x="11965" y="7886"/>
                  </a:cubicBezTo>
                  <a:cubicBezTo>
                    <a:pt x="13449" y="7886"/>
                    <a:pt x="14645" y="7095"/>
                    <a:pt x="15016" y="4750"/>
                  </a:cubicBezTo>
                  <a:cubicBezTo>
                    <a:pt x="15958" y="5692"/>
                    <a:pt x="16596" y="6938"/>
                    <a:pt x="17538" y="7546"/>
                  </a:cubicBezTo>
                  <a:cubicBezTo>
                    <a:pt x="17727" y="7624"/>
                    <a:pt x="17907" y="7660"/>
                    <a:pt x="18078" y="7660"/>
                  </a:cubicBezTo>
                  <a:cubicBezTo>
                    <a:pt x="19304" y="7660"/>
                    <a:pt x="20031" y="5803"/>
                    <a:pt x="20031" y="4415"/>
                  </a:cubicBezTo>
                  <a:cubicBezTo>
                    <a:pt x="20031" y="5358"/>
                    <a:pt x="20973" y="5692"/>
                    <a:pt x="21307" y="6300"/>
                  </a:cubicBezTo>
                  <a:cubicBezTo>
                    <a:pt x="21810" y="6640"/>
                    <a:pt x="22486" y="6972"/>
                    <a:pt x="23104" y="6972"/>
                  </a:cubicBezTo>
                  <a:cubicBezTo>
                    <a:pt x="23645" y="6972"/>
                    <a:pt x="24141" y="6719"/>
                    <a:pt x="24438" y="5996"/>
                  </a:cubicBezTo>
                  <a:cubicBezTo>
                    <a:pt x="24712" y="8276"/>
                    <a:pt x="25259" y="10798"/>
                    <a:pt x="26779" y="11953"/>
                  </a:cubicBezTo>
                  <a:cubicBezTo>
                    <a:pt x="27265" y="11801"/>
                    <a:pt x="27630" y="11224"/>
                    <a:pt x="27630" y="11224"/>
                  </a:cubicBezTo>
                  <a:cubicBezTo>
                    <a:pt x="29058" y="8701"/>
                    <a:pt x="27143" y="8093"/>
                    <a:pt x="27143" y="8093"/>
                  </a:cubicBezTo>
                  <a:cubicBezTo>
                    <a:pt x="27287" y="5286"/>
                    <a:pt x="24974" y="5205"/>
                    <a:pt x="24706" y="5205"/>
                  </a:cubicBezTo>
                  <a:cubicBezTo>
                    <a:pt x="24690" y="5205"/>
                    <a:pt x="24681" y="5206"/>
                    <a:pt x="24681" y="5206"/>
                  </a:cubicBezTo>
                  <a:cubicBezTo>
                    <a:pt x="24129" y="2520"/>
                    <a:pt x="21571" y="2018"/>
                    <a:pt x="19738" y="2018"/>
                  </a:cubicBezTo>
                  <a:cubicBezTo>
                    <a:pt x="18647" y="2018"/>
                    <a:pt x="17812" y="2196"/>
                    <a:pt x="17812" y="2196"/>
                  </a:cubicBezTo>
                  <a:cubicBezTo>
                    <a:pt x="17812" y="2196"/>
                    <a:pt x="18572" y="160"/>
                    <a:pt x="14408" y="8"/>
                  </a:cubicBezTo>
                  <a:cubicBezTo>
                    <a:pt x="14298" y="3"/>
                    <a:pt x="14188" y="1"/>
                    <a:pt x="14078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835;p61"/>
            <p:cNvSpPr/>
            <p:nvPr/>
          </p:nvSpPr>
          <p:spPr>
            <a:xfrm>
              <a:off x="6730250" y="789650"/>
              <a:ext cx="277278" cy="274114"/>
            </a:xfrm>
            <a:custGeom>
              <a:avLst/>
              <a:gdLst/>
              <a:ahLst/>
              <a:cxnLst/>
              <a:rect l="l" t="t" r="r" b="b"/>
              <a:pathLst>
                <a:path w="5521" h="5458" extrusionOk="0">
                  <a:moveTo>
                    <a:pt x="4065" y="1"/>
                  </a:moveTo>
                  <a:cubicBezTo>
                    <a:pt x="3982" y="1"/>
                    <a:pt x="3902" y="129"/>
                    <a:pt x="4000" y="178"/>
                  </a:cubicBezTo>
                  <a:cubicBezTo>
                    <a:pt x="4608" y="695"/>
                    <a:pt x="4851" y="1515"/>
                    <a:pt x="5034" y="2275"/>
                  </a:cubicBezTo>
                  <a:cubicBezTo>
                    <a:pt x="5201" y="3025"/>
                    <a:pt x="5062" y="4004"/>
                    <a:pt x="4155" y="4004"/>
                  </a:cubicBezTo>
                  <a:cubicBezTo>
                    <a:pt x="4070" y="4004"/>
                    <a:pt x="3978" y="3996"/>
                    <a:pt x="3879" y="3977"/>
                  </a:cubicBezTo>
                  <a:cubicBezTo>
                    <a:pt x="3301" y="3856"/>
                    <a:pt x="2785" y="3369"/>
                    <a:pt x="2481" y="2883"/>
                  </a:cubicBezTo>
                  <a:cubicBezTo>
                    <a:pt x="2463" y="2856"/>
                    <a:pt x="2437" y="2845"/>
                    <a:pt x="2411" y="2845"/>
                  </a:cubicBezTo>
                  <a:cubicBezTo>
                    <a:pt x="2346" y="2845"/>
                    <a:pt x="2277" y="2910"/>
                    <a:pt x="2298" y="2974"/>
                  </a:cubicBezTo>
                  <a:cubicBezTo>
                    <a:pt x="2541" y="3521"/>
                    <a:pt x="2663" y="4099"/>
                    <a:pt x="2572" y="4676"/>
                  </a:cubicBezTo>
                  <a:cubicBezTo>
                    <a:pt x="2504" y="5031"/>
                    <a:pt x="2249" y="5151"/>
                    <a:pt x="1967" y="5151"/>
                  </a:cubicBezTo>
                  <a:cubicBezTo>
                    <a:pt x="1742" y="5151"/>
                    <a:pt x="1501" y="5075"/>
                    <a:pt x="1326" y="4980"/>
                  </a:cubicBezTo>
                  <a:cubicBezTo>
                    <a:pt x="748" y="4676"/>
                    <a:pt x="383" y="4038"/>
                    <a:pt x="170" y="3491"/>
                  </a:cubicBezTo>
                  <a:cubicBezTo>
                    <a:pt x="158" y="3453"/>
                    <a:pt x="124" y="3436"/>
                    <a:pt x="91" y="3436"/>
                  </a:cubicBezTo>
                  <a:cubicBezTo>
                    <a:pt x="45" y="3436"/>
                    <a:pt x="1" y="3468"/>
                    <a:pt x="19" y="3521"/>
                  </a:cubicBezTo>
                  <a:cubicBezTo>
                    <a:pt x="169" y="4074"/>
                    <a:pt x="1109" y="5457"/>
                    <a:pt x="1945" y="5457"/>
                  </a:cubicBezTo>
                  <a:cubicBezTo>
                    <a:pt x="2121" y="5457"/>
                    <a:pt x="2292" y="5396"/>
                    <a:pt x="2450" y="5254"/>
                  </a:cubicBezTo>
                  <a:cubicBezTo>
                    <a:pt x="2754" y="4980"/>
                    <a:pt x="2785" y="4585"/>
                    <a:pt x="2785" y="4190"/>
                  </a:cubicBezTo>
                  <a:cubicBezTo>
                    <a:pt x="2785" y="3937"/>
                    <a:pt x="2732" y="3683"/>
                    <a:pt x="2676" y="3454"/>
                  </a:cubicBezTo>
                  <a:lnTo>
                    <a:pt x="2676" y="3454"/>
                  </a:lnTo>
                  <a:cubicBezTo>
                    <a:pt x="3046" y="3822"/>
                    <a:pt x="3768" y="4214"/>
                    <a:pt x="4356" y="4214"/>
                  </a:cubicBezTo>
                  <a:cubicBezTo>
                    <a:pt x="4753" y="4214"/>
                    <a:pt x="5089" y="4036"/>
                    <a:pt x="5216" y="3552"/>
                  </a:cubicBezTo>
                  <a:cubicBezTo>
                    <a:pt x="5520" y="2458"/>
                    <a:pt x="5064" y="725"/>
                    <a:pt x="4122" y="26"/>
                  </a:cubicBezTo>
                  <a:cubicBezTo>
                    <a:pt x="4104" y="8"/>
                    <a:pt x="4084" y="1"/>
                    <a:pt x="4065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836;p61"/>
            <p:cNvSpPr/>
            <p:nvPr/>
          </p:nvSpPr>
          <p:spPr>
            <a:xfrm>
              <a:off x="7394245" y="975574"/>
              <a:ext cx="156694" cy="142280"/>
            </a:xfrm>
            <a:custGeom>
              <a:avLst/>
              <a:gdLst/>
              <a:ahLst/>
              <a:cxnLst/>
              <a:rect l="l" t="t" r="r" b="b"/>
              <a:pathLst>
                <a:path w="3120" h="2833" extrusionOk="0">
                  <a:moveTo>
                    <a:pt x="85" y="1"/>
                  </a:moveTo>
                  <a:cubicBezTo>
                    <a:pt x="44" y="1"/>
                    <a:pt x="0" y="34"/>
                    <a:pt x="20" y="93"/>
                  </a:cubicBezTo>
                  <a:cubicBezTo>
                    <a:pt x="263" y="1035"/>
                    <a:pt x="628" y="2707"/>
                    <a:pt x="1813" y="2829"/>
                  </a:cubicBezTo>
                  <a:cubicBezTo>
                    <a:pt x="1838" y="2831"/>
                    <a:pt x="1862" y="2832"/>
                    <a:pt x="1886" y="2832"/>
                  </a:cubicBezTo>
                  <a:cubicBezTo>
                    <a:pt x="2774" y="2832"/>
                    <a:pt x="3120" y="1230"/>
                    <a:pt x="3120" y="579"/>
                  </a:cubicBezTo>
                  <a:cubicBezTo>
                    <a:pt x="3120" y="519"/>
                    <a:pt x="3074" y="488"/>
                    <a:pt x="3025" y="488"/>
                  </a:cubicBezTo>
                  <a:cubicBezTo>
                    <a:pt x="2976" y="488"/>
                    <a:pt x="2922" y="519"/>
                    <a:pt x="2907" y="579"/>
                  </a:cubicBezTo>
                  <a:cubicBezTo>
                    <a:pt x="2653" y="1173"/>
                    <a:pt x="2688" y="2580"/>
                    <a:pt x="1815" y="2580"/>
                  </a:cubicBezTo>
                  <a:cubicBezTo>
                    <a:pt x="1749" y="2580"/>
                    <a:pt x="1677" y="2572"/>
                    <a:pt x="1600" y="2555"/>
                  </a:cubicBezTo>
                  <a:cubicBezTo>
                    <a:pt x="658" y="2373"/>
                    <a:pt x="536" y="731"/>
                    <a:pt x="141" y="32"/>
                  </a:cubicBezTo>
                  <a:cubicBezTo>
                    <a:pt x="130" y="11"/>
                    <a:pt x="108" y="1"/>
                    <a:pt x="85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837;p61"/>
            <p:cNvSpPr/>
            <p:nvPr/>
          </p:nvSpPr>
          <p:spPr>
            <a:xfrm>
              <a:off x="6418467" y="1170338"/>
              <a:ext cx="129524" cy="157548"/>
            </a:xfrm>
            <a:custGeom>
              <a:avLst/>
              <a:gdLst/>
              <a:ahLst/>
              <a:cxnLst/>
              <a:rect l="l" t="t" r="r" b="b"/>
              <a:pathLst>
                <a:path w="2579" h="3137" extrusionOk="0">
                  <a:moveTo>
                    <a:pt x="1960" y="0"/>
                  </a:moveTo>
                  <a:cubicBezTo>
                    <a:pt x="1897" y="0"/>
                    <a:pt x="1832" y="47"/>
                    <a:pt x="1850" y="136"/>
                  </a:cubicBezTo>
                  <a:cubicBezTo>
                    <a:pt x="2062" y="744"/>
                    <a:pt x="2153" y="1413"/>
                    <a:pt x="2093" y="2051"/>
                  </a:cubicBezTo>
                  <a:cubicBezTo>
                    <a:pt x="2062" y="2476"/>
                    <a:pt x="1910" y="2872"/>
                    <a:pt x="1454" y="2932"/>
                  </a:cubicBezTo>
                  <a:cubicBezTo>
                    <a:pt x="1432" y="2935"/>
                    <a:pt x="1409" y="2936"/>
                    <a:pt x="1387" y="2936"/>
                  </a:cubicBezTo>
                  <a:cubicBezTo>
                    <a:pt x="870" y="2936"/>
                    <a:pt x="438" y="2282"/>
                    <a:pt x="117" y="1990"/>
                  </a:cubicBezTo>
                  <a:cubicBezTo>
                    <a:pt x="111" y="1985"/>
                    <a:pt x="104" y="1982"/>
                    <a:pt x="95" y="1982"/>
                  </a:cubicBezTo>
                  <a:cubicBezTo>
                    <a:pt x="57" y="1982"/>
                    <a:pt x="1" y="2032"/>
                    <a:pt x="26" y="2081"/>
                  </a:cubicBezTo>
                  <a:cubicBezTo>
                    <a:pt x="288" y="2475"/>
                    <a:pt x="944" y="3136"/>
                    <a:pt x="1507" y="3136"/>
                  </a:cubicBezTo>
                  <a:cubicBezTo>
                    <a:pt x="1726" y="3136"/>
                    <a:pt x="1931" y="3036"/>
                    <a:pt x="2093" y="2780"/>
                  </a:cubicBezTo>
                  <a:cubicBezTo>
                    <a:pt x="2579" y="2051"/>
                    <a:pt x="2366" y="866"/>
                    <a:pt x="2062" y="75"/>
                  </a:cubicBezTo>
                  <a:cubicBezTo>
                    <a:pt x="2050" y="24"/>
                    <a:pt x="2005" y="0"/>
                    <a:pt x="1960" y="0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838;p61"/>
            <p:cNvSpPr/>
            <p:nvPr/>
          </p:nvSpPr>
          <p:spPr>
            <a:xfrm>
              <a:off x="7157043" y="1382780"/>
              <a:ext cx="107677" cy="105668"/>
            </a:xfrm>
            <a:custGeom>
              <a:avLst/>
              <a:gdLst/>
              <a:ahLst/>
              <a:cxnLst/>
              <a:rect l="l" t="t" r="r" b="b"/>
              <a:pathLst>
                <a:path w="2144" h="2104" extrusionOk="0">
                  <a:moveTo>
                    <a:pt x="1024" y="1"/>
                  </a:moveTo>
                  <a:cubicBezTo>
                    <a:pt x="988" y="1"/>
                    <a:pt x="951" y="4"/>
                    <a:pt x="913" y="9"/>
                  </a:cubicBezTo>
                  <a:cubicBezTo>
                    <a:pt x="1" y="131"/>
                    <a:pt x="1" y="1347"/>
                    <a:pt x="62" y="2046"/>
                  </a:cubicBezTo>
                  <a:cubicBezTo>
                    <a:pt x="62" y="2079"/>
                    <a:pt x="89" y="2103"/>
                    <a:pt x="119" y="2103"/>
                  </a:cubicBezTo>
                  <a:cubicBezTo>
                    <a:pt x="143" y="2103"/>
                    <a:pt x="170" y="2087"/>
                    <a:pt x="183" y="2046"/>
                  </a:cubicBezTo>
                  <a:cubicBezTo>
                    <a:pt x="214" y="1438"/>
                    <a:pt x="62" y="465"/>
                    <a:pt x="791" y="192"/>
                  </a:cubicBezTo>
                  <a:cubicBezTo>
                    <a:pt x="874" y="165"/>
                    <a:pt x="950" y="153"/>
                    <a:pt x="1021" y="153"/>
                  </a:cubicBezTo>
                  <a:cubicBezTo>
                    <a:pt x="1678" y="153"/>
                    <a:pt x="1842" y="1215"/>
                    <a:pt x="2007" y="1681"/>
                  </a:cubicBezTo>
                  <a:cubicBezTo>
                    <a:pt x="2022" y="1727"/>
                    <a:pt x="2060" y="1750"/>
                    <a:pt x="2091" y="1750"/>
                  </a:cubicBezTo>
                  <a:cubicBezTo>
                    <a:pt x="2121" y="1750"/>
                    <a:pt x="2144" y="1727"/>
                    <a:pt x="2129" y="1681"/>
                  </a:cubicBezTo>
                  <a:cubicBezTo>
                    <a:pt x="2100" y="1103"/>
                    <a:pt x="1740" y="1"/>
                    <a:pt x="1024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839;p61"/>
            <p:cNvSpPr/>
            <p:nvPr/>
          </p:nvSpPr>
          <p:spPr>
            <a:xfrm>
              <a:off x="6761690" y="1382780"/>
              <a:ext cx="108430" cy="105065"/>
            </a:xfrm>
            <a:custGeom>
              <a:avLst/>
              <a:gdLst/>
              <a:ahLst/>
              <a:cxnLst/>
              <a:rect l="l" t="t" r="r" b="b"/>
              <a:pathLst>
                <a:path w="2159" h="2092" extrusionOk="0">
                  <a:moveTo>
                    <a:pt x="1135" y="1"/>
                  </a:moveTo>
                  <a:cubicBezTo>
                    <a:pt x="419" y="1"/>
                    <a:pt x="58" y="1103"/>
                    <a:pt x="0" y="1681"/>
                  </a:cubicBezTo>
                  <a:cubicBezTo>
                    <a:pt x="0" y="1727"/>
                    <a:pt x="31" y="1750"/>
                    <a:pt x="65" y="1750"/>
                  </a:cubicBezTo>
                  <a:cubicBezTo>
                    <a:pt x="99" y="1750"/>
                    <a:pt x="137" y="1727"/>
                    <a:pt x="152" y="1681"/>
                  </a:cubicBezTo>
                  <a:cubicBezTo>
                    <a:pt x="317" y="1215"/>
                    <a:pt x="482" y="153"/>
                    <a:pt x="1117" y="153"/>
                  </a:cubicBezTo>
                  <a:cubicBezTo>
                    <a:pt x="1185" y="153"/>
                    <a:pt x="1258" y="165"/>
                    <a:pt x="1338" y="192"/>
                  </a:cubicBezTo>
                  <a:cubicBezTo>
                    <a:pt x="2067" y="435"/>
                    <a:pt x="1915" y="1438"/>
                    <a:pt x="1976" y="2046"/>
                  </a:cubicBezTo>
                  <a:cubicBezTo>
                    <a:pt x="1976" y="2076"/>
                    <a:pt x="1999" y="2092"/>
                    <a:pt x="2026" y="2092"/>
                  </a:cubicBezTo>
                  <a:cubicBezTo>
                    <a:pt x="2052" y="2092"/>
                    <a:pt x="2083" y="2076"/>
                    <a:pt x="2098" y="2046"/>
                  </a:cubicBezTo>
                  <a:cubicBezTo>
                    <a:pt x="2159" y="1347"/>
                    <a:pt x="2159" y="131"/>
                    <a:pt x="1247" y="9"/>
                  </a:cubicBezTo>
                  <a:cubicBezTo>
                    <a:pt x="1209" y="4"/>
                    <a:pt x="1171" y="1"/>
                    <a:pt x="113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840;p61"/>
            <p:cNvSpPr/>
            <p:nvPr/>
          </p:nvSpPr>
          <p:spPr>
            <a:xfrm>
              <a:off x="6245701" y="1886967"/>
              <a:ext cx="332825" cy="407656"/>
            </a:xfrm>
            <a:custGeom>
              <a:avLst/>
              <a:gdLst/>
              <a:ahLst/>
              <a:cxnLst/>
              <a:rect l="l" t="t" r="r" b="b"/>
              <a:pathLst>
                <a:path w="6627" h="8117" extrusionOk="0">
                  <a:moveTo>
                    <a:pt x="1" y="1"/>
                  </a:moveTo>
                  <a:cubicBezTo>
                    <a:pt x="1794" y="3557"/>
                    <a:pt x="4134" y="6870"/>
                    <a:pt x="5745" y="8117"/>
                  </a:cubicBezTo>
                  <a:lnTo>
                    <a:pt x="6627" y="1217"/>
                  </a:lnTo>
                  <a:lnTo>
                    <a:pt x="6627" y="1217"/>
                  </a:lnTo>
                  <a:cubicBezTo>
                    <a:pt x="6081" y="1315"/>
                    <a:pt x="5543" y="1361"/>
                    <a:pt x="5013" y="1361"/>
                  </a:cubicBezTo>
                  <a:cubicBezTo>
                    <a:pt x="3243" y="1361"/>
                    <a:pt x="1568" y="843"/>
                    <a:pt x="1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841;p61"/>
            <p:cNvSpPr/>
            <p:nvPr/>
          </p:nvSpPr>
          <p:spPr>
            <a:xfrm>
              <a:off x="6076250" y="1204590"/>
              <a:ext cx="505339" cy="750776"/>
            </a:xfrm>
            <a:custGeom>
              <a:avLst/>
              <a:gdLst/>
              <a:ahLst/>
              <a:cxnLst/>
              <a:rect l="l" t="t" r="r" b="b"/>
              <a:pathLst>
                <a:path w="10062" h="14949" extrusionOk="0">
                  <a:moveTo>
                    <a:pt x="3548" y="0"/>
                  </a:moveTo>
                  <a:cubicBezTo>
                    <a:pt x="3541" y="0"/>
                    <a:pt x="3534" y="0"/>
                    <a:pt x="3527" y="1"/>
                  </a:cubicBezTo>
                  <a:cubicBezTo>
                    <a:pt x="2919" y="92"/>
                    <a:pt x="3405" y="2402"/>
                    <a:pt x="3405" y="2402"/>
                  </a:cubicBezTo>
                  <a:cubicBezTo>
                    <a:pt x="3405" y="2402"/>
                    <a:pt x="2862" y="86"/>
                    <a:pt x="2274" y="86"/>
                  </a:cubicBezTo>
                  <a:cubicBezTo>
                    <a:pt x="2256" y="86"/>
                    <a:pt x="2238" y="88"/>
                    <a:pt x="2220" y="92"/>
                  </a:cubicBezTo>
                  <a:cubicBezTo>
                    <a:pt x="1642" y="214"/>
                    <a:pt x="2068" y="2433"/>
                    <a:pt x="2159" y="2767"/>
                  </a:cubicBezTo>
                  <a:cubicBezTo>
                    <a:pt x="2070" y="2440"/>
                    <a:pt x="1661" y="545"/>
                    <a:pt x="1160" y="545"/>
                  </a:cubicBezTo>
                  <a:cubicBezTo>
                    <a:pt x="1149" y="545"/>
                    <a:pt x="1137" y="546"/>
                    <a:pt x="1125" y="548"/>
                  </a:cubicBezTo>
                  <a:cubicBezTo>
                    <a:pt x="578" y="609"/>
                    <a:pt x="1" y="4409"/>
                    <a:pt x="1612" y="9333"/>
                  </a:cubicBezTo>
                  <a:cubicBezTo>
                    <a:pt x="2068" y="10731"/>
                    <a:pt x="2676" y="12159"/>
                    <a:pt x="3375" y="13588"/>
                  </a:cubicBezTo>
                  <a:cubicBezTo>
                    <a:pt x="4942" y="14430"/>
                    <a:pt x="6635" y="14948"/>
                    <a:pt x="8400" y="14948"/>
                  </a:cubicBezTo>
                  <a:cubicBezTo>
                    <a:pt x="8927" y="14948"/>
                    <a:pt x="9462" y="14902"/>
                    <a:pt x="10001" y="14804"/>
                  </a:cubicBezTo>
                  <a:lnTo>
                    <a:pt x="10062" y="14257"/>
                  </a:lnTo>
                  <a:cubicBezTo>
                    <a:pt x="10062" y="14257"/>
                    <a:pt x="6201" y="9333"/>
                    <a:pt x="5442" y="7205"/>
                  </a:cubicBezTo>
                  <a:cubicBezTo>
                    <a:pt x="4712" y="5077"/>
                    <a:pt x="4712" y="4682"/>
                    <a:pt x="4712" y="4682"/>
                  </a:cubicBezTo>
                  <a:cubicBezTo>
                    <a:pt x="4712" y="4682"/>
                    <a:pt x="5928" y="2372"/>
                    <a:pt x="5229" y="1916"/>
                  </a:cubicBezTo>
                  <a:cubicBezTo>
                    <a:pt x="5118" y="1844"/>
                    <a:pt x="5023" y="1814"/>
                    <a:pt x="4941" y="1814"/>
                  </a:cubicBezTo>
                  <a:cubicBezTo>
                    <a:pt x="4503" y="1814"/>
                    <a:pt x="4439" y="2676"/>
                    <a:pt x="4439" y="2676"/>
                  </a:cubicBezTo>
                  <a:cubicBezTo>
                    <a:pt x="4439" y="2676"/>
                    <a:pt x="4171" y="0"/>
                    <a:pt x="354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842;p61"/>
            <p:cNvSpPr/>
            <p:nvPr/>
          </p:nvSpPr>
          <p:spPr>
            <a:xfrm>
              <a:off x="6529660" y="2224363"/>
              <a:ext cx="906817" cy="830781"/>
            </a:xfrm>
            <a:custGeom>
              <a:avLst/>
              <a:gdLst/>
              <a:ahLst/>
              <a:cxnLst/>
              <a:rect l="l" t="t" r="r" b="b"/>
              <a:pathLst>
                <a:path w="18056" h="16542" extrusionOk="0">
                  <a:moveTo>
                    <a:pt x="61" y="0"/>
                  </a:moveTo>
                  <a:lnTo>
                    <a:pt x="61" y="0"/>
                  </a:lnTo>
                  <a:cubicBezTo>
                    <a:pt x="0" y="851"/>
                    <a:pt x="61" y="1520"/>
                    <a:pt x="243" y="1824"/>
                  </a:cubicBezTo>
                  <a:cubicBezTo>
                    <a:pt x="456" y="2158"/>
                    <a:pt x="730" y="2523"/>
                    <a:pt x="1034" y="2858"/>
                  </a:cubicBezTo>
                  <a:cubicBezTo>
                    <a:pt x="1794" y="3709"/>
                    <a:pt x="2645" y="4408"/>
                    <a:pt x="2645" y="4408"/>
                  </a:cubicBezTo>
                  <a:cubicBezTo>
                    <a:pt x="2645" y="4408"/>
                    <a:pt x="2493" y="5350"/>
                    <a:pt x="2250" y="6657"/>
                  </a:cubicBezTo>
                  <a:cubicBezTo>
                    <a:pt x="2067" y="7630"/>
                    <a:pt x="1885" y="8785"/>
                    <a:pt x="1672" y="9970"/>
                  </a:cubicBezTo>
                  <a:cubicBezTo>
                    <a:pt x="1490" y="11095"/>
                    <a:pt x="1277" y="12219"/>
                    <a:pt x="1125" y="13131"/>
                  </a:cubicBezTo>
                  <a:cubicBezTo>
                    <a:pt x="946" y="14327"/>
                    <a:pt x="796" y="15199"/>
                    <a:pt x="820" y="15199"/>
                  </a:cubicBezTo>
                  <a:cubicBezTo>
                    <a:pt x="820" y="15199"/>
                    <a:pt x="820" y="15199"/>
                    <a:pt x="821" y="15198"/>
                  </a:cubicBezTo>
                  <a:cubicBezTo>
                    <a:pt x="822" y="15198"/>
                    <a:pt x="825" y="15198"/>
                    <a:pt x="827" y="15198"/>
                  </a:cubicBezTo>
                  <a:cubicBezTo>
                    <a:pt x="1061" y="15198"/>
                    <a:pt x="6028" y="16445"/>
                    <a:pt x="9362" y="16536"/>
                  </a:cubicBezTo>
                  <a:cubicBezTo>
                    <a:pt x="9509" y="16540"/>
                    <a:pt x="9659" y="16542"/>
                    <a:pt x="9812" y="16542"/>
                  </a:cubicBezTo>
                  <a:cubicBezTo>
                    <a:pt x="13161" y="16542"/>
                    <a:pt x="17717" y="15600"/>
                    <a:pt x="17630" y="14408"/>
                  </a:cubicBezTo>
                  <a:cubicBezTo>
                    <a:pt x="17630" y="14195"/>
                    <a:pt x="18055" y="13891"/>
                    <a:pt x="18025" y="13405"/>
                  </a:cubicBezTo>
                  <a:cubicBezTo>
                    <a:pt x="17964" y="12615"/>
                    <a:pt x="17934" y="11946"/>
                    <a:pt x="17812" y="10760"/>
                  </a:cubicBezTo>
                  <a:cubicBezTo>
                    <a:pt x="17751" y="10396"/>
                    <a:pt x="17721" y="10001"/>
                    <a:pt x="17691" y="9605"/>
                  </a:cubicBezTo>
                  <a:cubicBezTo>
                    <a:pt x="11277" y="7599"/>
                    <a:pt x="5168" y="4134"/>
                    <a:pt x="6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843;p61"/>
            <p:cNvSpPr/>
            <p:nvPr/>
          </p:nvSpPr>
          <p:spPr>
            <a:xfrm>
              <a:off x="6532724" y="1909868"/>
              <a:ext cx="1051810" cy="796931"/>
            </a:xfrm>
            <a:custGeom>
              <a:avLst/>
              <a:gdLst/>
              <a:ahLst/>
              <a:cxnLst/>
              <a:rect l="l" t="t" r="r" b="b"/>
              <a:pathLst>
                <a:path w="20943" h="15868" extrusionOk="0">
                  <a:moveTo>
                    <a:pt x="1003" y="1"/>
                  </a:moveTo>
                  <a:cubicBezTo>
                    <a:pt x="1003" y="1"/>
                    <a:pt x="790" y="974"/>
                    <a:pt x="547" y="2281"/>
                  </a:cubicBezTo>
                  <a:cubicBezTo>
                    <a:pt x="365" y="3223"/>
                    <a:pt x="182" y="4317"/>
                    <a:pt x="91" y="5320"/>
                  </a:cubicBezTo>
                  <a:cubicBezTo>
                    <a:pt x="30" y="5654"/>
                    <a:pt x="0" y="5958"/>
                    <a:pt x="0" y="6262"/>
                  </a:cubicBezTo>
                  <a:cubicBezTo>
                    <a:pt x="5107" y="10396"/>
                    <a:pt x="11216" y="13861"/>
                    <a:pt x="17630" y="15867"/>
                  </a:cubicBezTo>
                  <a:cubicBezTo>
                    <a:pt x="17508" y="14925"/>
                    <a:pt x="17417" y="13952"/>
                    <a:pt x="17356" y="13253"/>
                  </a:cubicBezTo>
                  <a:cubicBezTo>
                    <a:pt x="17204" y="11977"/>
                    <a:pt x="16961" y="10852"/>
                    <a:pt x="16961" y="10852"/>
                  </a:cubicBezTo>
                  <a:cubicBezTo>
                    <a:pt x="19332" y="10427"/>
                    <a:pt x="20943" y="8329"/>
                    <a:pt x="20943" y="8329"/>
                  </a:cubicBezTo>
                  <a:cubicBezTo>
                    <a:pt x="20791" y="8025"/>
                    <a:pt x="20608" y="7691"/>
                    <a:pt x="20426" y="7387"/>
                  </a:cubicBezTo>
                  <a:cubicBezTo>
                    <a:pt x="19940" y="6566"/>
                    <a:pt x="19393" y="5715"/>
                    <a:pt x="18785" y="4955"/>
                  </a:cubicBezTo>
                  <a:cubicBezTo>
                    <a:pt x="18359" y="4408"/>
                    <a:pt x="17934" y="3922"/>
                    <a:pt x="17508" y="3496"/>
                  </a:cubicBezTo>
                  <a:cubicBezTo>
                    <a:pt x="17174" y="3162"/>
                    <a:pt x="16839" y="2858"/>
                    <a:pt x="16505" y="2645"/>
                  </a:cubicBezTo>
                  <a:cubicBezTo>
                    <a:pt x="15259" y="1791"/>
                    <a:pt x="14149" y="1614"/>
                    <a:pt x="13443" y="1614"/>
                  </a:cubicBezTo>
                  <a:cubicBezTo>
                    <a:pt x="12943" y="1614"/>
                    <a:pt x="12645" y="1703"/>
                    <a:pt x="12645" y="1703"/>
                  </a:cubicBezTo>
                  <a:cubicBezTo>
                    <a:pt x="11806" y="2433"/>
                    <a:pt x="10840" y="2651"/>
                    <a:pt x="9984" y="2651"/>
                  </a:cubicBezTo>
                  <a:cubicBezTo>
                    <a:pt x="8699" y="2651"/>
                    <a:pt x="7660" y="2159"/>
                    <a:pt x="7660" y="2159"/>
                  </a:cubicBezTo>
                  <a:lnTo>
                    <a:pt x="5471" y="1855"/>
                  </a:lnTo>
                  <a:cubicBezTo>
                    <a:pt x="4955" y="1429"/>
                    <a:pt x="1003" y="1"/>
                    <a:pt x="1003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844;p61"/>
            <p:cNvSpPr/>
            <p:nvPr/>
          </p:nvSpPr>
          <p:spPr>
            <a:xfrm>
              <a:off x="6787655" y="2222806"/>
              <a:ext cx="482437" cy="461645"/>
            </a:xfrm>
            <a:custGeom>
              <a:avLst/>
              <a:gdLst/>
              <a:ahLst/>
              <a:cxnLst/>
              <a:rect l="l" t="t" r="r" b="b"/>
              <a:pathLst>
                <a:path w="9606" h="9192" extrusionOk="0">
                  <a:moveTo>
                    <a:pt x="4256" y="1"/>
                  </a:moveTo>
                  <a:cubicBezTo>
                    <a:pt x="3465" y="1"/>
                    <a:pt x="3070" y="3071"/>
                    <a:pt x="3070" y="3071"/>
                  </a:cubicBezTo>
                  <a:cubicBezTo>
                    <a:pt x="3070" y="3071"/>
                    <a:pt x="274" y="3588"/>
                    <a:pt x="152" y="4287"/>
                  </a:cubicBezTo>
                  <a:cubicBezTo>
                    <a:pt x="0" y="5016"/>
                    <a:pt x="2797" y="5898"/>
                    <a:pt x="2797" y="5898"/>
                  </a:cubicBezTo>
                  <a:cubicBezTo>
                    <a:pt x="2797" y="5898"/>
                    <a:pt x="1976" y="9059"/>
                    <a:pt x="2462" y="9180"/>
                  </a:cubicBezTo>
                  <a:cubicBezTo>
                    <a:pt x="2495" y="9188"/>
                    <a:pt x="2530" y="9191"/>
                    <a:pt x="2567" y="9191"/>
                  </a:cubicBezTo>
                  <a:cubicBezTo>
                    <a:pt x="3454" y="9191"/>
                    <a:pt x="5471" y="7174"/>
                    <a:pt x="5471" y="7174"/>
                  </a:cubicBezTo>
                  <a:cubicBezTo>
                    <a:pt x="5471" y="7174"/>
                    <a:pt x="7686" y="8362"/>
                    <a:pt x="8613" y="8362"/>
                  </a:cubicBezTo>
                  <a:cubicBezTo>
                    <a:pt x="8755" y="8362"/>
                    <a:pt x="8868" y="8333"/>
                    <a:pt x="8936" y="8269"/>
                  </a:cubicBezTo>
                  <a:cubicBezTo>
                    <a:pt x="9453" y="7813"/>
                    <a:pt x="7569" y="5107"/>
                    <a:pt x="7569" y="5107"/>
                  </a:cubicBezTo>
                  <a:cubicBezTo>
                    <a:pt x="7569" y="5107"/>
                    <a:pt x="9605" y="3709"/>
                    <a:pt x="9423" y="2980"/>
                  </a:cubicBezTo>
                  <a:cubicBezTo>
                    <a:pt x="9240" y="2281"/>
                    <a:pt x="6201" y="2220"/>
                    <a:pt x="6201" y="2220"/>
                  </a:cubicBezTo>
                  <a:cubicBezTo>
                    <a:pt x="6201" y="2220"/>
                    <a:pt x="5015" y="31"/>
                    <a:pt x="425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845;p61"/>
            <p:cNvSpPr/>
            <p:nvPr/>
          </p:nvSpPr>
          <p:spPr>
            <a:xfrm>
              <a:off x="6653309" y="3329565"/>
              <a:ext cx="355726" cy="322177"/>
            </a:xfrm>
            <a:custGeom>
              <a:avLst/>
              <a:gdLst/>
              <a:ahLst/>
              <a:cxnLst/>
              <a:rect l="l" t="t" r="r" b="b"/>
              <a:pathLst>
                <a:path w="7083" h="6415" extrusionOk="0">
                  <a:moveTo>
                    <a:pt x="6292" y="1"/>
                  </a:moveTo>
                  <a:lnTo>
                    <a:pt x="0" y="2159"/>
                  </a:lnTo>
                  <a:lnTo>
                    <a:pt x="2158" y="6414"/>
                  </a:lnTo>
                  <a:cubicBezTo>
                    <a:pt x="3557" y="4894"/>
                    <a:pt x="5228" y="3618"/>
                    <a:pt x="7083" y="2554"/>
                  </a:cubicBezTo>
                  <a:lnTo>
                    <a:pt x="6292" y="1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846;p61"/>
            <p:cNvSpPr/>
            <p:nvPr/>
          </p:nvSpPr>
          <p:spPr>
            <a:xfrm>
              <a:off x="6763196" y="3457834"/>
              <a:ext cx="369487" cy="471740"/>
            </a:xfrm>
            <a:custGeom>
              <a:avLst/>
              <a:gdLst/>
              <a:ahLst/>
              <a:cxnLst/>
              <a:rect l="l" t="t" r="r" b="b"/>
              <a:pathLst>
                <a:path w="7357" h="9393" extrusionOk="0">
                  <a:moveTo>
                    <a:pt x="4895" y="0"/>
                  </a:moveTo>
                  <a:cubicBezTo>
                    <a:pt x="3040" y="1064"/>
                    <a:pt x="1369" y="2340"/>
                    <a:pt x="1" y="3860"/>
                  </a:cubicBezTo>
                  <a:lnTo>
                    <a:pt x="2797" y="9392"/>
                  </a:lnTo>
                  <a:lnTo>
                    <a:pt x="7357" y="7903"/>
                  </a:lnTo>
                  <a:lnTo>
                    <a:pt x="4895" y="0"/>
                  </a:ln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847;p61"/>
            <p:cNvSpPr/>
            <p:nvPr/>
          </p:nvSpPr>
          <p:spPr>
            <a:xfrm>
              <a:off x="6818492" y="3830085"/>
              <a:ext cx="326044" cy="392188"/>
            </a:xfrm>
            <a:custGeom>
              <a:avLst/>
              <a:gdLst/>
              <a:ahLst/>
              <a:cxnLst/>
              <a:rect l="l" t="t" r="r" b="b"/>
              <a:pathLst>
                <a:path w="6492" h="7809" extrusionOk="0">
                  <a:moveTo>
                    <a:pt x="6127" y="1"/>
                  </a:moveTo>
                  <a:cubicBezTo>
                    <a:pt x="6048" y="1"/>
                    <a:pt x="6492" y="1950"/>
                    <a:pt x="1757" y="2193"/>
                  </a:cubicBezTo>
                  <a:cubicBezTo>
                    <a:pt x="1757" y="2193"/>
                    <a:pt x="1" y="7808"/>
                    <a:pt x="2340" y="7808"/>
                  </a:cubicBezTo>
                  <a:cubicBezTo>
                    <a:pt x="2500" y="7808"/>
                    <a:pt x="2680" y="7782"/>
                    <a:pt x="2882" y="7725"/>
                  </a:cubicBezTo>
                  <a:cubicBezTo>
                    <a:pt x="6408" y="6692"/>
                    <a:pt x="6377" y="430"/>
                    <a:pt x="6377" y="430"/>
                  </a:cubicBezTo>
                  <a:cubicBezTo>
                    <a:pt x="6200" y="124"/>
                    <a:pt x="6147" y="1"/>
                    <a:pt x="61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848;p61"/>
            <p:cNvSpPr/>
            <p:nvPr/>
          </p:nvSpPr>
          <p:spPr>
            <a:xfrm>
              <a:off x="6867007" y="3844047"/>
              <a:ext cx="264170" cy="262613"/>
            </a:xfrm>
            <a:custGeom>
              <a:avLst/>
              <a:gdLst/>
              <a:ahLst/>
              <a:cxnLst/>
              <a:rect l="l" t="t" r="r" b="b"/>
              <a:pathLst>
                <a:path w="5260" h="5229" extrusionOk="0">
                  <a:moveTo>
                    <a:pt x="5198" y="0"/>
                  </a:moveTo>
                  <a:lnTo>
                    <a:pt x="5198" y="0"/>
                  </a:lnTo>
                  <a:cubicBezTo>
                    <a:pt x="3739" y="851"/>
                    <a:pt x="669" y="1550"/>
                    <a:pt x="669" y="1550"/>
                  </a:cubicBezTo>
                  <a:cubicBezTo>
                    <a:pt x="669" y="1550"/>
                    <a:pt x="1" y="3617"/>
                    <a:pt x="31" y="5228"/>
                  </a:cubicBezTo>
                  <a:cubicBezTo>
                    <a:pt x="1399" y="4316"/>
                    <a:pt x="2980" y="3921"/>
                    <a:pt x="4621" y="3860"/>
                  </a:cubicBezTo>
                  <a:cubicBezTo>
                    <a:pt x="5259" y="1976"/>
                    <a:pt x="5198" y="0"/>
                    <a:pt x="519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849;p61"/>
            <p:cNvSpPr/>
            <p:nvPr/>
          </p:nvSpPr>
          <p:spPr>
            <a:xfrm>
              <a:off x="6844105" y="3806731"/>
              <a:ext cx="227056" cy="146298"/>
            </a:xfrm>
            <a:custGeom>
              <a:avLst/>
              <a:gdLst/>
              <a:ahLst/>
              <a:cxnLst/>
              <a:rect l="l" t="t" r="r" b="b"/>
              <a:pathLst>
                <a:path w="4521" h="2913" extrusionOk="0">
                  <a:moveTo>
                    <a:pt x="1370" y="368"/>
                  </a:moveTo>
                  <a:cubicBezTo>
                    <a:pt x="1707" y="368"/>
                    <a:pt x="2202" y="1382"/>
                    <a:pt x="2250" y="1503"/>
                  </a:cubicBezTo>
                  <a:cubicBezTo>
                    <a:pt x="2327" y="1718"/>
                    <a:pt x="2388" y="1933"/>
                    <a:pt x="2446" y="2148"/>
                  </a:cubicBezTo>
                  <a:lnTo>
                    <a:pt x="2446" y="2148"/>
                  </a:lnTo>
                  <a:cubicBezTo>
                    <a:pt x="2448" y="2162"/>
                    <a:pt x="2451" y="2175"/>
                    <a:pt x="2454" y="2188"/>
                  </a:cubicBezTo>
                  <a:lnTo>
                    <a:pt x="2454" y="2188"/>
                  </a:lnTo>
                  <a:cubicBezTo>
                    <a:pt x="2285" y="2054"/>
                    <a:pt x="2115" y="1915"/>
                    <a:pt x="1946" y="1777"/>
                  </a:cubicBezTo>
                  <a:cubicBezTo>
                    <a:pt x="1703" y="1533"/>
                    <a:pt x="1004" y="986"/>
                    <a:pt x="1156" y="591"/>
                  </a:cubicBezTo>
                  <a:cubicBezTo>
                    <a:pt x="1211" y="432"/>
                    <a:pt x="1286" y="368"/>
                    <a:pt x="1370" y="368"/>
                  </a:cubicBezTo>
                  <a:close/>
                  <a:moveTo>
                    <a:pt x="3160" y="456"/>
                  </a:moveTo>
                  <a:cubicBezTo>
                    <a:pt x="3303" y="456"/>
                    <a:pt x="3431" y="554"/>
                    <a:pt x="3466" y="713"/>
                  </a:cubicBezTo>
                  <a:cubicBezTo>
                    <a:pt x="3567" y="1266"/>
                    <a:pt x="3250" y="1862"/>
                    <a:pt x="2914" y="2378"/>
                  </a:cubicBezTo>
                  <a:lnTo>
                    <a:pt x="2914" y="2378"/>
                  </a:lnTo>
                  <a:cubicBezTo>
                    <a:pt x="2831" y="2035"/>
                    <a:pt x="2743" y="1678"/>
                    <a:pt x="2767" y="1321"/>
                  </a:cubicBezTo>
                  <a:cubicBezTo>
                    <a:pt x="2767" y="1108"/>
                    <a:pt x="2736" y="834"/>
                    <a:pt x="2858" y="622"/>
                  </a:cubicBezTo>
                  <a:cubicBezTo>
                    <a:pt x="2947" y="507"/>
                    <a:pt x="3058" y="456"/>
                    <a:pt x="3160" y="456"/>
                  </a:cubicBezTo>
                  <a:close/>
                  <a:moveTo>
                    <a:pt x="1479" y="0"/>
                  </a:moveTo>
                  <a:cubicBezTo>
                    <a:pt x="1322" y="0"/>
                    <a:pt x="1154" y="68"/>
                    <a:pt x="973" y="226"/>
                  </a:cubicBezTo>
                  <a:cubicBezTo>
                    <a:pt x="1" y="1047"/>
                    <a:pt x="2068" y="2445"/>
                    <a:pt x="2615" y="2871"/>
                  </a:cubicBezTo>
                  <a:cubicBezTo>
                    <a:pt x="2655" y="2900"/>
                    <a:pt x="2702" y="2912"/>
                    <a:pt x="2748" y="2912"/>
                  </a:cubicBezTo>
                  <a:cubicBezTo>
                    <a:pt x="2920" y="2912"/>
                    <a:pt x="3096" y="2741"/>
                    <a:pt x="3005" y="2616"/>
                  </a:cubicBezTo>
                  <a:lnTo>
                    <a:pt x="3005" y="2616"/>
                  </a:lnTo>
                  <a:cubicBezTo>
                    <a:pt x="3607" y="1911"/>
                    <a:pt x="4520" y="438"/>
                    <a:pt x="3344" y="74"/>
                  </a:cubicBezTo>
                  <a:cubicBezTo>
                    <a:pt x="3297" y="60"/>
                    <a:pt x="3250" y="53"/>
                    <a:pt x="3203" y="53"/>
                  </a:cubicBezTo>
                  <a:cubicBezTo>
                    <a:pt x="2865" y="53"/>
                    <a:pt x="2573" y="411"/>
                    <a:pt x="2493" y="652"/>
                  </a:cubicBezTo>
                  <a:cubicBezTo>
                    <a:pt x="2463" y="744"/>
                    <a:pt x="2438" y="836"/>
                    <a:pt x="2419" y="928"/>
                  </a:cubicBezTo>
                  <a:lnTo>
                    <a:pt x="2419" y="928"/>
                  </a:lnTo>
                  <a:cubicBezTo>
                    <a:pt x="2180" y="419"/>
                    <a:pt x="1866" y="0"/>
                    <a:pt x="147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850;p61"/>
            <p:cNvSpPr/>
            <p:nvPr/>
          </p:nvSpPr>
          <p:spPr>
            <a:xfrm>
              <a:off x="6868564" y="4037906"/>
              <a:ext cx="230521" cy="165734"/>
            </a:xfrm>
            <a:custGeom>
              <a:avLst/>
              <a:gdLst/>
              <a:ahLst/>
              <a:cxnLst/>
              <a:rect l="l" t="t" r="r" b="b"/>
              <a:pathLst>
                <a:path w="4590" h="3300" extrusionOk="0">
                  <a:moveTo>
                    <a:pt x="4590" y="0"/>
                  </a:moveTo>
                  <a:lnTo>
                    <a:pt x="4590" y="0"/>
                  </a:lnTo>
                  <a:cubicBezTo>
                    <a:pt x="2949" y="61"/>
                    <a:pt x="1368" y="456"/>
                    <a:pt x="0" y="1399"/>
                  </a:cubicBezTo>
                  <a:cubicBezTo>
                    <a:pt x="26" y="2438"/>
                    <a:pt x="319" y="3300"/>
                    <a:pt x="1239" y="3300"/>
                  </a:cubicBezTo>
                  <a:cubicBezTo>
                    <a:pt x="1395" y="3300"/>
                    <a:pt x="1569" y="3275"/>
                    <a:pt x="1763" y="3222"/>
                  </a:cubicBezTo>
                  <a:cubicBezTo>
                    <a:pt x="3283" y="2766"/>
                    <a:pt x="4134" y="1429"/>
                    <a:pt x="4590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851;p61"/>
            <p:cNvSpPr/>
            <p:nvPr/>
          </p:nvSpPr>
          <p:spPr>
            <a:xfrm>
              <a:off x="6901058" y="3926412"/>
              <a:ext cx="191950" cy="64536"/>
            </a:xfrm>
            <a:custGeom>
              <a:avLst/>
              <a:gdLst/>
              <a:ahLst/>
              <a:cxnLst/>
              <a:rect l="l" t="t" r="r" b="b"/>
              <a:pathLst>
                <a:path w="3822" h="1285" extrusionOk="0">
                  <a:moveTo>
                    <a:pt x="3647" y="0"/>
                  </a:moveTo>
                  <a:cubicBezTo>
                    <a:pt x="2372" y="0"/>
                    <a:pt x="1183" y="682"/>
                    <a:pt x="52" y="1217"/>
                  </a:cubicBezTo>
                  <a:cubicBezTo>
                    <a:pt x="0" y="1217"/>
                    <a:pt x="15" y="1284"/>
                    <a:pt x="59" y="1284"/>
                  </a:cubicBezTo>
                  <a:cubicBezTo>
                    <a:pt x="66" y="1284"/>
                    <a:pt x="74" y="1282"/>
                    <a:pt x="83" y="1278"/>
                  </a:cubicBezTo>
                  <a:cubicBezTo>
                    <a:pt x="1298" y="792"/>
                    <a:pt x="2393" y="214"/>
                    <a:pt x="3730" y="123"/>
                  </a:cubicBezTo>
                  <a:cubicBezTo>
                    <a:pt x="3791" y="123"/>
                    <a:pt x="3821" y="1"/>
                    <a:pt x="3730" y="1"/>
                  </a:cubicBezTo>
                  <a:cubicBezTo>
                    <a:pt x="3703" y="1"/>
                    <a:pt x="3675" y="0"/>
                    <a:pt x="364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852;p61"/>
            <p:cNvSpPr/>
            <p:nvPr/>
          </p:nvSpPr>
          <p:spPr>
            <a:xfrm>
              <a:off x="6896437" y="3973621"/>
              <a:ext cx="192001" cy="64636"/>
            </a:xfrm>
            <a:custGeom>
              <a:avLst/>
              <a:gdLst/>
              <a:ahLst/>
              <a:cxnLst/>
              <a:rect l="l" t="t" r="r" b="b"/>
              <a:pathLst>
                <a:path w="3823" h="1287" extrusionOk="0">
                  <a:moveTo>
                    <a:pt x="3571" y="0"/>
                  </a:moveTo>
                  <a:cubicBezTo>
                    <a:pt x="2324" y="0"/>
                    <a:pt x="1161" y="664"/>
                    <a:pt x="53" y="1189"/>
                  </a:cubicBezTo>
                  <a:cubicBezTo>
                    <a:pt x="1" y="1215"/>
                    <a:pt x="16" y="1286"/>
                    <a:pt x="60" y="1286"/>
                  </a:cubicBezTo>
                  <a:cubicBezTo>
                    <a:pt x="67" y="1286"/>
                    <a:pt x="75" y="1285"/>
                    <a:pt x="83" y="1280"/>
                  </a:cubicBezTo>
                  <a:cubicBezTo>
                    <a:pt x="1299" y="764"/>
                    <a:pt x="2394" y="186"/>
                    <a:pt x="3731" y="125"/>
                  </a:cubicBezTo>
                  <a:cubicBezTo>
                    <a:pt x="3792" y="125"/>
                    <a:pt x="3822" y="4"/>
                    <a:pt x="3731" y="4"/>
                  </a:cubicBezTo>
                  <a:cubicBezTo>
                    <a:pt x="3677" y="1"/>
                    <a:pt x="3624" y="0"/>
                    <a:pt x="357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853;p61"/>
            <p:cNvSpPr/>
            <p:nvPr/>
          </p:nvSpPr>
          <p:spPr>
            <a:xfrm>
              <a:off x="6961677" y="3430312"/>
              <a:ext cx="332825" cy="238205"/>
            </a:xfrm>
            <a:custGeom>
              <a:avLst/>
              <a:gdLst/>
              <a:ahLst/>
              <a:cxnLst/>
              <a:rect l="l" t="t" r="r" b="b"/>
              <a:pathLst>
                <a:path w="6627" h="4743" extrusionOk="0">
                  <a:moveTo>
                    <a:pt x="0" y="1"/>
                  </a:moveTo>
                  <a:lnTo>
                    <a:pt x="669" y="4743"/>
                  </a:lnTo>
                  <a:cubicBezTo>
                    <a:pt x="2462" y="3770"/>
                    <a:pt x="4468" y="3071"/>
                    <a:pt x="6566" y="2676"/>
                  </a:cubicBezTo>
                  <a:lnTo>
                    <a:pt x="6627" y="1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854;p61"/>
            <p:cNvSpPr/>
            <p:nvPr/>
          </p:nvSpPr>
          <p:spPr>
            <a:xfrm>
              <a:off x="6995225" y="3564657"/>
              <a:ext cx="296212" cy="415290"/>
            </a:xfrm>
            <a:custGeom>
              <a:avLst/>
              <a:gdLst/>
              <a:ahLst/>
              <a:cxnLst/>
              <a:rect l="l" t="t" r="r" b="b"/>
              <a:pathLst>
                <a:path w="5898" h="8269" extrusionOk="0">
                  <a:moveTo>
                    <a:pt x="5898" y="1"/>
                  </a:moveTo>
                  <a:cubicBezTo>
                    <a:pt x="3800" y="426"/>
                    <a:pt x="1794" y="1095"/>
                    <a:pt x="1" y="2098"/>
                  </a:cubicBezTo>
                  <a:lnTo>
                    <a:pt x="882" y="8208"/>
                  </a:lnTo>
                  <a:lnTo>
                    <a:pt x="5655" y="8268"/>
                  </a:lnTo>
                  <a:lnTo>
                    <a:pt x="5898" y="1"/>
                  </a:ln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855;p61"/>
            <p:cNvSpPr/>
            <p:nvPr/>
          </p:nvSpPr>
          <p:spPr>
            <a:xfrm>
              <a:off x="6839535" y="3955139"/>
              <a:ext cx="447332" cy="313589"/>
            </a:xfrm>
            <a:custGeom>
              <a:avLst/>
              <a:gdLst/>
              <a:ahLst/>
              <a:cxnLst/>
              <a:rect l="l" t="t" r="r" b="b"/>
              <a:pathLst>
                <a:path w="8907" h="6244" extrusionOk="0">
                  <a:moveTo>
                    <a:pt x="8798" y="1"/>
                  </a:moveTo>
                  <a:cubicBezTo>
                    <a:pt x="8735" y="1"/>
                    <a:pt x="8589" y="1093"/>
                    <a:pt x="6613" y="1093"/>
                  </a:cubicBezTo>
                  <a:cubicBezTo>
                    <a:pt x="5952" y="1093"/>
                    <a:pt x="5087" y="971"/>
                    <a:pt x="3952" y="645"/>
                  </a:cubicBezTo>
                  <a:cubicBezTo>
                    <a:pt x="3952" y="645"/>
                    <a:pt x="1" y="6086"/>
                    <a:pt x="3253" y="6238"/>
                  </a:cubicBezTo>
                  <a:cubicBezTo>
                    <a:pt x="3317" y="6242"/>
                    <a:pt x="3380" y="6244"/>
                    <a:pt x="3443" y="6244"/>
                  </a:cubicBezTo>
                  <a:cubicBezTo>
                    <a:pt x="6970" y="6244"/>
                    <a:pt x="8907" y="493"/>
                    <a:pt x="8907" y="493"/>
                  </a:cubicBezTo>
                  <a:cubicBezTo>
                    <a:pt x="8831" y="134"/>
                    <a:pt x="8819" y="1"/>
                    <a:pt x="879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856;p61"/>
            <p:cNvSpPr/>
            <p:nvPr/>
          </p:nvSpPr>
          <p:spPr>
            <a:xfrm>
              <a:off x="6949472" y="3967695"/>
              <a:ext cx="329761" cy="175578"/>
            </a:xfrm>
            <a:custGeom>
              <a:avLst/>
              <a:gdLst/>
              <a:ahLst/>
              <a:cxnLst/>
              <a:rect l="l" t="t" r="r" b="b"/>
              <a:pathLst>
                <a:path w="6566" h="3496" extrusionOk="0">
                  <a:moveTo>
                    <a:pt x="1763" y="0"/>
                  </a:moveTo>
                  <a:cubicBezTo>
                    <a:pt x="1763" y="0"/>
                    <a:pt x="486" y="1763"/>
                    <a:pt x="0" y="3313"/>
                  </a:cubicBezTo>
                  <a:cubicBezTo>
                    <a:pt x="661" y="3135"/>
                    <a:pt x="1332" y="3053"/>
                    <a:pt x="2003" y="3053"/>
                  </a:cubicBezTo>
                  <a:cubicBezTo>
                    <a:pt x="2937" y="3053"/>
                    <a:pt x="3870" y="3213"/>
                    <a:pt x="4772" y="3496"/>
                  </a:cubicBezTo>
                  <a:cubicBezTo>
                    <a:pt x="5958" y="1885"/>
                    <a:pt x="6566" y="0"/>
                    <a:pt x="6566" y="0"/>
                  </a:cubicBezTo>
                  <a:lnTo>
                    <a:pt x="6566" y="0"/>
                  </a:lnTo>
                  <a:cubicBezTo>
                    <a:pt x="6018" y="122"/>
                    <a:pt x="5302" y="162"/>
                    <a:pt x="4591" y="162"/>
                  </a:cubicBezTo>
                  <a:cubicBezTo>
                    <a:pt x="3168" y="162"/>
                    <a:pt x="1763" y="0"/>
                    <a:pt x="1763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857;p61"/>
            <p:cNvSpPr/>
            <p:nvPr/>
          </p:nvSpPr>
          <p:spPr>
            <a:xfrm>
              <a:off x="7005923" y="3864437"/>
              <a:ext cx="224896" cy="161465"/>
            </a:xfrm>
            <a:custGeom>
              <a:avLst/>
              <a:gdLst/>
              <a:ahLst/>
              <a:cxnLst/>
              <a:rect l="l" t="t" r="r" b="b"/>
              <a:pathLst>
                <a:path w="4478" h="3215" extrusionOk="0">
                  <a:moveTo>
                    <a:pt x="1455" y="323"/>
                  </a:moveTo>
                  <a:cubicBezTo>
                    <a:pt x="1827" y="323"/>
                    <a:pt x="1976" y="1564"/>
                    <a:pt x="1976" y="1691"/>
                  </a:cubicBezTo>
                  <a:cubicBezTo>
                    <a:pt x="1976" y="1934"/>
                    <a:pt x="1968" y="2169"/>
                    <a:pt x="1955" y="2399"/>
                  </a:cubicBezTo>
                  <a:lnTo>
                    <a:pt x="1955" y="2399"/>
                  </a:lnTo>
                  <a:cubicBezTo>
                    <a:pt x="1836" y="2214"/>
                    <a:pt x="1720" y="2028"/>
                    <a:pt x="1612" y="1843"/>
                  </a:cubicBezTo>
                  <a:cubicBezTo>
                    <a:pt x="1460" y="1539"/>
                    <a:pt x="973" y="810"/>
                    <a:pt x="1217" y="476"/>
                  </a:cubicBezTo>
                  <a:cubicBezTo>
                    <a:pt x="1304" y="368"/>
                    <a:pt x="1384" y="323"/>
                    <a:pt x="1455" y="323"/>
                  </a:cubicBezTo>
                  <a:close/>
                  <a:moveTo>
                    <a:pt x="3072" y="991"/>
                  </a:moveTo>
                  <a:cubicBezTo>
                    <a:pt x="3254" y="991"/>
                    <a:pt x="3396" y="1144"/>
                    <a:pt x="3375" y="1357"/>
                  </a:cubicBezTo>
                  <a:cubicBezTo>
                    <a:pt x="3299" y="1910"/>
                    <a:pt x="2809" y="2359"/>
                    <a:pt x="2332" y="2738"/>
                  </a:cubicBezTo>
                  <a:lnTo>
                    <a:pt x="2332" y="2738"/>
                  </a:lnTo>
                  <a:cubicBezTo>
                    <a:pt x="2338" y="2653"/>
                    <a:pt x="2344" y="2557"/>
                    <a:pt x="2349" y="2453"/>
                  </a:cubicBezTo>
                  <a:lnTo>
                    <a:pt x="2349" y="2453"/>
                  </a:lnTo>
                  <a:cubicBezTo>
                    <a:pt x="2374" y="2193"/>
                    <a:pt x="2418" y="1937"/>
                    <a:pt x="2524" y="1691"/>
                  </a:cubicBezTo>
                  <a:cubicBezTo>
                    <a:pt x="2584" y="1509"/>
                    <a:pt x="2645" y="1205"/>
                    <a:pt x="2828" y="1083"/>
                  </a:cubicBezTo>
                  <a:cubicBezTo>
                    <a:pt x="2910" y="1020"/>
                    <a:pt x="2995" y="991"/>
                    <a:pt x="3072" y="991"/>
                  </a:cubicBezTo>
                  <a:close/>
                  <a:moveTo>
                    <a:pt x="1546" y="0"/>
                  </a:moveTo>
                  <a:cubicBezTo>
                    <a:pt x="1440" y="0"/>
                    <a:pt x="1321" y="26"/>
                    <a:pt x="1186" y="80"/>
                  </a:cubicBezTo>
                  <a:cubicBezTo>
                    <a:pt x="1" y="536"/>
                    <a:pt x="1490" y="2542"/>
                    <a:pt x="1885" y="3120"/>
                  </a:cubicBezTo>
                  <a:cubicBezTo>
                    <a:pt x="1933" y="3187"/>
                    <a:pt x="2008" y="3215"/>
                    <a:pt x="2084" y="3215"/>
                  </a:cubicBezTo>
                  <a:cubicBezTo>
                    <a:pt x="2227" y="3215"/>
                    <a:pt x="2372" y="3115"/>
                    <a:pt x="2338" y="2993"/>
                  </a:cubicBezTo>
                  <a:lnTo>
                    <a:pt x="2338" y="2993"/>
                  </a:lnTo>
                  <a:cubicBezTo>
                    <a:pt x="3124" y="2540"/>
                    <a:pt x="4478" y="1419"/>
                    <a:pt x="3466" y="688"/>
                  </a:cubicBezTo>
                  <a:cubicBezTo>
                    <a:pt x="3384" y="631"/>
                    <a:pt x="3286" y="607"/>
                    <a:pt x="3184" y="607"/>
                  </a:cubicBezTo>
                  <a:cubicBezTo>
                    <a:pt x="2907" y="607"/>
                    <a:pt x="2596" y="784"/>
                    <a:pt x="2463" y="962"/>
                  </a:cubicBezTo>
                  <a:cubicBezTo>
                    <a:pt x="2412" y="1034"/>
                    <a:pt x="2366" y="1108"/>
                    <a:pt x="2325" y="1184"/>
                  </a:cubicBezTo>
                  <a:lnTo>
                    <a:pt x="2325" y="1184"/>
                  </a:lnTo>
                  <a:cubicBezTo>
                    <a:pt x="2249" y="549"/>
                    <a:pt x="2042" y="0"/>
                    <a:pt x="154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858;p61"/>
            <p:cNvSpPr/>
            <p:nvPr/>
          </p:nvSpPr>
          <p:spPr>
            <a:xfrm>
              <a:off x="6929584" y="4121025"/>
              <a:ext cx="259600" cy="129222"/>
            </a:xfrm>
            <a:custGeom>
              <a:avLst/>
              <a:gdLst/>
              <a:ahLst/>
              <a:cxnLst/>
              <a:rect l="l" t="t" r="r" b="b"/>
              <a:pathLst>
                <a:path w="5169" h="2573" extrusionOk="0">
                  <a:moveTo>
                    <a:pt x="2399" y="0"/>
                  </a:moveTo>
                  <a:cubicBezTo>
                    <a:pt x="1728" y="0"/>
                    <a:pt x="1057" y="82"/>
                    <a:pt x="396" y="260"/>
                  </a:cubicBezTo>
                  <a:cubicBezTo>
                    <a:pt x="1" y="1446"/>
                    <a:pt x="62" y="2479"/>
                    <a:pt x="1460" y="2570"/>
                  </a:cubicBezTo>
                  <a:cubicBezTo>
                    <a:pt x="1506" y="2572"/>
                    <a:pt x="1551" y="2573"/>
                    <a:pt x="1596" y="2573"/>
                  </a:cubicBezTo>
                  <a:cubicBezTo>
                    <a:pt x="3112" y="2573"/>
                    <a:pt x="4312" y="1594"/>
                    <a:pt x="5168" y="443"/>
                  </a:cubicBezTo>
                  <a:cubicBezTo>
                    <a:pt x="4266" y="160"/>
                    <a:pt x="3333" y="0"/>
                    <a:pt x="239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859;p61"/>
            <p:cNvSpPr/>
            <p:nvPr/>
          </p:nvSpPr>
          <p:spPr>
            <a:xfrm>
              <a:off x="7016670" y="4020680"/>
              <a:ext cx="202547" cy="19034"/>
            </a:xfrm>
            <a:custGeom>
              <a:avLst/>
              <a:gdLst/>
              <a:ahLst/>
              <a:cxnLst/>
              <a:rect l="l" t="t" r="r" b="b"/>
              <a:pathLst>
                <a:path w="4033" h="379" extrusionOk="0">
                  <a:moveTo>
                    <a:pt x="2380" y="1"/>
                  </a:moveTo>
                  <a:cubicBezTo>
                    <a:pt x="1606" y="1"/>
                    <a:pt x="812" y="132"/>
                    <a:pt x="60" y="222"/>
                  </a:cubicBezTo>
                  <a:cubicBezTo>
                    <a:pt x="8" y="222"/>
                    <a:pt x="1" y="289"/>
                    <a:pt x="57" y="289"/>
                  </a:cubicBezTo>
                  <a:cubicBezTo>
                    <a:pt x="67" y="289"/>
                    <a:pt x="78" y="287"/>
                    <a:pt x="91" y="283"/>
                  </a:cubicBezTo>
                  <a:cubicBezTo>
                    <a:pt x="828" y="248"/>
                    <a:pt x="1537" y="166"/>
                    <a:pt x="2244" y="166"/>
                  </a:cubicBezTo>
                  <a:cubicBezTo>
                    <a:pt x="2789" y="166"/>
                    <a:pt x="3334" y="215"/>
                    <a:pt x="3890" y="374"/>
                  </a:cubicBezTo>
                  <a:cubicBezTo>
                    <a:pt x="3900" y="377"/>
                    <a:pt x="3910" y="379"/>
                    <a:pt x="3919" y="379"/>
                  </a:cubicBezTo>
                  <a:cubicBezTo>
                    <a:pt x="3993" y="379"/>
                    <a:pt x="4032" y="279"/>
                    <a:pt x="3951" y="252"/>
                  </a:cubicBezTo>
                  <a:cubicBezTo>
                    <a:pt x="3451" y="65"/>
                    <a:pt x="2921" y="1"/>
                    <a:pt x="238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60;p61"/>
            <p:cNvSpPr/>
            <p:nvPr/>
          </p:nvSpPr>
          <p:spPr>
            <a:xfrm>
              <a:off x="6998289" y="4064374"/>
              <a:ext cx="200940" cy="18130"/>
            </a:xfrm>
            <a:custGeom>
              <a:avLst/>
              <a:gdLst/>
              <a:ahLst/>
              <a:cxnLst/>
              <a:rect l="l" t="t" r="r" b="b"/>
              <a:pathLst>
                <a:path w="4001" h="361" extrusionOk="0">
                  <a:moveTo>
                    <a:pt x="2284" y="0"/>
                  </a:moveTo>
                  <a:cubicBezTo>
                    <a:pt x="1543" y="0"/>
                    <a:pt x="788" y="116"/>
                    <a:pt x="62" y="203"/>
                  </a:cubicBezTo>
                  <a:cubicBezTo>
                    <a:pt x="1" y="203"/>
                    <a:pt x="1" y="294"/>
                    <a:pt x="62" y="294"/>
                  </a:cubicBezTo>
                  <a:cubicBezTo>
                    <a:pt x="800" y="242"/>
                    <a:pt x="1510" y="162"/>
                    <a:pt x="2224" y="162"/>
                  </a:cubicBezTo>
                  <a:cubicBezTo>
                    <a:pt x="2772" y="162"/>
                    <a:pt x="3323" y="209"/>
                    <a:pt x="3891" y="355"/>
                  </a:cubicBezTo>
                  <a:cubicBezTo>
                    <a:pt x="3900" y="359"/>
                    <a:pt x="3908" y="361"/>
                    <a:pt x="3916" y="361"/>
                  </a:cubicBezTo>
                  <a:cubicBezTo>
                    <a:pt x="3966" y="361"/>
                    <a:pt x="4000" y="290"/>
                    <a:pt x="3922" y="264"/>
                  </a:cubicBezTo>
                  <a:cubicBezTo>
                    <a:pt x="3398" y="67"/>
                    <a:pt x="2845" y="0"/>
                    <a:pt x="2284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61;p61"/>
            <p:cNvSpPr/>
            <p:nvPr/>
          </p:nvSpPr>
          <p:spPr>
            <a:xfrm>
              <a:off x="7627228" y="2717450"/>
              <a:ext cx="270247" cy="548078"/>
            </a:xfrm>
            <a:custGeom>
              <a:avLst/>
              <a:gdLst/>
              <a:ahLst/>
              <a:cxnLst/>
              <a:rect l="l" t="t" r="r" b="b"/>
              <a:pathLst>
                <a:path w="5381" h="10913" extrusionOk="0">
                  <a:moveTo>
                    <a:pt x="5381" y="0"/>
                  </a:moveTo>
                  <a:lnTo>
                    <a:pt x="426" y="7751"/>
                  </a:lnTo>
                  <a:lnTo>
                    <a:pt x="1" y="10912"/>
                  </a:lnTo>
                  <a:lnTo>
                    <a:pt x="5381" y="2797"/>
                  </a:lnTo>
                  <a:lnTo>
                    <a:pt x="538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62;p61"/>
            <p:cNvSpPr/>
            <p:nvPr/>
          </p:nvSpPr>
          <p:spPr>
            <a:xfrm>
              <a:off x="6514393" y="3186078"/>
              <a:ext cx="148106" cy="992296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64" y="19758"/>
                  </a:lnTo>
                  <a:lnTo>
                    <a:pt x="2949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63;p61"/>
            <p:cNvSpPr/>
            <p:nvPr/>
          </p:nvSpPr>
          <p:spPr>
            <a:xfrm>
              <a:off x="6633471" y="3186078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1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64;p61"/>
            <p:cNvSpPr/>
            <p:nvPr/>
          </p:nvSpPr>
          <p:spPr>
            <a:xfrm>
              <a:off x="7663891" y="3172368"/>
              <a:ext cx="122141" cy="1006007"/>
            </a:xfrm>
            <a:custGeom>
              <a:avLst/>
              <a:gdLst/>
              <a:ahLst/>
              <a:cxnLst/>
              <a:rect l="l" t="t" r="r" b="b"/>
              <a:pathLst>
                <a:path w="2432" h="20031" extrusionOk="0">
                  <a:moveTo>
                    <a:pt x="0" y="0"/>
                  </a:moveTo>
                  <a:lnTo>
                    <a:pt x="547" y="20031"/>
                  </a:lnTo>
                  <a:lnTo>
                    <a:pt x="2432" y="20031"/>
                  </a:lnTo>
                  <a:lnTo>
                    <a:pt x="1885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65;p61"/>
            <p:cNvSpPr/>
            <p:nvPr/>
          </p:nvSpPr>
          <p:spPr>
            <a:xfrm>
              <a:off x="7758511" y="3085332"/>
              <a:ext cx="96226" cy="1093042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38" y="0"/>
                  </a:moveTo>
                  <a:lnTo>
                    <a:pt x="1" y="2007"/>
                  </a:lnTo>
                  <a:lnTo>
                    <a:pt x="548" y="21764"/>
                  </a:lnTo>
                  <a:lnTo>
                    <a:pt x="1916" y="20700"/>
                  </a:lnTo>
                  <a:lnTo>
                    <a:pt x="133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6;p61"/>
            <p:cNvSpPr/>
            <p:nvPr/>
          </p:nvSpPr>
          <p:spPr>
            <a:xfrm>
              <a:off x="7750877" y="3163327"/>
              <a:ext cx="311480" cy="140372"/>
            </a:xfrm>
            <a:custGeom>
              <a:avLst/>
              <a:gdLst/>
              <a:ahLst/>
              <a:cxnLst/>
              <a:rect l="l" t="t" r="r" b="b"/>
              <a:pathLst>
                <a:path w="6202" h="2795" extrusionOk="0">
                  <a:moveTo>
                    <a:pt x="3766" y="0"/>
                  </a:moveTo>
                  <a:cubicBezTo>
                    <a:pt x="3505" y="0"/>
                    <a:pt x="3223" y="36"/>
                    <a:pt x="2919" y="119"/>
                  </a:cubicBezTo>
                  <a:cubicBezTo>
                    <a:pt x="730" y="758"/>
                    <a:pt x="1" y="2794"/>
                    <a:pt x="1" y="2794"/>
                  </a:cubicBezTo>
                  <a:lnTo>
                    <a:pt x="1095" y="2399"/>
                  </a:lnTo>
                  <a:cubicBezTo>
                    <a:pt x="1095" y="2399"/>
                    <a:pt x="1490" y="1396"/>
                    <a:pt x="3253" y="1001"/>
                  </a:cubicBezTo>
                  <a:cubicBezTo>
                    <a:pt x="3521" y="944"/>
                    <a:pt x="3763" y="921"/>
                    <a:pt x="3981" y="921"/>
                  </a:cubicBezTo>
                  <a:cubicBezTo>
                    <a:pt x="5050" y="921"/>
                    <a:pt x="5533" y="1487"/>
                    <a:pt x="5533" y="1487"/>
                  </a:cubicBezTo>
                  <a:lnTo>
                    <a:pt x="6202" y="1426"/>
                  </a:lnTo>
                  <a:cubicBezTo>
                    <a:pt x="6202" y="1426"/>
                    <a:pt x="5409" y="0"/>
                    <a:pt x="376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67;p61"/>
            <p:cNvSpPr/>
            <p:nvPr/>
          </p:nvSpPr>
          <p:spPr>
            <a:xfrm>
              <a:off x="7552447" y="3228918"/>
              <a:ext cx="702261" cy="1086463"/>
            </a:xfrm>
            <a:custGeom>
              <a:avLst/>
              <a:gdLst/>
              <a:ahLst/>
              <a:cxnLst/>
              <a:rect l="l" t="t" r="r" b="b"/>
              <a:pathLst>
                <a:path w="13983" h="21633" extrusionOk="0">
                  <a:moveTo>
                    <a:pt x="8538" y="0"/>
                  </a:moveTo>
                  <a:cubicBezTo>
                    <a:pt x="7778" y="0"/>
                    <a:pt x="6843" y="95"/>
                    <a:pt x="5684" y="303"/>
                  </a:cubicBezTo>
                  <a:cubicBezTo>
                    <a:pt x="5684" y="303"/>
                    <a:pt x="0" y="1275"/>
                    <a:pt x="274" y="5136"/>
                  </a:cubicBezTo>
                  <a:cubicBezTo>
                    <a:pt x="548" y="9026"/>
                    <a:pt x="152" y="17902"/>
                    <a:pt x="1946" y="21032"/>
                  </a:cubicBezTo>
                  <a:cubicBezTo>
                    <a:pt x="2196" y="21462"/>
                    <a:pt x="3041" y="21633"/>
                    <a:pt x="4151" y="21633"/>
                  </a:cubicBezTo>
                  <a:cubicBezTo>
                    <a:pt x="6415" y="21633"/>
                    <a:pt x="9777" y="20925"/>
                    <a:pt x="11429" y="20273"/>
                  </a:cubicBezTo>
                  <a:cubicBezTo>
                    <a:pt x="13891" y="19300"/>
                    <a:pt x="13982" y="16716"/>
                    <a:pt x="13739" y="14102"/>
                  </a:cubicBezTo>
                  <a:cubicBezTo>
                    <a:pt x="13496" y="11458"/>
                    <a:pt x="12827" y="5257"/>
                    <a:pt x="12037" y="2461"/>
                  </a:cubicBezTo>
                  <a:cubicBezTo>
                    <a:pt x="11662" y="1077"/>
                    <a:pt x="11105" y="0"/>
                    <a:pt x="8538" y="0"/>
                  </a:cubicBez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68;p61"/>
            <p:cNvSpPr/>
            <p:nvPr/>
          </p:nvSpPr>
          <p:spPr>
            <a:xfrm>
              <a:off x="7618088" y="3232836"/>
              <a:ext cx="703768" cy="1085610"/>
            </a:xfrm>
            <a:custGeom>
              <a:avLst/>
              <a:gdLst/>
              <a:ahLst/>
              <a:cxnLst/>
              <a:rect l="l" t="t" r="r" b="b"/>
              <a:pathLst>
                <a:path w="14013" h="21616" extrusionOk="0">
                  <a:moveTo>
                    <a:pt x="8589" y="1"/>
                  </a:moveTo>
                  <a:cubicBezTo>
                    <a:pt x="7827" y="1"/>
                    <a:pt x="6886" y="98"/>
                    <a:pt x="5715" y="316"/>
                  </a:cubicBezTo>
                  <a:cubicBezTo>
                    <a:pt x="5715" y="316"/>
                    <a:pt x="0" y="1258"/>
                    <a:pt x="274" y="5149"/>
                  </a:cubicBezTo>
                  <a:cubicBezTo>
                    <a:pt x="578" y="9009"/>
                    <a:pt x="152" y="17884"/>
                    <a:pt x="1976" y="21015"/>
                  </a:cubicBezTo>
                  <a:cubicBezTo>
                    <a:pt x="2216" y="21445"/>
                    <a:pt x="3058" y="21615"/>
                    <a:pt x="4168" y="21615"/>
                  </a:cubicBezTo>
                  <a:cubicBezTo>
                    <a:pt x="6431" y="21615"/>
                    <a:pt x="9808" y="20908"/>
                    <a:pt x="11460" y="20255"/>
                  </a:cubicBezTo>
                  <a:cubicBezTo>
                    <a:pt x="13922" y="19283"/>
                    <a:pt x="14013" y="16729"/>
                    <a:pt x="13770" y="14085"/>
                  </a:cubicBezTo>
                  <a:cubicBezTo>
                    <a:pt x="13527" y="11471"/>
                    <a:pt x="12858" y="5240"/>
                    <a:pt x="12068" y="2444"/>
                  </a:cubicBezTo>
                  <a:cubicBezTo>
                    <a:pt x="11670" y="1087"/>
                    <a:pt x="11129" y="1"/>
                    <a:pt x="858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69;p61"/>
            <p:cNvSpPr/>
            <p:nvPr/>
          </p:nvSpPr>
          <p:spPr>
            <a:xfrm>
              <a:off x="7682222" y="3752139"/>
              <a:ext cx="607592" cy="189891"/>
            </a:xfrm>
            <a:custGeom>
              <a:avLst/>
              <a:gdLst/>
              <a:ahLst/>
              <a:cxnLst/>
              <a:rect l="l" t="t" r="r" b="b"/>
              <a:pathLst>
                <a:path w="12098" h="3781" extrusionOk="0">
                  <a:moveTo>
                    <a:pt x="9093" y="0"/>
                  </a:moveTo>
                  <a:cubicBezTo>
                    <a:pt x="8136" y="0"/>
                    <a:pt x="6812" y="123"/>
                    <a:pt x="4955" y="402"/>
                  </a:cubicBezTo>
                  <a:cubicBezTo>
                    <a:pt x="4955" y="402"/>
                    <a:pt x="608" y="1374"/>
                    <a:pt x="0" y="3259"/>
                  </a:cubicBezTo>
                  <a:cubicBezTo>
                    <a:pt x="1431" y="3616"/>
                    <a:pt x="2878" y="3781"/>
                    <a:pt x="4326" y="3781"/>
                  </a:cubicBezTo>
                  <a:cubicBezTo>
                    <a:pt x="6938" y="3781"/>
                    <a:pt x="9556" y="3246"/>
                    <a:pt x="12098" y="2347"/>
                  </a:cubicBezTo>
                  <a:cubicBezTo>
                    <a:pt x="11946" y="1800"/>
                    <a:pt x="11794" y="1313"/>
                    <a:pt x="11611" y="949"/>
                  </a:cubicBezTo>
                  <a:cubicBezTo>
                    <a:pt x="11303" y="370"/>
                    <a:pt x="10750" y="0"/>
                    <a:pt x="9093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870;p61"/>
            <p:cNvSpPr/>
            <p:nvPr/>
          </p:nvSpPr>
          <p:spPr>
            <a:xfrm>
              <a:off x="7671525" y="3869962"/>
              <a:ext cx="625923" cy="137007"/>
            </a:xfrm>
            <a:custGeom>
              <a:avLst/>
              <a:gdLst/>
              <a:ahLst/>
              <a:cxnLst/>
              <a:rect l="l" t="t" r="r" b="b"/>
              <a:pathLst>
                <a:path w="12463" h="2728" extrusionOk="0">
                  <a:moveTo>
                    <a:pt x="12311" y="1"/>
                  </a:moveTo>
                  <a:cubicBezTo>
                    <a:pt x="9769" y="900"/>
                    <a:pt x="7151" y="1435"/>
                    <a:pt x="4539" y="1435"/>
                  </a:cubicBezTo>
                  <a:cubicBezTo>
                    <a:pt x="3091" y="1435"/>
                    <a:pt x="1644" y="1270"/>
                    <a:pt x="213" y="913"/>
                  </a:cubicBezTo>
                  <a:cubicBezTo>
                    <a:pt x="213" y="1004"/>
                    <a:pt x="183" y="1095"/>
                    <a:pt x="152" y="1186"/>
                  </a:cubicBezTo>
                  <a:cubicBezTo>
                    <a:pt x="122" y="1581"/>
                    <a:pt x="61" y="2037"/>
                    <a:pt x="0" y="2554"/>
                  </a:cubicBezTo>
                  <a:cubicBezTo>
                    <a:pt x="943" y="2668"/>
                    <a:pt x="1907" y="2727"/>
                    <a:pt x="2883" y="2727"/>
                  </a:cubicBezTo>
                  <a:cubicBezTo>
                    <a:pt x="6063" y="2727"/>
                    <a:pt x="9369" y="2102"/>
                    <a:pt x="12463" y="730"/>
                  </a:cubicBezTo>
                  <a:cubicBezTo>
                    <a:pt x="12402" y="487"/>
                    <a:pt x="12371" y="244"/>
                    <a:pt x="12311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871;p61"/>
            <p:cNvSpPr/>
            <p:nvPr/>
          </p:nvSpPr>
          <p:spPr>
            <a:xfrm>
              <a:off x="7668461" y="3906624"/>
              <a:ext cx="662585" cy="316653"/>
            </a:xfrm>
            <a:custGeom>
              <a:avLst/>
              <a:gdLst/>
              <a:ahLst/>
              <a:cxnLst/>
              <a:rect l="l" t="t" r="r" b="b"/>
              <a:pathLst>
                <a:path w="13193" h="6305" extrusionOk="0">
                  <a:moveTo>
                    <a:pt x="12524" y="0"/>
                  </a:moveTo>
                  <a:cubicBezTo>
                    <a:pt x="9430" y="1372"/>
                    <a:pt x="6124" y="1997"/>
                    <a:pt x="2944" y="1997"/>
                  </a:cubicBezTo>
                  <a:cubicBezTo>
                    <a:pt x="1968" y="1997"/>
                    <a:pt x="1004" y="1938"/>
                    <a:pt x="61" y="1824"/>
                  </a:cubicBezTo>
                  <a:cubicBezTo>
                    <a:pt x="61" y="2037"/>
                    <a:pt x="31" y="2250"/>
                    <a:pt x="0" y="2462"/>
                  </a:cubicBezTo>
                  <a:cubicBezTo>
                    <a:pt x="2841" y="5278"/>
                    <a:pt x="6695" y="6304"/>
                    <a:pt x="10546" y="6304"/>
                  </a:cubicBezTo>
                  <a:cubicBezTo>
                    <a:pt x="11268" y="6304"/>
                    <a:pt x="11991" y="6268"/>
                    <a:pt x="12706" y="6201"/>
                  </a:cubicBezTo>
                  <a:cubicBezTo>
                    <a:pt x="13192" y="5563"/>
                    <a:pt x="13192" y="4803"/>
                    <a:pt x="13071" y="4043"/>
                  </a:cubicBezTo>
                  <a:cubicBezTo>
                    <a:pt x="12949" y="3192"/>
                    <a:pt x="12797" y="1490"/>
                    <a:pt x="12524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872;p61"/>
            <p:cNvSpPr/>
            <p:nvPr/>
          </p:nvSpPr>
          <p:spPr>
            <a:xfrm>
              <a:off x="7660827" y="4030273"/>
              <a:ext cx="645761" cy="304047"/>
            </a:xfrm>
            <a:custGeom>
              <a:avLst/>
              <a:gdLst/>
              <a:ahLst/>
              <a:cxnLst/>
              <a:rect l="l" t="t" r="r" b="b"/>
              <a:pathLst>
                <a:path w="12858" h="6054" extrusionOk="0">
                  <a:moveTo>
                    <a:pt x="152" y="0"/>
                  </a:moveTo>
                  <a:lnTo>
                    <a:pt x="152" y="0"/>
                  </a:lnTo>
                  <a:cubicBezTo>
                    <a:pt x="0" y="2098"/>
                    <a:pt x="61" y="4712"/>
                    <a:pt x="1338" y="5836"/>
                  </a:cubicBezTo>
                  <a:cubicBezTo>
                    <a:pt x="1513" y="5989"/>
                    <a:pt x="2005" y="6053"/>
                    <a:pt x="2688" y="6053"/>
                  </a:cubicBezTo>
                  <a:cubicBezTo>
                    <a:pt x="4852" y="6053"/>
                    <a:pt x="8926" y="5410"/>
                    <a:pt x="10821" y="4924"/>
                  </a:cubicBezTo>
                  <a:cubicBezTo>
                    <a:pt x="11885" y="4620"/>
                    <a:pt x="12524" y="4225"/>
                    <a:pt x="12858" y="3739"/>
                  </a:cubicBezTo>
                  <a:lnTo>
                    <a:pt x="12858" y="3739"/>
                  </a:lnTo>
                  <a:cubicBezTo>
                    <a:pt x="12143" y="3806"/>
                    <a:pt x="11420" y="3842"/>
                    <a:pt x="10698" y="3842"/>
                  </a:cubicBezTo>
                  <a:cubicBezTo>
                    <a:pt x="6847" y="3842"/>
                    <a:pt x="2993" y="2816"/>
                    <a:pt x="152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873;p61"/>
            <p:cNvSpPr/>
            <p:nvPr/>
          </p:nvSpPr>
          <p:spPr>
            <a:xfrm>
              <a:off x="7854687" y="3424636"/>
              <a:ext cx="177135" cy="197676"/>
            </a:xfrm>
            <a:custGeom>
              <a:avLst/>
              <a:gdLst/>
              <a:ahLst/>
              <a:cxnLst/>
              <a:rect l="l" t="t" r="r" b="b"/>
              <a:pathLst>
                <a:path w="3527" h="3936" extrusionOk="0">
                  <a:moveTo>
                    <a:pt x="2143" y="1115"/>
                  </a:moveTo>
                  <a:cubicBezTo>
                    <a:pt x="2257" y="1115"/>
                    <a:pt x="2342" y="1469"/>
                    <a:pt x="2372" y="1907"/>
                  </a:cubicBezTo>
                  <a:cubicBezTo>
                    <a:pt x="2372" y="2363"/>
                    <a:pt x="2311" y="2758"/>
                    <a:pt x="2189" y="2758"/>
                  </a:cubicBezTo>
                  <a:cubicBezTo>
                    <a:pt x="2098" y="2758"/>
                    <a:pt x="1976" y="2394"/>
                    <a:pt x="1976" y="1938"/>
                  </a:cubicBezTo>
                  <a:cubicBezTo>
                    <a:pt x="1946" y="1482"/>
                    <a:pt x="2037" y="1117"/>
                    <a:pt x="2128" y="1117"/>
                  </a:cubicBezTo>
                  <a:cubicBezTo>
                    <a:pt x="2133" y="1116"/>
                    <a:pt x="2138" y="1115"/>
                    <a:pt x="2143" y="1115"/>
                  </a:cubicBezTo>
                  <a:close/>
                  <a:moveTo>
                    <a:pt x="1247" y="1360"/>
                  </a:moveTo>
                  <a:cubicBezTo>
                    <a:pt x="1369" y="1360"/>
                    <a:pt x="1460" y="1694"/>
                    <a:pt x="1490" y="2150"/>
                  </a:cubicBezTo>
                  <a:cubicBezTo>
                    <a:pt x="1490" y="2606"/>
                    <a:pt x="1429" y="3001"/>
                    <a:pt x="1308" y="3001"/>
                  </a:cubicBezTo>
                  <a:cubicBezTo>
                    <a:pt x="1304" y="3003"/>
                    <a:pt x="1301" y="3003"/>
                    <a:pt x="1297" y="3003"/>
                  </a:cubicBezTo>
                  <a:cubicBezTo>
                    <a:pt x="1207" y="3003"/>
                    <a:pt x="1095" y="2649"/>
                    <a:pt x="1095" y="2211"/>
                  </a:cubicBezTo>
                  <a:cubicBezTo>
                    <a:pt x="1065" y="1755"/>
                    <a:pt x="1156" y="1360"/>
                    <a:pt x="1247" y="1360"/>
                  </a:cubicBezTo>
                  <a:close/>
                  <a:moveTo>
                    <a:pt x="1645" y="0"/>
                  </a:moveTo>
                  <a:cubicBezTo>
                    <a:pt x="1581" y="0"/>
                    <a:pt x="1515" y="40"/>
                    <a:pt x="1460" y="114"/>
                  </a:cubicBezTo>
                  <a:lnTo>
                    <a:pt x="62" y="2120"/>
                  </a:lnTo>
                  <a:cubicBezTo>
                    <a:pt x="1" y="2211"/>
                    <a:pt x="1" y="2394"/>
                    <a:pt x="92" y="2454"/>
                  </a:cubicBezTo>
                  <a:lnTo>
                    <a:pt x="1764" y="3883"/>
                  </a:lnTo>
                  <a:cubicBezTo>
                    <a:pt x="1800" y="3919"/>
                    <a:pt x="1845" y="3936"/>
                    <a:pt x="1891" y="3936"/>
                  </a:cubicBezTo>
                  <a:cubicBezTo>
                    <a:pt x="1961" y="3936"/>
                    <a:pt x="2031" y="3896"/>
                    <a:pt x="2068" y="3822"/>
                  </a:cubicBezTo>
                  <a:lnTo>
                    <a:pt x="3466" y="1846"/>
                  </a:lnTo>
                  <a:cubicBezTo>
                    <a:pt x="3527" y="1725"/>
                    <a:pt x="3527" y="1573"/>
                    <a:pt x="3435" y="1482"/>
                  </a:cubicBezTo>
                  <a:lnTo>
                    <a:pt x="1764" y="53"/>
                  </a:lnTo>
                  <a:cubicBezTo>
                    <a:pt x="1728" y="17"/>
                    <a:pt x="1687" y="0"/>
                    <a:pt x="1645" y="0"/>
                  </a:cubicBez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874;p61"/>
            <p:cNvSpPr/>
            <p:nvPr/>
          </p:nvSpPr>
          <p:spPr>
            <a:xfrm>
              <a:off x="7859258" y="3417003"/>
              <a:ext cx="178692" cy="197676"/>
            </a:xfrm>
            <a:custGeom>
              <a:avLst/>
              <a:gdLst/>
              <a:ahLst/>
              <a:cxnLst/>
              <a:rect l="l" t="t" r="r" b="b"/>
              <a:pathLst>
                <a:path w="3558" h="3936" extrusionOk="0">
                  <a:moveTo>
                    <a:pt x="2159" y="1087"/>
                  </a:moveTo>
                  <a:cubicBezTo>
                    <a:pt x="2250" y="1087"/>
                    <a:pt x="2341" y="1451"/>
                    <a:pt x="2372" y="1907"/>
                  </a:cubicBezTo>
                  <a:cubicBezTo>
                    <a:pt x="2372" y="2363"/>
                    <a:pt x="2311" y="2728"/>
                    <a:pt x="2189" y="2758"/>
                  </a:cubicBezTo>
                  <a:cubicBezTo>
                    <a:pt x="2098" y="2758"/>
                    <a:pt x="2007" y="2394"/>
                    <a:pt x="1977" y="1938"/>
                  </a:cubicBezTo>
                  <a:cubicBezTo>
                    <a:pt x="1977" y="1482"/>
                    <a:pt x="2037" y="1117"/>
                    <a:pt x="2159" y="1087"/>
                  </a:cubicBezTo>
                  <a:close/>
                  <a:moveTo>
                    <a:pt x="1288" y="1358"/>
                  </a:moveTo>
                  <a:cubicBezTo>
                    <a:pt x="1378" y="1358"/>
                    <a:pt x="1490" y="1712"/>
                    <a:pt x="1490" y="2150"/>
                  </a:cubicBezTo>
                  <a:cubicBezTo>
                    <a:pt x="1521" y="2606"/>
                    <a:pt x="1430" y="3001"/>
                    <a:pt x="1338" y="3001"/>
                  </a:cubicBezTo>
                  <a:cubicBezTo>
                    <a:pt x="1217" y="3001"/>
                    <a:pt x="1126" y="2667"/>
                    <a:pt x="1095" y="2211"/>
                  </a:cubicBezTo>
                  <a:cubicBezTo>
                    <a:pt x="1095" y="1755"/>
                    <a:pt x="1156" y="1360"/>
                    <a:pt x="1278" y="1360"/>
                  </a:cubicBezTo>
                  <a:cubicBezTo>
                    <a:pt x="1281" y="1359"/>
                    <a:pt x="1285" y="1358"/>
                    <a:pt x="1288" y="1358"/>
                  </a:cubicBezTo>
                  <a:close/>
                  <a:moveTo>
                    <a:pt x="1667" y="0"/>
                  </a:moveTo>
                  <a:cubicBezTo>
                    <a:pt x="1597" y="0"/>
                    <a:pt x="1527" y="40"/>
                    <a:pt x="1490" y="114"/>
                  </a:cubicBezTo>
                  <a:lnTo>
                    <a:pt x="92" y="2120"/>
                  </a:lnTo>
                  <a:cubicBezTo>
                    <a:pt x="1" y="2211"/>
                    <a:pt x="31" y="2363"/>
                    <a:pt x="123" y="2454"/>
                  </a:cubicBezTo>
                  <a:lnTo>
                    <a:pt x="1764" y="3883"/>
                  </a:lnTo>
                  <a:cubicBezTo>
                    <a:pt x="1800" y="3919"/>
                    <a:pt x="1845" y="3936"/>
                    <a:pt x="1891" y="3936"/>
                  </a:cubicBezTo>
                  <a:cubicBezTo>
                    <a:pt x="1961" y="3936"/>
                    <a:pt x="2031" y="3896"/>
                    <a:pt x="2068" y="3822"/>
                  </a:cubicBezTo>
                  <a:lnTo>
                    <a:pt x="3466" y="1816"/>
                  </a:lnTo>
                  <a:cubicBezTo>
                    <a:pt x="3557" y="1725"/>
                    <a:pt x="3527" y="1573"/>
                    <a:pt x="3436" y="1482"/>
                  </a:cubicBezTo>
                  <a:lnTo>
                    <a:pt x="1794" y="53"/>
                  </a:lnTo>
                  <a:cubicBezTo>
                    <a:pt x="1758" y="17"/>
                    <a:pt x="1713" y="0"/>
                    <a:pt x="1667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875;p61"/>
            <p:cNvSpPr/>
            <p:nvPr/>
          </p:nvSpPr>
          <p:spPr>
            <a:xfrm>
              <a:off x="6056412" y="3265481"/>
              <a:ext cx="1586127" cy="164880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876;p61"/>
            <p:cNvSpPr/>
            <p:nvPr/>
          </p:nvSpPr>
          <p:spPr>
            <a:xfrm>
              <a:off x="7627228" y="2900612"/>
              <a:ext cx="238205" cy="529747"/>
            </a:xfrm>
            <a:custGeom>
              <a:avLst/>
              <a:gdLst/>
              <a:ahLst/>
              <a:cxnLst/>
              <a:rect l="l" t="t" r="r" b="b"/>
              <a:pathLst>
                <a:path w="4743" h="10548" extrusionOk="0">
                  <a:moveTo>
                    <a:pt x="4743" y="1"/>
                  </a:moveTo>
                  <a:lnTo>
                    <a:pt x="1" y="7265"/>
                  </a:lnTo>
                  <a:lnTo>
                    <a:pt x="305" y="10548"/>
                  </a:lnTo>
                  <a:lnTo>
                    <a:pt x="4743" y="2858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877;p61"/>
            <p:cNvSpPr/>
            <p:nvPr/>
          </p:nvSpPr>
          <p:spPr>
            <a:xfrm>
              <a:off x="6118989" y="3430312"/>
              <a:ext cx="148156" cy="992296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878;p61"/>
            <p:cNvSpPr/>
            <p:nvPr/>
          </p:nvSpPr>
          <p:spPr>
            <a:xfrm>
              <a:off x="6238067" y="3430312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879;p61"/>
            <p:cNvSpPr/>
            <p:nvPr/>
          </p:nvSpPr>
          <p:spPr>
            <a:xfrm>
              <a:off x="7411974" y="3430312"/>
              <a:ext cx="148156" cy="992296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880;p61"/>
            <p:cNvSpPr/>
            <p:nvPr/>
          </p:nvSpPr>
          <p:spPr>
            <a:xfrm>
              <a:off x="7531052" y="3430312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881;p61"/>
            <p:cNvSpPr/>
            <p:nvPr/>
          </p:nvSpPr>
          <p:spPr>
            <a:xfrm>
              <a:off x="5935827" y="3106726"/>
              <a:ext cx="441205" cy="158804"/>
            </a:xfrm>
            <a:custGeom>
              <a:avLst/>
              <a:gdLst/>
              <a:ahLst/>
              <a:cxnLst/>
              <a:rect l="l" t="t" r="r" b="b"/>
              <a:pathLst>
                <a:path w="8785" h="3162" extrusionOk="0">
                  <a:moveTo>
                    <a:pt x="0" y="0"/>
                  </a:moveTo>
                  <a:lnTo>
                    <a:pt x="578" y="3161"/>
                  </a:lnTo>
                  <a:lnTo>
                    <a:pt x="8785" y="3161"/>
                  </a:lnTo>
                  <a:cubicBezTo>
                    <a:pt x="8055" y="2310"/>
                    <a:pt x="7295" y="912"/>
                    <a:pt x="6596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882;p61"/>
            <p:cNvSpPr/>
            <p:nvPr/>
          </p:nvSpPr>
          <p:spPr>
            <a:xfrm>
              <a:off x="6267096" y="3106726"/>
              <a:ext cx="235142" cy="158804"/>
            </a:xfrm>
            <a:custGeom>
              <a:avLst/>
              <a:gdLst/>
              <a:ahLst/>
              <a:cxnLst/>
              <a:rect l="l" t="t" r="r" b="b"/>
              <a:pathLst>
                <a:path w="4682" h="3162" extrusionOk="0">
                  <a:moveTo>
                    <a:pt x="0" y="0"/>
                  </a:moveTo>
                  <a:cubicBezTo>
                    <a:pt x="699" y="912"/>
                    <a:pt x="1459" y="2310"/>
                    <a:pt x="2189" y="3161"/>
                  </a:cubicBezTo>
                  <a:lnTo>
                    <a:pt x="4681" y="3161"/>
                  </a:lnTo>
                  <a:cubicBezTo>
                    <a:pt x="3982" y="2249"/>
                    <a:pt x="3070" y="882"/>
                    <a:pt x="2341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883;p61"/>
            <p:cNvSpPr/>
            <p:nvPr/>
          </p:nvSpPr>
          <p:spPr>
            <a:xfrm>
              <a:off x="6384617" y="3106726"/>
              <a:ext cx="259550" cy="158804"/>
            </a:xfrm>
            <a:custGeom>
              <a:avLst/>
              <a:gdLst/>
              <a:ahLst/>
              <a:cxnLst/>
              <a:rect l="l" t="t" r="r" b="b"/>
              <a:pathLst>
                <a:path w="5168" h="3162" extrusionOk="0">
                  <a:moveTo>
                    <a:pt x="1" y="0"/>
                  </a:moveTo>
                  <a:cubicBezTo>
                    <a:pt x="730" y="882"/>
                    <a:pt x="1672" y="2249"/>
                    <a:pt x="2341" y="3161"/>
                  </a:cubicBezTo>
                  <a:lnTo>
                    <a:pt x="5168" y="3161"/>
                  </a:lnTo>
                  <a:cubicBezTo>
                    <a:pt x="4682" y="2249"/>
                    <a:pt x="3861" y="882"/>
                    <a:pt x="3375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884;p61"/>
            <p:cNvSpPr/>
            <p:nvPr/>
          </p:nvSpPr>
          <p:spPr>
            <a:xfrm>
              <a:off x="6773894" y="3106726"/>
              <a:ext cx="874776" cy="158804"/>
            </a:xfrm>
            <a:custGeom>
              <a:avLst/>
              <a:gdLst/>
              <a:ahLst/>
              <a:cxnLst/>
              <a:rect l="l" t="t" r="r" b="b"/>
              <a:pathLst>
                <a:path w="17418" h="3162" extrusionOk="0">
                  <a:moveTo>
                    <a:pt x="1" y="0"/>
                  </a:moveTo>
                  <a:cubicBezTo>
                    <a:pt x="487" y="942"/>
                    <a:pt x="1308" y="2219"/>
                    <a:pt x="1885" y="3161"/>
                  </a:cubicBezTo>
                  <a:lnTo>
                    <a:pt x="16992" y="3161"/>
                  </a:lnTo>
                  <a:lnTo>
                    <a:pt x="17417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885;p61"/>
            <p:cNvSpPr/>
            <p:nvPr/>
          </p:nvSpPr>
          <p:spPr>
            <a:xfrm>
              <a:off x="6554069" y="3106726"/>
              <a:ext cx="314544" cy="158804"/>
            </a:xfrm>
            <a:custGeom>
              <a:avLst/>
              <a:gdLst/>
              <a:ahLst/>
              <a:cxnLst/>
              <a:rect l="l" t="t" r="r" b="b"/>
              <a:pathLst>
                <a:path w="6263" h="3162" extrusionOk="0">
                  <a:moveTo>
                    <a:pt x="1" y="0"/>
                  </a:moveTo>
                  <a:cubicBezTo>
                    <a:pt x="487" y="912"/>
                    <a:pt x="1308" y="2249"/>
                    <a:pt x="1794" y="3161"/>
                  </a:cubicBezTo>
                  <a:lnTo>
                    <a:pt x="6262" y="3161"/>
                  </a:lnTo>
                  <a:cubicBezTo>
                    <a:pt x="5685" y="2219"/>
                    <a:pt x="4864" y="942"/>
                    <a:pt x="4378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886;p61"/>
            <p:cNvSpPr/>
            <p:nvPr/>
          </p:nvSpPr>
          <p:spPr>
            <a:xfrm>
              <a:off x="5940397" y="2686914"/>
              <a:ext cx="1961641" cy="419860"/>
            </a:xfrm>
            <a:custGeom>
              <a:avLst/>
              <a:gdLst/>
              <a:ahLst/>
              <a:cxnLst/>
              <a:rect l="l" t="t" r="r" b="b"/>
              <a:pathLst>
                <a:path w="39059" h="8360" extrusionOk="0">
                  <a:moveTo>
                    <a:pt x="8511" y="0"/>
                  </a:moveTo>
                  <a:lnTo>
                    <a:pt x="1" y="8359"/>
                  </a:lnTo>
                  <a:lnTo>
                    <a:pt x="34105" y="8359"/>
                  </a:lnTo>
                  <a:lnTo>
                    <a:pt x="39059" y="608"/>
                  </a:lnTo>
                  <a:lnTo>
                    <a:pt x="8511" y="0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887;p61"/>
            <p:cNvSpPr/>
            <p:nvPr/>
          </p:nvSpPr>
          <p:spPr>
            <a:xfrm>
              <a:off x="6622773" y="2718957"/>
              <a:ext cx="596945" cy="351156"/>
            </a:xfrm>
            <a:custGeom>
              <a:avLst/>
              <a:gdLst/>
              <a:ahLst/>
              <a:cxnLst/>
              <a:rect l="l" t="t" r="r" b="b"/>
              <a:pathLst>
                <a:path w="11886" h="6992" extrusionOk="0">
                  <a:moveTo>
                    <a:pt x="10730" y="578"/>
                  </a:moveTo>
                  <a:cubicBezTo>
                    <a:pt x="10912" y="578"/>
                    <a:pt x="11064" y="700"/>
                    <a:pt x="11064" y="852"/>
                  </a:cubicBezTo>
                  <a:cubicBezTo>
                    <a:pt x="11095" y="1004"/>
                    <a:pt x="10943" y="1125"/>
                    <a:pt x="10760" y="1156"/>
                  </a:cubicBezTo>
                  <a:cubicBezTo>
                    <a:pt x="10578" y="1156"/>
                    <a:pt x="10426" y="1034"/>
                    <a:pt x="10426" y="882"/>
                  </a:cubicBezTo>
                  <a:cubicBezTo>
                    <a:pt x="10396" y="730"/>
                    <a:pt x="10548" y="608"/>
                    <a:pt x="10730" y="578"/>
                  </a:cubicBezTo>
                  <a:close/>
                  <a:moveTo>
                    <a:pt x="10122" y="2888"/>
                  </a:moveTo>
                  <a:cubicBezTo>
                    <a:pt x="10305" y="2888"/>
                    <a:pt x="10457" y="2979"/>
                    <a:pt x="10457" y="3162"/>
                  </a:cubicBezTo>
                  <a:cubicBezTo>
                    <a:pt x="10457" y="3314"/>
                    <a:pt x="10305" y="3435"/>
                    <a:pt x="10122" y="3435"/>
                  </a:cubicBezTo>
                  <a:cubicBezTo>
                    <a:pt x="9940" y="3435"/>
                    <a:pt x="9788" y="3314"/>
                    <a:pt x="9788" y="3162"/>
                  </a:cubicBezTo>
                  <a:cubicBezTo>
                    <a:pt x="9788" y="3010"/>
                    <a:pt x="9940" y="2888"/>
                    <a:pt x="10122" y="2888"/>
                  </a:cubicBezTo>
                  <a:close/>
                  <a:moveTo>
                    <a:pt x="9180" y="5624"/>
                  </a:moveTo>
                  <a:cubicBezTo>
                    <a:pt x="9362" y="5624"/>
                    <a:pt x="9514" y="5745"/>
                    <a:pt x="9514" y="5897"/>
                  </a:cubicBezTo>
                  <a:cubicBezTo>
                    <a:pt x="9514" y="6049"/>
                    <a:pt x="9362" y="6171"/>
                    <a:pt x="9180" y="6171"/>
                  </a:cubicBezTo>
                  <a:cubicBezTo>
                    <a:pt x="8998" y="6171"/>
                    <a:pt x="8846" y="6049"/>
                    <a:pt x="8846" y="5897"/>
                  </a:cubicBezTo>
                  <a:cubicBezTo>
                    <a:pt x="8846" y="5745"/>
                    <a:pt x="8998" y="5624"/>
                    <a:pt x="9180" y="5624"/>
                  </a:cubicBezTo>
                  <a:close/>
                  <a:moveTo>
                    <a:pt x="11885" y="1"/>
                  </a:moveTo>
                  <a:lnTo>
                    <a:pt x="3010" y="153"/>
                  </a:lnTo>
                  <a:lnTo>
                    <a:pt x="0" y="6992"/>
                  </a:lnTo>
                  <a:lnTo>
                    <a:pt x="9849" y="6840"/>
                  </a:lnTo>
                  <a:lnTo>
                    <a:pt x="11885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888;p61"/>
            <p:cNvSpPr/>
            <p:nvPr/>
          </p:nvSpPr>
          <p:spPr>
            <a:xfrm>
              <a:off x="7027870" y="2731563"/>
              <a:ext cx="98687" cy="312685"/>
            </a:xfrm>
            <a:custGeom>
              <a:avLst/>
              <a:gdLst/>
              <a:ahLst/>
              <a:cxnLst/>
              <a:rect l="l" t="t" r="r" b="b"/>
              <a:pathLst>
                <a:path w="1965" h="6226" extrusionOk="0">
                  <a:moveTo>
                    <a:pt x="1878" y="0"/>
                  </a:moveTo>
                  <a:cubicBezTo>
                    <a:pt x="1851" y="0"/>
                    <a:pt x="1825" y="18"/>
                    <a:pt x="1813" y="54"/>
                  </a:cubicBezTo>
                  <a:cubicBezTo>
                    <a:pt x="1084" y="2029"/>
                    <a:pt x="506" y="4127"/>
                    <a:pt x="20" y="6133"/>
                  </a:cubicBezTo>
                  <a:cubicBezTo>
                    <a:pt x="0" y="6192"/>
                    <a:pt x="44" y="6225"/>
                    <a:pt x="85" y="6225"/>
                  </a:cubicBezTo>
                  <a:cubicBezTo>
                    <a:pt x="108" y="6225"/>
                    <a:pt x="130" y="6215"/>
                    <a:pt x="141" y="6193"/>
                  </a:cubicBezTo>
                  <a:cubicBezTo>
                    <a:pt x="871" y="4248"/>
                    <a:pt x="1509" y="2151"/>
                    <a:pt x="1965" y="114"/>
                  </a:cubicBezTo>
                  <a:cubicBezTo>
                    <a:pt x="1965" y="41"/>
                    <a:pt x="1920" y="0"/>
                    <a:pt x="187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889;p61"/>
            <p:cNvSpPr/>
            <p:nvPr/>
          </p:nvSpPr>
          <p:spPr>
            <a:xfrm>
              <a:off x="6682287" y="2960126"/>
              <a:ext cx="415290" cy="18984"/>
            </a:xfrm>
            <a:custGeom>
              <a:avLst/>
              <a:gdLst/>
              <a:ahLst/>
              <a:cxnLst/>
              <a:rect l="l" t="t" r="r" b="b"/>
              <a:pathLst>
                <a:path w="8269" h="378" extrusionOk="0">
                  <a:moveTo>
                    <a:pt x="6414" y="0"/>
                  </a:moveTo>
                  <a:cubicBezTo>
                    <a:pt x="4314" y="0"/>
                    <a:pt x="1666" y="98"/>
                    <a:pt x="92" y="214"/>
                  </a:cubicBezTo>
                  <a:cubicBezTo>
                    <a:pt x="1" y="214"/>
                    <a:pt x="1" y="335"/>
                    <a:pt x="92" y="335"/>
                  </a:cubicBezTo>
                  <a:cubicBezTo>
                    <a:pt x="732" y="364"/>
                    <a:pt x="1552" y="377"/>
                    <a:pt x="2442" y="377"/>
                  </a:cubicBezTo>
                  <a:cubicBezTo>
                    <a:pt x="4425" y="377"/>
                    <a:pt x="6750" y="309"/>
                    <a:pt x="8177" y="183"/>
                  </a:cubicBezTo>
                  <a:cubicBezTo>
                    <a:pt x="8268" y="183"/>
                    <a:pt x="8268" y="31"/>
                    <a:pt x="8177" y="31"/>
                  </a:cubicBezTo>
                  <a:cubicBezTo>
                    <a:pt x="7677" y="10"/>
                    <a:pt x="7072" y="0"/>
                    <a:pt x="6414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890;p61"/>
            <p:cNvSpPr/>
            <p:nvPr/>
          </p:nvSpPr>
          <p:spPr>
            <a:xfrm>
              <a:off x="6694542" y="2902069"/>
              <a:ext cx="416797" cy="19034"/>
            </a:xfrm>
            <a:custGeom>
              <a:avLst/>
              <a:gdLst/>
              <a:ahLst/>
              <a:cxnLst/>
              <a:rect l="l" t="t" r="r" b="b"/>
              <a:pathLst>
                <a:path w="8299" h="379" extrusionOk="0">
                  <a:moveTo>
                    <a:pt x="6385" y="1"/>
                  </a:moveTo>
                  <a:cubicBezTo>
                    <a:pt x="4304" y="1"/>
                    <a:pt x="1677" y="92"/>
                    <a:pt x="91" y="184"/>
                  </a:cubicBezTo>
                  <a:cubicBezTo>
                    <a:pt x="0" y="184"/>
                    <a:pt x="30" y="336"/>
                    <a:pt x="122" y="336"/>
                  </a:cubicBezTo>
                  <a:cubicBezTo>
                    <a:pt x="761" y="365"/>
                    <a:pt x="1579" y="378"/>
                    <a:pt x="2465" y="378"/>
                  </a:cubicBezTo>
                  <a:cubicBezTo>
                    <a:pt x="4442" y="378"/>
                    <a:pt x="6759" y="310"/>
                    <a:pt x="8207" y="184"/>
                  </a:cubicBezTo>
                  <a:cubicBezTo>
                    <a:pt x="8298" y="184"/>
                    <a:pt x="8298" y="32"/>
                    <a:pt x="8176" y="32"/>
                  </a:cubicBezTo>
                  <a:cubicBezTo>
                    <a:pt x="7672" y="10"/>
                    <a:pt x="7057" y="1"/>
                    <a:pt x="6385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891;p61"/>
            <p:cNvSpPr/>
            <p:nvPr/>
          </p:nvSpPr>
          <p:spPr>
            <a:xfrm>
              <a:off x="6734218" y="2852499"/>
              <a:ext cx="387768" cy="18783"/>
            </a:xfrm>
            <a:custGeom>
              <a:avLst/>
              <a:gdLst/>
              <a:ahLst/>
              <a:cxnLst/>
              <a:rect l="l" t="t" r="r" b="b"/>
              <a:pathLst>
                <a:path w="7721" h="374" extrusionOk="0">
                  <a:moveTo>
                    <a:pt x="6378" y="0"/>
                  </a:moveTo>
                  <a:cubicBezTo>
                    <a:pt x="4374" y="0"/>
                    <a:pt x="1655" y="99"/>
                    <a:pt x="91" y="199"/>
                  </a:cubicBezTo>
                  <a:cubicBezTo>
                    <a:pt x="0" y="229"/>
                    <a:pt x="0" y="320"/>
                    <a:pt x="91" y="351"/>
                  </a:cubicBezTo>
                  <a:cubicBezTo>
                    <a:pt x="570" y="366"/>
                    <a:pt x="1159" y="374"/>
                    <a:pt x="1803" y="374"/>
                  </a:cubicBezTo>
                  <a:cubicBezTo>
                    <a:pt x="3735" y="374"/>
                    <a:pt x="6163" y="305"/>
                    <a:pt x="7599" y="168"/>
                  </a:cubicBezTo>
                  <a:cubicBezTo>
                    <a:pt x="7721" y="168"/>
                    <a:pt x="7690" y="16"/>
                    <a:pt x="7599" y="16"/>
                  </a:cubicBezTo>
                  <a:cubicBezTo>
                    <a:pt x="7242" y="5"/>
                    <a:pt x="6828" y="0"/>
                    <a:pt x="6378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892;p61"/>
            <p:cNvSpPr/>
            <p:nvPr/>
          </p:nvSpPr>
          <p:spPr>
            <a:xfrm>
              <a:off x="6741852" y="2805189"/>
              <a:ext cx="387768" cy="18783"/>
            </a:xfrm>
            <a:custGeom>
              <a:avLst/>
              <a:gdLst/>
              <a:ahLst/>
              <a:cxnLst/>
              <a:rect l="l" t="t" r="r" b="b"/>
              <a:pathLst>
                <a:path w="7721" h="374" extrusionOk="0">
                  <a:moveTo>
                    <a:pt x="6402" y="0"/>
                  </a:moveTo>
                  <a:cubicBezTo>
                    <a:pt x="4395" y="0"/>
                    <a:pt x="1656" y="104"/>
                    <a:pt x="61" y="229"/>
                  </a:cubicBezTo>
                  <a:cubicBezTo>
                    <a:pt x="0" y="229"/>
                    <a:pt x="0" y="350"/>
                    <a:pt x="91" y="350"/>
                  </a:cubicBezTo>
                  <a:cubicBezTo>
                    <a:pt x="570" y="366"/>
                    <a:pt x="1159" y="373"/>
                    <a:pt x="1803" y="373"/>
                  </a:cubicBezTo>
                  <a:cubicBezTo>
                    <a:pt x="3735" y="373"/>
                    <a:pt x="6163" y="305"/>
                    <a:pt x="7599" y="168"/>
                  </a:cubicBezTo>
                  <a:cubicBezTo>
                    <a:pt x="7721" y="168"/>
                    <a:pt x="7690" y="16"/>
                    <a:pt x="7599" y="16"/>
                  </a:cubicBezTo>
                  <a:cubicBezTo>
                    <a:pt x="7249" y="5"/>
                    <a:pt x="6843" y="0"/>
                    <a:pt x="6402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893;p61"/>
            <p:cNvSpPr/>
            <p:nvPr/>
          </p:nvSpPr>
          <p:spPr>
            <a:xfrm>
              <a:off x="6755562" y="2757277"/>
              <a:ext cx="387818" cy="18783"/>
            </a:xfrm>
            <a:custGeom>
              <a:avLst/>
              <a:gdLst/>
              <a:ahLst/>
              <a:cxnLst/>
              <a:rect l="l" t="t" r="r" b="b"/>
              <a:pathLst>
                <a:path w="7722" h="374" extrusionOk="0">
                  <a:moveTo>
                    <a:pt x="6158" y="0"/>
                  </a:moveTo>
                  <a:cubicBezTo>
                    <a:pt x="4179" y="0"/>
                    <a:pt x="1599" y="115"/>
                    <a:pt x="92" y="210"/>
                  </a:cubicBezTo>
                  <a:cubicBezTo>
                    <a:pt x="1" y="210"/>
                    <a:pt x="1" y="332"/>
                    <a:pt x="92" y="332"/>
                  </a:cubicBezTo>
                  <a:cubicBezTo>
                    <a:pt x="685" y="360"/>
                    <a:pt x="1447" y="374"/>
                    <a:pt x="2274" y="374"/>
                  </a:cubicBezTo>
                  <a:cubicBezTo>
                    <a:pt x="4118" y="374"/>
                    <a:pt x="6287" y="306"/>
                    <a:pt x="7630" y="180"/>
                  </a:cubicBezTo>
                  <a:cubicBezTo>
                    <a:pt x="7721" y="180"/>
                    <a:pt x="7691" y="28"/>
                    <a:pt x="7600" y="28"/>
                  </a:cubicBezTo>
                  <a:cubicBezTo>
                    <a:pt x="7185" y="8"/>
                    <a:pt x="6694" y="0"/>
                    <a:pt x="6158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894;p61"/>
            <p:cNvSpPr/>
            <p:nvPr/>
          </p:nvSpPr>
          <p:spPr>
            <a:xfrm>
              <a:off x="7384502" y="2328173"/>
              <a:ext cx="288578" cy="348092"/>
            </a:xfrm>
            <a:custGeom>
              <a:avLst/>
              <a:gdLst/>
              <a:ahLst/>
              <a:cxnLst/>
              <a:rect l="l" t="t" r="r" b="b"/>
              <a:pathLst>
                <a:path w="5746" h="6931" extrusionOk="0">
                  <a:moveTo>
                    <a:pt x="3983" y="0"/>
                  </a:moveTo>
                  <a:cubicBezTo>
                    <a:pt x="2980" y="973"/>
                    <a:pt x="1" y="2523"/>
                    <a:pt x="1" y="2523"/>
                  </a:cubicBezTo>
                  <a:cubicBezTo>
                    <a:pt x="1" y="2523"/>
                    <a:pt x="913" y="6049"/>
                    <a:pt x="974" y="6930"/>
                  </a:cubicBezTo>
                  <a:cubicBezTo>
                    <a:pt x="2585" y="6475"/>
                    <a:pt x="4135" y="5684"/>
                    <a:pt x="5746" y="5441"/>
                  </a:cubicBezTo>
                  <a:cubicBezTo>
                    <a:pt x="5229" y="4043"/>
                    <a:pt x="3983" y="0"/>
                    <a:pt x="398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895;p61"/>
            <p:cNvSpPr/>
            <p:nvPr/>
          </p:nvSpPr>
          <p:spPr>
            <a:xfrm>
              <a:off x="6886845" y="2825831"/>
              <a:ext cx="32142" cy="30184"/>
            </a:xfrm>
            <a:custGeom>
              <a:avLst/>
              <a:gdLst/>
              <a:ahLst/>
              <a:cxnLst/>
              <a:rect l="l" t="t" r="r" b="b"/>
              <a:pathLst>
                <a:path w="640" h="601" extrusionOk="0">
                  <a:moveTo>
                    <a:pt x="62" y="0"/>
                  </a:moveTo>
                  <a:lnTo>
                    <a:pt x="62" y="0"/>
                  </a:lnTo>
                  <a:cubicBezTo>
                    <a:pt x="1" y="243"/>
                    <a:pt x="1" y="426"/>
                    <a:pt x="92" y="517"/>
                  </a:cubicBezTo>
                  <a:cubicBezTo>
                    <a:pt x="138" y="578"/>
                    <a:pt x="221" y="601"/>
                    <a:pt x="320" y="601"/>
                  </a:cubicBezTo>
                  <a:cubicBezTo>
                    <a:pt x="419" y="601"/>
                    <a:pt x="533" y="578"/>
                    <a:pt x="639" y="547"/>
                  </a:cubicBezTo>
                  <a:cubicBezTo>
                    <a:pt x="548" y="365"/>
                    <a:pt x="335" y="122"/>
                    <a:pt x="62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896;p61"/>
            <p:cNvSpPr/>
            <p:nvPr/>
          </p:nvSpPr>
          <p:spPr>
            <a:xfrm>
              <a:off x="6905176" y="2566279"/>
              <a:ext cx="271804" cy="221431"/>
            </a:xfrm>
            <a:custGeom>
              <a:avLst/>
              <a:gdLst/>
              <a:ahLst/>
              <a:cxnLst/>
              <a:rect l="l" t="t" r="r" b="b"/>
              <a:pathLst>
                <a:path w="5412" h="4409" extrusionOk="0">
                  <a:moveTo>
                    <a:pt x="4256" y="1"/>
                  </a:moveTo>
                  <a:lnTo>
                    <a:pt x="31" y="4226"/>
                  </a:lnTo>
                  <a:cubicBezTo>
                    <a:pt x="31" y="4226"/>
                    <a:pt x="31" y="4226"/>
                    <a:pt x="1" y="4256"/>
                  </a:cubicBezTo>
                  <a:cubicBezTo>
                    <a:pt x="61" y="4317"/>
                    <a:pt x="92" y="4348"/>
                    <a:pt x="153" y="4408"/>
                  </a:cubicBezTo>
                  <a:cubicBezTo>
                    <a:pt x="1186" y="3284"/>
                    <a:pt x="2554" y="1855"/>
                    <a:pt x="3982" y="1126"/>
                  </a:cubicBezTo>
                  <a:cubicBezTo>
                    <a:pt x="4119" y="1057"/>
                    <a:pt x="4256" y="1026"/>
                    <a:pt x="4391" y="1026"/>
                  </a:cubicBezTo>
                  <a:cubicBezTo>
                    <a:pt x="4676" y="1026"/>
                    <a:pt x="4951" y="1163"/>
                    <a:pt x="5198" y="1369"/>
                  </a:cubicBezTo>
                  <a:lnTo>
                    <a:pt x="5411" y="1156"/>
                  </a:lnTo>
                  <a:lnTo>
                    <a:pt x="4256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897;p61"/>
            <p:cNvSpPr/>
            <p:nvPr/>
          </p:nvSpPr>
          <p:spPr>
            <a:xfrm>
              <a:off x="6912810" y="2617808"/>
              <a:ext cx="253473" cy="218719"/>
            </a:xfrm>
            <a:custGeom>
              <a:avLst/>
              <a:gdLst/>
              <a:ahLst/>
              <a:cxnLst/>
              <a:rect l="l" t="t" r="r" b="b"/>
              <a:pathLst>
                <a:path w="5047" h="4355" extrusionOk="0">
                  <a:moveTo>
                    <a:pt x="4239" y="0"/>
                  </a:moveTo>
                  <a:cubicBezTo>
                    <a:pt x="4104" y="0"/>
                    <a:pt x="3967" y="31"/>
                    <a:pt x="3830" y="100"/>
                  </a:cubicBezTo>
                  <a:cubicBezTo>
                    <a:pt x="2402" y="829"/>
                    <a:pt x="1034" y="2258"/>
                    <a:pt x="1" y="3382"/>
                  </a:cubicBezTo>
                  <a:cubicBezTo>
                    <a:pt x="61" y="3504"/>
                    <a:pt x="122" y="3626"/>
                    <a:pt x="122" y="3626"/>
                  </a:cubicBezTo>
                  <a:cubicBezTo>
                    <a:pt x="160" y="3619"/>
                    <a:pt x="196" y="3616"/>
                    <a:pt x="228" y="3616"/>
                  </a:cubicBezTo>
                  <a:cubicBezTo>
                    <a:pt x="665" y="3616"/>
                    <a:pt x="639" y="4142"/>
                    <a:pt x="639" y="4142"/>
                  </a:cubicBezTo>
                  <a:cubicBezTo>
                    <a:pt x="661" y="4139"/>
                    <a:pt x="683" y="4138"/>
                    <a:pt x="703" y="4138"/>
                  </a:cubicBezTo>
                  <a:cubicBezTo>
                    <a:pt x="877" y="4138"/>
                    <a:pt x="980" y="4246"/>
                    <a:pt x="1034" y="4355"/>
                  </a:cubicBezTo>
                  <a:lnTo>
                    <a:pt x="5046" y="343"/>
                  </a:lnTo>
                  <a:cubicBezTo>
                    <a:pt x="4799" y="137"/>
                    <a:pt x="4524" y="0"/>
                    <a:pt x="4239" y="0"/>
                  </a:cubicBez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898;p61"/>
            <p:cNvSpPr/>
            <p:nvPr/>
          </p:nvSpPr>
          <p:spPr>
            <a:xfrm>
              <a:off x="6896035" y="2780027"/>
              <a:ext cx="16825" cy="26015"/>
            </a:xfrm>
            <a:custGeom>
              <a:avLst/>
              <a:gdLst/>
              <a:ahLst/>
              <a:cxnLst/>
              <a:rect l="l" t="t" r="r" b="b"/>
              <a:pathLst>
                <a:path w="335" h="518" extrusionOk="0">
                  <a:moveTo>
                    <a:pt x="183" y="0"/>
                  </a:moveTo>
                  <a:cubicBezTo>
                    <a:pt x="152" y="92"/>
                    <a:pt x="91" y="304"/>
                    <a:pt x="0" y="517"/>
                  </a:cubicBezTo>
                  <a:cubicBezTo>
                    <a:pt x="122" y="396"/>
                    <a:pt x="213" y="274"/>
                    <a:pt x="335" y="152"/>
                  </a:cubicBezTo>
                  <a:cubicBezTo>
                    <a:pt x="274" y="122"/>
                    <a:pt x="243" y="61"/>
                    <a:pt x="183" y="0"/>
                  </a:cubicBez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1899;p61"/>
            <p:cNvSpPr/>
            <p:nvPr/>
          </p:nvSpPr>
          <p:spPr>
            <a:xfrm>
              <a:off x="6889908" y="2787661"/>
              <a:ext cx="74882" cy="65691"/>
            </a:xfrm>
            <a:custGeom>
              <a:avLst/>
              <a:gdLst/>
              <a:ahLst/>
              <a:cxnLst/>
              <a:rect l="l" t="t" r="r" b="b"/>
              <a:pathLst>
                <a:path w="1491" h="1308" extrusionOk="0">
                  <a:moveTo>
                    <a:pt x="457" y="0"/>
                  </a:moveTo>
                  <a:cubicBezTo>
                    <a:pt x="335" y="122"/>
                    <a:pt x="244" y="244"/>
                    <a:pt x="122" y="365"/>
                  </a:cubicBezTo>
                  <a:cubicBezTo>
                    <a:pt x="61" y="517"/>
                    <a:pt x="31" y="669"/>
                    <a:pt x="1" y="760"/>
                  </a:cubicBezTo>
                  <a:cubicBezTo>
                    <a:pt x="274" y="882"/>
                    <a:pt x="487" y="1125"/>
                    <a:pt x="578" y="1307"/>
                  </a:cubicBezTo>
                  <a:cubicBezTo>
                    <a:pt x="821" y="1247"/>
                    <a:pt x="1399" y="1034"/>
                    <a:pt x="1490" y="973"/>
                  </a:cubicBezTo>
                  <a:cubicBezTo>
                    <a:pt x="1436" y="864"/>
                    <a:pt x="1333" y="756"/>
                    <a:pt x="1159" y="756"/>
                  </a:cubicBezTo>
                  <a:cubicBezTo>
                    <a:pt x="1139" y="756"/>
                    <a:pt x="1117" y="757"/>
                    <a:pt x="1095" y="760"/>
                  </a:cubicBezTo>
                  <a:cubicBezTo>
                    <a:pt x="1095" y="760"/>
                    <a:pt x="1121" y="234"/>
                    <a:pt x="684" y="234"/>
                  </a:cubicBezTo>
                  <a:cubicBezTo>
                    <a:pt x="652" y="234"/>
                    <a:pt x="616" y="237"/>
                    <a:pt x="578" y="244"/>
                  </a:cubicBezTo>
                  <a:cubicBezTo>
                    <a:pt x="578" y="244"/>
                    <a:pt x="517" y="122"/>
                    <a:pt x="457" y="0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1900;p61"/>
            <p:cNvSpPr/>
            <p:nvPr/>
          </p:nvSpPr>
          <p:spPr>
            <a:xfrm>
              <a:off x="7125001" y="2541620"/>
              <a:ext cx="53487" cy="35407"/>
            </a:xfrm>
            <a:custGeom>
              <a:avLst/>
              <a:gdLst/>
              <a:ahLst/>
              <a:cxnLst/>
              <a:rect l="l" t="t" r="r" b="b"/>
              <a:pathLst>
                <a:path w="1065" h="705" extrusionOk="0">
                  <a:moveTo>
                    <a:pt x="527" y="1"/>
                  </a:moveTo>
                  <a:cubicBezTo>
                    <a:pt x="470" y="1"/>
                    <a:pt x="413" y="19"/>
                    <a:pt x="365" y="66"/>
                  </a:cubicBezTo>
                  <a:lnTo>
                    <a:pt x="31" y="340"/>
                  </a:lnTo>
                  <a:cubicBezTo>
                    <a:pt x="1" y="370"/>
                    <a:pt x="31" y="462"/>
                    <a:pt x="61" y="522"/>
                  </a:cubicBezTo>
                  <a:lnTo>
                    <a:pt x="244" y="705"/>
                  </a:lnTo>
                  <a:cubicBezTo>
                    <a:pt x="435" y="486"/>
                    <a:pt x="700" y="366"/>
                    <a:pt x="972" y="366"/>
                  </a:cubicBezTo>
                  <a:cubicBezTo>
                    <a:pt x="1003" y="366"/>
                    <a:pt x="1034" y="367"/>
                    <a:pt x="1064" y="370"/>
                  </a:cubicBezTo>
                  <a:lnTo>
                    <a:pt x="821" y="127"/>
                  </a:lnTo>
                  <a:cubicBezTo>
                    <a:pt x="780" y="86"/>
                    <a:pt x="652" y="1"/>
                    <a:pt x="527" y="1"/>
                  </a:cubicBezTo>
                  <a:close/>
                </a:path>
              </a:pathLst>
            </a:custGeom>
            <a:solidFill>
              <a:srgbClr val="F95D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901;p61"/>
            <p:cNvSpPr/>
            <p:nvPr/>
          </p:nvSpPr>
          <p:spPr>
            <a:xfrm>
              <a:off x="7137205" y="2559951"/>
              <a:ext cx="70261" cy="57756"/>
            </a:xfrm>
            <a:custGeom>
              <a:avLst/>
              <a:gdLst/>
              <a:ahLst/>
              <a:cxnLst/>
              <a:rect l="l" t="t" r="r" b="b"/>
              <a:pathLst>
                <a:path w="1399" h="1150" extrusionOk="0">
                  <a:moveTo>
                    <a:pt x="729" y="1"/>
                  </a:moveTo>
                  <a:cubicBezTo>
                    <a:pt x="462" y="1"/>
                    <a:pt x="219" y="118"/>
                    <a:pt x="1" y="309"/>
                  </a:cubicBezTo>
                  <a:lnTo>
                    <a:pt x="274" y="583"/>
                  </a:lnTo>
                  <a:lnTo>
                    <a:pt x="335" y="644"/>
                  </a:lnTo>
                  <a:lnTo>
                    <a:pt x="791" y="1100"/>
                  </a:lnTo>
                  <a:cubicBezTo>
                    <a:pt x="827" y="1135"/>
                    <a:pt x="862" y="1150"/>
                    <a:pt x="898" y="1150"/>
                  </a:cubicBezTo>
                  <a:cubicBezTo>
                    <a:pt x="923" y="1150"/>
                    <a:pt x="948" y="1143"/>
                    <a:pt x="973" y="1130"/>
                  </a:cubicBezTo>
                  <a:lnTo>
                    <a:pt x="1247" y="826"/>
                  </a:lnTo>
                  <a:cubicBezTo>
                    <a:pt x="1399" y="674"/>
                    <a:pt x="1217" y="431"/>
                    <a:pt x="1186" y="370"/>
                  </a:cubicBezTo>
                  <a:lnTo>
                    <a:pt x="882" y="66"/>
                  </a:lnTo>
                  <a:lnTo>
                    <a:pt x="821" y="5"/>
                  </a:lnTo>
                  <a:cubicBezTo>
                    <a:pt x="790" y="2"/>
                    <a:pt x="760" y="1"/>
                    <a:pt x="729" y="1"/>
                  </a:cubicBezTo>
                  <a:close/>
                </a:path>
              </a:pathLst>
            </a:custGeom>
            <a:solidFill>
              <a:srgbClr val="FA7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902;p61"/>
            <p:cNvSpPr/>
            <p:nvPr/>
          </p:nvSpPr>
          <p:spPr>
            <a:xfrm>
              <a:off x="7120431" y="2558696"/>
              <a:ext cx="21395" cy="21395"/>
            </a:xfrm>
            <a:custGeom>
              <a:avLst/>
              <a:gdLst/>
              <a:ahLst/>
              <a:cxnLst/>
              <a:rect l="l" t="t" r="r" b="b"/>
              <a:pathLst>
                <a:path w="426" h="426" extrusionOk="0">
                  <a:moveTo>
                    <a:pt x="152" y="0"/>
                  </a:moveTo>
                  <a:lnTo>
                    <a:pt x="0" y="152"/>
                  </a:lnTo>
                  <a:lnTo>
                    <a:pt x="274" y="426"/>
                  </a:lnTo>
                  <a:cubicBezTo>
                    <a:pt x="304" y="365"/>
                    <a:pt x="365" y="304"/>
                    <a:pt x="426" y="274"/>
                  </a:cubicBezTo>
                  <a:lnTo>
                    <a:pt x="152" y="0"/>
                  </a:ln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903;p61"/>
            <p:cNvSpPr/>
            <p:nvPr/>
          </p:nvSpPr>
          <p:spPr>
            <a:xfrm>
              <a:off x="7134141" y="2572407"/>
              <a:ext cx="51980" cy="51930"/>
            </a:xfrm>
            <a:custGeom>
              <a:avLst/>
              <a:gdLst/>
              <a:ahLst/>
              <a:cxnLst/>
              <a:rect l="l" t="t" r="r" b="b"/>
              <a:pathLst>
                <a:path w="1035" h="1034" extrusionOk="0">
                  <a:moveTo>
                    <a:pt x="153" y="1"/>
                  </a:moveTo>
                  <a:cubicBezTo>
                    <a:pt x="92" y="31"/>
                    <a:pt x="31" y="92"/>
                    <a:pt x="1" y="153"/>
                  </a:cubicBezTo>
                  <a:lnTo>
                    <a:pt x="852" y="1034"/>
                  </a:lnTo>
                  <a:lnTo>
                    <a:pt x="1034" y="882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904;p61"/>
            <p:cNvSpPr/>
            <p:nvPr/>
          </p:nvSpPr>
          <p:spPr>
            <a:xfrm>
              <a:off x="6954043" y="2720463"/>
              <a:ext cx="760268" cy="177788"/>
            </a:xfrm>
            <a:custGeom>
              <a:avLst/>
              <a:gdLst/>
              <a:ahLst/>
              <a:cxnLst/>
              <a:rect l="l" t="t" r="r" b="b"/>
              <a:pathLst>
                <a:path w="15138" h="3540" extrusionOk="0">
                  <a:moveTo>
                    <a:pt x="15016" y="1"/>
                  </a:moveTo>
                  <a:cubicBezTo>
                    <a:pt x="11583" y="1608"/>
                    <a:pt x="7800" y="2473"/>
                    <a:pt x="4071" y="2473"/>
                  </a:cubicBezTo>
                  <a:cubicBezTo>
                    <a:pt x="3145" y="2473"/>
                    <a:pt x="2221" y="2420"/>
                    <a:pt x="1307" y="2311"/>
                  </a:cubicBezTo>
                  <a:lnTo>
                    <a:pt x="1307" y="2311"/>
                  </a:lnTo>
                  <a:cubicBezTo>
                    <a:pt x="1429" y="2341"/>
                    <a:pt x="1520" y="2372"/>
                    <a:pt x="1520" y="2372"/>
                  </a:cubicBezTo>
                  <a:cubicBezTo>
                    <a:pt x="1520" y="2372"/>
                    <a:pt x="0" y="2767"/>
                    <a:pt x="943" y="3192"/>
                  </a:cubicBezTo>
                  <a:cubicBezTo>
                    <a:pt x="1353" y="3385"/>
                    <a:pt x="3470" y="3540"/>
                    <a:pt x="5928" y="3540"/>
                  </a:cubicBezTo>
                  <a:cubicBezTo>
                    <a:pt x="9293" y="3540"/>
                    <a:pt x="13297" y="3250"/>
                    <a:pt x="14438" y="2372"/>
                  </a:cubicBezTo>
                  <a:cubicBezTo>
                    <a:pt x="15046" y="1885"/>
                    <a:pt x="15137" y="1004"/>
                    <a:pt x="15016" y="1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905;p61"/>
            <p:cNvSpPr/>
            <p:nvPr/>
          </p:nvSpPr>
          <p:spPr>
            <a:xfrm>
              <a:off x="6945404" y="2599878"/>
              <a:ext cx="761273" cy="244835"/>
            </a:xfrm>
            <a:custGeom>
              <a:avLst/>
              <a:gdLst/>
              <a:ahLst/>
              <a:cxnLst/>
              <a:rect l="l" t="t" r="r" b="b"/>
              <a:pathLst>
                <a:path w="15158" h="4875" extrusionOk="0">
                  <a:moveTo>
                    <a:pt x="14489" y="1"/>
                  </a:moveTo>
                  <a:cubicBezTo>
                    <a:pt x="12878" y="274"/>
                    <a:pt x="11328" y="1065"/>
                    <a:pt x="9686" y="1520"/>
                  </a:cubicBezTo>
                  <a:cubicBezTo>
                    <a:pt x="9717" y="1581"/>
                    <a:pt x="9717" y="1642"/>
                    <a:pt x="9717" y="1703"/>
                  </a:cubicBezTo>
                  <a:cubicBezTo>
                    <a:pt x="9717" y="2094"/>
                    <a:pt x="8622" y="2205"/>
                    <a:pt x="7372" y="2205"/>
                  </a:cubicBezTo>
                  <a:cubicBezTo>
                    <a:pt x="5704" y="2205"/>
                    <a:pt x="3759" y="2007"/>
                    <a:pt x="3759" y="2007"/>
                  </a:cubicBezTo>
                  <a:cubicBezTo>
                    <a:pt x="3759" y="2007"/>
                    <a:pt x="3394" y="1399"/>
                    <a:pt x="2513" y="1034"/>
                  </a:cubicBezTo>
                  <a:cubicBezTo>
                    <a:pt x="2413" y="989"/>
                    <a:pt x="2334" y="970"/>
                    <a:pt x="2272" y="970"/>
                  </a:cubicBezTo>
                  <a:cubicBezTo>
                    <a:pt x="1787" y="970"/>
                    <a:pt x="2361" y="2189"/>
                    <a:pt x="2361" y="2189"/>
                  </a:cubicBezTo>
                  <a:cubicBezTo>
                    <a:pt x="2361" y="2189"/>
                    <a:pt x="2341" y="2189"/>
                    <a:pt x="2305" y="2189"/>
                  </a:cubicBezTo>
                  <a:cubicBezTo>
                    <a:pt x="1948" y="2189"/>
                    <a:pt x="1" y="2214"/>
                    <a:pt x="415" y="2767"/>
                  </a:cubicBezTo>
                  <a:cubicBezTo>
                    <a:pt x="804" y="3350"/>
                    <a:pt x="1598" y="3375"/>
                    <a:pt x="1733" y="3375"/>
                  </a:cubicBezTo>
                  <a:cubicBezTo>
                    <a:pt x="1746" y="3375"/>
                    <a:pt x="1753" y="3375"/>
                    <a:pt x="1753" y="3375"/>
                  </a:cubicBezTo>
                  <a:lnTo>
                    <a:pt x="1753" y="3375"/>
                  </a:lnTo>
                  <a:cubicBezTo>
                    <a:pt x="1753" y="3375"/>
                    <a:pt x="142" y="3831"/>
                    <a:pt x="537" y="4195"/>
                  </a:cubicBezTo>
                  <a:cubicBezTo>
                    <a:pt x="780" y="4469"/>
                    <a:pt x="1236" y="4621"/>
                    <a:pt x="1479" y="4712"/>
                  </a:cubicBezTo>
                  <a:cubicBezTo>
                    <a:pt x="2393" y="4821"/>
                    <a:pt x="3317" y="4874"/>
                    <a:pt x="4243" y="4874"/>
                  </a:cubicBezTo>
                  <a:cubicBezTo>
                    <a:pt x="7971" y="4874"/>
                    <a:pt x="11749" y="4009"/>
                    <a:pt x="15157" y="2402"/>
                  </a:cubicBezTo>
                  <a:cubicBezTo>
                    <a:pt x="15066" y="1612"/>
                    <a:pt x="14793" y="791"/>
                    <a:pt x="1448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9066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5" grpId="0" animBg="1"/>
      <p:bldP spid="836" grpId="0" animBg="1"/>
      <p:bldP spid="837" grpId="0" animBg="1"/>
      <p:bldP spid="5" grpId="0" animBg="1"/>
      <p:bldP spid="117" grpId="0" animBg="1"/>
      <p:bldP spid="118" grpId="0" animBg="1"/>
      <p:bldP spid="119" grpId="0" animBg="1"/>
      <p:bldP spid="1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322</Words>
  <Application>Microsoft Office PowerPoint</Application>
  <PresentationFormat>Widescreen</PresentationFormat>
  <Paragraphs>89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Lato</vt:lpstr>
      <vt:lpstr>Wingdings</vt:lpstr>
      <vt:lpstr>Office Theme</vt:lpstr>
      <vt:lpstr>BAHASA SUNDA</vt:lpstr>
      <vt:lpstr>Ngarah sumanget urang nyanyi heula sasarengan yuuuu …. </vt:lpstr>
      <vt:lpstr>PowerPoint Presentation</vt:lpstr>
      <vt:lpstr>Pangajaran 1 “Hirup Rukun Sauyunan”</vt:lpstr>
      <vt:lpstr>Conto kecap anu ngagunakeun huruf é :</vt:lpstr>
      <vt:lpstr>Conto kecap anu ngagunakeun huruf é :</vt:lpstr>
      <vt:lpstr>Conto kecap anu ngagunakeun huruf e :</vt:lpstr>
      <vt:lpstr>Conto kecap anu ngagunakeun huruf eu :</vt:lpstr>
      <vt:lpstr>Conto kecap anu ngagunakeun huruf eu :</vt:lpstr>
      <vt:lpstr>Aksara Gedé </vt:lpstr>
      <vt:lpstr>Aksara Gedé </vt:lpstr>
      <vt:lpstr>Aksara Gedé </vt:lpstr>
      <vt:lpstr>Aksara Gedé </vt:lpstr>
      <vt:lpstr>Aksara Gedé </vt:lpstr>
      <vt:lpstr>Aksara Gedé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BAHASA SUNDA</dc:title>
  <dc:creator>Windows User</dc:creator>
  <cp:lastModifiedBy>Windows User</cp:lastModifiedBy>
  <cp:revision>15</cp:revision>
  <dcterms:created xsi:type="dcterms:W3CDTF">2020-08-06T10:43:31Z</dcterms:created>
  <dcterms:modified xsi:type="dcterms:W3CDTF">2020-12-17T04:54:27Z</dcterms:modified>
</cp:coreProperties>
</file>