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7" r:id="rId3"/>
    <p:sldId id="257" r:id="rId4"/>
    <p:sldId id="267" r:id="rId5"/>
    <p:sldId id="258" r:id="rId6"/>
    <p:sldId id="268" r:id="rId7"/>
    <p:sldId id="259" r:id="rId8"/>
    <p:sldId id="269" r:id="rId9"/>
    <p:sldId id="260" r:id="rId10"/>
    <p:sldId id="270" r:id="rId11"/>
    <p:sldId id="261" r:id="rId12"/>
    <p:sldId id="271" r:id="rId13"/>
    <p:sldId id="262" r:id="rId14"/>
    <p:sldId id="272" r:id="rId15"/>
    <p:sldId id="263" r:id="rId16"/>
    <p:sldId id="273" r:id="rId17"/>
    <p:sldId id="264" r:id="rId18"/>
    <p:sldId id="274" r:id="rId19"/>
    <p:sldId id="265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12BD-5EB6-44C6-A895-36931CC982B8}" type="datetimeFigureOut">
              <a:rPr lang="en-ID" smtClean="0"/>
              <a:t>17/12/2020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FA3-A38B-48B8-8998-94295CFA6F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955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12BD-5EB6-44C6-A895-36931CC982B8}" type="datetimeFigureOut">
              <a:rPr lang="en-ID" smtClean="0"/>
              <a:t>17/12/2020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FA3-A38B-48B8-8998-94295CFA6F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476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12BD-5EB6-44C6-A895-36931CC982B8}" type="datetimeFigureOut">
              <a:rPr lang="en-ID" smtClean="0"/>
              <a:t>17/12/2020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FA3-A38B-48B8-8998-94295CFA6F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638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12BD-5EB6-44C6-A895-36931CC982B8}" type="datetimeFigureOut">
              <a:rPr lang="en-ID" smtClean="0"/>
              <a:t>17/12/2020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FA3-A38B-48B8-8998-94295CFA6F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3971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12BD-5EB6-44C6-A895-36931CC982B8}" type="datetimeFigureOut">
              <a:rPr lang="en-ID" smtClean="0"/>
              <a:t>17/12/2020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FA3-A38B-48B8-8998-94295CFA6F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475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12BD-5EB6-44C6-A895-36931CC982B8}" type="datetimeFigureOut">
              <a:rPr lang="en-ID" smtClean="0"/>
              <a:t>17/12/2020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FA3-A38B-48B8-8998-94295CFA6F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42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12BD-5EB6-44C6-A895-36931CC982B8}" type="datetimeFigureOut">
              <a:rPr lang="en-ID" smtClean="0"/>
              <a:t>17/12/2020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FA3-A38B-48B8-8998-94295CFA6F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988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12BD-5EB6-44C6-A895-36931CC982B8}" type="datetimeFigureOut">
              <a:rPr lang="en-ID" smtClean="0"/>
              <a:t>17/12/2020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FA3-A38B-48B8-8998-94295CFA6F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540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12BD-5EB6-44C6-A895-36931CC982B8}" type="datetimeFigureOut">
              <a:rPr lang="en-ID" smtClean="0"/>
              <a:t>17/12/2020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FA3-A38B-48B8-8998-94295CFA6F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046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12BD-5EB6-44C6-A895-36931CC982B8}" type="datetimeFigureOut">
              <a:rPr lang="en-ID" smtClean="0"/>
              <a:t>17/12/2020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FA3-A38B-48B8-8998-94295CFA6F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244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12BD-5EB6-44C6-A895-36931CC982B8}" type="datetimeFigureOut">
              <a:rPr lang="en-ID" smtClean="0"/>
              <a:t>17/12/2020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3FA3-A38B-48B8-8998-94295CFA6F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514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12BD-5EB6-44C6-A895-36931CC982B8}" type="datetimeFigureOut">
              <a:rPr lang="en-ID" smtClean="0"/>
              <a:t>17/12/2020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73FA3-A38B-48B8-8998-94295CFA6F4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023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8767" y="1888311"/>
            <a:ext cx="6761871" cy="991845"/>
          </a:xfrm>
          <a:solidFill>
            <a:srgbClr val="FFC000"/>
          </a:solidFill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Bahasa</a:t>
            </a:r>
            <a:r>
              <a:rPr lang="en-US" b="1" dirty="0" smtClean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Sunda</a:t>
            </a:r>
            <a:endParaRPr lang="en-ID" b="1" dirty="0">
              <a:ln/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oogle Shape;4676;p82"/>
          <p:cNvGrpSpPr/>
          <p:nvPr/>
        </p:nvGrpSpPr>
        <p:grpSpPr>
          <a:xfrm rot="476008">
            <a:off x="8555914" y="4965250"/>
            <a:ext cx="1516303" cy="2535498"/>
            <a:chOff x="35658225" y="12492275"/>
            <a:chExt cx="1104150" cy="2065350"/>
          </a:xfrm>
        </p:grpSpPr>
        <p:sp>
          <p:nvSpPr>
            <p:cNvPr id="5" name="Google Shape;4677;p82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4678;p82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4679;p82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4680;p82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4681;p82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4682;p82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4683;p82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4684;p82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4685;p82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4686;p82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4687;p82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4688;p82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4689;p82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4690;p82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4691;p82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4692;p82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4693;p82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4694;p82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4695;p82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4696;p82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4697;p82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4698;p82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4699;p82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4700;p82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4701;p82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4702;p82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4703;p82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4704;p82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4705;p82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4706;p82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4707;p82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708;p82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709;p82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710;p82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711;p82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712;p82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713;p82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714;p82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715;p82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716;p82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717;p82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718;p82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719;p82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720;p82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4721;p82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4722;p82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4723;p82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4724;p82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4725;p82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4726;p82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4727;p82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4728;p82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4729;p82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4730;p82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4731;p82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4732;p82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4733;p82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4734;p82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4735;p82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4736;p82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4737;p82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4738;p82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4739;p82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8" name="Google Shape;556;p40"/>
          <p:cNvGrpSpPr/>
          <p:nvPr/>
        </p:nvGrpSpPr>
        <p:grpSpPr>
          <a:xfrm>
            <a:off x="2181077" y="5057919"/>
            <a:ext cx="1743809" cy="2780567"/>
            <a:chOff x="31594325" y="12376475"/>
            <a:chExt cx="1114025" cy="2225925"/>
          </a:xfrm>
        </p:grpSpPr>
        <p:sp>
          <p:nvSpPr>
            <p:cNvPr id="69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4" name="Subtitle 123"/>
          <p:cNvSpPr>
            <a:spLocks noGrp="1"/>
          </p:cNvSpPr>
          <p:nvPr>
            <p:ph type="subTitle" idx="1"/>
          </p:nvPr>
        </p:nvSpPr>
        <p:spPr>
          <a:xfrm>
            <a:off x="1611973" y="3238976"/>
            <a:ext cx="9144000" cy="16557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Century Gothic" panose="020B0502020202020204" pitchFamily="34" charset="0"/>
              </a:rPr>
              <a:t>Pangajaran</a:t>
            </a:r>
            <a:r>
              <a:rPr lang="en-US" sz="4000" dirty="0" smtClean="0">
                <a:latin typeface="Century Gothic" panose="020B0502020202020204" pitchFamily="34" charset="0"/>
              </a:rPr>
              <a:t> 2 </a:t>
            </a:r>
          </a:p>
          <a:p>
            <a:r>
              <a:rPr lang="en-US" sz="4000" dirty="0" err="1" smtClean="0">
                <a:latin typeface="Century Gothic" panose="020B0502020202020204" pitchFamily="34" charset="0"/>
              </a:rPr>
              <a:t>Rupa</a:t>
            </a:r>
            <a:r>
              <a:rPr lang="en-US" sz="4000" dirty="0" smtClean="0">
                <a:latin typeface="Century Gothic" panose="020B0502020202020204" pitchFamily="34" charset="0"/>
              </a:rPr>
              <a:t> – </a:t>
            </a:r>
            <a:r>
              <a:rPr lang="en-US" sz="4000" dirty="0" err="1" smtClean="0">
                <a:latin typeface="Century Gothic" panose="020B0502020202020204" pitchFamily="34" charset="0"/>
              </a:rPr>
              <a:t>rupa</a:t>
            </a:r>
            <a:r>
              <a:rPr lang="en-US" sz="4000" dirty="0" smtClean="0">
                <a:latin typeface="Century Gothic" panose="020B0502020202020204" pitchFamily="34" charset="0"/>
              </a:rPr>
              <a:t> </a:t>
            </a:r>
            <a:r>
              <a:rPr lang="en-US" sz="4000" dirty="0" err="1" smtClean="0">
                <a:latin typeface="Century Gothic" panose="020B0502020202020204" pitchFamily="34" charset="0"/>
              </a:rPr>
              <a:t>Kaulinan</a:t>
            </a:r>
            <a:r>
              <a:rPr lang="en-US" sz="4000" dirty="0" smtClean="0">
                <a:latin typeface="Century Gothic" panose="020B0502020202020204" pitchFamily="34" charset="0"/>
              </a:rPr>
              <a:t> </a:t>
            </a:r>
            <a:r>
              <a:rPr lang="en-US" sz="4000" dirty="0" err="1" smtClean="0">
                <a:latin typeface="Century Gothic" panose="020B0502020202020204" pitchFamily="34" charset="0"/>
              </a:rPr>
              <a:t>Barudak</a:t>
            </a:r>
            <a:endParaRPr lang="en-ID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340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28" y="2039378"/>
            <a:ext cx="3508717" cy="915035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Century Gothic" panose="020B0502020202020204" pitchFamily="34" charset="0"/>
              </a:rPr>
              <a:t>Oray</a:t>
            </a:r>
            <a:r>
              <a:rPr lang="en-US" sz="3600" dirty="0" smtClean="0">
                <a:latin typeface="Century Gothic" panose="020B0502020202020204" pitchFamily="34" charset="0"/>
              </a:rPr>
              <a:t> - </a:t>
            </a:r>
            <a:r>
              <a:rPr lang="en-US" sz="3600" dirty="0" err="1" smtClean="0">
                <a:latin typeface="Century Gothic" panose="020B0502020202020204" pitchFamily="34" charset="0"/>
              </a:rPr>
              <a:t>orayan</a:t>
            </a:r>
            <a:endParaRPr lang="en-ID" sz="36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228" y="3181081"/>
            <a:ext cx="10662634" cy="3539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Cara ma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nna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ta kudu </a:t>
            </a:r>
            <a:r>
              <a:rPr lang="en-US" sz="2800" dirty="0" err="1" smtClean="0">
                <a:latin typeface="Century Gothic" panose="020B0502020202020204" pitchFamily="34" charset="0"/>
              </a:rPr>
              <a:t>raram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n. </a:t>
            </a:r>
            <a:r>
              <a:rPr lang="en-US" sz="2800" dirty="0" err="1" smtClean="0">
                <a:latin typeface="Century Gothic" panose="020B0502020202020204" pitchFamily="34" charset="0"/>
              </a:rPr>
              <a:t>Dua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urang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jadi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penjaga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tuluy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ngahijikeun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leungeun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sangkan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jadi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siga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nyieun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torowongan</a:t>
            </a:r>
            <a:r>
              <a:rPr lang="en-US" sz="2800" dirty="0" smtClean="0">
                <a:latin typeface="Century Gothic" panose="020B0502020202020204" pitchFamily="34" charset="0"/>
              </a:rPr>
              <a:t>. </a:t>
            </a:r>
            <a:r>
              <a:rPr lang="en-US" sz="2800" dirty="0" err="1" smtClean="0">
                <a:latin typeface="Century Gothic" panose="020B0502020202020204" pitchFamily="34" charset="0"/>
              </a:rPr>
              <a:t>Barudak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san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sna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baris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mapah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ngal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watan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handapeun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leungeun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si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penjaga</a:t>
            </a:r>
            <a:r>
              <a:rPr lang="en-US" sz="2800" dirty="0" smtClean="0">
                <a:latin typeface="Century Gothic" panose="020B0502020202020204" pitchFamily="34" charset="0"/>
              </a:rPr>
              <a:t>. Bari </a:t>
            </a:r>
            <a:r>
              <a:rPr lang="en-US" sz="2800" dirty="0" err="1" smtClean="0">
                <a:latin typeface="Century Gothic" panose="020B0502020202020204" pitchFamily="34" charset="0"/>
              </a:rPr>
              <a:t>nyanyi</a:t>
            </a:r>
            <a:r>
              <a:rPr lang="en-US" sz="2800" dirty="0" smtClean="0">
                <a:latin typeface="Century Gothic" panose="020B0502020202020204" pitchFamily="34" charset="0"/>
              </a:rPr>
              <a:t> “</a:t>
            </a:r>
            <a:r>
              <a:rPr lang="en-US" sz="2800" dirty="0" err="1" smtClean="0">
                <a:latin typeface="Century Gothic" panose="020B0502020202020204" pitchFamily="34" charset="0"/>
              </a:rPr>
              <a:t>oray</a:t>
            </a:r>
            <a:r>
              <a:rPr lang="en-US" sz="2800" dirty="0" smtClean="0">
                <a:latin typeface="Century Gothic" panose="020B0502020202020204" pitchFamily="34" charset="0"/>
              </a:rPr>
              <a:t> – </a:t>
            </a:r>
            <a:r>
              <a:rPr lang="en-US" sz="2800" dirty="0" err="1" smtClean="0">
                <a:latin typeface="Century Gothic" panose="020B0502020202020204" pitchFamily="34" charset="0"/>
              </a:rPr>
              <a:t>orayan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luar</a:t>
            </a:r>
            <a:r>
              <a:rPr lang="en-US" sz="2800" dirty="0" smtClean="0">
                <a:latin typeface="Century Gothic" panose="020B0502020202020204" pitchFamily="34" charset="0"/>
              </a:rPr>
              <a:t> l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or </a:t>
            </a:r>
            <a:r>
              <a:rPr lang="en-US" sz="2800" dirty="0" err="1" smtClean="0">
                <a:latin typeface="Century Gothic" panose="020B0502020202020204" pitchFamily="34" charset="0"/>
              </a:rPr>
              <a:t>mapay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sawah</a:t>
            </a:r>
            <a:r>
              <a:rPr lang="en-US" sz="2800" dirty="0" smtClean="0">
                <a:latin typeface="Century Gothic" panose="020B0502020202020204" pitchFamily="34" charset="0"/>
              </a:rPr>
              <a:t>. </a:t>
            </a:r>
            <a:r>
              <a:rPr lang="en-US" sz="2800" dirty="0" err="1" smtClean="0">
                <a:latin typeface="Century Gothic" panose="020B0502020202020204" pitchFamily="34" charset="0"/>
              </a:rPr>
              <a:t>Entong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sawah</a:t>
            </a:r>
            <a:r>
              <a:rPr lang="en-US" sz="2800" dirty="0" smtClean="0">
                <a:latin typeface="Century Gothic" panose="020B0502020202020204" pitchFamily="34" charset="0"/>
              </a:rPr>
              <a:t> par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keur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sedeng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beukah</a:t>
            </a:r>
            <a:r>
              <a:rPr lang="en-US" sz="2800" dirty="0" smtClean="0">
                <a:latin typeface="Century Gothic" panose="020B0502020202020204" pitchFamily="34" charset="0"/>
              </a:rPr>
              <a:t>”. Dina </a:t>
            </a:r>
            <a:r>
              <a:rPr lang="en-US" sz="2800" dirty="0" err="1" smtClean="0">
                <a:latin typeface="Century Gothic" panose="020B0502020202020204" pitchFamily="34" charset="0"/>
              </a:rPr>
              <a:t>tungtung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lagu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dua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urang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penjaga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ta n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wak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budak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aya</a:t>
            </a:r>
            <a:r>
              <a:rPr lang="en-US" sz="2800" dirty="0" smtClean="0">
                <a:latin typeface="Century Gothic" panose="020B0502020202020204" pitchFamily="34" charset="0"/>
              </a:rPr>
              <a:t> di </a:t>
            </a:r>
            <a:r>
              <a:rPr lang="en-US" sz="2800" dirty="0" err="1" smtClean="0">
                <a:latin typeface="Century Gothic" panose="020B0502020202020204" pitchFamily="34" charset="0"/>
              </a:rPr>
              <a:t>handapeun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leungeunna</a:t>
            </a:r>
            <a:r>
              <a:rPr lang="en-US" sz="2800" dirty="0" smtClean="0">
                <a:latin typeface="Century Gothic" panose="020B0502020202020204" pitchFamily="34" charset="0"/>
              </a:rPr>
              <a:t>.</a:t>
            </a:r>
            <a:endParaRPr lang="en-ID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ownloads\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089100"/>
            <a:ext cx="1305343" cy="18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dows\Downloads\baby-girl-1443461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3" y="893869"/>
            <a:ext cx="134178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3712" y="227687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4738518" y="5928167"/>
            <a:ext cx="257428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2800" dirty="0" smtClean="0">
                <a:latin typeface="Century Gothic" panose="020B0502020202020204" pitchFamily="34" charset="0"/>
              </a:rPr>
              <a:t>Sondah</a:t>
            </a:r>
            <a:endParaRPr lang="id-ID" sz="2800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 descr="C:\Users\Windows\Downloads\kaulinan barudak\permainan-tradisional-sunda-engkle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01" y="1435764"/>
            <a:ext cx="6043519" cy="42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930767" y="476997"/>
            <a:ext cx="6189785" cy="4642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smtClean="0">
                <a:latin typeface="Century Gothic" panose="020B0502020202020204" pitchFamily="34" charset="0"/>
              </a:rPr>
              <a:t>Rupa – Rupa Kaulinan Barudak</a:t>
            </a:r>
            <a:endParaRPr lang="id-ID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54" y="238517"/>
            <a:ext cx="2720926" cy="105571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latin typeface="Century Gothic" panose="020B0502020202020204" pitchFamily="34" charset="0"/>
              </a:rPr>
              <a:t>Sondah</a:t>
            </a:r>
            <a:endParaRPr lang="en-ID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4107" y="1983346"/>
            <a:ext cx="8242478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Cara ma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nna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ta </a:t>
            </a:r>
            <a:r>
              <a:rPr lang="en-US" sz="2800" dirty="0" err="1" smtClean="0">
                <a:latin typeface="Century Gothic" panose="020B0502020202020204" pitchFamily="34" charset="0"/>
              </a:rPr>
              <a:t>nyieun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kotak-kotak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dina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taneuh</a:t>
            </a:r>
            <a:r>
              <a:rPr lang="en-US" sz="2800" dirty="0" smtClean="0">
                <a:latin typeface="Century Gothic" panose="020B0502020202020204" pitchFamily="34" charset="0"/>
              </a:rPr>
              <a:t>. </a:t>
            </a:r>
            <a:r>
              <a:rPr lang="en-US" sz="2800" dirty="0" err="1" smtClean="0">
                <a:latin typeface="Century Gothic" panose="020B0502020202020204" pitchFamily="34" charset="0"/>
              </a:rPr>
              <a:t>Tuluy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potongan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kent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dialungkeun</a:t>
            </a:r>
            <a:r>
              <a:rPr lang="en-US" sz="2800" dirty="0" smtClean="0">
                <a:latin typeface="Century Gothic" panose="020B0502020202020204" pitchFamily="34" charset="0"/>
              </a:rPr>
              <a:t> kana </a:t>
            </a:r>
            <a:r>
              <a:rPr lang="en-US" sz="2800" dirty="0" err="1" smtClean="0">
                <a:latin typeface="Century Gothic" panose="020B0502020202020204" pitchFamily="34" charset="0"/>
              </a:rPr>
              <a:t>jero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kotak</a:t>
            </a:r>
            <a:r>
              <a:rPr lang="en-US" sz="2800" dirty="0" smtClean="0">
                <a:latin typeface="Century Gothic" panose="020B0502020202020204" pitchFamily="34" charset="0"/>
              </a:rPr>
              <a:t>. </a:t>
            </a:r>
            <a:r>
              <a:rPr lang="en-US" sz="2800" dirty="0" err="1" smtClean="0">
                <a:latin typeface="Century Gothic" panose="020B0502020202020204" pitchFamily="34" charset="0"/>
              </a:rPr>
              <a:t>Sanggeus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ngalungkeun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kent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tuluy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ngkl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 (</a:t>
            </a:r>
            <a:r>
              <a:rPr lang="en-US" sz="2800" dirty="0" err="1" smtClean="0">
                <a:latin typeface="Century Gothic" panose="020B0502020202020204" pitchFamily="34" charset="0"/>
              </a:rPr>
              <a:t>lompat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dengan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satu</a:t>
            </a:r>
            <a:r>
              <a:rPr lang="en-US" sz="2800" dirty="0" smtClean="0">
                <a:latin typeface="Century Gothic" panose="020B0502020202020204" pitchFamily="34" charset="0"/>
              </a:rPr>
              <a:t> kaki </a:t>
            </a:r>
            <a:r>
              <a:rPr lang="en-US" sz="2800" dirty="0" err="1" smtClean="0">
                <a:latin typeface="Century Gothic" panose="020B0502020202020204" pitchFamily="34" charset="0"/>
              </a:rPr>
              <a:t>dilipat</a:t>
            </a:r>
            <a:r>
              <a:rPr lang="en-US" sz="2800" dirty="0" smtClean="0">
                <a:latin typeface="Century Gothic" panose="020B0502020202020204" pitchFamily="34" charset="0"/>
              </a:rPr>
              <a:t>). </a:t>
            </a:r>
            <a:r>
              <a:rPr lang="en-US" sz="2800" dirty="0" err="1" smtClean="0">
                <a:latin typeface="Century Gothic" panose="020B0502020202020204" pitchFamily="34" charset="0"/>
              </a:rPr>
              <a:t>Kotak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aya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kent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ngan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ulah</a:t>
            </a:r>
            <a:r>
              <a:rPr lang="en-US" sz="2800" dirty="0" smtClean="0">
                <a:latin typeface="Century Gothic" panose="020B0502020202020204" pitchFamily="34" charset="0"/>
              </a:rPr>
              <a:t> di </a:t>
            </a:r>
            <a:r>
              <a:rPr lang="en-US" sz="2800" dirty="0" err="1" smtClean="0">
                <a:latin typeface="Century Gothic" panose="020B0502020202020204" pitchFamily="34" charset="0"/>
              </a:rPr>
              <a:t>tincak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endParaRPr lang="en-ID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ownloads\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317" y="5226724"/>
            <a:ext cx="1305343" cy="18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dows\Downloads\baby-girl-1443461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3" y="1318456"/>
            <a:ext cx="134178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3712" y="227687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4772821" y="5736076"/>
            <a:ext cx="257428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2800" dirty="0" smtClean="0">
                <a:latin typeface="Century Gothic" panose="020B0502020202020204" pitchFamily="34" charset="0"/>
              </a:rPr>
              <a:t>Ucing sumput</a:t>
            </a:r>
            <a:endParaRPr lang="id-ID" sz="2800" dirty="0">
              <a:latin typeface="Century Gothic" panose="020B0502020202020204" pitchFamily="34" charset="0"/>
            </a:endParaRPr>
          </a:p>
        </p:txBody>
      </p:sp>
      <p:pic>
        <p:nvPicPr>
          <p:cNvPr id="8194" name="Picture 2" descr="C:\Users\Windows\Downloads\22423_serunya-main-petak-ump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41" y="1444249"/>
            <a:ext cx="5866333" cy="389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122358" y="492426"/>
            <a:ext cx="6189785" cy="4642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smtClean="0">
                <a:latin typeface="Century Gothic" panose="020B0502020202020204" pitchFamily="34" charset="0"/>
              </a:rPr>
              <a:t>Rupa – Rupa Kaulinan Barudak</a:t>
            </a:r>
            <a:endParaRPr lang="id-ID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189" y="1395436"/>
            <a:ext cx="3635326" cy="85876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latin typeface="Century Gothic" panose="020B0502020202020204" pitchFamily="34" charset="0"/>
              </a:rPr>
              <a:t>Ucing</a:t>
            </a:r>
            <a:r>
              <a:rPr lang="en-US" b="1" dirty="0" smtClean="0"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latin typeface="Century Gothic" panose="020B0502020202020204" pitchFamily="34" charset="0"/>
              </a:rPr>
              <a:t>sumput</a:t>
            </a:r>
            <a:endParaRPr lang="en-ID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189" y="2743200"/>
            <a:ext cx="8757634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Cara ma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nna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ta </a:t>
            </a:r>
            <a:r>
              <a:rPr lang="en-US" sz="2800" dirty="0" err="1" smtClean="0">
                <a:latin typeface="Century Gothic" panose="020B0502020202020204" pitchFamily="34" charset="0"/>
              </a:rPr>
              <a:t>saurang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katunjuk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jadi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ucing</a:t>
            </a:r>
            <a:r>
              <a:rPr lang="en-US" sz="2800" dirty="0" smtClean="0">
                <a:latin typeface="Century Gothic" panose="020B0502020202020204" pitchFamily="34" charset="0"/>
              </a:rPr>
              <a:t>. </a:t>
            </a:r>
            <a:r>
              <a:rPr lang="en-US" sz="2800" dirty="0" err="1" smtClean="0">
                <a:latin typeface="Century Gothic" panose="020B0502020202020204" pitchFamily="34" charset="0"/>
              </a:rPr>
              <a:t>Tugas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jadi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ucing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ta n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angan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baladna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keur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nyumput</a:t>
            </a:r>
            <a:r>
              <a:rPr lang="en-US" sz="2800" dirty="0" smtClean="0">
                <a:latin typeface="Century Gothic" panose="020B0502020202020204" pitchFamily="34" charset="0"/>
              </a:rPr>
              <a:t>. </a:t>
            </a:r>
            <a:r>
              <a:rPr lang="en-US" sz="2800" dirty="0" err="1" smtClean="0">
                <a:latin typeface="Century Gothic" panose="020B0502020202020204" pitchFamily="34" charset="0"/>
              </a:rPr>
              <a:t>Barudak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teu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jadi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ucing</a:t>
            </a:r>
            <a:r>
              <a:rPr lang="en-US" sz="2800" dirty="0" smtClean="0">
                <a:latin typeface="Century Gothic" panose="020B0502020202020204" pitchFamily="34" charset="0"/>
              </a:rPr>
              <a:t> dib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r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waktu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kurang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leuwih</a:t>
            </a:r>
            <a:r>
              <a:rPr lang="en-US" sz="2800" dirty="0" smtClean="0">
                <a:latin typeface="Century Gothic" panose="020B0502020202020204" pitchFamily="34" charset="0"/>
              </a:rPr>
              <a:t> 10 </a:t>
            </a:r>
            <a:r>
              <a:rPr lang="en-US" sz="2800" dirty="0" err="1" smtClean="0">
                <a:latin typeface="Century Gothic" panose="020B0502020202020204" pitchFamily="34" charset="0"/>
              </a:rPr>
              <a:t>detik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keur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nyumput</a:t>
            </a:r>
            <a:r>
              <a:rPr lang="en-US" sz="2800" dirty="0" smtClean="0">
                <a:latin typeface="Century Gothic" panose="020B0502020202020204" pitchFamily="34" charset="0"/>
              </a:rPr>
              <a:t>. </a:t>
            </a:r>
            <a:r>
              <a:rPr lang="en-US" sz="2800" dirty="0" err="1" smtClean="0">
                <a:latin typeface="Century Gothic" panose="020B0502020202020204" pitchFamily="34" charset="0"/>
              </a:rPr>
              <a:t>Permainan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ucing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sumput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bisa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disebut</a:t>
            </a:r>
            <a:r>
              <a:rPr lang="en-US" sz="2800" dirty="0" smtClean="0">
                <a:latin typeface="Century Gothic" panose="020B0502020202020204" pitchFamily="34" charset="0"/>
              </a:rPr>
              <a:t> b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r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s </a:t>
            </a:r>
            <a:r>
              <a:rPr lang="en-US" sz="2800" dirty="0" err="1" smtClean="0">
                <a:latin typeface="Century Gothic" panose="020B0502020202020204" pitchFamily="34" charset="0"/>
              </a:rPr>
              <a:t>lamun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jadi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ucing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geus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manggihan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babaturanana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nyumput</a:t>
            </a:r>
            <a:r>
              <a:rPr lang="en-US" sz="2800" dirty="0" smtClean="0">
                <a:latin typeface="Century Gothic" panose="020B0502020202020204" pitchFamily="34" charset="0"/>
              </a:rPr>
              <a:t>.</a:t>
            </a:r>
            <a:endParaRPr lang="en-ID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839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ownloads\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843" y="5089100"/>
            <a:ext cx="1305343" cy="18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dows\Downloads\baby-girl-1443461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7" y="793442"/>
            <a:ext cx="134178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58292" y="6004724"/>
            <a:ext cx="279857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2800" dirty="0" smtClean="0">
                <a:latin typeface="Century Gothic" panose="020B0502020202020204" pitchFamily="34" charset="0"/>
              </a:rPr>
              <a:t>Bébénténgan</a:t>
            </a:r>
            <a:endParaRPr lang="id-ID" sz="2800" dirty="0">
              <a:latin typeface="Century Gothic" panose="020B0502020202020204" pitchFamily="34" charset="0"/>
            </a:endParaRPr>
          </a:p>
        </p:txBody>
      </p:sp>
      <p:pic>
        <p:nvPicPr>
          <p:cNvPr id="9218" name="Picture 2" descr="C:\Users\Windows\Downloads\images (13)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25" y="970858"/>
            <a:ext cx="5403654" cy="48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02560" y="329207"/>
            <a:ext cx="6189785" cy="4642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dirty="0" smtClean="0">
                <a:latin typeface="Century Gothic" panose="020B0502020202020204" pitchFamily="34" charset="0"/>
              </a:rPr>
              <a:t>Rupa – Rupa Kaulinan Barudak</a:t>
            </a:r>
            <a:endParaRPr lang="id-ID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80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829" y="390883"/>
            <a:ext cx="3382108" cy="900967"/>
          </a:xfrm>
          <a:solidFill>
            <a:srgbClr val="FFFF00"/>
          </a:solidFill>
        </p:spPr>
        <p:txBody>
          <a:bodyPr>
            <a:normAutofit/>
          </a:bodyPr>
          <a:lstStyle/>
          <a:p>
            <a:pPr lvl="0" algn="ctr"/>
            <a:r>
              <a:rPr lang="id-ID" sz="3600" dirty="0" smtClean="0">
                <a:latin typeface="Century Gothic" panose="020B0502020202020204" pitchFamily="34" charset="0"/>
              </a:rPr>
              <a:t>Bébénténgan</a:t>
            </a:r>
            <a:endParaRPr lang="en-ID" sz="36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829" y="3412901"/>
            <a:ext cx="7340957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Cara ma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nna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ta </a:t>
            </a:r>
            <a:r>
              <a:rPr lang="en-US" sz="2800" dirty="0" err="1" smtClean="0">
                <a:latin typeface="Century Gothic" panose="020B0502020202020204" pitchFamily="34" charset="0"/>
              </a:rPr>
              <a:t>nyieun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batas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jeung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garis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ngabentuk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persegi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panjang</a:t>
            </a:r>
            <a:r>
              <a:rPr lang="en-US" sz="2800" dirty="0" smtClean="0">
                <a:latin typeface="Century Gothic" panose="020B0502020202020204" pitchFamily="34" charset="0"/>
              </a:rPr>
              <a:t>. Tim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kahiji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jadi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ngajaga</a:t>
            </a:r>
            <a:r>
              <a:rPr lang="en-US" sz="2800" dirty="0" smtClean="0">
                <a:latin typeface="Century Gothic" panose="020B0502020202020204" pitchFamily="34" charset="0"/>
              </a:rPr>
              <a:t> di </a:t>
            </a:r>
            <a:r>
              <a:rPr lang="en-US" sz="2800" dirty="0" err="1" smtClean="0">
                <a:latin typeface="Century Gothic" panose="020B0502020202020204" pitchFamily="34" charset="0"/>
              </a:rPr>
              <a:t>tiap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garis</a:t>
            </a:r>
            <a:r>
              <a:rPr lang="en-US" sz="2800" dirty="0" smtClean="0">
                <a:latin typeface="Century Gothic" panose="020B0502020202020204" pitchFamily="34" charset="0"/>
              </a:rPr>
              <a:t>. Tim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kadua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jadi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tukang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norobos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garis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ta. </a:t>
            </a:r>
            <a:r>
              <a:rPr lang="en-US" sz="2800" dirty="0" err="1" smtClean="0">
                <a:latin typeface="Century Gothic" panose="020B0502020202020204" pitchFamily="34" charset="0"/>
              </a:rPr>
              <a:t>Permainan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bisa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disebut</a:t>
            </a:r>
            <a:r>
              <a:rPr lang="en-US" sz="2800" dirty="0" smtClean="0">
                <a:latin typeface="Century Gothic" panose="020B0502020202020204" pitchFamily="34" charset="0"/>
              </a:rPr>
              <a:t> b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r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s </a:t>
            </a:r>
            <a:r>
              <a:rPr lang="en-US" sz="2800" dirty="0" err="1" smtClean="0">
                <a:latin typeface="Century Gothic" panose="020B0502020202020204" pitchFamily="34" charset="0"/>
              </a:rPr>
              <a:t>lamun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sadaya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anggota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tim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berhasil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kato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l </a:t>
            </a:r>
            <a:r>
              <a:rPr lang="en-US" sz="2800" dirty="0" err="1" smtClean="0">
                <a:latin typeface="Century Gothic" panose="020B0502020202020204" pitchFamily="34" charset="0"/>
              </a:rPr>
              <a:t>ku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ngajaga</a:t>
            </a:r>
            <a:r>
              <a:rPr lang="en-US" sz="2800" dirty="0" smtClean="0">
                <a:latin typeface="Century Gothic" panose="020B0502020202020204" pitchFamily="34" charset="0"/>
              </a:rPr>
              <a:t>. </a:t>
            </a:r>
            <a:endParaRPr lang="en-ID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9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ownloads\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08" y="5170453"/>
            <a:ext cx="1305343" cy="18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dows\Downloads\baby-girl-1443461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9" y="561324"/>
            <a:ext cx="134178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93151" y="5930699"/>
            <a:ext cx="257428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2800" dirty="0" smtClean="0">
                <a:latin typeface="Century Gothic" panose="020B0502020202020204" pitchFamily="34" charset="0"/>
              </a:rPr>
              <a:t>Maén kaléci</a:t>
            </a:r>
            <a:endParaRPr lang="id-ID" sz="2800" dirty="0">
              <a:latin typeface="Century Gothic" panose="020B0502020202020204" pitchFamily="34" charset="0"/>
            </a:endParaRPr>
          </a:p>
        </p:txBody>
      </p:sp>
      <p:pic>
        <p:nvPicPr>
          <p:cNvPr id="10242" name="Picture 2" descr="C:\Users\Windows\Downloads\bermai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03" y="1289035"/>
            <a:ext cx="6260123" cy="416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785403" y="344886"/>
            <a:ext cx="6189785" cy="4642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smtClean="0">
                <a:latin typeface="Century Gothic" panose="020B0502020202020204" pitchFamily="34" charset="0"/>
              </a:rPr>
              <a:t>Rupa – Rupa Kaulinan Barudak</a:t>
            </a:r>
            <a:endParaRPr lang="id-ID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07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417" y="2747718"/>
            <a:ext cx="3199228" cy="87283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lvl="0" algn="ctr"/>
            <a:r>
              <a:rPr lang="id-ID" sz="3600" b="1" dirty="0">
                <a:latin typeface="Century Gothic" panose="020B0502020202020204" pitchFamily="34" charset="0"/>
              </a:rPr>
              <a:t>Maén </a:t>
            </a:r>
            <a:r>
              <a:rPr lang="id-ID" sz="3600" b="1" dirty="0" smtClean="0">
                <a:latin typeface="Century Gothic" panose="020B0502020202020204" pitchFamily="34" charset="0"/>
              </a:rPr>
              <a:t>kaléci</a:t>
            </a:r>
            <a:endParaRPr lang="en-ID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4417" y="4069725"/>
            <a:ext cx="8512936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Cara ma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nna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ta kudu </a:t>
            </a:r>
            <a:r>
              <a:rPr lang="en-US" sz="2800" dirty="0" err="1" smtClean="0">
                <a:latin typeface="Century Gothic" panose="020B0502020202020204" pitchFamily="34" charset="0"/>
              </a:rPr>
              <a:t>raram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an. </a:t>
            </a:r>
            <a:r>
              <a:rPr lang="en-US" sz="2800" dirty="0" err="1" smtClean="0">
                <a:latin typeface="Century Gothic" panose="020B0502020202020204" pitchFamily="34" charset="0"/>
              </a:rPr>
              <a:t>Kal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ci </a:t>
            </a:r>
            <a:r>
              <a:rPr lang="en-US" sz="2800" dirty="0" err="1" smtClean="0">
                <a:latin typeface="Century Gothic" panose="020B0502020202020204" pitchFamily="34" charset="0"/>
              </a:rPr>
              <a:t>urang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diarahkeun</a:t>
            </a:r>
            <a:r>
              <a:rPr lang="en-US" sz="2800" dirty="0" smtClean="0">
                <a:latin typeface="Century Gothic" panose="020B0502020202020204" pitchFamily="34" charset="0"/>
              </a:rPr>
              <a:t> kana </a:t>
            </a:r>
            <a:r>
              <a:rPr lang="en-US" sz="2800" dirty="0" err="1" smtClean="0">
                <a:latin typeface="Century Gothic" panose="020B0502020202020204" pitchFamily="34" charset="0"/>
              </a:rPr>
              <a:t>kal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ci </a:t>
            </a:r>
            <a:r>
              <a:rPr lang="en-US" sz="2800" dirty="0" err="1" smtClean="0">
                <a:latin typeface="Century Gothic" panose="020B0502020202020204" pitchFamily="34" charset="0"/>
              </a:rPr>
              <a:t>lawan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lamun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beunang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kal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ci </a:t>
            </a:r>
            <a:r>
              <a:rPr lang="en-US" sz="2800" dirty="0" err="1" smtClean="0">
                <a:latin typeface="Century Gothic" panose="020B0502020202020204" pitchFamily="34" charset="0"/>
              </a:rPr>
              <a:t>lawan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bisa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jadi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milik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urang</a:t>
            </a:r>
            <a:r>
              <a:rPr lang="en-US" sz="2800" dirty="0" smtClean="0">
                <a:latin typeface="Century Gothic" panose="020B0502020202020204" pitchFamily="34" charset="0"/>
              </a:rPr>
              <a:t>.</a:t>
            </a:r>
            <a:endParaRPr lang="en-ID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ownloads\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656" y="5089100"/>
            <a:ext cx="1305343" cy="18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dows\Downloads\baby-girl-1443461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33" y="329207"/>
            <a:ext cx="134178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72821" y="5748400"/>
            <a:ext cx="257428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2800" dirty="0" smtClean="0">
                <a:latin typeface="Century Gothic" panose="020B0502020202020204" pitchFamily="34" charset="0"/>
              </a:rPr>
              <a:t>Sapintrong</a:t>
            </a:r>
            <a:endParaRPr lang="id-ID" sz="2800" dirty="0">
              <a:latin typeface="Century Gothic" panose="020B0502020202020204" pitchFamily="34" charset="0"/>
            </a:endParaRPr>
          </a:p>
        </p:txBody>
      </p:sp>
      <p:pic>
        <p:nvPicPr>
          <p:cNvPr id="11266" name="Picture 2" descr="C:\Users\Windows\Downloads\l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19" y="1780999"/>
            <a:ext cx="6121815" cy="353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770819" y="676241"/>
            <a:ext cx="6189785" cy="46423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id-ID" sz="2800" b="1" dirty="0" smtClean="0">
                <a:latin typeface="Century Gothic" panose="020B0502020202020204" pitchFamily="34" charset="0"/>
              </a:rPr>
              <a:t>Rupa – Rupa Kaulinan Barudak</a:t>
            </a:r>
            <a:endParaRPr lang="id-ID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1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877" y="1315373"/>
            <a:ext cx="6761871" cy="613474"/>
          </a:xfrm>
          <a:solidFill>
            <a:srgbClr val="FFC000"/>
          </a:solidFill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dirty="0" err="1" smtClean="0">
                <a:latin typeface="Century Gothic" panose="020B0502020202020204" pitchFamily="34" charset="0"/>
              </a:rPr>
              <a:t>Rupa</a:t>
            </a:r>
            <a:r>
              <a:rPr lang="en-US" sz="3200" b="1" dirty="0" smtClean="0">
                <a:latin typeface="Century Gothic" panose="020B0502020202020204" pitchFamily="34" charset="0"/>
              </a:rPr>
              <a:t> </a:t>
            </a:r>
            <a:r>
              <a:rPr lang="en-US" sz="3200" b="1" dirty="0">
                <a:latin typeface="Century Gothic" panose="020B0502020202020204" pitchFamily="34" charset="0"/>
              </a:rPr>
              <a:t>– </a:t>
            </a:r>
            <a:r>
              <a:rPr lang="en-US" sz="3200" b="1" dirty="0" err="1">
                <a:latin typeface="Century Gothic" panose="020B0502020202020204" pitchFamily="34" charset="0"/>
              </a:rPr>
              <a:t>rupa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latin typeface="Century Gothic" panose="020B0502020202020204" pitchFamily="34" charset="0"/>
              </a:rPr>
              <a:t>Kaulinan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  <a:r>
              <a:rPr lang="en-US" sz="3200" b="1" dirty="0" err="1" smtClean="0">
                <a:latin typeface="Century Gothic" panose="020B0502020202020204" pitchFamily="34" charset="0"/>
              </a:rPr>
              <a:t>Barudak</a:t>
            </a:r>
            <a:endParaRPr lang="en-ID" sz="3200" b="1" dirty="0">
              <a:ln/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Subtitle 123"/>
          <p:cNvSpPr>
            <a:spLocks noGrp="1"/>
          </p:cNvSpPr>
          <p:nvPr>
            <p:ph type="subTitle" idx="1"/>
          </p:nvPr>
        </p:nvSpPr>
        <p:spPr>
          <a:xfrm>
            <a:off x="1446812" y="2386187"/>
            <a:ext cx="9144000" cy="87183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just"/>
            <a:r>
              <a:rPr lang="en-US" sz="2800" dirty="0" err="1" smtClean="0">
                <a:latin typeface="Century Gothic" panose="020B0502020202020204" pitchFamily="34" charset="0"/>
              </a:rPr>
              <a:t>Kaulinan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hartina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ta </a:t>
            </a:r>
            <a:r>
              <a:rPr lang="en-US" sz="2800" dirty="0" err="1" smtClean="0">
                <a:latin typeface="Century Gothic" panose="020B0502020202020204" pitchFamily="34" charset="0"/>
              </a:rPr>
              <a:t>permainan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asal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kecapna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tina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b="1" i="1" dirty="0" err="1" smtClean="0">
                <a:latin typeface="Century Gothic" panose="020B0502020202020204" pitchFamily="34" charset="0"/>
              </a:rPr>
              <a:t>ulin</a:t>
            </a:r>
            <a:r>
              <a:rPr lang="en-US" sz="2800" dirty="0" smtClean="0">
                <a:latin typeface="Century Gothic" panose="020B0502020202020204" pitchFamily="34" charset="0"/>
              </a:rPr>
              <a:t> (main).</a:t>
            </a:r>
            <a:endParaRPr lang="en-ID" sz="2800" dirty="0">
              <a:latin typeface="Century Gothic" panose="020B0502020202020204" pitchFamily="34" charset="0"/>
            </a:endParaRPr>
          </a:p>
        </p:txBody>
      </p:sp>
      <p:sp>
        <p:nvSpPr>
          <p:cNvPr id="3" name="Diamond 2"/>
          <p:cNvSpPr/>
          <p:nvPr/>
        </p:nvSpPr>
        <p:spPr>
          <a:xfrm>
            <a:off x="489397" y="2392506"/>
            <a:ext cx="772733" cy="89225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5" name="Diamond 124"/>
          <p:cNvSpPr/>
          <p:nvPr/>
        </p:nvSpPr>
        <p:spPr>
          <a:xfrm>
            <a:off x="450760" y="3852146"/>
            <a:ext cx="772733" cy="89225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6" name="Subtitle 123"/>
          <p:cNvSpPr txBox="1">
            <a:spLocks/>
          </p:cNvSpPr>
          <p:nvPr/>
        </p:nvSpPr>
        <p:spPr>
          <a:xfrm>
            <a:off x="1446812" y="3852146"/>
            <a:ext cx="9144000" cy="87183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 smtClean="0">
                <a:latin typeface="Century Gothic" panose="020B0502020202020204" pitchFamily="34" charset="0"/>
              </a:rPr>
              <a:t>Barudak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hartina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ta </a:t>
            </a:r>
            <a:r>
              <a:rPr lang="en-US" sz="2800" dirty="0" err="1" smtClean="0">
                <a:latin typeface="Century Gothic" panose="020B0502020202020204" pitchFamily="34" charset="0"/>
              </a:rPr>
              <a:t>anak</a:t>
            </a:r>
            <a:r>
              <a:rPr lang="en-US" sz="2800" dirty="0" smtClean="0">
                <a:latin typeface="Century Gothic" panose="020B0502020202020204" pitchFamily="34" charset="0"/>
              </a:rPr>
              <a:t> – </a:t>
            </a:r>
            <a:r>
              <a:rPr lang="en-US" sz="2800" dirty="0" err="1" smtClean="0">
                <a:latin typeface="Century Gothic" panose="020B0502020202020204" pitchFamily="34" charset="0"/>
              </a:rPr>
              <a:t>anak</a:t>
            </a:r>
            <a:r>
              <a:rPr lang="en-US" sz="2800" dirty="0" smtClean="0">
                <a:latin typeface="Century Gothic" panose="020B0502020202020204" pitchFamily="34" charset="0"/>
              </a:rPr>
              <a:t>. </a:t>
            </a:r>
            <a:endParaRPr lang="en-ID" sz="2800" dirty="0">
              <a:latin typeface="Century Gothic" panose="020B0502020202020204" pitchFamily="34" charset="0"/>
            </a:endParaRPr>
          </a:p>
        </p:txBody>
      </p:sp>
      <p:sp>
        <p:nvSpPr>
          <p:cNvPr id="127" name="Subtitle 123"/>
          <p:cNvSpPr txBox="1">
            <a:spLocks/>
          </p:cNvSpPr>
          <p:nvPr/>
        </p:nvSpPr>
        <p:spPr>
          <a:xfrm>
            <a:off x="1446812" y="5356780"/>
            <a:ext cx="9144000" cy="87183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 smtClean="0">
                <a:latin typeface="Century Gothic" panose="020B0502020202020204" pitchFamily="34" charset="0"/>
              </a:rPr>
              <a:t>Kaulinan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barudak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ta </a:t>
            </a:r>
            <a:r>
              <a:rPr lang="en-US" sz="2800" dirty="0" err="1" smtClean="0">
                <a:latin typeface="Century Gothic" panose="020B0502020202020204" pitchFamily="34" charset="0"/>
              </a:rPr>
              <a:t>permainan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anak</a:t>
            </a:r>
            <a:r>
              <a:rPr lang="en-US" sz="2800" dirty="0" smtClean="0">
                <a:latin typeface="Century Gothic" panose="020B0502020202020204" pitchFamily="34" charset="0"/>
              </a:rPr>
              <a:t> – </a:t>
            </a:r>
            <a:r>
              <a:rPr lang="en-US" sz="2800" dirty="0" err="1" smtClean="0">
                <a:latin typeface="Century Gothic" panose="020B0502020202020204" pitchFamily="34" charset="0"/>
              </a:rPr>
              <a:t>anak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sacara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tradisi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atos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aya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ti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jaman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baheula</a:t>
            </a:r>
            <a:r>
              <a:rPr lang="en-US" sz="2800" dirty="0" smtClean="0">
                <a:latin typeface="Century Gothic" panose="020B0502020202020204" pitchFamily="34" charset="0"/>
              </a:rPr>
              <a:t>.</a:t>
            </a:r>
            <a:endParaRPr lang="en-ID" sz="2800" dirty="0">
              <a:latin typeface="Century Gothic" panose="020B0502020202020204" pitchFamily="34" charset="0"/>
            </a:endParaRPr>
          </a:p>
        </p:txBody>
      </p:sp>
      <p:sp>
        <p:nvSpPr>
          <p:cNvPr id="128" name="Diamond 127"/>
          <p:cNvSpPr/>
          <p:nvPr/>
        </p:nvSpPr>
        <p:spPr>
          <a:xfrm>
            <a:off x="487297" y="5356780"/>
            <a:ext cx="772733" cy="89225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56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761" y="339367"/>
            <a:ext cx="3030415" cy="80249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latin typeface="Century Gothic" panose="020B0502020202020204" pitchFamily="34" charset="0"/>
              </a:rPr>
              <a:t>Sapintrong</a:t>
            </a:r>
            <a:endParaRPr lang="en-ID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7813" y="1931831"/>
            <a:ext cx="7740203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Cara ma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nna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ta </a:t>
            </a:r>
            <a:r>
              <a:rPr lang="en-US" sz="2800" dirty="0" err="1" smtClean="0">
                <a:latin typeface="Century Gothic" panose="020B0502020202020204" pitchFamily="34" charset="0"/>
              </a:rPr>
              <a:t>mak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kar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 </a:t>
            </a:r>
            <a:r>
              <a:rPr lang="en-US" sz="2800" dirty="0" err="1" smtClean="0">
                <a:latin typeface="Century Gothic" panose="020B0502020202020204" pitchFamily="34" charset="0"/>
              </a:rPr>
              <a:t>gelang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diuntun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panjang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sangkan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jadi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siga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tali</a:t>
            </a:r>
            <a:r>
              <a:rPr lang="en-US" sz="2800" dirty="0" smtClean="0">
                <a:latin typeface="Century Gothic" panose="020B0502020202020204" pitchFamily="34" charset="0"/>
              </a:rPr>
              <a:t>. </a:t>
            </a:r>
            <a:r>
              <a:rPr lang="en-US" sz="2800" dirty="0" err="1" smtClean="0">
                <a:latin typeface="Century Gothic" panose="020B0502020202020204" pitchFamily="34" charset="0"/>
              </a:rPr>
              <a:t>Dua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urang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muterkeun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tali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kar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 </a:t>
            </a:r>
            <a:r>
              <a:rPr lang="en-US" sz="2800" dirty="0" err="1" smtClean="0">
                <a:latin typeface="Century Gothic" panose="020B0502020202020204" pitchFamily="34" charset="0"/>
              </a:rPr>
              <a:t>tuluy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saurangna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ngajleng</a:t>
            </a:r>
            <a:r>
              <a:rPr lang="en-US" sz="2800" dirty="0" smtClean="0">
                <a:latin typeface="Century Gothic" panose="020B0502020202020204" pitchFamily="34" charset="0"/>
              </a:rPr>
              <a:t> (</a:t>
            </a:r>
            <a:r>
              <a:rPr lang="en-US" sz="2800" dirty="0" err="1" smtClean="0">
                <a:latin typeface="Century Gothic" panose="020B0502020202020204" pitchFamily="34" charset="0"/>
              </a:rPr>
              <a:t>lompat</a:t>
            </a:r>
            <a:r>
              <a:rPr lang="en-US" sz="2800" dirty="0" smtClean="0">
                <a:latin typeface="Century Gothic" panose="020B0502020202020204" pitchFamily="34" charset="0"/>
              </a:rPr>
              <a:t>) </a:t>
            </a:r>
            <a:r>
              <a:rPr lang="en-US" sz="2800" dirty="0" err="1" smtClean="0">
                <a:latin typeface="Century Gothic" panose="020B0502020202020204" pitchFamily="34" charset="0"/>
              </a:rPr>
              <a:t>ngahindar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tina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tali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ta.</a:t>
            </a:r>
            <a:endParaRPr lang="en-ID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4499;p81"/>
          <p:cNvGrpSpPr/>
          <p:nvPr/>
        </p:nvGrpSpPr>
        <p:grpSpPr>
          <a:xfrm>
            <a:off x="3164637" y="2302841"/>
            <a:ext cx="6049702" cy="4555159"/>
            <a:chOff x="5484769" y="1845146"/>
            <a:chExt cx="2934132" cy="2568869"/>
          </a:xfrm>
        </p:grpSpPr>
        <p:grpSp>
          <p:nvGrpSpPr>
            <p:cNvPr id="5" name="Google Shape;4500;p81"/>
            <p:cNvGrpSpPr/>
            <p:nvPr/>
          </p:nvGrpSpPr>
          <p:grpSpPr>
            <a:xfrm>
              <a:off x="6111302" y="1846743"/>
              <a:ext cx="930848" cy="1083507"/>
              <a:chOff x="6111302" y="1846743"/>
              <a:chExt cx="930848" cy="1083507"/>
            </a:xfrm>
          </p:grpSpPr>
          <p:sp>
            <p:nvSpPr>
              <p:cNvPr id="148" name="Google Shape;4501;p81"/>
              <p:cNvSpPr/>
              <p:nvPr/>
            </p:nvSpPr>
            <p:spPr>
              <a:xfrm>
                <a:off x="644102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9" name="Google Shape;4502;p81"/>
              <p:cNvSpPr/>
              <p:nvPr/>
            </p:nvSpPr>
            <p:spPr>
              <a:xfrm>
                <a:off x="6799269" y="2369974"/>
                <a:ext cx="10424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9" extrusionOk="0">
                    <a:moveTo>
                      <a:pt x="304" y="1"/>
                    </a:moveTo>
                    <a:cubicBezTo>
                      <a:pt x="152" y="1"/>
                      <a:pt x="0" y="123"/>
                      <a:pt x="0" y="275"/>
                    </a:cubicBezTo>
                    <a:cubicBezTo>
                      <a:pt x="0" y="426"/>
                      <a:pt x="152" y="578"/>
                      <a:pt x="304" y="578"/>
                    </a:cubicBezTo>
                    <a:cubicBezTo>
                      <a:pt x="456" y="578"/>
                      <a:pt x="578" y="426"/>
                      <a:pt x="578" y="275"/>
                    </a:cubicBezTo>
                    <a:cubicBezTo>
                      <a:pt x="578" y="12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0" name="Google Shape;4503;p81"/>
              <p:cNvSpPr/>
              <p:nvPr/>
            </p:nvSpPr>
            <p:spPr>
              <a:xfrm>
                <a:off x="6111302" y="1962912"/>
                <a:ext cx="930848" cy="854408"/>
              </a:xfrm>
              <a:custGeom>
                <a:avLst/>
                <a:gdLst/>
                <a:ahLst/>
                <a:cxnLst/>
                <a:rect l="l" t="t" r="r" b="b"/>
                <a:pathLst>
                  <a:path w="52039" h="47375" extrusionOk="0">
                    <a:moveTo>
                      <a:pt x="27239" y="1"/>
                    </a:moveTo>
                    <a:cubicBezTo>
                      <a:pt x="13033" y="1"/>
                      <a:pt x="12952" y="14022"/>
                      <a:pt x="12463" y="16554"/>
                    </a:cubicBezTo>
                    <a:cubicBezTo>
                      <a:pt x="11886" y="19563"/>
                      <a:pt x="7478" y="20839"/>
                      <a:pt x="6110" y="23575"/>
                    </a:cubicBezTo>
                    <a:cubicBezTo>
                      <a:pt x="5138" y="25551"/>
                      <a:pt x="5928" y="27283"/>
                      <a:pt x="5958" y="29320"/>
                    </a:cubicBezTo>
                    <a:cubicBezTo>
                      <a:pt x="5989" y="30809"/>
                      <a:pt x="5867" y="32329"/>
                      <a:pt x="5624" y="33818"/>
                    </a:cubicBezTo>
                    <a:cubicBezTo>
                      <a:pt x="5320" y="35916"/>
                      <a:pt x="4773" y="39198"/>
                      <a:pt x="2767" y="40475"/>
                    </a:cubicBezTo>
                    <a:cubicBezTo>
                      <a:pt x="1" y="42207"/>
                      <a:pt x="214" y="46493"/>
                      <a:pt x="214" y="46493"/>
                    </a:cubicBezTo>
                    <a:lnTo>
                      <a:pt x="1338" y="47375"/>
                    </a:lnTo>
                    <a:cubicBezTo>
                      <a:pt x="1551" y="45825"/>
                      <a:pt x="2189" y="44335"/>
                      <a:pt x="3192" y="43150"/>
                    </a:cubicBezTo>
                    <a:cubicBezTo>
                      <a:pt x="3983" y="42207"/>
                      <a:pt x="5016" y="41448"/>
                      <a:pt x="5958" y="40657"/>
                    </a:cubicBezTo>
                    <a:cubicBezTo>
                      <a:pt x="7934" y="38986"/>
                      <a:pt x="9849" y="36858"/>
                      <a:pt x="10001" y="34244"/>
                    </a:cubicBezTo>
                    <a:cubicBezTo>
                      <a:pt x="10153" y="32238"/>
                      <a:pt x="9180" y="30292"/>
                      <a:pt x="8937" y="28286"/>
                    </a:cubicBezTo>
                    <a:cubicBezTo>
                      <a:pt x="8724" y="26584"/>
                      <a:pt x="9059" y="24821"/>
                      <a:pt x="9849" y="23301"/>
                    </a:cubicBezTo>
                    <a:cubicBezTo>
                      <a:pt x="10183" y="22663"/>
                      <a:pt x="10609" y="22055"/>
                      <a:pt x="11186" y="21630"/>
                    </a:cubicBezTo>
                    <a:cubicBezTo>
                      <a:pt x="12372" y="20718"/>
                      <a:pt x="14074" y="20596"/>
                      <a:pt x="15229" y="19624"/>
                    </a:cubicBezTo>
                    <a:cubicBezTo>
                      <a:pt x="15867" y="19046"/>
                      <a:pt x="16384" y="18165"/>
                      <a:pt x="17235" y="17982"/>
                    </a:cubicBezTo>
                    <a:cubicBezTo>
                      <a:pt x="17356" y="17958"/>
                      <a:pt x="17474" y="17949"/>
                      <a:pt x="17591" y="17949"/>
                    </a:cubicBezTo>
                    <a:cubicBezTo>
                      <a:pt x="17918" y="17949"/>
                      <a:pt x="18237" y="18021"/>
                      <a:pt x="18573" y="18043"/>
                    </a:cubicBezTo>
                    <a:cubicBezTo>
                      <a:pt x="18661" y="18051"/>
                      <a:pt x="18751" y="18055"/>
                      <a:pt x="18840" y="18055"/>
                    </a:cubicBezTo>
                    <a:cubicBezTo>
                      <a:pt x="20062" y="18055"/>
                      <a:pt x="21287" y="17294"/>
                      <a:pt x="21825" y="16189"/>
                    </a:cubicBezTo>
                    <a:cubicBezTo>
                      <a:pt x="21947" y="15885"/>
                      <a:pt x="22068" y="15581"/>
                      <a:pt x="22251" y="15368"/>
                    </a:cubicBezTo>
                    <a:cubicBezTo>
                      <a:pt x="22433" y="15186"/>
                      <a:pt x="22676" y="15034"/>
                      <a:pt x="22889" y="14943"/>
                    </a:cubicBezTo>
                    <a:cubicBezTo>
                      <a:pt x="24618" y="14088"/>
                      <a:pt x="26524" y="13898"/>
                      <a:pt x="28461" y="13898"/>
                    </a:cubicBezTo>
                    <a:cubicBezTo>
                      <a:pt x="29623" y="13898"/>
                      <a:pt x="30796" y="13966"/>
                      <a:pt x="31947" y="14000"/>
                    </a:cubicBezTo>
                    <a:cubicBezTo>
                      <a:pt x="32755" y="14021"/>
                      <a:pt x="33557" y="14033"/>
                      <a:pt x="34355" y="14033"/>
                    </a:cubicBezTo>
                    <a:cubicBezTo>
                      <a:pt x="37159" y="14033"/>
                      <a:pt x="39915" y="13876"/>
                      <a:pt x="42707" y="13332"/>
                    </a:cubicBezTo>
                    <a:lnTo>
                      <a:pt x="42707" y="13332"/>
                    </a:lnTo>
                    <a:cubicBezTo>
                      <a:pt x="42190" y="18499"/>
                      <a:pt x="43467" y="23818"/>
                      <a:pt x="46263" y="28195"/>
                    </a:cubicBezTo>
                    <a:cubicBezTo>
                      <a:pt x="47236" y="29715"/>
                      <a:pt x="48360" y="31083"/>
                      <a:pt x="49151" y="32694"/>
                    </a:cubicBezTo>
                    <a:cubicBezTo>
                      <a:pt x="50336" y="35065"/>
                      <a:pt x="50701" y="37709"/>
                      <a:pt x="50853" y="40384"/>
                    </a:cubicBezTo>
                    <a:lnTo>
                      <a:pt x="50914" y="40384"/>
                    </a:lnTo>
                    <a:cubicBezTo>
                      <a:pt x="50914" y="40384"/>
                      <a:pt x="52038" y="37618"/>
                      <a:pt x="50914" y="34244"/>
                    </a:cubicBezTo>
                    <a:cubicBezTo>
                      <a:pt x="50063" y="31721"/>
                      <a:pt x="48543" y="29411"/>
                      <a:pt x="47479" y="26949"/>
                    </a:cubicBezTo>
                    <a:cubicBezTo>
                      <a:pt x="46415" y="24517"/>
                      <a:pt x="46810" y="22207"/>
                      <a:pt x="46689" y="19624"/>
                    </a:cubicBezTo>
                    <a:cubicBezTo>
                      <a:pt x="46537" y="16918"/>
                      <a:pt x="46050" y="14213"/>
                      <a:pt x="45108" y="11690"/>
                    </a:cubicBezTo>
                    <a:cubicBezTo>
                      <a:pt x="44409" y="9897"/>
                      <a:pt x="43497" y="8134"/>
                      <a:pt x="42646" y="6402"/>
                    </a:cubicBezTo>
                    <a:cubicBezTo>
                      <a:pt x="41825" y="4791"/>
                      <a:pt x="40883" y="3240"/>
                      <a:pt x="39394" y="2177"/>
                    </a:cubicBezTo>
                    <a:cubicBezTo>
                      <a:pt x="37722" y="961"/>
                      <a:pt x="35685" y="353"/>
                      <a:pt x="33649" y="140"/>
                    </a:cubicBezTo>
                    <a:cubicBezTo>
                      <a:pt x="33379" y="108"/>
                      <a:pt x="33107" y="96"/>
                      <a:pt x="32833" y="96"/>
                    </a:cubicBezTo>
                    <a:cubicBezTo>
                      <a:pt x="32085" y="96"/>
                      <a:pt x="31327" y="184"/>
                      <a:pt x="30590" y="184"/>
                    </a:cubicBezTo>
                    <a:cubicBezTo>
                      <a:pt x="30319" y="184"/>
                      <a:pt x="30052" y="172"/>
                      <a:pt x="29789" y="140"/>
                    </a:cubicBezTo>
                    <a:cubicBezTo>
                      <a:pt x="28892" y="46"/>
                      <a:pt x="28043" y="1"/>
                      <a:pt x="27239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1" name="Google Shape;4504;p81"/>
              <p:cNvSpPr/>
              <p:nvPr/>
            </p:nvSpPr>
            <p:spPr>
              <a:xfrm>
                <a:off x="6133218" y="2203331"/>
                <a:ext cx="893562" cy="726919"/>
              </a:xfrm>
              <a:custGeom>
                <a:avLst/>
                <a:gdLst/>
                <a:ahLst/>
                <a:cxnLst/>
                <a:rect l="l" t="t" r="r" b="b"/>
                <a:pathLst>
                  <a:path w="49546" h="40306" extrusionOk="0">
                    <a:moveTo>
                      <a:pt x="41369" y="1"/>
                    </a:moveTo>
                    <a:lnTo>
                      <a:pt x="41369" y="1"/>
                    </a:lnTo>
                    <a:cubicBezTo>
                      <a:pt x="38516" y="533"/>
                      <a:pt x="35702" y="699"/>
                      <a:pt x="32834" y="699"/>
                    </a:cubicBezTo>
                    <a:cubicBezTo>
                      <a:pt x="32096" y="699"/>
                      <a:pt x="31355" y="688"/>
                      <a:pt x="30609" y="669"/>
                    </a:cubicBezTo>
                    <a:cubicBezTo>
                      <a:pt x="29458" y="635"/>
                      <a:pt x="28285" y="567"/>
                      <a:pt x="27123" y="567"/>
                    </a:cubicBezTo>
                    <a:cubicBezTo>
                      <a:pt x="25186" y="567"/>
                      <a:pt x="23280" y="757"/>
                      <a:pt x="21551" y="1612"/>
                    </a:cubicBezTo>
                    <a:cubicBezTo>
                      <a:pt x="21338" y="1703"/>
                      <a:pt x="21095" y="1855"/>
                      <a:pt x="20943" y="2037"/>
                    </a:cubicBezTo>
                    <a:cubicBezTo>
                      <a:pt x="20730" y="2280"/>
                      <a:pt x="20639" y="2554"/>
                      <a:pt x="20487" y="2858"/>
                    </a:cubicBezTo>
                    <a:cubicBezTo>
                      <a:pt x="19949" y="3963"/>
                      <a:pt x="18750" y="4724"/>
                      <a:pt x="17507" y="4724"/>
                    </a:cubicBezTo>
                    <a:cubicBezTo>
                      <a:pt x="17416" y="4724"/>
                      <a:pt x="17326" y="4720"/>
                      <a:pt x="17235" y="4712"/>
                    </a:cubicBezTo>
                    <a:cubicBezTo>
                      <a:pt x="16899" y="4690"/>
                      <a:pt x="16580" y="4618"/>
                      <a:pt x="16253" y="4618"/>
                    </a:cubicBezTo>
                    <a:cubicBezTo>
                      <a:pt x="16136" y="4618"/>
                      <a:pt x="16018" y="4627"/>
                      <a:pt x="15897" y="4651"/>
                    </a:cubicBezTo>
                    <a:cubicBezTo>
                      <a:pt x="15046" y="4834"/>
                      <a:pt x="14560" y="5715"/>
                      <a:pt x="13891" y="6293"/>
                    </a:cubicBezTo>
                    <a:cubicBezTo>
                      <a:pt x="12736" y="7265"/>
                      <a:pt x="11034" y="7387"/>
                      <a:pt x="9848" y="8299"/>
                    </a:cubicBezTo>
                    <a:cubicBezTo>
                      <a:pt x="9271" y="8724"/>
                      <a:pt x="8845" y="9332"/>
                      <a:pt x="8511" y="9970"/>
                    </a:cubicBezTo>
                    <a:cubicBezTo>
                      <a:pt x="7721" y="11490"/>
                      <a:pt x="7386" y="13253"/>
                      <a:pt x="7599" y="14955"/>
                    </a:cubicBezTo>
                    <a:cubicBezTo>
                      <a:pt x="7842" y="16961"/>
                      <a:pt x="8815" y="18907"/>
                      <a:pt x="8663" y="20913"/>
                    </a:cubicBezTo>
                    <a:cubicBezTo>
                      <a:pt x="8511" y="23496"/>
                      <a:pt x="6596" y="25655"/>
                      <a:pt x="4620" y="27296"/>
                    </a:cubicBezTo>
                    <a:cubicBezTo>
                      <a:pt x="3678" y="28117"/>
                      <a:pt x="2675" y="28876"/>
                      <a:pt x="1854" y="29819"/>
                    </a:cubicBezTo>
                    <a:cubicBezTo>
                      <a:pt x="851" y="31004"/>
                      <a:pt x="213" y="32494"/>
                      <a:pt x="0" y="34044"/>
                    </a:cubicBezTo>
                    <a:lnTo>
                      <a:pt x="1034" y="34834"/>
                    </a:lnTo>
                    <a:cubicBezTo>
                      <a:pt x="1490" y="33618"/>
                      <a:pt x="2280" y="32098"/>
                      <a:pt x="3769" y="31004"/>
                    </a:cubicBezTo>
                    <a:lnTo>
                      <a:pt x="3769" y="31004"/>
                    </a:lnTo>
                    <a:cubicBezTo>
                      <a:pt x="3009" y="32190"/>
                      <a:pt x="2645" y="34287"/>
                      <a:pt x="2493" y="35959"/>
                    </a:cubicBezTo>
                    <a:lnTo>
                      <a:pt x="8086" y="40305"/>
                    </a:lnTo>
                    <a:lnTo>
                      <a:pt x="33466" y="31521"/>
                    </a:lnTo>
                    <a:lnTo>
                      <a:pt x="43375" y="28755"/>
                    </a:lnTo>
                    <a:cubicBezTo>
                      <a:pt x="44287" y="26901"/>
                      <a:pt x="45411" y="24226"/>
                      <a:pt x="45259" y="22220"/>
                    </a:cubicBezTo>
                    <a:lnTo>
                      <a:pt x="45259" y="22220"/>
                    </a:lnTo>
                    <a:cubicBezTo>
                      <a:pt x="45837" y="24560"/>
                      <a:pt x="46293" y="26475"/>
                      <a:pt x="46627" y="27843"/>
                    </a:cubicBezTo>
                    <a:lnTo>
                      <a:pt x="49545" y="27053"/>
                    </a:lnTo>
                    <a:cubicBezTo>
                      <a:pt x="49363" y="24378"/>
                      <a:pt x="48998" y="21703"/>
                      <a:pt x="47813" y="19332"/>
                    </a:cubicBezTo>
                    <a:cubicBezTo>
                      <a:pt x="47022" y="17752"/>
                      <a:pt x="45898" y="16384"/>
                      <a:pt x="44925" y="14864"/>
                    </a:cubicBezTo>
                    <a:cubicBezTo>
                      <a:pt x="42129" y="10518"/>
                      <a:pt x="40852" y="5168"/>
                      <a:pt x="41369" y="1"/>
                    </a:cubicBezTo>
                    <a:close/>
                  </a:path>
                </a:pathLst>
              </a:custGeom>
              <a:solidFill>
                <a:srgbClr val="BE554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2" name="Google Shape;4505;p81"/>
              <p:cNvSpPr/>
              <p:nvPr/>
            </p:nvSpPr>
            <p:spPr>
              <a:xfrm>
                <a:off x="6862301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038" y="0"/>
                    </a:moveTo>
                    <a:cubicBezTo>
                      <a:pt x="1419" y="0"/>
                      <a:pt x="1" y="1696"/>
                      <a:pt x="1" y="1696"/>
                    </a:cubicBezTo>
                    <a:lnTo>
                      <a:pt x="1" y="6468"/>
                    </a:lnTo>
                    <a:cubicBezTo>
                      <a:pt x="387" y="6555"/>
                      <a:pt x="764" y="6595"/>
                      <a:pt x="1126" y="6595"/>
                    </a:cubicBezTo>
                    <a:cubicBezTo>
                      <a:pt x="4582" y="6595"/>
                      <a:pt x="6787" y="2936"/>
                      <a:pt x="4833" y="845"/>
                    </a:cubicBezTo>
                    <a:cubicBezTo>
                      <a:pt x="4248" y="227"/>
                      <a:pt x="3630" y="0"/>
                      <a:pt x="303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3" name="Google Shape;4506;p81"/>
              <p:cNvSpPr/>
              <p:nvPr/>
            </p:nvSpPr>
            <p:spPr>
              <a:xfrm>
                <a:off x="6408396" y="2009274"/>
                <a:ext cx="276477" cy="286720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5898" extrusionOk="0">
                    <a:moveTo>
                      <a:pt x="6202" y="1"/>
                    </a:moveTo>
                    <a:cubicBezTo>
                      <a:pt x="2797" y="1"/>
                      <a:pt x="1" y="2797"/>
                      <a:pt x="1" y="6201"/>
                    </a:cubicBezTo>
                    <a:lnTo>
                      <a:pt x="1" y="15898"/>
                    </a:lnTo>
                    <a:cubicBezTo>
                      <a:pt x="2645" y="14712"/>
                      <a:pt x="7995" y="12189"/>
                      <a:pt x="8937" y="7387"/>
                    </a:cubicBezTo>
                    <a:cubicBezTo>
                      <a:pt x="9092" y="8622"/>
                      <a:pt x="9654" y="9245"/>
                      <a:pt x="10165" y="9245"/>
                    </a:cubicBezTo>
                    <a:cubicBezTo>
                      <a:pt x="10661" y="9245"/>
                      <a:pt x="11110" y="8660"/>
                      <a:pt x="11095" y="7478"/>
                    </a:cubicBezTo>
                    <a:lnTo>
                      <a:pt x="11095" y="7478"/>
                    </a:lnTo>
                    <a:cubicBezTo>
                      <a:pt x="11430" y="8366"/>
                      <a:pt x="11870" y="8761"/>
                      <a:pt x="12323" y="8761"/>
                    </a:cubicBezTo>
                    <a:cubicBezTo>
                      <a:pt x="13760" y="8761"/>
                      <a:pt x="15330" y="4785"/>
                      <a:pt x="14105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4" name="Google Shape;4507;p81"/>
              <p:cNvSpPr/>
              <p:nvPr/>
            </p:nvSpPr>
            <p:spPr>
              <a:xfrm>
                <a:off x="6680310" y="2009274"/>
                <a:ext cx="190774" cy="199557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065" extrusionOk="0">
                    <a:moveTo>
                      <a:pt x="0" y="1"/>
                    </a:moveTo>
                    <a:cubicBezTo>
                      <a:pt x="882" y="2645"/>
                      <a:pt x="3769" y="9393"/>
                      <a:pt x="10578" y="11065"/>
                    </a:cubicBezTo>
                    <a:lnTo>
                      <a:pt x="10578" y="6201"/>
                    </a:lnTo>
                    <a:cubicBezTo>
                      <a:pt x="10578" y="2797"/>
                      <a:pt x="7781" y="1"/>
                      <a:pt x="434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5" name="Google Shape;4508;p81"/>
              <p:cNvSpPr/>
              <p:nvPr/>
            </p:nvSpPr>
            <p:spPr>
              <a:xfrm>
                <a:off x="6584364" y="1846743"/>
                <a:ext cx="145290" cy="146661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8132" extrusionOk="0">
                    <a:moveTo>
                      <a:pt x="1642" y="1"/>
                    </a:moveTo>
                    <a:cubicBezTo>
                      <a:pt x="1583" y="1"/>
                      <a:pt x="1522" y="15"/>
                      <a:pt x="1460" y="46"/>
                    </a:cubicBezTo>
                    <a:cubicBezTo>
                      <a:pt x="1" y="775"/>
                      <a:pt x="1582" y="7250"/>
                      <a:pt x="3861" y="8131"/>
                    </a:cubicBezTo>
                    <a:cubicBezTo>
                      <a:pt x="3861" y="8131"/>
                      <a:pt x="8056" y="593"/>
                      <a:pt x="6019" y="76"/>
                    </a:cubicBezTo>
                    <a:cubicBezTo>
                      <a:pt x="5956" y="60"/>
                      <a:pt x="5895" y="53"/>
                      <a:pt x="5835" y="53"/>
                    </a:cubicBezTo>
                    <a:cubicBezTo>
                      <a:pt x="3950" y="53"/>
                      <a:pt x="3436" y="7675"/>
                      <a:pt x="3436" y="7675"/>
                    </a:cubicBezTo>
                    <a:cubicBezTo>
                      <a:pt x="3436" y="7675"/>
                      <a:pt x="2989" y="1"/>
                      <a:pt x="1642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6" name="Google Shape;4509;p81"/>
              <p:cNvSpPr/>
              <p:nvPr/>
            </p:nvSpPr>
            <p:spPr>
              <a:xfrm>
                <a:off x="6667704" y="2009274"/>
                <a:ext cx="211064" cy="655103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6324" extrusionOk="0">
                    <a:moveTo>
                      <a:pt x="0" y="1"/>
                    </a:moveTo>
                    <a:cubicBezTo>
                      <a:pt x="790" y="4104"/>
                      <a:pt x="2979" y="10973"/>
                      <a:pt x="9058" y="12432"/>
                    </a:cubicBezTo>
                    <a:cubicBezTo>
                      <a:pt x="9058" y="18025"/>
                      <a:pt x="10487" y="28481"/>
                      <a:pt x="699" y="29940"/>
                    </a:cubicBezTo>
                    <a:cubicBezTo>
                      <a:pt x="699" y="29940"/>
                      <a:pt x="182" y="36232"/>
                      <a:pt x="3860" y="36323"/>
                    </a:cubicBezTo>
                    <a:lnTo>
                      <a:pt x="3830" y="36293"/>
                    </a:lnTo>
                    <a:lnTo>
                      <a:pt x="3435" y="31551"/>
                    </a:lnTo>
                    <a:cubicBezTo>
                      <a:pt x="8116" y="30852"/>
                      <a:pt x="11702" y="26962"/>
                      <a:pt x="11702" y="22311"/>
                    </a:cubicBezTo>
                    <a:lnTo>
                      <a:pt x="11702" y="10791"/>
                    </a:lnTo>
                    <a:cubicBezTo>
                      <a:pt x="4803" y="9150"/>
                      <a:pt x="1854" y="2584"/>
                      <a:pt x="942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7" name="Google Shape;4510;p81"/>
              <p:cNvSpPr/>
              <p:nvPr/>
            </p:nvSpPr>
            <p:spPr>
              <a:xfrm>
                <a:off x="6408396" y="2009274"/>
                <a:ext cx="448440" cy="742898"/>
              </a:xfrm>
              <a:custGeom>
                <a:avLst/>
                <a:gdLst/>
                <a:ahLst/>
                <a:cxnLst/>
                <a:rect l="l" t="t" r="r" b="b"/>
                <a:pathLst>
                  <a:path w="24865" h="41192" extrusionOk="0">
                    <a:moveTo>
                      <a:pt x="14105" y="1"/>
                    </a:moveTo>
                    <a:cubicBezTo>
                      <a:pt x="15331" y="4587"/>
                      <a:pt x="13639" y="8122"/>
                      <a:pt x="12110" y="8122"/>
                    </a:cubicBezTo>
                    <a:cubicBezTo>
                      <a:pt x="11592" y="8122"/>
                      <a:pt x="11092" y="7717"/>
                      <a:pt x="10731" y="6809"/>
                    </a:cubicBezTo>
                    <a:lnTo>
                      <a:pt x="10731" y="6809"/>
                    </a:lnTo>
                    <a:cubicBezTo>
                      <a:pt x="10761" y="7979"/>
                      <a:pt x="10411" y="8565"/>
                      <a:pt x="10013" y="8565"/>
                    </a:cubicBezTo>
                    <a:cubicBezTo>
                      <a:pt x="9614" y="8565"/>
                      <a:pt x="9165" y="7979"/>
                      <a:pt x="8998" y="6809"/>
                    </a:cubicBezTo>
                    <a:cubicBezTo>
                      <a:pt x="8056" y="11460"/>
                      <a:pt x="2706" y="14347"/>
                      <a:pt x="1" y="15533"/>
                    </a:cubicBezTo>
                    <a:lnTo>
                      <a:pt x="1" y="22463"/>
                    </a:lnTo>
                    <a:cubicBezTo>
                      <a:pt x="1" y="27539"/>
                      <a:pt x="4348" y="31673"/>
                      <a:pt x="9636" y="31673"/>
                    </a:cubicBezTo>
                    <a:lnTo>
                      <a:pt x="9697" y="31673"/>
                    </a:lnTo>
                    <a:lnTo>
                      <a:pt x="9393" y="36506"/>
                    </a:lnTo>
                    <a:lnTo>
                      <a:pt x="5320" y="36506"/>
                    </a:lnTo>
                    <a:cubicBezTo>
                      <a:pt x="5320" y="36506"/>
                      <a:pt x="6627" y="41035"/>
                      <a:pt x="12828" y="41187"/>
                    </a:cubicBezTo>
                    <a:cubicBezTo>
                      <a:pt x="12960" y="41190"/>
                      <a:pt x="13090" y="41191"/>
                      <a:pt x="13218" y="41191"/>
                    </a:cubicBezTo>
                    <a:cubicBezTo>
                      <a:pt x="19114" y="41191"/>
                      <a:pt x="21065" y="37843"/>
                      <a:pt x="21065" y="37843"/>
                    </a:cubicBezTo>
                    <a:lnTo>
                      <a:pt x="18238" y="36323"/>
                    </a:lnTo>
                    <a:cubicBezTo>
                      <a:pt x="14560" y="36232"/>
                      <a:pt x="15077" y="29940"/>
                      <a:pt x="15077" y="29940"/>
                    </a:cubicBezTo>
                    <a:cubicBezTo>
                      <a:pt x="24865" y="28481"/>
                      <a:pt x="23436" y="18025"/>
                      <a:pt x="23436" y="12432"/>
                    </a:cubicBezTo>
                    <a:cubicBezTo>
                      <a:pt x="17387" y="10973"/>
                      <a:pt x="15168" y="4104"/>
                      <a:pt x="14408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8" name="Google Shape;4511;p81"/>
              <p:cNvSpPr/>
              <p:nvPr/>
            </p:nvSpPr>
            <p:spPr>
              <a:xfrm>
                <a:off x="6473366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9" name="Google Shape;4512;p81"/>
              <p:cNvSpPr/>
              <p:nvPr/>
            </p:nvSpPr>
            <p:spPr>
              <a:xfrm>
                <a:off x="6794327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69" y="0"/>
                    </a:moveTo>
                    <a:cubicBezTo>
                      <a:pt x="304" y="0"/>
                      <a:pt x="0" y="547"/>
                      <a:pt x="0" y="1216"/>
                    </a:cubicBezTo>
                    <a:cubicBezTo>
                      <a:pt x="0" y="1915"/>
                      <a:pt x="304" y="2462"/>
                      <a:pt x="669" y="2462"/>
                    </a:cubicBezTo>
                    <a:cubicBezTo>
                      <a:pt x="1034" y="2462"/>
                      <a:pt x="1308" y="1915"/>
                      <a:pt x="1308" y="1216"/>
                    </a:cubicBezTo>
                    <a:cubicBezTo>
                      <a:pt x="1308" y="547"/>
                      <a:pt x="1034" y="0"/>
                      <a:pt x="6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0" name="Google Shape;4513;p81"/>
              <p:cNvSpPr/>
              <p:nvPr/>
            </p:nvSpPr>
            <p:spPr>
              <a:xfrm>
                <a:off x="6474188" y="2212276"/>
                <a:ext cx="89363" cy="3273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815" extrusionOk="0">
                    <a:moveTo>
                      <a:pt x="2797" y="1"/>
                    </a:moveTo>
                    <a:cubicBezTo>
                      <a:pt x="2607" y="1"/>
                      <a:pt x="2413" y="18"/>
                      <a:pt x="2219" y="52"/>
                    </a:cubicBezTo>
                    <a:cubicBezTo>
                      <a:pt x="1733" y="143"/>
                      <a:pt x="1247" y="325"/>
                      <a:pt x="851" y="660"/>
                    </a:cubicBezTo>
                    <a:cubicBezTo>
                      <a:pt x="456" y="964"/>
                      <a:pt x="183" y="1359"/>
                      <a:pt x="0" y="1815"/>
                    </a:cubicBezTo>
                    <a:cubicBezTo>
                      <a:pt x="456" y="1663"/>
                      <a:pt x="851" y="1450"/>
                      <a:pt x="1247" y="1328"/>
                    </a:cubicBezTo>
                    <a:cubicBezTo>
                      <a:pt x="1611" y="1176"/>
                      <a:pt x="2007" y="1085"/>
                      <a:pt x="2402" y="1024"/>
                    </a:cubicBezTo>
                    <a:cubicBezTo>
                      <a:pt x="2927" y="919"/>
                      <a:pt x="3481" y="887"/>
                      <a:pt x="4094" y="887"/>
                    </a:cubicBezTo>
                    <a:cubicBezTo>
                      <a:pt x="4368" y="887"/>
                      <a:pt x="4654" y="893"/>
                      <a:pt x="4955" y="903"/>
                    </a:cubicBezTo>
                    <a:cubicBezTo>
                      <a:pt x="4621" y="508"/>
                      <a:pt x="4165" y="265"/>
                      <a:pt x="3709" y="143"/>
                    </a:cubicBezTo>
                    <a:cubicBezTo>
                      <a:pt x="3424" y="48"/>
                      <a:pt x="3115" y="1"/>
                      <a:pt x="279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1" name="Google Shape;4514;p81"/>
              <p:cNvSpPr/>
              <p:nvPr/>
            </p:nvSpPr>
            <p:spPr>
              <a:xfrm>
                <a:off x="6770215" y="2212565"/>
                <a:ext cx="71815" cy="32445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799" extrusionOk="0">
                    <a:moveTo>
                      <a:pt x="1941" y="1"/>
                    </a:moveTo>
                    <a:cubicBezTo>
                      <a:pt x="1892" y="1"/>
                      <a:pt x="1843" y="2"/>
                      <a:pt x="1793" y="5"/>
                    </a:cubicBezTo>
                    <a:cubicBezTo>
                      <a:pt x="1307" y="66"/>
                      <a:pt x="851" y="279"/>
                      <a:pt x="547" y="613"/>
                    </a:cubicBezTo>
                    <a:cubicBezTo>
                      <a:pt x="243" y="948"/>
                      <a:pt x="30" y="1343"/>
                      <a:pt x="0" y="1799"/>
                    </a:cubicBezTo>
                    <a:cubicBezTo>
                      <a:pt x="760" y="1343"/>
                      <a:pt x="1307" y="1008"/>
                      <a:pt x="1915" y="978"/>
                    </a:cubicBezTo>
                    <a:cubicBezTo>
                      <a:pt x="1988" y="970"/>
                      <a:pt x="2064" y="966"/>
                      <a:pt x="2141" y="966"/>
                    </a:cubicBezTo>
                    <a:cubicBezTo>
                      <a:pt x="2354" y="966"/>
                      <a:pt x="2582" y="994"/>
                      <a:pt x="2827" y="1039"/>
                    </a:cubicBezTo>
                    <a:cubicBezTo>
                      <a:pt x="3009" y="1069"/>
                      <a:pt x="3192" y="1130"/>
                      <a:pt x="3374" y="1160"/>
                    </a:cubicBezTo>
                    <a:cubicBezTo>
                      <a:pt x="3556" y="1191"/>
                      <a:pt x="3739" y="1252"/>
                      <a:pt x="3982" y="1282"/>
                    </a:cubicBezTo>
                    <a:cubicBezTo>
                      <a:pt x="3800" y="887"/>
                      <a:pt x="3496" y="553"/>
                      <a:pt x="3131" y="340"/>
                    </a:cubicBezTo>
                    <a:cubicBezTo>
                      <a:pt x="2803" y="121"/>
                      <a:pt x="2377" y="1"/>
                      <a:pt x="1941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2" name="Google Shape;4515;p81"/>
              <p:cNvSpPr/>
              <p:nvPr/>
            </p:nvSpPr>
            <p:spPr>
              <a:xfrm>
                <a:off x="6651815" y="2276968"/>
                <a:ext cx="85522" cy="118869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6591" extrusionOk="0">
                    <a:moveTo>
                      <a:pt x="3331" y="0"/>
                    </a:moveTo>
                    <a:cubicBezTo>
                      <a:pt x="3120" y="0"/>
                      <a:pt x="2894" y="175"/>
                      <a:pt x="2948" y="447"/>
                    </a:cubicBezTo>
                    <a:cubicBezTo>
                      <a:pt x="3257" y="2161"/>
                      <a:pt x="3592" y="3849"/>
                      <a:pt x="3929" y="5559"/>
                    </a:cubicBezTo>
                    <a:lnTo>
                      <a:pt x="3929" y="5559"/>
                    </a:lnTo>
                    <a:lnTo>
                      <a:pt x="486" y="5857"/>
                    </a:lnTo>
                    <a:cubicBezTo>
                      <a:pt x="19" y="5915"/>
                      <a:pt x="0" y="6590"/>
                      <a:pt x="430" y="6590"/>
                    </a:cubicBezTo>
                    <a:cubicBezTo>
                      <a:pt x="448" y="6590"/>
                      <a:pt x="467" y="6589"/>
                      <a:pt x="486" y="6587"/>
                    </a:cubicBezTo>
                    <a:lnTo>
                      <a:pt x="4346" y="6252"/>
                    </a:lnTo>
                    <a:cubicBezTo>
                      <a:pt x="4589" y="6222"/>
                      <a:pt x="4741" y="6039"/>
                      <a:pt x="4711" y="5766"/>
                    </a:cubicBezTo>
                    <a:cubicBezTo>
                      <a:pt x="4346" y="3942"/>
                      <a:pt x="4012" y="2088"/>
                      <a:pt x="3647" y="264"/>
                    </a:cubicBezTo>
                    <a:cubicBezTo>
                      <a:pt x="3610" y="80"/>
                      <a:pt x="3474" y="0"/>
                      <a:pt x="3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3" name="Google Shape;4516;p81"/>
              <p:cNvSpPr/>
              <p:nvPr/>
            </p:nvSpPr>
            <p:spPr>
              <a:xfrm>
                <a:off x="674227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4" name="Google Shape;4517;p81"/>
              <p:cNvSpPr/>
              <p:nvPr/>
            </p:nvSpPr>
            <p:spPr>
              <a:xfrm>
                <a:off x="6747725" y="2390805"/>
                <a:ext cx="10442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305" y="1"/>
                    </a:moveTo>
                    <a:cubicBezTo>
                      <a:pt x="153" y="1"/>
                      <a:pt x="1" y="123"/>
                      <a:pt x="1" y="275"/>
                    </a:cubicBezTo>
                    <a:cubicBezTo>
                      <a:pt x="1" y="427"/>
                      <a:pt x="153" y="578"/>
                      <a:pt x="305" y="578"/>
                    </a:cubicBezTo>
                    <a:cubicBezTo>
                      <a:pt x="457" y="578"/>
                      <a:pt x="578" y="427"/>
                      <a:pt x="578" y="275"/>
                    </a:cubicBezTo>
                    <a:cubicBezTo>
                      <a:pt x="578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5" name="Google Shape;4518;p81"/>
              <p:cNvSpPr/>
              <p:nvPr/>
            </p:nvSpPr>
            <p:spPr>
              <a:xfrm>
                <a:off x="6783362" y="2400688"/>
                <a:ext cx="10442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7"/>
                      <a:pt x="274" y="547"/>
                    </a:cubicBezTo>
                    <a:cubicBezTo>
                      <a:pt x="426" y="547"/>
                      <a:pt x="578" y="426"/>
                      <a:pt x="578" y="274"/>
                    </a:cubicBezTo>
                    <a:cubicBezTo>
                      <a:pt x="57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6" name="Google Shape;4519;p81"/>
              <p:cNvSpPr/>
              <p:nvPr/>
            </p:nvSpPr>
            <p:spPr>
              <a:xfrm>
                <a:off x="6870525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3554" y="0"/>
                    </a:moveTo>
                    <a:cubicBezTo>
                      <a:pt x="3545" y="0"/>
                      <a:pt x="3536" y="1"/>
                      <a:pt x="3526" y="2"/>
                    </a:cubicBezTo>
                    <a:cubicBezTo>
                      <a:pt x="1125" y="123"/>
                      <a:pt x="1" y="2312"/>
                      <a:pt x="244" y="4591"/>
                    </a:cubicBezTo>
                    <a:cubicBezTo>
                      <a:pt x="259" y="4728"/>
                      <a:pt x="365" y="4797"/>
                      <a:pt x="464" y="4797"/>
                    </a:cubicBezTo>
                    <a:cubicBezTo>
                      <a:pt x="563" y="4797"/>
                      <a:pt x="654" y="4728"/>
                      <a:pt x="639" y="4591"/>
                    </a:cubicBezTo>
                    <a:cubicBezTo>
                      <a:pt x="578" y="4014"/>
                      <a:pt x="608" y="3406"/>
                      <a:pt x="760" y="2859"/>
                    </a:cubicBezTo>
                    <a:cubicBezTo>
                      <a:pt x="1308" y="2465"/>
                      <a:pt x="1961" y="2274"/>
                      <a:pt x="2622" y="2274"/>
                    </a:cubicBezTo>
                    <a:cubicBezTo>
                      <a:pt x="3137" y="2274"/>
                      <a:pt x="3656" y="2390"/>
                      <a:pt x="4134" y="2616"/>
                    </a:cubicBezTo>
                    <a:cubicBezTo>
                      <a:pt x="4168" y="2633"/>
                      <a:pt x="4202" y="2640"/>
                      <a:pt x="4233" y="2640"/>
                    </a:cubicBezTo>
                    <a:cubicBezTo>
                      <a:pt x="4428" y="2640"/>
                      <a:pt x="4556" y="2356"/>
                      <a:pt x="4347" y="2251"/>
                    </a:cubicBezTo>
                    <a:cubicBezTo>
                      <a:pt x="3800" y="2001"/>
                      <a:pt x="3196" y="1863"/>
                      <a:pt x="2593" y="1863"/>
                    </a:cubicBezTo>
                    <a:cubicBezTo>
                      <a:pt x="2026" y="1863"/>
                      <a:pt x="1459" y="1985"/>
                      <a:pt x="943" y="2251"/>
                    </a:cubicBezTo>
                    <a:cubicBezTo>
                      <a:pt x="1399" y="1248"/>
                      <a:pt x="2219" y="488"/>
                      <a:pt x="3526" y="397"/>
                    </a:cubicBezTo>
                    <a:cubicBezTo>
                      <a:pt x="3791" y="397"/>
                      <a:pt x="3800" y="0"/>
                      <a:pt x="3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7" name="Google Shape;4520;p81"/>
              <p:cNvSpPr/>
              <p:nvPr/>
            </p:nvSpPr>
            <p:spPr>
              <a:xfrm>
                <a:off x="6323848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749" y="0"/>
                    </a:moveTo>
                    <a:cubicBezTo>
                      <a:pt x="3157" y="0"/>
                      <a:pt x="2539" y="227"/>
                      <a:pt x="1953" y="845"/>
                    </a:cubicBezTo>
                    <a:cubicBezTo>
                      <a:pt x="0" y="2936"/>
                      <a:pt x="2205" y="6595"/>
                      <a:pt x="5661" y="6595"/>
                    </a:cubicBezTo>
                    <a:cubicBezTo>
                      <a:pt x="6023" y="6595"/>
                      <a:pt x="6400" y="6555"/>
                      <a:pt x="6786" y="6468"/>
                    </a:cubicBezTo>
                    <a:lnTo>
                      <a:pt x="6786" y="1696"/>
                    </a:lnTo>
                    <a:cubicBezTo>
                      <a:pt x="6786" y="1696"/>
                      <a:pt x="5368" y="0"/>
                      <a:pt x="374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8" name="Google Shape;4521;p81"/>
              <p:cNvSpPr/>
              <p:nvPr/>
            </p:nvSpPr>
            <p:spPr>
              <a:xfrm>
                <a:off x="6490636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39" y="0"/>
                    </a:moveTo>
                    <a:cubicBezTo>
                      <a:pt x="274" y="0"/>
                      <a:pt x="0" y="547"/>
                      <a:pt x="0" y="1216"/>
                    </a:cubicBezTo>
                    <a:cubicBezTo>
                      <a:pt x="0" y="1915"/>
                      <a:pt x="274" y="2462"/>
                      <a:pt x="639" y="2462"/>
                    </a:cubicBezTo>
                    <a:cubicBezTo>
                      <a:pt x="1003" y="2462"/>
                      <a:pt x="1307" y="1915"/>
                      <a:pt x="1307" y="1216"/>
                    </a:cubicBezTo>
                    <a:cubicBezTo>
                      <a:pt x="1307" y="547"/>
                      <a:pt x="1003" y="0"/>
                      <a:pt x="6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9" name="Google Shape;4522;p81"/>
              <p:cNvSpPr/>
              <p:nvPr/>
            </p:nvSpPr>
            <p:spPr>
              <a:xfrm>
                <a:off x="6355842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1003" y="0"/>
                    </a:moveTo>
                    <a:cubicBezTo>
                      <a:pt x="757" y="0"/>
                      <a:pt x="766" y="397"/>
                      <a:pt x="1030" y="397"/>
                    </a:cubicBezTo>
                    <a:cubicBezTo>
                      <a:pt x="2337" y="488"/>
                      <a:pt x="3158" y="1248"/>
                      <a:pt x="3614" y="2251"/>
                    </a:cubicBezTo>
                    <a:cubicBezTo>
                      <a:pt x="3098" y="1985"/>
                      <a:pt x="2531" y="1863"/>
                      <a:pt x="1963" y="1863"/>
                    </a:cubicBezTo>
                    <a:cubicBezTo>
                      <a:pt x="1361" y="1863"/>
                      <a:pt x="757" y="2001"/>
                      <a:pt x="210" y="2251"/>
                    </a:cubicBezTo>
                    <a:cubicBezTo>
                      <a:pt x="0" y="2356"/>
                      <a:pt x="129" y="2640"/>
                      <a:pt x="324" y="2640"/>
                    </a:cubicBezTo>
                    <a:cubicBezTo>
                      <a:pt x="355" y="2640"/>
                      <a:pt x="389" y="2633"/>
                      <a:pt x="422" y="2616"/>
                    </a:cubicBezTo>
                    <a:cubicBezTo>
                      <a:pt x="901" y="2390"/>
                      <a:pt x="1420" y="2274"/>
                      <a:pt x="1934" y="2274"/>
                    </a:cubicBezTo>
                    <a:cubicBezTo>
                      <a:pt x="2596" y="2274"/>
                      <a:pt x="3249" y="2465"/>
                      <a:pt x="3796" y="2859"/>
                    </a:cubicBezTo>
                    <a:cubicBezTo>
                      <a:pt x="3948" y="3406"/>
                      <a:pt x="3979" y="4014"/>
                      <a:pt x="3918" y="4591"/>
                    </a:cubicBezTo>
                    <a:cubicBezTo>
                      <a:pt x="3903" y="4728"/>
                      <a:pt x="3994" y="4797"/>
                      <a:pt x="4093" y="4797"/>
                    </a:cubicBezTo>
                    <a:cubicBezTo>
                      <a:pt x="4192" y="4797"/>
                      <a:pt x="4298" y="4728"/>
                      <a:pt x="4313" y="4591"/>
                    </a:cubicBezTo>
                    <a:cubicBezTo>
                      <a:pt x="4556" y="2312"/>
                      <a:pt x="3432" y="123"/>
                      <a:pt x="1030" y="2"/>
                    </a:cubicBezTo>
                    <a:cubicBezTo>
                      <a:pt x="1021" y="1"/>
                      <a:pt x="1012" y="0"/>
                      <a:pt x="1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0" name="Google Shape;4523;p81"/>
              <p:cNvSpPr/>
              <p:nvPr/>
            </p:nvSpPr>
            <p:spPr>
              <a:xfrm>
                <a:off x="6504884" y="2380940"/>
                <a:ext cx="8242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1"/>
                    </a:moveTo>
                    <a:cubicBezTo>
                      <a:pt x="92" y="1"/>
                      <a:pt x="1" y="92"/>
                      <a:pt x="1" y="214"/>
                    </a:cubicBezTo>
                    <a:cubicBezTo>
                      <a:pt x="1" y="366"/>
                      <a:pt x="92" y="457"/>
                      <a:pt x="213" y="457"/>
                    </a:cubicBezTo>
                    <a:cubicBezTo>
                      <a:pt x="335" y="457"/>
                      <a:pt x="457" y="366"/>
                      <a:pt x="457" y="214"/>
                    </a:cubicBezTo>
                    <a:cubicBezTo>
                      <a:pt x="457" y="92"/>
                      <a:pt x="335" y="1"/>
                      <a:pt x="213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1" name="Google Shape;4524;p81"/>
              <p:cNvSpPr/>
              <p:nvPr/>
            </p:nvSpPr>
            <p:spPr>
              <a:xfrm>
                <a:off x="6527914" y="2373275"/>
                <a:ext cx="82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26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26"/>
                      <a:pt x="213" y="426"/>
                    </a:cubicBezTo>
                    <a:cubicBezTo>
                      <a:pt x="335" y="42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2" name="Google Shape;4525;p81"/>
              <p:cNvSpPr/>
              <p:nvPr/>
            </p:nvSpPr>
            <p:spPr>
              <a:xfrm>
                <a:off x="6501042" y="2362310"/>
                <a:ext cx="7701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7" extrusionOk="0">
                    <a:moveTo>
                      <a:pt x="214" y="0"/>
                    </a:moveTo>
                    <a:cubicBezTo>
                      <a:pt x="92" y="0"/>
                      <a:pt x="1" y="92"/>
                      <a:pt x="1" y="213"/>
                    </a:cubicBezTo>
                    <a:cubicBezTo>
                      <a:pt x="1" y="335"/>
                      <a:pt x="92" y="456"/>
                      <a:pt x="214" y="456"/>
                    </a:cubicBezTo>
                    <a:cubicBezTo>
                      <a:pt x="335" y="456"/>
                      <a:pt x="426" y="335"/>
                      <a:pt x="426" y="213"/>
                    </a:cubicBezTo>
                    <a:cubicBezTo>
                      <a:pt x="426" y="92"/>
                      <a:pt x="335" y="0"/>
                      <a:pt x="21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6" name="Google Shape;4526;p81"/>
            <p:cNvSpPr/>
            <p:nvPr/>
          </p:nvSpPr>
          <p:spPr>
            <a:xfrm>
              <a:off x="5666435" y="4251736"/>
              <a:ext cx="2752466" cy="162279"/>
            </a:xfrm>
            <a:custGeom>
              <a:avLst/>
              <a:gdLst/>
              <a:ahLst/>
              <a:cxnLst/>
              <a:rect l="l" t="t" r="r" b="b"/>
              <a:pathLst>
                <a:path w="152618" h="8998" extrusionOk="0">
                  <a:moveTo>
                    <a:pt x="76324" y="1"/>
                  </a:moveTo>
                  <a:cubicBezTo>
                    <a:pt x="34165" y="1"/>
                    <a:pt x="0" y="2007"/>
                    <a:pt x="0" y="4499"/>
                  </a:cubicBezTo>
                  <a:cubicBezTo>
                    <a:pt x="0" y="6992"/>
                    <a:pt x="34165" y="8998"/>
                    <a:pt x="76324" y="8998"/>
                  </a:cubicBezTo>
                  <a:cubicBezTo>
                    <a:pt x="118452" y="8998"/>
                    <a:pt x="152617" y="6992"/>
                    <a:pt x="152617" y="4499"/>
                  </a:cubicBezTo>
                  <a:cubicBezTo>
                    <a:pt x="152617" y="2007"/>
                    <a:pt x="118452" y="1"/>
                    <a:pt x="76324" y="1"/>
                  </a:cubicBezTo>
                  <a:close/>
                </a:path>
              </a:pathLst>
            </a:custGeom>
            <a:solidFill>
              <a:srgbClr val="FFCA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4527;p81"/>
            <p:cNvSpPr/>
            <p:nvPr/>
          </p:nvSpPr>
          <p:spPr>
            <a:xfrm>
              <a:off x="5806766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304" y="0"/>
                  </a:moveTo>
                  <a:cubicBezTo>
                    <a:pt x="1" y="730"/>
                    <a:pt x="153" y="1398"/>
                    <a:pt x="153" y="1398"/>
                  </a:cubicBezTo>
                  <a:lnTo>
                    <a:pt x="13344" y="1398"/>
                  </a:lnTo>
                  <a:lnTo>
                    <a:pt x="13344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4528;p81"/>
            <p:cNvSpPr/>
            <p:nvPr/>
          </p:nvSpPr>
          <p:spPr>
            <a:xfrm>
              <a:off x="5812248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48" y="760"/>
                    <a:pt x="2858" y="851"/>
                  </a:cubicBezTo>
                  <a:cubicBezTo>
                    <a:pt x="1034" y="1064"/>
                    <a:pt x="274" y="1855"/>
                    <a:pt x="0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4529;p81"/>
            <p:cNvSpPr/>
            <p:nvPr/>
          </p:nvSpPr>
          <p:spPr>
            <a:xfrm>
              <a:off x="5904335" y="4166773"/>
              <a:ext cx="144208" cy="131024"/>
            </a:xfrm>
            <a:custGeom>
              <a:avLst/>
              <a:gdLst/>
              <a:ahLst/>
              <a:cxnLst/>
              <a:rect l="l" t="t" r="r" b="b"/>
              <a:pathLst>
                <a:path w="799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799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4530;p81"/>
            <p:cNvSpPr/>
            <p:nvPr/>
          </p:nvSpPr>
          <p:spPr>
            <a:xfrm>
              <a:off x="6208044" y="4292856"/>
              <a:ext cx="186951" cy="63844"/>
            </a:xfrm>
            <a:custGeom>
              <a:avLst/>
              <a:gdLst/>
              <a:ahLst/>
              <a:cxnLst/>
              <a:rect l="l" t="t" r="r" b="b"/>
              <a:pathLst>
                <a:path w="10366" h="3540" extrusionOk="0">
                  <a:moveTo>
                    <a:pt x="0" y="0"/>
                  </a:moveTo>
                  <a:cubicBezTo>
                    <a:pt x="0" y="183"/>
                    <a:pt x="0" y="365"/>
                    <a:pt x="0" y="517"/>
                  </a:cubicBezTo>
                  <a:cubicBezTo>
                    <a:pt x="61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4" y="3341"/>
                    <a:pt x="4512" y="3539"/>
                    <a:pt x="5912" y="3539"/>
                  </a:cubicBezTo>
                  <a:cubicBezTo>
                    <a:pt x="6670" y="3539"/>
                    <a:pt x="7429" y="3481"/>
                    <a:pt x="8177" y="3374"/>
                  </a:cubicBezTo>
                  <a:cubicBezTo>
                    <a:pt x="8633" y="3314"/>
                    <a:pt x="9058" y="3222"/>
                    <a:pt x="9453" y="3010"/>
                  </a:cubicBezTo>
                  <a:cubicBezTo>
                    <a:pt x="9879" y="2797"/>
                    <a:pt x="10213" y="2463"/>
                    <a:pt x="10304" y="2007"/>
                  </a:cubicBezTo>
                  <a:cubicBezTo>
                    <a:pt x="10365" y="1703"/>
                    <a:pt x="10274" y="1399"/>
                    <a:pt x="10152" y="1125"/>
                  </a:cubicBezTo>
                  <a:cubicBezTo>
                    <a:pt x="9094" y="1776"/>
                    <a:pt x="7649" y="2112"/>
                    <a:pt x="6529" y="2112"/>
                  </a:cubicBezTo>
                  <a:cubicBezTo>
                    <a:pt x="6395" y="2112"/>
                    <a:pt x="6264" y="2108"/>
                    <a:pt x="6140" y="2098"/>
                  </a:cubicBezTo>
                  <a:cubicBezTo>
                    <a:pt x="4620" y="1946"/>
                    <a:pt x="3101" y="1429"/>
                    <a:pt x="1733" y="821"/>
                  </a:cubicBezTo>
                  <a:cubicBezTo>
                    <a:pt x="1186" y="608"/>
                    <a:pt x="638" y="365"/>
                    <a:pt x="122" y="92"/>
                  </a:cubicBezTo>
                  <a:cubicBezTo>
                    <a:pt x="91" y="61"/>
                    <a:pt x="61" y="31"/>
                    <a:pt x="0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4531;p81"/>
            <p:cNvSpPr/>
            <p:nvPr/>
          </p:nvSpPr>
          <p:spPr>
            <a:xfrm>
              <a:off x="6204744" y="4158892"/>
              <a:ext cx="129942" cy="163036"/>
            </a:xfrm>
            <a:custGeom>
              <a:avLst/>
              <a:gdLst/>
              <a:ahLst/>
              <a:cxnLst/>
              <a:rect l="l" t="t" r="r" b="b"/>
              <a:pathLst>
                <a:path w="7205" h="9040" extrusionOk="0">
                  <a:moveTo>
                    <a:pt x="1842" y="0"/>
                  </a:moveTo>
                  <a:cubicBezTo>
                    <a:pt x="1363" y="0"/>
                    <a:pt x="900" y="50"/>
                    <a:pt x="578" y="255"/>
                  </a:cubicBezTo>
                  <a:cubicBezTo>
                    <a:pt x="1" y="620"/>
                    <a:pt x="92" y="1319"/>
                    <a:pt x="153" y="1896"/>
                  </a:cubicBezTo>
                  <a:cubicBezTo>
                    <a:pt x="305" y="3720"/>
                    <a:pt x="214" y="5605"/>
                    <a:pt x="183" y="7428"/>
                  </a:cubicBezTo>
                  <a:cubicBezTo>
                    <a:pt x="244" y="7459"/>
                    <a:pt x="274" y="7489"/>
                    <a:pt x="305" y="7489"/>
                  </a:cubicBezTo>
                  <a:cubicBezTo>
                    <a:pt x="821" y="7763"/>
                    <a:pt x="1369" y="8036"/>
                    <a:pt x="1916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30" y="7155"/>
                    <a:pt x="6171" y="6638"/>
                    <a:pt x="7205" y="6486"/>
                  </a:cubicBezTo>
                  <a:cubicBezTo>
                    <a:pt x="6445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39" y="255"/>
                    <a:pt x="3679" y="164"/>
                    <a:pt x="3618" y="103"/>
                  </a:cubicBezTo>
                  <a:cubicBezTo>
                    <a:pt x="3527" y="42"/>
                    <a:pt x="3405" y="42"/>
                    <a:pt x="3284" y="42"/>
                  </a:cubicBezTo>
                  <a:cubicBezTo>
                    <a:pt x="3236" y="44"/>
                    <a:pt x="3187" y="45"/>
                    <a:pt x="3136" y="45"/>
                  </a:cubicBezTo>
                  <a:cubicBezTo>
                    <a:pt x="2762" y="45"/>
                    <a:pt x="2295" y="0"/>
                    <a:pt x="184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4532;p81"/>
            <p:cNvSpPr/>
            <p:nvPr/>
          </p:nvSpPr>
          <p:spPr>
            <a:xfrm>
              <a:off x="6277660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2" y="0"/>
                  </a:moveTo>
                  <a:cubicBezTo>
                    <a:pt x="2128" y="152"/>
                    <a:pt x="487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5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1" y="1854"/>
                    <a:pt x="5988" y="1642"/>
                    <a:pt x="5806" y="1490"/>
                  </a:cubicBezTo>
                  <a:cubicBezTo>
                    <a:pt x="5380" y="1125"/>
                    <a:pt x="4864" y="912"/>
                    <a:pt x="4377" y="669"/>
                  </a:cubicBezTo>
                  <a:cubicBezTo>
                    <a:pt x="3952" y="487"/>
                    <a:pt x="3526" y="243"/>
                    <a:pt x="316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4533;p81"/>
            <p:cNvSpPr/>
            <p:nvPr/>
          </p:nvSpPr>
          <p:spPr>
            <a:xfrm>
              <a:off x="6267632" y="4259473"/>
              <a:ext cx="54718" cy="29884"/>
            </a:xfrm>
            <a:custGeom>
              <a:avLst/>
              <a:gdLst/>
              <a:ahLst/>
              <a:cxnLst/>
              <a:rect l="l" t="t" r="r" b="b"/>
              <a:pathLst>
                <a:path w="3034" h="1657" extrusionOk="0">
                  <a:moveTo>
                    <a:pt x="277" y="1453"/>
                  </a:moveTo>
                  <a:lnTo>
                    <a:pt x="277" y="1453"/>
                  </a:lnTo>
                  <a:cubicBezTo>
                    <a:pt x="279" y="1454"/>
                    <a:pt x="281" y="1455"/>
                    <a:pt x="283" y="1456"/>
                  </a:cubicBezTo>
                  <a:cubicBezTo>
                    <a:pt x="283" y="1460"/>
                    <a:pt x="283" y="1463"/>
                    <a:pt x="283" y="1467"/>
                  </a:cubicBezTo>
                  <a:lnTo>
                    <a:pt x="283" y="1467"/>
                  </a:lnTo>
                  <a:cubicBezTo>
                    <a:pt x="281" y="1462"/>
                    <a:pt x="279" y="1458"/>
                    <a:pt x="277" y="1453"/>
                  </a:cubicBezTo>
                  <a:close/>
                  <a:moveTo>
                    <a:pt x="2326" y="1"/>
                  </a:moveTo>
                  <a:cubicBezTo>
                    <a:pt x="1473" y="1"/>
                    <a:pt x="684" y="571"/>
                    <a:pt x="161" y="1244"/>
                  </a:cubicBezTo>
                  <a:cubicBezTo>
                    <a:pt x="144" y="1278"/>
                    <a:pt x="78" y="1351"/>
                    <a:pt x="41" y="1425"/>
                  </a:cubicBezTo>
                  <a:lnTo>
                    <a:pt x="41" y="1425"/>
                  </a:lnTo>
                  <a:cubicBezTo>
                    <a:pt x="43" y="1422"/>
                    <a:pt x="50" y="1415"/>
                    <a:pt x="70" y="1396"/>
                  </a:cubicBezTo>
                  <a:cubicBezTo>
                    <a:pt x="73" y="1396"/>
                    <a:pt x="75" y="1396"/>
                    <a:pt x="77" y="1396"/>
                  </a:cubicBezTo>
                  <a:lnTo>
                    <a:pt x="77" y="1396"/>
                  </a:lnTo>
                  <a:cubicBezTo>
                    <a:pt x="65" y="1403"/>
                    <a:pt x="53" y="1413"/>
                    <a:pt x="41" y="1425"/>
                  </a:cubicBezTo>
                  <a:lnTo>
                    <a:pt x="41" y="1425"/>
                  </a:lnTo>
                  <a:cubicBezTo>
                    <a:pt x="41" y="1425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40" y="1426"/>
                    <a:pt x="40" y="1426"/>
                    <a:pt x="40" y="1426"/>
                  </a:cubicBezTo>
                  <a:cubicBezTo>
                    <a:pt x="40" y="1426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12" y="1481"/>
                    <a:pt x="0" y="1538"/>
                    <a:pt x="40" y="1578"/>
                  </a:cubicBezTo>
                  <a:cubicBezTo>
                    <a:pt x="59" y="1636"/>
                    <a:pt x="90" y="1657"/>
                    <a:pt x="134" y="1657"/>
                  </a:cubicBezTo>
                  <a:cubicBezTo>
                    <a:pt x="159" y="1657"/>
                    <a:pt x="189" y="1650"/>
                    <a:pt x="222" y="1639"/>
                  </a:cubicBezTo>
                  <a:cubicBezTo>
                    <a:pt x="222" y="1639"/>
                    <a:pt x="252" y="1639"/>
                    <a:pt x="252" y="1608"/>
                  </a:cubicBezTo>
                  <a:cubicBezTo>
                    <a:pt x="271" y="1590"/>
                    <a:pt x="283" y="1569"/>
                    <a:pt x="288" y="1547"/>
                  </a:cubicBezTo>
                  <a:lnTo>
                    <a:pt x="288" y="1547"/>
                  </a:lnTo>
                  <a:cubicBezTo>
                    <a:pt x="313" y="1544"/>
                    <a:pt x="315" y="1515"/>
                    <a:pt x="344" y="1487"/>
                  </a:cubicBezTo>
                  <a:cubicBezTo>
                    <a:pt x="374" y="1426"/>
                    <a:pt x="404" y="1396"/>
                    <a:pt x="465" y="1335"/>
                  </a:cubicBezTo>
                  <a:cubicBezTo>
                    <a:pt x="648" y="1122"/>
                    <a:pt x="830" y="940"/>
                    <a:pt x="1012" y="788"/>
                  </a:cubicBezTo>
                  <a:cubicBezTo>
                    <a:pt x="1397" y="493"/>
                    <a:pt x="1850" y="283"/>
                    <a:pt x="2319" y="283"/>
                  </a:cubicBezTo>
                  <a:cubicBezTo>
                    <a:pt x="2480" y="283"/>
                    <a:pt x="2643" y="308"/>
                    <a:pt x="2806" y="362"/>
                  </a:cubicBezTo>
                  <a:cubicBezTo>
                    <a:pt x="2824" y="368"/>
                    <a:pt x="2841" y="371"/>
                    <a:pt x="2856" y="371"/>
                  </a:cubicBezTo>
                  <a:cubicBezTo>
                    <a:pt x="2998" y="371"/>
                    <a:pt x="3034" y="143"/>
                    <a:pt x="2897" y="89"/>
                  </a:cubicBezTo>
                  <a:cubicBezTo>
                    <a:pt x="2705" y="28"/>
                    <a:pt x="2514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4534;p81"/>
            <p:cNvSpPr/>
            <p:nvPr/>
          </p:nvSpPr>
          <p:spPr>
            <a:xfrm>
              <a:off x="6249705" y="4234297"/>
              <a:ext cx="55602" cy="30118"/>
            </a:xfrm>
            <a:custGeom>
              <a:avLst/>
              <a:gdLst/>
              <a:ahLst/>
              <a:cxnLst/>
              <a:rect l="l" t="t" r="r" b="b"/>
              <a:pathLst>
                <a:path w="3083" h="1670" extrusionOk="0">
                  <a:moveTo>
                    <a:pt x="122" y="1393"/>
                  </a:moveTo>
                  <a:cubicBezTo>
                    <a:pt x="125" y="1395"/>
                    <a:pt x="129" y="1397"/>
                    <a:pt x="132" y="1398"/>
                  </a:cubicBezTo>
                  <a:lnTo>
                    <a:pt x="132" y="1398"/>
                  </a:lnTo>
                  <a:cubicBezTo>
                    <a:pt x="119" y="1405"/>
                    <a:pt x="105" y="1413"/>
                    <a:pt x="91" y="1424"/>
                  </a:cubicBezTo>
                  <a:cubicBezTo>
                    <a:pt x="91" y="1424"/>
                    <a:pt x="91" y="1424"/>
                    <a:pt x="122" y="1393"/>
                  </a:cubicBezTo>
                  <a:close/>
                  <a:moveTo>
                    <a:pt x="335" y="1576"/>
                  </a:moveTo>
                  <a:cubicBezTo>
                    <a:pt x="335" y="1586"/>
                    <a:pt x="331" y="1589"/>
                    <a:pt x="328" y="1589"/>
                  </a:cubicBezTo>
                  <a:cubicBezTo>
                    <a:pt x="321" y="1589"/>
                    <a:pt x="314" y="1576"/>
                    <a:pt x="335" y="1576"/>
                  </a:cubicBezTo>
                  <a:close/>
                  <a:moveTo>
                    <a:pt x="2364" y="1"/>
                  </a:moveTo>
                  <a:cubicBezTo>
                    <a:pt x="1513" y="1"/>
                    <a:pt x="739" y="590"/>
                    <a:pt x="213" y="1241"/>
                  </a:cubicBezTo>
                  <a:cubicBezTo>
                    <a:pt x="152" y="1333"/>
                    <a:pt x="0" y="1485"/>
                    <a:pt x="61" y="1606"/>
                  </a:cubicBezTo>
                  <a:cubicBezTo>
                    <a:pt x="99" y="1644"/>
                    <a:pt x="136" y="1670"/>
                    <a:pt x="181" y="1670"/>
                  </a:cubicBezTo>
                  <a:cubicBezTo>
                    <a:pt x="209" y="1670"/>
                    <a:pt x="239" y="1660"/>
                    <a:pt x="274" y="1636"/>
                  </a:cubicBezTo>
                  <a:lnTo>
                    <a:pt x="304" y="1636"/>
                  </a:lnTo>
                  <a:cubicBezTo>
                    <a:pt x="328" y="1606"/>
                    <a:pt x="341" y="1575"/>
                    <a:pt x="343" y="1545"/>
                  </a:cubicBezTo>
                  <a:lnTo>
                    <a:pt x="343" y="1545"/>
                  </a:lnTo>
                  <a:cubicBezTo>
                    <a:pt x="352" y="1528"/>
                    <a:pt x="365" y="1515"/>
                    <a:pt x="365" y="1515"/>
                  </a:cubicBezTo>
                  <a:cubicBezTo>
                    <a:pt x="426" y="1424"/>
                    <a:pt x="456" y="1393"/>
                    <a:pt x="517" y="1333"/>
                  </a:cubicBezTo>
                  <a:cubicBezTo>
                    <a:pt x="669" y="1120"/>
                    <a:pt x="851" y="937"/>
                    <a:pt x="1064" y="785"/>
                  </a:cubicBezTo>
                  <a:cubicBezTo>
                    <a:pt x="1449" y="491"/>
                    <a:pt x="1902" y="281"/>
                    <a:pt x="2371" y="281"/>
                  </a:cubicBezTo>
                  <a:cubicBezTo>
                    <a:pt x="2532" y="281"/>
                    <a:pt x="2695" y="306"/>
                    <a:pt x="2857" y="360"/>
                  </a:cubicBezTo>
                  <a:cubicBezTo>
                    <a:pt x="2875" y="366"/>
                    <a:pt x="2892" y="369"/>
                    <a:pt x="2908" y="369"/>
                  </a:cubicBezTo>
                  <a:cubicBezTo>
                    <a:pt x="3049" y="369"/>
                    <a:pt x="3083" y="141"/>
                    <a:pt x="2918" y="86"/>
                  </a:cubicBezTo>
                  <a:cubicBezTo>
                    <a:pt x="2731" y="28"/>
                    <a:pt x="2546" y="1"/>
                    <a:pt x="2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4535;p81"/>
            <p:cNvSpPr/>
            <p:nvPr/>
          </p:nvSpPr>
          <p:spPr>
            <a:xfrm>
              <a:off x="6243123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300" y="1455"/>
                  </a:moveTo>
                  <a:cubicBezTo>
                    <a:pt x="301" y="1456"/>
                    <a:pt x="303" y="1456"/>
                    <a:pt x="304" y="1457"/>
                  </a:cubicBezTo>
                  <a:cubicBezTo>
                    <a:pt x="304" y="1460"/>
                    <a:pt x="304" y="1463"/>
                    <a:pt x="304" y="1466"/>
                  </a:cubicBezTo>
                  <a:lnTo>
                    <a:pt x="304" y="1466"/>
                  </a:lnTo>
                  <a:cubicBezTo>
                    <a:pt x="303" y="1462"/>
                    <a:pt x="302" y="1459"/>
                    <a:pt x="300" y="1455"/>
                  </a:cubicBezTo>
                  <a:close/>
                  <a:moveTo>
                    <a:pt x="2331" y="1"/>
                  </a:moveTo>
                  <a:cubicBezTo>
                    <a:pt x="1494" y="1"/>
                    <a:pt x="706" y="571"/>
                    <a:pt x="183" y="1244"/>
                  </a:cubicBezTo>
                  <a:cubicBezTo>
                    <a:pt x="154" y="1273"/>
                    <a:pt x="103" y="1331"/>
                    <a:pt x="66" y="1393"/>
                  </a:cubicBezTo>
                  <a:lnTo>
                    <a:pt x="66" y="1393"/>
                  </a:lnTo>
                  <a:cubicBezTo>
                    <a:pt x="64" y="1394"/>
                    <a:pt x="63" y="1395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1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4" y="1639"/>
                  </a:cubicBezTo>
                  <a:cubicBezTo>
                    <a:pt x="244" y="1639"/>
                    <a:pt x="274" y="1639"/>
                    <a:pt x="274" y="1609"/>
                  </a:cubicBezTo>
                  <a:cubicBezTo>
                    <a:pt x="293" y="1590"/>
                    <a:pt x="304" y="1569"/>
                    <a:pt x="310" y="1548"/>
                  </a:cubicBezTo>
                  <a:lnTo>
                    <a:pt x="310" y="1548"/>
                  </a:lnTo>
                  <a:cubicBezTo>
                    <a:pt x="335" y="1544"/>
                    <a:pt x="335" y="1516"/>
                    <a:pt x="335" y="1487"/>
                  </a:cubicBezTo>
                  <a:cubicBezTo>
                    <a:pt x="396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2" y="284"/>
                    <a:pt x="2665" y="308"/>
                    <a:pt x="2827" y="362"/>
                  </a:cubicBezTo>
                  <a:cubicBezTo>
                    <a:pt x="2845" y="368"/>
                    <a:pt x="2862" y="371"/>
                    <a:pt x="2878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702" y="29"/>
                    <a:pt x="2515" y="1"/>
                    <a:pt x="2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4536;p81"/>
            <p:cNvSpPr/>
            <p:nvPr/>
          </p:nvSpPr>
          <p:spPr>
            <a:xfrm>
              <a:off x="5915300" y="4234297"/>
              <a:ext cx="44078" cy="24455"/>
            </a:xfrm>
            <a:custGeom>
              <a:avLst/>
              <a:gdLst/>
              <a:ahLst/>
              <a:cxnLst/>
              <a:rect l="l" t="t" r="r" b="b"/>
              <a:pathLst>
                <a:path w="2444" h="1356" extrusionOk="0">
                  <a:moveTo>
                    <a:pt x="347" y="184"/>
                  </a:moveTo>
                  <a:cubicBezTo>
                    <a:pt x="352" y="192"/>
                    <a:pt x="358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5" y="56"/>
                    <a:pt x="214" y="56"/>
                  </a:cubicBezTo>
                  <a:cubicBezTo>
                    <a:pt x="210" y="56"/>
                    <a:pt x="208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8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9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4537;p81"/>
            <p:cNvSpPr/>
            <p:nvPr/>
          </p:nvSpPr>
          <p:spPr>
            <a:xfrm>
              <a:off x="5933949" y="4218083"/>
              <a:ext cx="44060" cy="24744"/>
            </a:xfrm>
            <a:custGeom>
              <a:avLst/>
              <a:gdLst/>
              <a:ahLst/>
              <a:cxnLst/>
              <a:rect l="l" t="t" r="r" b="b"/>
              <a:pathLst>
                <a:path w="2443" h="1372" extrusionOk="0">
                  <a:moveTo>
                    <a:pt x="349" y="205"/>
                  </a:moveTo>
                  <a:cubicBezTo>
                    <a:pt x="353" y="212"/>
                    <a:pt x="358" y="219"/>
                    <a:pt x="365" y="225"/>
                  </a:cubicBezTo>
                  <a:cubicBezTo>
                    <a:pt x="365" y="237"/>
                    <a:pt x="357" y="252"/>
                    <a:pt x="345" y="268"/>
                  </a:cubicBezTo>
                  <a:lnTo>
                    <a:pt x="345" y="268"/>
                  </a:lnTo>
                  <a:cubicBezTo>
                    <a:pt x="350" y="248"/>
                    <a:pt x="351" y="226"/>
                    <a:pt x="349" y="205"/>
                  </a:cubicBezTo>
                  <a:close/>
                  <a:moveTo>
                    <a:pt x="682" y="1"/>
                  </a:moveTo>
                  <a:cubicBezTo>
                    <a:pt x="529" y="1"/>
                    <a:pt x="380" y="16"/>
                    <a:pt x="244" y="43"/>
                  </a:cubicBezTo>
                  <a:cubicBezTo>
                    <a:pt x="213" y="73"/>
                    <a:pt x="152" y="73"/>
                    <a:pt x="122" y="104"/>
                  </a:cubicBezTo>
                  <a:cubicBezTo>
                    <a:pt x="0" y="165"/>
                    <a:pt x="61" y="377"/>
                    <a:pt x="213" y="377"/>
                  </a:cubicBezTo>
                  <a:cubicBezTo>
                    <a:pt x="249" y="377"/>
                    <a:pt x="278" y="366"/>
                    <a:pt x="299" y="347"/>
                  </a:cubicBezTo>
                  <a:lnTo>
                    <a:pt x="304" y="347"/>
                  </a:lnTo>
                  <a:cubicBezTo>
                    <a:pt x="335" y="317"/>
                    <a:pt x="365" y="317"/>
                    <a:pt x="426" y="317"/>
                  </a:cubicBezTo>
                  <a:lnTo>
                    <a:pt x="456" y="317"/>
                  </a:lnTo>
                  <a:cubicBezTo>
                    <a:pt x="487" y="286"/>
                    <a:pt x="517" y="286"/>
                    <a:pt x="547" y="286"/>
                  </a:cubicBezTo>
                  <a:lnTo>
                    <a:pt x="730" y="286"/>
                  </a:lnTo>
                  <a:cubicBezTo>
                    <a:pt x="1064" y="317"/>
                    <a:pt x="1399" y="408"/>
                    <a:pt x="1672" y="621"/>
                  </a:cubicBezTo>
                  <a:cubicBezTo>
                    <a:pt x="1885" y="803"/>
                    <a:pt x="2037" y="1046"/>
                    <a:pt x="2158" y="1289"/>
                  </a:cubicBezTo>
                  <a:cubicBezTo>
                    <a:pt x="2178" y="1347"/>
                    <a:pt x="2216" y="1372"/>
                    <a:pt x="2256" y="1372"/>
                  </a:cubicBezTo>
                  <a:cubicBezTo>
                    <a:pt x="2343" y="1372"/>
                    <a:pt x="2443" y="1262"/>
                    <a:pt x="2402" y="1137"/>
                  </a:cubicBezTo>
                  <a:cubicBezTo>
                    <a:pt x="2158" y="651"/>
                    <a:pt x="1763" y="256"/>
                    <a:pt x="1247" y="73"/>
                  </a:cubicBezTo>
                  <a:cubicBezTo>
                    <a:pt x="1062" y="23"/>
                    <a:pt x="869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4538;p81"/>
            <p:cNvSpPr/>
            <p:nvPr/>
          </p:nvSpPr>
          <p:spPr>
            <a:xfrm>
              <a:off x="5952579" y="4198118"/>
              <a:ext cx="44078" cy="24437"/>
            </a:xfrm>
            <a:custGeom>
              <a:avLst/>
              <a:gdLst/>
              <a:ahLst/>
              <a:cxnLst/>
              <a:rect l="l" t="t" r="r" b="b"/>
              <a:pathLst>
                <a:path w="2444" h="1355" extrusionOk="0">
                  <a:moveTo>
                    <a:pt x="347" y="184"/>
                  </a:moveTo>
                  <a:cubicBezTo>
                    <a:pt x="352" y="192"/>
                    <a:pt x="357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4" y="56"/>
                    <a:pt x="214" y="56"/>
                  </a:cubicBezTo>
                  <a:cubicBezTo>
                    <a:pt x="210" y="56"/>
                    <a:pt x="207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7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8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4539;p81"/>
            <p:cNvSpPr/>
            <p:nvPr/>
          </p:nvSpPr>
          <p:spPr>
            <a:xfrm>
              <a:off x="6148836" y="3535260"/>
              <a:ext cx="187492" cy="646338"/>
            </a:xfrm>
            <a:custGeom>
              <a:avLst/>
              <a:gdLst/>
              <a:ahLst/>
              <a:cxnLst/>
              <a:rect l="l" t="t" r="r" b="b"/>
              <a:pathLst>
                <a:path w="10396" h="35838" extrusionOk="0">
                  <a:moveTo>
                    <a:pt x="9180" y="1"/>
                  </a:moveTo>
                  <a:cubicBezTo>
                    <a:pt x="6991" y="1"/>
                    <a:pt x="0" y="9636"/>
                    <a:pt x="0" y="9636"/>
                  </a:cubicBezTo>
                  <a:lnTo>
                    <a:pt x="1338" y="35837"/>
                  </a:lnTo>
                  <a:lnTo>
                    <a:pt x="10396" y="35503"/>
                  </a:lnTo>
                  <a:cubicBezTo>
                    <a:pt x="10396" y="35503"/>
                    <a:pt x="9697" y="1"/>
                    <a:pt x="9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4540;p81"/>
            <p:cNvSpPr/>
            <p:nvPr/>
          </p:nvSpPr>
          <p:spPr>
            <a:xfrm>
              <a:off x="5842944" y="3391088"/>
              <a:ext cx="268631" cy="794334"/>
            </a:xfrm>
            <a:custGeom>
              <a:avLst/>
              <a:gdLst/>
              <a:ahLst/>
              <a:cxnLst/>
              <a:rect l="l" t="t" r="r" b="b"/>
              <a:pathLst>
                <a:path w="14895" h="44044" extrusionOk="0">
                  <a:moveTo>
                    <a:pt x="1" y="1"/>
                  </a:moveTo>
                  <a:lnTo>
                    <a:pt x="3071" y="44044"/>
                  </a:lnTo>
                  <a:lnTo>
                    <a:pt x="11399" y="44044"/>
                  </a:lnTo>
                  <a:lnTo>
                    <a:pt x="14895" y="10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4541;p81"/>
            <p:cNvSpPr/>
            <p:nvPr/>
          </p:nvSpPr>
          <p:spPr>
            <a:xfrm>
              <a:off x="5791959" y="3186066"/>
              <a:ext cx="101447" cy="349212"/>
            </a:xfrm>
            <a:custGeom>
              <a:avLst/>
              <a:gdLst/>
              <a:ahLst/>
              <a:cxnLst/>
              <a:rect l="l" t="t" r="r" b="b"/>
              <a:pathLst>
                <a:path w="5625" h="19363" extrusionOk="0">
                  <a:moveTo>
                    <a:pt x="5624" y="1"/>
                  </a:moveTo>
                  <a:lnTo>
                    <a:pt x="1" y="2554"/>
                  </a:lnTo>
                  <a:lnTo>
                    <a:pt x="4287" y="19363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4542;p81"/>
            <p:cNvSpPr/>
            <p:nvPr/>
          </p:nvSpPr>
          <p:spPr>
            <a:xfrm>
              <a:off x="5545276" y="2676938"/>
              <a:ext cx="657304" cy="571890"/>
            </a:xfrm>
            <a:custGeom>
              <a:avLst/>
              <a:gdLst/>
              <a:ahLst/>
              <a:cxnLst/>
              <a:rect l="l" t="t" r="r" b="b"/>
              <a:pathLst>
                <a:path w="36446" h="31710" extrusionOk="0">
                  <a:moveTo>
                    <a:pt x="23793" y="1"/>
                  </a:moveTo>
                  <a:cubicBezTo>
                    <a:pt x="23367" y="1"/>
                    <a:pt x="22934" y="9"/>
                    <a:pt x="22494" y="24"/>
                  </a:cubicBezTo>
                  <a:cubicBezTo>
                    <a:pt x="8937" y="632"/>
                    <a:pt x="1" y="18899"/>
                    <a:pt x="3192" y="26985"/>
                  </a:cubicBezTo>
                  <a:cubicBezTo>
                    <a:pt x="4675" y="30705"/>
                    <a:pt x="7922" y="31710"/>
                    <a:pt x="11066" y="31710"/>
                  </a:cubicBezTo>
                  <a:cubicBezTo>
                    <a:pt x="14754" y="31710"/>
                    <a:pt x="18300" y="30328"/>
                    <a:pt x="18694" y="30328"/>
                  </a:cubicBezTo>
                  <a:cubicBezTo>
                    <a:pt x="18694" y="30328"/>
                    <a:pt x="27934" y="28808"/>
                    <a:pt x="35412" y="25890"/>
                  </a:cubicBezTo>
                  <a:cubicBezTo>
                    <a:pt x="35442" y="25769"/>
                    <a:pt x="35442" y="25617"/>
                    <a:pt x="35473" y="25465"/>
                  </a:cubicBezTo>
                  <a:cubicBezTo>
                    <a:pt x="36445" y="21453"/>
                    <a:pt x="35929" y="17136"/>
                    <a:pt x="34470" y="13246"/>
                  </a:cubicBezTo>
                  <a:cubicBezTo>
                    <a:pt x="32980" y="9355"/>
                    <a:pt x="30579" y="5890"/>
                    <a:pt x="27843" y="2790"/>
                  </a:cubicBezTo>
                  <a:cubicBezTo>
                    <a:pt x="26962" y="1817"/>
                    <a:pt x="26050" y="875"/>
                    <a:pt x="25047" y="24"/>
                  </a:cubicBezTo>
                  <a:cubicBezTo>
                    <a:pt x="24637" y="9"/>
                    <a:pt x="24219" y="1"/>
                    <a:pt x="23793" y="1"/>
                  </a:cubicBezTo>
                  <a:close/>
                </a:path>
              </a:pathLst>
            </a:custGeom>
            <a:solidFill>
              <a:srgbClr val="A7E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4543;p81"/>
            <p:cNvSpPr/>
            <p:nvPr/>
          </p:nvSpPr>
          <p:spPr>
            <a:xfrm>
              <a:off x="5808407" y="2992010"/>
              <a:ext cx="385949" cy="158456"/>
            </a:xfrm>
            <a:custGeom>
              <a:avLst/>
              <a:gdLst/>
              <a:ahLst/>
              <a:cxnLst/>
              <a:rect l="l" t="t" r="r" b="b"/>
              <a:pathLst>
                <a:path w="21400" h="8786" extrusionOk="0">
                  <a:moveTo>
                    <a:pt x="21399" y="1"/>
                  </a:moveTo>
                  <a:lnTo>
                    <a:pt x="1" y="274"/>
                  </a:lnTo>
                  <a:lnTo>
                    <a:pt x="1" y="6293"/>
                  </a:lnTo>
                  <a:lnTo>
                    <a:pt x="2250" y="8785"/>
                  </a:lnTo>
                  <a:lnTo>
                    <a:pt x="4651" y="4378"/>
                  </a:lnTo>
                  <a:lnTo>
                    <a:pt x="21399" y="2280"/>
                  </a:lnTo>
                  <a:lnTo>
                    <a:pt x="21399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4544;p81"/>
            <p:cNvSpPr/>
            <p:nvPr/>
          </p:nvSpPr>
          <p:spPr>
            <a:xfrm>
              <a:off x="5996981" y="2677353"/>
              <a:ext cx="376625" cy="466529"/>
            </a:xfrm>
            <a:custGeom>
              <a:avLst/>
              <a:gdLst/>
              <a:ahLst/>
              <a:cxnLst/>
              <a:rect l="l" t="t" r="r" b="b"/>
              <a:pathLst>
                <a:path w="20883" h="25868" extrusionOk="0">
                  <a:moveTo>
                    <a:pt x="1" y="1"/>
                  </a:moveTo>
                  <a:cubicBezTo>
                    <a:pt x="1004" y="852"/>
                    <a:pt x="1916" y="1794"/>
                    <a:pt x="2797" y="2767"/>
                  </a:cubicBezTo>
                  <a:cubicBezTo>
                    <a:pt x="5533" y="5867"/>
                    <a:pt x="7934" y="9332"/>
                    <a:pt x="9424" y="13223"/>
                  </a:cubicBezTo>
                  <a:cubicBezTo>
                    <a:pt x="10883" y="17113"/>
                    <a:pt x="11399" y="21399"/>
                    <a:pt x="10427" y="25442"/>
                  </a:cubicBezTo>
                  <a:cubicBezTo>
                    <a:pt x="10396" y="25594"/>
                    <a:pt x="10396" y="25746"/>
                    <a:pt x="10366" y="25867"/>
                  </a:cubicBezTo>
                  <a:cubicBezTo>
                    <a:pt x="16141" y="23618"/>
                    <a:pt x="20883" y="20548"/>
                    <a:pt x="19545" y="16657"/>
                  </a:cubicBezTo>
                  <a:cubicBezTo>
                    <a:pt x="16688" y="8299"/>
                    <a:pt x="11703" y="487"/>
                    <a:pt x="1" y="1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4545;p81"/>
            <p:cNvSpPr/>
            <p:nvPr/>
          </p:nvSpPr>
          <p:spPr>
            <a:xfrm>
              <a:off x="5484769" y="1953951"/>
              <a:ext cx="759472" cy="432822"/>
            </a:xfrm>
            <a:custGeom>
              <a:avLst/>
              <a:gdLst/>
              <a:ahLst/>
              <a:cxnLst/>
              <a:rect l="l" t="t" r="r" b="b"/>
              <a:pathLst>
                <a:path w="42111" h="23999" extrusionOk="0">
                  <a:moveTo>
                    <a:pt x="30872" y="0"/>
                  </a:moveTo>
                  <a:cubicBezTo>
                    <a:pt x="28494" y="0"/>
                    <a:pt x="25471" y="390"/>
                    <a:pt x="21593" y="1175"/>
                  </a:cubicBezTo>
                  <a:cubicBezTo>
                    <a:pt x="21016" y="1144"/>
                    <a:pt x="20460" y="1129"/>
                    <a:pt x="19923" y="1129"/>
                  </a:cubicBezTo>
                  <a:cubicBezTo>
                    <a:pt x="0" y="1129"/>
                    <a:pt x="7020" y="21998"/>
                    <a:pt x="7642" y="23212"/>
                  </a:cubicBezTo>
                  <a:cubicBezTo>
                    <a:pt x="7980" y="23843"/>
                    <a:pt x="8716" y="23998"/>
                    <a:pt x="9360" y="23998"/>
                  </a:cubicBezTo>
                  <a:cubicBezTo>
                    <a:pt x="9988" y="23998"/>
                    <a:pt x="10529" y="23850"/>
                    <a:pt x="10529" y="23850"/>
                  </a:cubicBezTo>
                  <a:cubicBezTo>
                    <a:pt x="10529" y="23850"/>
                    <a:pt x="12687" y="12513"/>
                    <a:pt x="15332" y="10993"/>
                  </a:cubicBezTo>
                  <a:cubicBezTo>
                    <a:pt x="15461" y="10918"/>
                    <a:pt x="15630" y="10883"/>
                    <a:pt x="15835" y="10883"/>
                  </a:cubicBezTo>
                  <a:cubicBezTo>
                    <a:pt x="19682" y="10883"/>
                    <a:pt x="36150" y="23349"/>
                    <a:pt x="39363" y="23349"/>
                  </a:cubicBezTo>
                  <a:cubicBezTo>
                    <a:pt x="39474" y="23349"/>
                    <a:pt x="39570" y="23334"/>
                    <a:pt x="39648" y="23303"/>
                  </a:cubicBezTo>
                  <a:cubicBezTo>
                    <a:pt x="42110" y="22330"/>
                    <a:pt x="41350" y="12300"/>
                    <a:pt x="39648" y="6312"/>
                  </a:cubicBezTo>
                  <a:cubicBezTo>
                    <a:pt x="38457" y="2121"/>
                    <a:pt x="36417" y="0"/>
                    <a:pt x="30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4546;p81"/>
            <p:cNvSpPr/>
            <p:nvPr/>
          </p:nvSpPr>
          <p:spPr>
            <a:xfrm>
              <a:off x="5651088" y="2089701"/>
              <a:ext cx="484600" cy="645184"/>
            </a:xfrm>
            <a:custGeom>
              <a:avLst/>
              <a:gdLst/>
              <a:ahLst/>
              <a:cxnLst/>
              <a:rect l="l" t="t" r="r" b="b"/>
              <a:pathLst>
                <a:path w="26870" h="35774" extrusionOk="0">
                  <a:moveTo>
                    <a:pt x="10152" y="1"/>
                  </a:moveTo>
                  <a:cubicBezTo>
                    <a:pt x="9737" y="1891"/>
                    <a:pt x="8378" y="3711"/>
                    <a:pt x="6963" y="3711"/>
                  </a:cubicBezTo>
                  <a:cubicBezTo>
                    <a:pt x="6513" y="3711"/>
                    <a:pt x="6057" y="3527"/>
                    <a:pt x="5623" y="3101"/>
                  </a:cubicBezTo>
                  <a:cubicBezTo>
                    <a:pt x="5552" y="4478"/>
                    <a:pt x="4776" y="5985"/>
                    <a:pt x="4049" y="5985"/>
                  </a:cubicBezTo>
                  <a:cubicBezTo>
                    <a:pt x="3845" y="5985"/>
                    <a:pt x="3645" y="5866"/>
                    <a:pt x="3465" y="5593"/>
                  </a:cubicBezTo>
                  <a:cubicBezTo>
                    <a:pt x="3009" y="7600"/>
                    <a:pt x="1034" y="10214"/>
                    <a:pt x="0" y="11521"/>
                  </a:cubicBezTo>
                  <a:lnTo>
                    <a:pt x="882" y="19940"/>
                  </a:lnTo>
                  <a:cubicBezTo>
                    <a:pt x="1437" y="25381"/>
                    <a:pt x="6103" y="29442"/>
                    <a:pt x="11466" y="29442"/>
                  </a:cubicBezTo>
                  <a:cubicBezTo>
                    <a:pt x="11675" y="29442"/>
                    <a:pt x="11886" y="29436"/>
                    <a:pt x="12098" y="29424"/>
                  </a:cubicBezTo>
                  <a:lnTo>
                    <a:pt x="12918" y="32949"/>
                  </a:lnTo>
                  <a:lnTo>
                    <a:pt x="10061" y="34682"/>
                  </a:lnTo>
                  <a:cubicBezTo>
                    <a:pt x="11164" y="35097"/>
                    <a:pt x="13350" y="35773"/>
                    <a:pt x="15940" y="35773"/>
                  </a:cubicBezTo>
                  <a:cubicBezTo>
                    <a:pt x="18276" y="35773"/>
                    <a:pt x="20941" y="35223"/>
                    <a:pt x="23435" y="33436"/>
                  </a:cubicBezTo>
                  <a:cubicBezTo>
                    <a:pt x="23466" y="33375"/>
                    <a:pt x="23496" y="33314"/>
                    <a:pt x="23496" y="33253"/>
                  </a:cubicBezTo>
                  <a:lnTo>
                    <a:pt x="23496" y="33253"/>
                  </a:lnTo>
                  <a:cubicBezTo>
                    <a:pt x="22944" y="33335"/>
                    <a:pt x="22382" y="33384"/>
                    <a:pt x="21826" y="33384"/>
                  </a:cubicBezTo>
                  <a:cubicBezTo>
                    <a:pt x="20512" y="33384"/>
                    <a:pt x="19232" y="33110"/>
                    <a:pt x="18207" y="32342"/>
                  </a:cubicBezTo>
                  <a:cubicBezTo>
                    <a:pt x="17143" y="31521"/>
                    <a:pt x="16566" y="30335"/>
                    <a:pt x="16171" y="29120"/>
                  </a:cubicBezTo>
                  <a:cubicBezTo>
                    <a:pt x="16111" y="28879"/>
                    <a:pt x="15339" y="25379"/>
                    <a:pt x="15671" y="25379"/>
                  </a:cubicBezTo>
                  <a:cubicBezTo>
                    <a:pt x="15675" y="25379"/>
                    <a:pt x="15680" y="25380"/>
                    <a:pt x="15684" y="25381"/>
                  </a:cubicBezTo>
                  <a:cubicBezTo>
                    <a:pt x="16505" y="25584"/>
                    <a:pt x="17358" y="25686"/>
                    <a:pt x="18210" y="25686"/>
                  </a:cubicBezTo>
                  <a:cubicBezTo>
                    <a:pt x="21306" y="25686"/>
                    <a:pt x="24396" y="24348"/>
                    <a:pt x="25897" y="21703"/>
                  </a:cubicBezTo>
                  <a:cubicBezTo>
                    <a:pt x="26870" y="20001"/>
                    <a:pt x="26840" y="18572"/>
                    <a:pt x="26444" y="16840"/>
                  </a:cubicBezTo>
                  <a:cubicBezTo>
                    <a:pt x="26080" y="15198"/>
                    <a:pt x="25624" y="13557"/>
                    <a:pt x="25077" y="11977"/>
                  </a:cubicBezTo>
                  <a:cubicBezTo>
                    <a:pt x="24043" y="11369"/>
                    <a:pt x="23162" y="10548"/>
                    <a:pt x="22523" y="9545"/>
                  </a:cubicBezTo>
                  <a:cubicBezTo>
                    <a:pt x="21627" y="10179"/>
                    <a:pt x="20604" y="10457"/>
                    <a:pt x="19578" y="10457"/>
                  </a:cubicBezTo>
                  <a:cubicBezTo>
                    <a:pt x="17507" y="10457"/>
                    <a:pt x="15424" y="9327"/>
                    <a:pt x="14347" y="7721"/>
                  </a:cubicBezTo>
                  <a:cubicBezTo>
                    <a:pt x="13496" y="6445"/>
                    <a:pt x="13253" y="4621"/>
                    <a:pt x="12918" y="2979"/>
                  </a:cubicBezTo>
                  <a:cubicBezTo>
                    <a:pt x="12158" y="2736"/>
                    <a:pt x="11064" y="2007"/>
                    <a:pt x="1015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4547;p81"/>
            <p:cNvSpPr/>
            <p:nvPr/>
          </p:nvSpPr>
          <p:spPr>
            <a:xfrm>
              <a:off x="5884064" y="2143968"/>
              <a:ext cx="311933" cy="547921"/>
            </a:xfrm>
            <a:custGeom>
              <a:avLst/>
              <a:gdLst/>
              <a:ahLst/>
              <a:cxnLst/>
              <a:rect l="l" t="t" r="r" b="b"/>
              <a:pathLst>
                <a:path w="17296" h="30381" extrusionOk="0">
                  <a:moveTo>
                    <a:pt x="0" y="1"/>
                  </a:moveTo>
                  <a:cubicBezTo>
                    <a:pt x="335" y="1642"/>
                    <a:pt x="578" y="3436"/>
                    <a:pt x="1429" y="4743"/>
                  </a:cubicBezTo>
                  <a:cubicBezTo>
                    <a:pt x="2505" y="6326"/>
                    <a:pt x="4585" y="7449"/>
                    <a:pt x="6654" y="7449"/>
                  </a:cubicBezTo>
                  <a:cubicBezTo>
                    <a:pt x="7682" y="7449"/>
                    <a:pt x="8707" y="7172"/>
                    <a:pt x="9605" y="6536"/>
                  </a:cubicBezTo>
                  <a:cubicBezTo>
                    <a:pt x="10244" y="7539"/>
                    <a:pt x="11125" y="8390"/>
                    <a:pt x="12159" y="8968"/>
                  </a:cubicBezTo>
                  <a:cubicBezTo>
                    <a:pt x="12706" y="10548"/>
                    <a:pt x="13162" y="12189"/>
                    <a:pt x="13526" y="13831"/>
                  </a:cubicBezTo>
                  <a:cubicBezTo>
                    <a:pt x="13922" y="15563"/>
                    <a:pt x="13466" y="17326"/>
                    <a:pt x="12493" y="19028"/>
                  </a:cubicBezTo>
                  <a:cubicBezTo>
                    <a:pt x="10999" y="21620"/>
                    <a:pt x="8070" y="22633"/>
                    <a:pt x="5249" y="22633"/>
                  </a:cubicBezTo>
                  <a:cubicBezTo>
                    <a:pt x="4397" y="22633"/>
                    <a:pt x="3556" y="22541"/>
                    <a:pt x="2766" y="22372"/>
                  </a:cubicBezTo>
                  <a:cubicBezTo>
                    <a:pt x="2763" y="22371"/>
                    <a:pt x="2760" y="22371"/>
                    <a:pt x="2757" y="22371"/>
                  </a:cubicBezTo>
                  <a:cubicBezTo>
                    <a:pt x="2415" y="22371"/>
                    <a:pt x="3192" y="25900"/>
                    <a:pt x="3253" y="26111"/>
                  </a:cubicBezTo>
                  <a:cubicBezTo>
                    <a:pt x="3648" y="27326"/>
                    <a:pt x="4225" y="28542"/>
                    <a:pt x="5289" y="29333"/>
                  </a:cubicBezTo>
                  <a:cubicBezTo>
                    <a:pt x="6301" y="30112"/>
                    <a:pt x="7561" y="30381"/>
                    <a:pt x="8857" y="30381"/>
                  </a:cubicBezTo>
                  <a:cubicBezTo>
                    <a:pt x="9430" y="30381"/>
                    <a:pt x="10010" y="30328"/>
                    <a:pt x="10578" y="30244"/>
                  </a:cubicBezTo>
                  <a:cubicBezTo>
                    <a:pt x="10639" y="30062"/>
                    <a:pt x="10669" y="29940"/>
                    <a:pt x="10669" y="29940"/>
                  </a:cubicBezTo>
                  <a:lnTo>
                    <a:pt x="7842" y="28694"/>
                  </a:lnTo>
                  <a:lnTo>
                    <a:pt x="6991" y="25624"/>
                  </a:lnTo>
                  <a:lnTo>
                    <a:pt x="7235" y="25594"/>
                  </a:lnTo>
                  <a:cubicBezTo>
                    <a:pt x="13040" y="24986"/>
                    <a:pt x="17295" y="19728"/>
                    <a:pt x="16688" y="13922"/>
                  </a:cubicBezTo>
                  <a:lnTo>
                    <a:pt x="16140" y="8603"/>
                  </a:lnTo>
                  <a:cubicBezTo>
                    <a:pt x="12493" y="8116"/>
                    <a:pt x="8937" y="1127"/>
                    <a:pt x="8937" y="1125"/>
                  </a:cubicBezTo>
                  <a:lnTo>
                    <a:pt x="8937" y="1125"/>
                  </a:lnTo>
                  <a:cubicBezTo>
                    <a:pt x="8937" y="1127"/>
                    <a:pt x="10365" y="5381"/>
                    <a:pt x="8937" y="5624"/>
                  </a:cubicBezTo>
                  <a:cubicBezTo>
                    <a:pt x="8875" y="5634"/>
                    <a:pt x="8812" y="5639"/>
                    <a:pt x="8748" y="5639"/>
                  </a:cubicBezTo>
                  <a:cubicBezTo>
                    <a:pt x="7322" y="5639"/>
                    <a:pt x="5291" y="3164"/>
                    <a:pt x="5289" y="3162"/>
                  </a:cubicBezTo>
                  <a:lnTo>
                    <a:pt x="5289" y="3162"/>
                  </a:lnTo>
                  <a:cubicBezTo>
                    <a:pt x="5291" y="3164"/>
                    <a:pt x="7142" y="5503"/>
                    <a:pt x="5289" y="6110"/>
                  </a:cubicBezTo>
                  <a:cubicBezTo>
                    <a:pt x="5207" y="6137"/>
                    <a:pt x="5123" y="6150"/>
                    <a:pt x="5039" y="6150"/>
                  </a:cubicBezTo>
                  <a:cubicBezTo>
                    <a:pt x="3201" y="6150"/>
                    <a:pt x="1034" y="92"/>
                    <a:pt x="1034" y="92"/>
                  </a:cubicBezTo>
                  <a:cubicBezTo>
                    <a:pt x="1034" y="92"/>
                    <a:pt x="927" y="115"/>
                    <a:pt x="745" y="115"/>
                  </a:cubicBezTo>
                  <a:cubicBezTo>
                    <a:pt x="563" y="115"/>
                    <a:pt x="304" y="92"/>
                    <a:pt x="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4548;p81"/>
            <p:cNvSpPr/>
            <p:nvPr/>
          </p:nvSpPr>
          <p:spPr>
            <a:xfrm>
              <a:off x="5544735" y="2349603"/>
              <a:ext cx="133766" cy="109635"/>
            </a:xfrm>
            <a:custGeom>
              <a:avLst/>
              <a:gdLst/>
              <a:ahLst/>
              <a:cxnLst/>
              <a:rect l="l" t="t" r="r" b="b"/>
              <a:pathLst>
                <a:path w="7417" h="6079" extrusionOk="0">
                  <a:moveTo>
                    <a:pt x="3972" y="0"/>
                  </a:moveTo>
                  <a:cubicBezTo>
                    <a:pt x="3470" y="0"/>
                    <a:pt x="2909" y="139"/>
                    <a:pt x="2310" y="514"/>
                  </a:cubicBezTo>
                  <a:cubicBezTo>
                    <a:pt x="0" y="1973"/>
                    <a:pt x="1672" y="5164"/>
                    <a:pt x="4317" y="5894"/>
                  </a:cubicBezTo>
                  <a:cubicBezTo>
                    <a:pt x="4790" y="6025"/>
                    <a:pt x="5194" y="6078"/>
                    <a:pt x="5537" y="6078"/>
                  </a:cubicBezTo>
                  <a:cubicBezTo>
                    <a:pt x="7110" y="6078"/>
                    <a:pt x="7417" y="4952"/>
                    <a:pt x="7417" y="4952"/>
                  </a:cubicBezTo>
                  <a:lnTo>
                    <a:pt x="6323" y="1091"/>
                  </a:lnTo>
                  <a:cubicBezTo>
                    <a:pt x="6323" y="1091"/>
                    <a:pt x="5381" y="0"/>
                    <a:pt x="397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4549;p81"/>
            <p:cNvSpPr/>
            <p:nvPr/>
          </p:nvSpPr>
          <p:spPr>
            <a:xfrm>
              <a:off x="6093468" y="2313479"/>
              <a:ext cx="205040" cy="119265"/>
            </a:xfrm>
            <a:custGeom>
              <a:avLst/>
              <a:gdLst/>
              <a:ahLst/>
              <a:cxnLst/>
              <a:rect l="l" t="t" r="r" b="b"/>
              <a:pathLst>
                <a:path w="11369" h="6613" extrusionOk="0">
                  <a:moveTo>
                    <a:pt x="8146" y="1"/>
                  </a:moveTo>
                  <a:cubicBezTo>
                    <a:pt x="5982" y="1"/>
                    <a:pt x="3435" y="2547"/>
                    <a:pt x="3435" y="2547"/>
                  </a:cubicBezTo>
                  <a:cubicBezTo>
                    <a:pt x="3435" y="2547"/>
                    <a:pt x="0" y="5708"/>
                    <a:pt x="5077" y="6529"/>
                  </a:cubicBezTo>
                  <a:cubicBezTo>
                    <a:pt x="5418" y="6586"/>
                    <a:pt x="5742" y="6613"/>
                    <a:pt x="6050" y="6613"/>
                  </a:cubicBezTo>
                  <a:cubicBezTo>
                    <a:pt x="10346" y="6613"/>
                    <a:pt x="11368" y="1402"/>
                    <a:pt x="9241" y="268"/>
                  </a:cubicBezTo>
                  <a:cubicBezTo>
                    <a:pt x="8898" y="80"/>
                    <a:pt x="8528" y="1"/>
                    <a:pt x="814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4550;p81"/>
            <p:cNvSpPr/>
            <p:nvPr/>
          </p:nvSpPr>
          <p:spPr>
            <a:xfrm>
              <a:off x="5634081" y="2015198"/>
              <a:ext cx="540545" cy="283925"/>
            </a:xfrm>
            <a:custGeom>
              <a:avLst/>
              <a:gdLst/>
              <a:ahLst/>
              <a:cxnLst/>
              <a:rect l="l" t="t" r="r" b="b"/>
              <a:pathLst>
                <a:path w="29972" h="15743" extrusionOk="0">
                  <a:moveTo>
                    <a:pt x="18766" y="1"/>
                  </a:moveTo>
                  <a:cubicBezTo>
                    <a:pt x="18400" y="1"/>
                    <a:pt x="18032" y="20"/>
                    <a:pt x="17661" y="59"/>
                  </a:cubicBezTo>
                  <a:lnTo>
                    <a:pt x="10062" y="849"/>
                  </a:lnTo>
                  <a:cubicBezTo>
                    <a:pt x="4256" y="1457"/>
                    <a:pt x="1" y="6715"/>
                    <a:pt x="609" y="12521"/>
                  </a:cubicBezTo>
                  <a:lnTo>
                    <a:pt x="943" y="15652"/>
                  </a:lnTo>
                  <a:cubicBezTo>
                    <a:pt x="2007" y="14345"/>
                    <a:pt x="3952" y="11731"/>
                    <a:pt x="4408" y="9724"/>
                  </a:cubicBezTo>
                  <a:cubicBezTo>
                    <a:pt x="4588" y="9997"/>
                    <a:pt x="4788" y="10116"/>
                    <a:pt x="4992" y="10116"/>
                  </a:cubicBezTo>
                  <a:cubicBezTo>
                    <a:pt x="5719" y="10116"/>
                    <a:pt x="6495" y="8609"/>
                    <a:pt x="6566" y="7232"/>
                  </a:cubicBezTo>
                  <a:cubicBezTo>
                    <a:pt x="7000" y="7658"/>
                    <a:pt x="7456" y="7842"/>
                    <a:pt x="7906" y="7842"/>
                  </a:cubicBezTo>
                  <a:cubicBezTo>
                    <a:pt x="9321" y="7842"/>
                    <a:pt x="10680" y="6022"/>
                    <a:pt x="11095" y="4132"/>
                  </a:cubicBezTo>
                  <a:cubicBezTo>
                    <a:pt x="12378" y="6962"/>
                    <a:pt x="14026" y="7251"/>
                    <a:pt x="14645" y="7251"/>
                  </a:cubicBezTo>
                  <a:cubicBezTo>
                    <a:pt x="14804" y="7251"/>
                    <a:pt x="14895" y="7232"/>
                    <a:pt x="14895" y="7232"/>
                  </a:cubicBezTo>
                  <a:cubicBezTo>
                    <a:pt x="14895" y="7232"/>
                    <a:pt x="17062" y="13290"/>
                    <a:pt x="18900" y="13290"/>
                  </a:cubicBezTo>
                  <a:cubicBezTo>
                    <a:pt x="18984" y="13290"/>
                    <a:pt x="19068" y="13277"/>
                    <a:pt x="19150" y="13250"/>
                  </a:cubicBezTo>
                  <a:cubicBezTo>
                    <a:pt x="21003" y="12643"/>
                    <a:pt x="19152" y="10304"/>
                    <a:pt x="19150" y="10302"/>
                  </a:cubicBezTo>
                  <a:lnTo>
                    <a:pt x="19150" y="10302"/>
                  </a:lnTo>
                  <a:cubicBezTo>
                    <a:pt x="19152" y="10304"/>
                    <a:pt x="21183" y="12779"/>
                    <a:pt x="22609" y="12779"/>
                  </a:cubicBezTo>
                  <a:cubicBezTo>
                    <a:pt x="22673" y="12779"/>
                    <a:pt x="22736" y="12774"/>
                    <a:pt x="22798" y="12764"/>
                  </a:cubicBezTo>
                  <a:cubicBezTo>
                    <a:pt x="24226" y="12521"/>
                    <a:pt x="22798" y="8267"/>
                    <a:pt x="22798" y="8265"/>
                  </a:cubicBezTo>
                  <a:lnTo>
                    <a:pt x="22798" y="8265"/>
                  </a:lnTo>
                  <a:cubicBezTo>
                    <a:pt x="22798" y="8267"/>
                    <a:pt x="26354" y="15256"/>
                    <a:pt x="29971" y="15743"/>
                  </a:cubicBezTo>
                  <a:lnTo>
                    <a:pt x="29333" y="9512"/>
                  </a:lnTo>
                  <a:cubicBezTo>
                    <a:pt x="28764" y="4077"/>
                    <a:pt x="24119" y="1"/>
                    <a:pt x="18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4551;p81"/>
            <p:cNvSpPr/>
            <p:nvPr/>
          </p:nvSpPr>
          <p:spPr>
            <a:xfrm>
              <a:off x="6033578" y="2414627"/>
              <a:ext cx="111026" cy="111049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1125" y="1"/>
                  </a:moveTo>
                  <a:cubicBezTo>
                    <a:pt x="487" y="1"/>
                    <a:pt x="1" y="487"/>
                    <a:pt x="1" y="1125"/>
                  </a:cubicBezTo>
                  <a:cubicBezTo>
                    <a:pt x="1" y="1733"/>
                    <a:pt x="487" y="2250"/>
                    <a:pt x="1125" y="2250"/>
                  </a:cubicBezTo>
                  <a:cubicBezTo>
                    <a:pt x="1733" y="2250"/>
                    <a:pt x="2250" y="1733"/>
                    <a:pt x="2250" y="1125"/>
                  </a:cubicBezTo>
                  <a:cubicBezTo>
                    <a:pt x="225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4552;p81"/>
            <p:cNvSpPr/>
            <p:nvPr/>
          </p:nvSpPr>
          <p:spPr>
            <a:xfrm>
              <a:off x="5861448" y="1845146"/>
              <a:ext cx="127327" cy="155768"/>
            </a:xfrm>
            <a:custGeom>
              <a:avLst/>
              <a:gdLst/>
              <a:ahLst/>
              <a:cxnLst/>
              <a:rect l="l" t="t" r="r" b="b"/>
              <a:pathLst>
                <a:path w="7060" h="8637" extrusionOk="0">
                  <a:moveTo>
                    <a:pt x="2085" y="0"/>
                  </a:moveTo>
                  <a:cubicBezTo>
                    <a:pt x="0" y="0"/>
                    <a:pt x="890" y="8150"/>
                    <a:pt x="890" y="8150"/>
                  </a:cubicBezTo>
                  <a:lnTo>
                    <a:pt x="707" y="8637"/>
                  </a:lnTo>
                  <a:cubicBezTo>
                    <a:pt x="707" y="8637"/>
                    <a:pt x="7060" y="4594"/>
                    <a:pt x="5388" y="3621"/>
                  </a:cubicBezTo>
                  <a:cubicBezTo>
                    <a:pt x="5224" y="3528"/>
                    <a:pt x="5057" y="3485"/>
                    <a:pt x="4890" y="3485"/>
                  </a:cubicBezTo>
                  <a:cubicBezTo>
                    <a:pt x="3323" y="3485"/>
                    <a:pt x="1710" y="7208"/>
                    <a:pt x="1710" y="7208"/>
                  </a:cubicBezTo>
                  <a:cubicBezTo>
                    <a:pt x="1710" y="7208"/>
                    <a:pt x="4355" y="247"/>
                    <a:pt x="2166" y="4"/>
                  </a:cubicBezTo>
                  <a:cubicBezTo>
                    <a:pt x="2139" y="2"/>
                    <a:pt x="2112" y="0"/>
                    <a:pt x="2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4553;p81"/>
            <p:cNvSpPr/>
            <p:nvPr/>
          </p:nvSpPr>
          <p:spPr>
            <a:xfrm>
              <a:off x="6044683" y="237418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74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4554;p81"/>
            <p:cNvSpPr/>
            <p:nvPr/>
          </p:nvSpPr>
          <p:spPr>
            <a:xfrm>
              <a:off x="5733122" y="2439840"/>
              <a:ext cx="115498" cy="113953"/>
            </a:xfrm>
            <a:custGeom>
              <a:avLst/>
              <a:gdLst/>
              <a:ahLst/>
              <a:cxnLst/>
              <a:rect l="l" t="t" r="r" b="b"/>
              <a:pathLst>
                <a:path w="2250" h="2220" extrusionOk="0">
                  <a:moveTo>
                    <a:pt x="1125" y="0"/>
                  </a:moveTo>
                  <a:cubicBezTo>
                    <a:pt x="517" y="0"/>
                    <a:pt x="0" y="487"/>
                    <a:pt x="0" y="1125"/>
                  </a:cubicBezTo>
                  <a:cubicBezTo>
                    <a:pt x="0" y="1733"/>
                    <a:pt x="517" y="2219"/>
                    <a:pt x="1125" y="2219"/>
                  </a:cubicBezTo>
                  <a:cubicBezTo>
                    <a:pt x="1763" y="2219"/>
                    <a:pt x="2250" y="1733"/>
                    <a:pt x="2250" y="1125"/>
                  </a:cubicBezTo>
                  <a:cubicBezTo>
                    <a:pt x="2250" y="487"/>
                    <a:pt x="1763" y="0"/>
                    <a:pt x="11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4555;p81"/>
            <p:cNvSpPr/>
            <p:nvPr/>
          </p:nvSpPr>
          <p:spPr>
            <a:xfrm>
              <a:off x="5760722" y="239501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43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556;p81"/>
            <p:cNvSpPr/>
            <p:nvPr/>
          </p:nvSpPr>
          <p:spPr>
            <a:xfrm>
              <a:off x="5948755" y="2283757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7"/>
                    <a:pt x="4255" y="11977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557;p81"/>
            <p:cNvSpPr/>
            <p:nvPr/>
          </p:nvSpPr>
          <p:spPr>
            <a:xfrm>
              <a:off x="5814248" y="2478772"/>
              <a:ext cx="100545" cy="67180"/>
            </a:xfrm>
            <a:custGeom>
              <a:avLst/>
              <a:gdLst/>
              <a:ahLst/>
              <a:cxnLst/>
              <a:rect l="l" t="t" r="r" b="b"/>
              <a:pathLst>
                <a:path w="5575" h="3725" extrusionOk="0">
                  <a:moveTo>
                    <a:pt x="332" y="0"/>
                  </a:moveTo>
                  <a:cubicBezTo>
                    <a:pt x="313" y="0"/>
                    <a:pt x="294" y="2"/>
                    <a:pt x="274" y="6"/>
                  </a:cubicBezTo>
                  <a:cubicBezTo>
                    <a:pt x="122" y="67"/>
                    <a:pt x="1" y="219"/>
                    <a:pt x="61" y="371"/>
                  </a:cubicBezTo>
                  <a:cubicBezTo>
                    <a:pt x="639" y="1738"/>
                    <a:pt x="1764" y="3045"/>
                    <a:pt x="3192" y="3532"/>
                  </a:cubicBezTo>
                  <a:cubicBezTo>
                    <a:pt x="3585" y="3663"/>
                    <a:pt x="4000" y="3724"/>
                    <a:pt x="4424" y="3724"/>
                  </a:cubicBezTo>
                  <a:cubicBezTo>
                    <a:pt x="4690" y="3724"/>
                    <a:pt x="4959" y="3700"/>
                    <a:pt x="5229" y="3653"/>
                  </a:cubicBezTo>
                  <a:cubicBezTo>
                    <a:pt x="5574" y="3596"/>
                    <a:pt x="5456" y="3101"/>
                    <a:pt x="5132" y="3101"/>
                  </a:cubicBezTo>
                  <a:cubicBezTo>
                    <a:pt x="5114" y="3101"/>
                    <a:pt x="5096" y="3103"/>
                    <a:pt x="5077" y="3106"/>
                  </a:cubicBezTo>
                  <a:cubicBezTo>
                    <a:pt x="4872" y="3143"/>
                    <a:pt x="4671" y="3160"/>
                    <a:pt x="4476" y="3160"/>
                  </a:cubicBezTo>
                  <a:cubicBezTo>
                    <a:pt x="2870" y="3160"/>
                    <a:pt x="1580" y="1995"/>
                    <a:pt x="821" y="614"/>
                  </a:cubicBezTo>
                  <a:cubicBezTo>
                    <a:pt x="761" y="492"/>
                    <a:pt x="700" y="401"/>
                    <a:pt x="639" y="279"/>
                  </a:cubicBezTo>
                  <a:cubicBezTo>
                    <a:pt x="639" y="258"/>
                    <a:pt x="593" y="159"/>
                    <a:pt x="588" y="159"/>
                  </a:cubicBezTo>
                  <a:lnTo>
                    <a:pt x="588" y="159"/>
                  </a:lnTo>
                  <a:cubicBezTo>
                    <a:pt x="586" y="159"/>
                    <a:pt x="591" y="175"/>
                    <a:pt x="609" y="219"/>
                  </a:cubicBezTo>
                  <a:cubicBezTo>
                    <a:pt x="556" y="86"/>
                    <a:pt x="457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558;p81"/>
            <p:cNvSpPr/>
            <p:nvPr/>
          </p:nvSpPr>
          <p:spPr>
            <a:xfrm>
              <a:off x="5885705" y="2391823"/>
              <a:ext cx="78380" cy="100311"/>
            </a:xfrm>
            <a:custGeom>
              <a:avLst/>
              <a:gdLst/>
              <a:ahLst/>
              <a:cxnLst/>
              <a:rect l="l" t="t" r="r" b="b"/>
              <a:pathLst>
                <a:path w="4346" h="5562" extrusionOk="0">
                  <a:moveTo>
                    <a:pt x="2621" y="0"/>
                  </a:moveTo>
                  <a:cubicBezTo>
                    <a:pt x="2447" y="0"/>
                    <a:pt x="2268" y="143"/>
                    <a:pt x="2341" y="361"/>
                  </a:cubicBezTo>
                  <a:cubicBezTo>
                    <a:pt x="2736" y="1820"/>
                    <a:pt x="3162" y="3279"/>
                    <a:pt x="3587" y="4738"/>
                  </a:cubicBezTo>
                  <a:cubicBezTo>
                    <a:pt x="3610" y="4817"/>
                    <a:pt x="3632" y="4896"/>
                    <a:pt x="3655" y="4975"/>
                  </a:cubicBezTo>
                  <a:lnTo>
                    <a:pt x="3655" y="4975"/>
                  </a:lnTo>
                  <a:cubicBezTo>
                    <a:pt x="2544" y="4871"/>
                    <a:pt x="1454" y="4786"/>
                    <a:pt x="365" y="4678"/>
                  </a:cubicBezTo>
                  <a:cubicBezTo>
                    <a:pt x="356" y="4677"/>
                    <a:pt x="347" y="4676"/>
                    <a:pt x="338" y="4676"/>
                  </a:cubicBezTo>
                  <a:cubicBezTo>
                    <a:pt x="1" y="4676"/>
                    <a:pt x="10" y="5225"/>
                    <a:pt x="365" y="5255"/>
                  </a:cubicBezTo>
                  <a:cubicBezTo>
                    <a:pt x="1581" y="5377"/>
                    <a:pt x="2797" y="5468"/>
                    <a:pt x="4043" y="5559"/>
                  </a:cubicBezTo>
                  <a:cubicBezTo>
                    <a:pt x="4055" y="5561"/>
                    <a:pt x="4067" y="5562"/>
                    <a:pt x="4078" y="5562"/>
                  </a:cubicBezTo>
                  <a:cubicBezTo>
                    <a:pt x="4241" y="5562"/>
                    <a:pt x="4345" y="5367"/>
                    <a:pt x="4317" y="5225"/>
                  </a:cubicBezTo>
                  <a:cubicBezTo>
                    <a:pt x="3891" y="3735"/>
                    <a:pt x="3466" y="2276"/>
                    <a:pt x="3070" y="817"/>
                  </a:cubicBezTo>
                  <a:cubicBezTo>
                    <a:pt x="3010" y="605"/>
                    <a:pt x="2949" y="392"/>
                    <a:pt x="2888" y="209"/>
                  </a:cubicBezTo>
                  <a:cubicBezTo>
                    <a:pt x="2852" y="63"/>
                    <a:pt x="2737" y="0"/>
                    <a:pt x="2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559;p81"/>
            <p:cNvSpPr/>
            <p:nvPr/>
          </p:nvSpPr>
          <p:spPr>
            <a:xfrm>
              <a:off x="5871457" y="2398875"/>
              <a:ext cx="87181" cy="12083"/>
            </a:xfrm>
            <a:custGeom>
              <a:avLst/>
              <a:gdLst/>
              <a:ahLst/>
              <a:cxnLst/>
              <a:rect l="l" t="t" r="r" b="b"/>
              <a:pathLst>
                <a:path w="4834" h="670" fill="none" extrusionOk="0">
                  <a:moveTo>
                    <a:pt x="0" y="669"/>
                  </a:moveTo>
                  <a:lnTo>
                    <a:pt x="4833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560;p81"/>
            <p:cNvSpPr/>
            <p:nvPr/>
          </p:nvSpPr>
          <p:spPr>
            <a:xfrm>
              <a:off x="6152677" y="2321577"/>
              <a:ext cx="41120" cy="47721"/>
            </a:xfrm>
            <a:custGeom>
              <a:avLst/>
              <a:gdLst/>
              <a:ahLst/>
              <a:cxnLst/>
              <a:rect l="l" t="t" r="r" b="b"/>
              <a:pathLst>
                <a:path w="2280" h="2646" fill="none" extrusionOk="0">
                  <a:moveTo>
                    <a:pt x="0" y="2645"/>
                  </a:moveTo>
                  <a:lnTo>
                    <a:pt x="2280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561;p81"/>
            <p:cNvSpPr/>
            <p:nvPr/>
          </p:nvSpPr>
          <p:spPr>
            <a:xfrm>
              <a:off x="5664794" y="2302946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6"/>
                    <a:pt x="4255" y="11976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562;p81"/>
            <p:cNvSpPr/>
            <p:nvPr/>
          </p:nvSpPr>
          <p:spPr>
            <a:xfrm>
              <a:off x="5709196" y="2267868"/>
              <a:ext cx="97587" cy="31255"/>
            </a:xfrm>
            <a:custGeom>
              <a:avLst/>
              <a:gdLst/>
              <a:ahLst/>
              <a:cxnLst/>
              <a:rect l="l" t="t" r="r" b="b"/>
              <a:pathLst>
                <a:path w="5411" h="1733" extrusionOk="0">
                  <a:moveTo>
                    <a:pt x="3309" y="0"/>
                  </a:moveTo>
                  <a:cubicBezTo>
                    <a:pt x="3047" y="0"/>
                    <a:pt x="2781" y="31"/>
                    <a:pt x="2523" y="91"/>
                  </a:cubicBezTo>
                  <a:cubicBezTo>
                    <a:pt x="2037" y="213"/>
                    <a:pt x="1550" y="426"/>
                    <a:pt x="1125" y="699"/>
                  </a:cubicBezTo>
                  <a:cubicBezTo>
                    <a:pt x="699" y="973"/>
                    <a:pt x="304" y="1307"/>
                    <a:pt x="0" y="1733"/>
                  </a:cubicBezTo>
                  <a:cubicBezTo>
                    <a:pt x="395" y="1429"/>
                    <a:pt x="821" y="1186"/>
                    <a:pt x="1277" y="942"/>
                  </a:cubicBezTo>
                  <a:cubicBezTo>
                    <a:pt x="1702" y="730"/>
                    <a:pt x="2158" y="547"/>
                    <a:pt x="2614" y="456"/>
                  </a:cubicBezTo>
                  <a:cubicBezTo>
                    <a:pt x="2881" y="385"/>
                    <a:pt x="3159" y="355"/>
                    <a:pt x="3434" y="355"/>
                  </a:cubicBezTo>
                  <a:cubicBezTo>
                    <a:pt x="3629" y="355"/>
                    <a:pt x="3823" y="370"/>
                    <a:pt x="4012" y="395"/>
                  </a:cubicBezTo>
                  <a:cubicBezTo>
                    <a:pt x="4499" y="426"/>
                    <a:pt x="4955" y="608"/>
                    <a:pt x="5411" y="790"/>
                  </a:cubicBezTo>
                  <a:cubicBezTo>
                    <a:pt x="5046" y="487"/>
                    <a:pt x="4590" y="183"/>
                    <a:pt x="4073" y="91"/>
                  </a:cubicBezTo>
                  <a:cubicBezTo>
                    <a:pt x="3830" y="31"/>
                    <a:pt x="3572" y="0"/>
                    <a:pt x="3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563;p81"/>
            <p:cNvSpPr/>
            <p:nvPr/>
          </p:nvSpPr>
          <p:spPr>
            <a:xfrm>
              <a:off x="5984933" y="2245721"/>
              <a:ext cx="97587" cy="31471"/>
            </a:xfrm>
            <a:custGeom>
              <a:avLst/>
              <a:gdLst/>
              <a:ahLst/>
              <a:cxnLst/>
              <a:rect l="l" t="t" r="r" b="b"/>
              <a:pathLst>
                <a:path w="5411" h="1745" extrusionOk="0">
                  <a:moveTo>
                    <a:pt x="3266" y="1"/>
                  </a:moveTo>
                  <a:cubicBezTo>
                    <a:pt x="3018" y="1"/>
                    <a:pt x="2767" y="32"/>
                    <a:pt x="2523" y="104"/>
                  </a:cubicBezTo>
                  <a:cubicBezTo>
                    <a:pt x="2037" y="225"/>
                    <a:pt x="1550" y="438"/>
                    <a:pt x="1125" y="711"/>
                  </a:cubicBezTo>
                  <a:cubicBezTo>
                    <a:pt x="699" y="985"/>
                    <a:pt x="304" y="1319"/>
                    <a:pt x="0" y="1745"/>
                  </a:cubicBezTo>
                  <a:cubicBezTo>
                    <a:pt x="395" y="1441"/>
                    <a:pt x="821" y="1198"/>
                    <a:pt x="1277" y="955"/>
                  </a:cubicBezTo>
                  <a:cubicBezTo>
                    <a:pt x="1702" y="742"/>
                    <a:pt x="2158" y="560"/>
                    <a:pt x="2614" y="468"/>
                  </a:cubicBezTo>
                  <a:cubicBezTo>
                    <a:pt x="2918" y="387"/>
                    <a:pt x="3236" y="360"/>
                    <a:pt x="3549" y="360"/>
                  </a:cubicBezTo>
                  <a:cubicBezTo>
                    <a:pt x="3705" y="360"/>
                    <a:pt x="3860" y="367"/>
                    <a:pt x="4012" y="377"/>
                  </a:cubicBezTo>
                  <a:cubicBezTo>
                    <a:pt x="4499" y="438"/>
                    <a:pt x="4955" y="620"/>
                    <a:pt x="5411" y="803"/>
                  </a:cubicBezTo>
                  <a:cubicBezTo>
                    <a:pt x="5046" y="499"/>
                    <a:pt x="4590" y="195"/>
                    <a:pt x="4073" y="104"/>
                  </a:cubicBezTo>
                  <a:cubicBezTo>
                    <a:pt x="3817" y="39"/>
                    <a:pt x="3543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564;p81"/>
            <p:cNvSpPr/>
            <p:nvPr/>
          </p:nvSpPr>
          <p:spPr>
            <a:xfrm>
              <a:off x="6203103" y="2330360"/>
              <a:ext cx="63159" cy="82654"/>
            </a:xfrm>
            <a:custGeom>
              <a:avLst/>
              <a:gdLst/>
              <a:ahLst/>
              <a:cxnLst/>
              <a:rect l="l" t="t" r="r" b="b"/>
              <a:pathLst>
                <a:path w="3502" h="4583" extrusionOk="0">
                  <a:moveTo>
                    <a:pt x="3071" y="0"/>
                  </a:moveTo>
                  <a:cubicBezTo>
                    <a:pt x="1581" y="91"/>
                    <a:pt x="669" y="1095"/>
                    <a:pt x="274" y="2341"/>
                  </a:cubicBezTo>
                  <a:cubicBezTo>
                    <a:pt x="244" y="2371"/>
                    <a:pt x="244" y="2402"/>
                    <a:pt x="244" y="2432"/>
                  </a:cubicBezTo>
                  <a:cubicBezTo>
                    <a:pt x="61" y="3040"/>
                    <a:pt x="1" y="3739"/>
                    <a:pt x="31" y="4377"/>
                  </a:cubicBezTo>
                  <a:cubicBezTo>
                    <a:pt x="46" y="4514"/>
                    <a:pt x="153" y="4582"/>
                    <a:pt x="251" y="4582"/>
                  </a:cubicBezTo>
                  <a:cubicBezTo>
                    <a:pt x="350" y="4582"/>
                    <a:pt x="441" y="4514"/>
                    <a:pt x="426" y="4377"/>
                  </a:cubicBezTo>
                  <a:cubicBezTo>
                    <a:pt x="365" y="3769"/>
                    <a:pt x="426" y="3131"/>
                    <a:pt x="609" y="2523"/>
                  </a:cubicBezTo>
                  <a:cubicBezTo>
                    <a:pt x="1051" y="2177"/>
                    <a:pt x="1616" y="1977"/>
                    <a:pt x="2178" y="1977"/>
                  </a:cubicBezTo>
                  <a:cubicBezTo>
                    <a:pt x="2505" y="1977"/>
                    <a:pt x="2830" y="2044"/>
                    <a:pt x="3131" y="2189"/>
                  </a:cubicBezTo>
                  <a:cubicBezTo>
                    <a:pt x="3157" y="2200"/>
                    <a:pt x="3181" y="2204"/>
                    <a:pt x="3205" y="2204"/>
                  </a:cubicBezTo>
                  <a:cubicBezTo>
                    <a:pt x="3382" y="2204"/>
                    <a:pt x="3501" y="1935"/>
                    <a:pt x="3314" y="1854"/>
                  </a:cubicBezTo>
                  <a:cubicBezTo>
                    <a:pt x="2950" y="1679"/>
                    <a:pt x="2575" y="1600"/>
                    <a:pt x="2203" y="1600"/>
                  </a:cubicBezTo>
                  <a:cubicBezTo>
                    <a:pt x="1736" y="1600"/>
                    <a:pt x="1275" y="1726"/>
                    <a:pt x="852" y="1946"/>
                  </a:cubicBezTo>
                  <a:cubicBezTo>
                    <a:pt x="1247" y="1095"/>
                    <a:pt x="1946" y="456"/>
                    <a:pt x="3071" y="395"/>
                  </a:cubicBezTo>
                  <a:cubicBezTo>
                    <a:pt x="3314" y="395"/>
                    <a:pt x="3314" y="0"/>
                    <a:pt x="3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565;p81"/>
            <p:cNvSpPr/>
            <p:nvPr/>
          </p:nvSpPr>
          <p:spPr>
            <a:xfrm>
              <a:off x="5592330" y="2363255"/>
              <a:ext cx="59317" cy="82240"/>
            </a:xfrm>
            <a:custGeom>
              <a:avLst/>
              <a:gdLst/>
              <a:ahLst/>
              <a:cxnLst/>
              <a:rect l="l" t="t" r="r" b="b"/>
              <a:pathLst>
                <a:path w="3289" h="4560" extrusionOk="0">
                  <a:moveTo>
                    <a:pt x="431" y="0"/>
                  </a:moveTo>
                  <a:cubicBezTo>
                    <a:pt x="188" y="0"/>
                    <a:pt x="188" y="365"/>
                    <a:pt x="431" y="395"/>
                  </a:cubicBezTo>
                  <a:cubicBezTo>
                    <a:pt x="1465" y="456"/>
                    <a:pt x="2134" y="1094"/>
                    <a:pt x="2498" y="1945"/>
                  </a:cubicBezTo>
                  <a:cubicBezTo>
                    <a:pt x="2117" y="1713"/>
                    <a:pt x="1689" y="1589"/>
                    <a:pt x="1257" y="1589"/>
                  </a:cubicBezTo>
                  <a:cubicBezTo>
                    <a:pt x="897" y="1589"/>
                    <a:pt x="533" y="1675"/>
                    <a:pt x="188" y="1854"/>
                  </a:cubicBezTo>
                  <a:cubicBezTo>
                    <a:pt x="1" y="1935"/>
                    <a:pt x="120" y="2204"/>
                    <a:pt x="297" y="2204"/>
                  </a:cubicBezTo>
                  <a:cubicBezTo>
                    <a:pt x="321" y="2204"/>
                    <a:pt x="345" y="2199"/>
                    <a:pt x="371" y="2189"/>
                  </a:cubicBezTo>
                  <a:cubicBezTo>
                    <a:pt x="649" y="2044"/>
                    <a:pt x="949" y="1976"/>
                    <a:pt x="1249" y="1976"/>
                  </a:cubicBezTo>
                  <a:cubicBezTo>
                    <a:pt x="1767" y="1976"/>
                    <a:pt x="2288" y="2176"/>
                    <a:pt x="2711" y="2523"/>
                  </a:cubicBezTo>
                  <a:cubicBezTo>
                    <a:pt x="2863" y="3131"/>
                    <a:pt x="2924" y="3769"/>
                    <a:pt x="2893" y="4377"/>
                  </a:cubicBezTo>
                  <a:cubicBezTo>
                    <a:pt x="2878" y="4499"/>
                    <a:pt x="2962" y="4559"/>
                    <a:pt x="3053" y="4559"/>
                  </a:cubicBezTo>
                  <a:cubicBezTo>
                    <a:pt x="3144" y="4559"/>
                    <a:pt x="3243" y="4499"/>
                    <a:pt x="3258" y="4377"/>
                  </a:cubicBezTo>
                  <a:cubicBezTo>
                    <a:pt x="3289" y="3708"/>
                    <a:pt x="3228" y="3040"/>
                    <a:pt x="3045" y="2432"/>
                  </a:cubicBezTo>
                  <a:cubicBezTo>
                    <a:pt x="3045" y="2371"/>
                    <a:pt x="3045" y="2340"/>
                    <a:pt x="3015" y="2310"/>
                  </a:cubicBezTo>
                  <a:cubicBezTo>
                    <a:pt x="2650" y="1064"/>
                    <a:pt x="1799" y="91"/>
                    <a:pt x="4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566;p81"/>
            <p:cNvSpPr/>
            <p:nvPr/>
          </p:nvSpPr>
          <p:spPr>
            <a:xfrm>
              <a:off x="5756881" y="2933973"/>
              <a:ext cx="81248" cy="190666"/>
            </a:xfrm>
            <a:custGeom>
              <a:avLst/>
              <a:gdLst/>
              <a:ahLst/>
              <a:cxnLst/>
              <a:rect l="l" t="t" r="r" b="b"/>
              <a:pathLst>
                <a:path w="4505" h="10572" extrusionOk="0">
                  <a:moveTo>
                    <a:pt x="1079" y="0"/>
                  </a:moveTo>
                  <a:cubicBezTo>
                    <a:pt x="967" y="0"/>
                    <a:pt x="858" y="64"/>
                    <a:pt x="821" y="210"/>
                  </a:cubicBezTo>
                  <a:cubicBezTo>
                    <a:pt x="1" y="3796"/>
                    <a:pt x="1490" y="7778"/>
                    <a:pt x="3891" y="10483"/>
                  </a:cubicBezTo>
                  <a:cubicBezTo>
                    <a:pt x="3947" y="10546"/>
                    <a:pt x="4012" y="10572"/>
                    <a:pt x="4076" y="10572"/>
                  </a:cubicBezTo>
                  <a:cubicBezTo>
                    <a:pt x="4294" y="10572"/>
                    <a:pt x="4504" y="10276"/>
                    <a:pt x="4317" y="10088"/>
                  </a:cubicBezTo>
                  <a:cubicBezTo>
                    <a:pt x="3557" y="9237"/>
                    <a:pt x="2949" y="8204"/>
                    <a:pt x="2432" y="7201"/>
                  </a:cubicBezTo>
                  <a:cubicBezTo>
                    <a:pt x="1368" y="5103"/>
                    <a:pt x="852" y="2702"/>
                    <a:pt x="1368" y="362"/>
                  </a:cubicBezTo>
                  <a:cubicBezTo>
                    <a:pt x="1423" y="143"/>
                    <a:pt x="1248" y="0"/>
                    <a:pt x="10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567;p81"/>
            <p:cNvSpPr/>
            <p:nvPr/>
          </p:nvSpPr>
          <p:spPr>
            <a:xfrm>
              <a:off x="6493088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1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23" y="33557"/>
                    <a:pt x="275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7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9" y="3496"/>
                    <a:pt x="5503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568;p81"/>
            <p:cNvSpPr/>
            <p:nvPr/>
          </p:nvSpPr>
          <p:spPr>
            <a:xfrm>
              <a:off x="6592316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1" y="0"/>
                  </a:moveTo>
                  <a:cubicBezTo>
                    <a:pt x="457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4569;p81"/>
            <p:cNvSpPr/>
            <p:nvPr/>
          </p:nvSpPr>
          <p:spPr>
            <a:xfrm>
              <a:off x="6692086" y="3737540"/>
              <a:ext cx="168321" cy="630305"/>
            </a:xfrm>
            <a:custGeom>
              <a:avLst/>
              <a:gdLst/>
              <a:ahLst/>
              <a:cxnLst/>
              <a:rect l="l" t="t" r="r" b="b"/>
              <a:pathLst>
                <a:path w="9333" h="34949" extrusionOk="0">
                  <a:moveTo>
                    <a:pt x="7265" y="1"/>
                  </a:moveTo>
                  <a:lnTo>
                    <a:pt x="1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9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9" y="32554"/>
                  </a:cubicBezTo>
                  <a:cubicBezTo>
                    <a:pt x="6232" y="33071"/>
                    <a:pt x="6414" y="33649"/>
                    <a:pt x="6779" y="34105"/>
                  </a:cubicBezTo>
                  <a:cubicBezTo>
                    <a:pt x="7144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3" y="34949"/>
                    <a:pt x="9084" y="34886"/>
                    <a:pt x="933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4570;p81"/>
            <p:cNvSpPr/>
            <p:nvPr/>
          </p:nvSpPr>
          <p:spPr>
            <a:xfrm>
              <a:off x="6798438" y="3734799"/>
              <a:ext cx="76216" cy="629890"/>
            </a:xfrm>
            <a:custGeom>
              <a:avLst/>
              <a:gdLst/>
              <a:ahLst/>
              <a:cxnLst/>
              <a:rect l="l" t="t" r="r" b="b"/>
              <a:pathLst>
                <a:path w="4226" h="34926" extrusionOk="0">
                  <a:moveTo>
                    <a:pt x="3192" y="1"/>
                  </a:moveTo>
                  <a:lnTo>
                    <a:pt x="1368" y="153"/>
                  </a:lnTo>
                  <a:lnTo>
                    <a:pt x="0" y="29910"/>
                  </a:lnTo>
                  <a:cubicBezTo>
                    <a:pt x="0" y="29910"/>
                    <a:pt x="2462" y="32342"/>
                    <a:pt x="3465" y="34925"/>
                  </a:cubicBezTo>
                  <a:cubicBezTo>
                    <a:pt x="3648" y="34834"/>
                    <a:pt x="3800" y="34682"/>
                    <a:pt x="3921" y="34530"/>
                  </a:cubicBezTo>
                  <a:cubicBezTo>
                    <a:pt x="4165" y="34196"/>
                    <a:pt x="4225" y="33801"/>
                    <a:pt x="4225" y="33375"/>
                  </a:cubicBezTo>
                  <a:cubicBezTo>
                    <a:pt x="4073" y="33102"/>
                    <a:pt x="3891" y="32858"/>
                    <a:pt x="3709" y="32615"/>
                  </a:cubicBezTo>
                  <a:cubicBezTo>
                    <a:pt x="2888" y="31582"/>
                    <a:pt x="1854" y="30731"/>
                    <a:pt x="1095" y="29636"/>
                  </a:cubicBezTo>
                  <a:cubicBezTo>
                    <a:pt x="1095" y="29636"/>
                    <a:pt x="1064" y="29606"/>
                    <a:pt x="1064" y="29606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4571;p81"/>
            <p:cNvSpPr/>
            <p:nvPr/>
          </p:nvSpPr>
          <p:spPr>
            <a:xfrm>
              <a:off x="6377967" y="2650000"/>
              <a:ext cx="480777" cy="121334"/>
            </a:xfrm>
            <a:custGeom>
              <a:avLst/>
              <a:gdLst/>
              <a:ahLst/>
              <a:cxnLst/>
              <a:rect l="l" t="t" r="r" b="b"/>
              <a:pathLst>
                <a:path w="26658" h="6571" extrusionOk="0">
                  <a:moveTo>
                    <a:pt x="11842" y="1"/>
                  </a:moveTo>
                  <a:cubicBezTo>
                    <a:pt x="6595" y="1"/>
                    <a:pt x="3012" y="1164"/>
                    <a:pt x="1" y="6571"/>
                  </a:cubicBezTo>
                  <a:cubicBezTo>
                    <a:pt x="6293" y="6267"/>
                    <a:pt x="12615" y="5963"/>
                    <a:pt x="18907" y="5659"/>
                  </a:cubicBezTo>
                  <a:cubicBezTo>
                    <a:pt x="21491" y="5537"/>
                    <a:pt x="24074" y="5416"/>
                    <a:pt x="26658" y="5203"/>
                  </a:cubicBezTo>
                  <a:cubicBezTo>
                    <a:pt x="24956" y="2558"/>
                    <a:pt x="22433" y="613"/>
                    <a:pt x="18664" y="340"/>
                  </a:cubicBezTo>
                  <a:cubicBezTo>
                    <a:pt x="16105" y="171"/>
                    <a:pt x="13851" y="1"/>
                    <a:pt x="1184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4572;p81"/>
            <p:cNvSpPr/>
            <p:nvPr/>
          </p:nvSpPr>
          <p:spPr>
            <a:xfrm>
              <a:off x="6329181" y="2746053"/>
              <a:ext cx="565740" cy="143141"/>
            </a:xfrm>
            <a:custGeom>
              <a:avLst/>
              <a:gdLst/>
              <a:ahLst/>
              <a:cxnLst/>
              <a:rect l="l" t="t" r="r" b="b"/>
              <a:pathLst>
                <a:path w="31369" h="7752" extrusionOk="0">
                  <a:moveTo>
                    <a:pt x="29363" y="1"/>
                  </a:moveTo>
                  <a:cubicBezTo>
                    <a:pt x="26779" y="214"/>
                    <a:pt x="24196" y="335"/>
                    <a:pt x="21612" y="457"/>
                  </a:cubicBezTo>
                  <a:cubicBezTo>
                    <a:pt x="15320" y="761"/>
                    <a:pt x="8998" y="1065"/>
                    <a:pt x="2706" y="1369"/>
                  </a:cubicBezTo>
                  <a:cubicBezTo>
                    <a:pt x="1764" y="3040"/>
                    <a:pt x="882" y="5138"/>
                    <a:pt x="1" y="7752"/>
                  </a:cubicBezTo>
                  <a:cubicBezTo>
                    <a:pt x="10457" y="6627"/>
                    <a:pt x="20913" y="5563"/>
                    <a:pt x="31369" y="4621"/>
                  </a:cubicBezTo>
                  <a:cubicBezTo>
                    <a:pt x="30883" y="2980"/>
                    <a:pt x="30244" y="1399"/>
                    <a:pt x="29363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4573;p81"/>
            <p:cNvSpPr/>
            <p:nvPr/>
          </p:nvSpPr>
          <p:spPr>
            <a:xfrm>
              <a:off x="6250600" y="2952895"/>
              <a:ext cx="670631" cy="303435"/>
            </a:xfrm>
            <a:custGeom>
              <a:avLst/>
              <a:gdLst/>
              <a:ahLst/>
              <a:cxnLst/>
              <a:rect l="l" t="t" r="r" b="b"/>
              <a:pathLst>
                <a:path w="37185" h="16433" extrusionOk="0">
                  <a:moveTo>
                    <a:pt x="33283" y="0"/>
                  </a:moveTo>
                  <a:cubicBezTo>
                    <a:pt x="23200" y="0"/>
                    <a:pt x="13098" y="345"/>
                    <a:pt x="3020" y="1079"/>
                  </a:cubicBezTo>
                  <a:cubicBezTo>
                    <a:pt x="2655" y="2477"/>
                    <a:pt x="2291" y="3966"/>
                    <a:pt x="1896" y="5608"/>
                  </a:cubicBezTo>
                  <a:cubicBezTo>
                    <a:pt x="0" y="13772"/>
                    <a:pt x="3672" y="16432"/>
                    <a:pt x="9262" y="16432"/>
                  </a:cubicBezTo>
                  <a:cubicBezTo>
                    <a:pt x="19717" y="16432"/>
                    <a:pt x="36881" y="7127"/>
                    <a:pt x="36881" y="7127"/>
                  </a:cubicBezTo>
                  <a:cubicBezTo>
                    <a:pt x="36881" y="7127"/>
                    <a:pt x="37185" y="3997"/>
                    <a:pt x="36881" y="15"/>
                  </a:cubicBezTo>
                  <a:cubicBezTo>
                    <a:pt x="35682" y="5"/>
                    <a:pt x="34482" y="0"/>
                    <a:pt x="33283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4574;p81"/>
            <p:cNvSpPr/>
            <p:nvPr/>
          </p:nvSpPr>
          <p:spPr>
            <a:xfrm>
              <a:off x="6305067" y="2831360"/>
              <a:ext cx="610701" cy="141460"/>
            </a:xfrm>
            <a:custGeom>
              <a:avLst/>
              <a:gdLst/>
              <a:ahLst/>
              <a:cxnLst/>
              <a:rect l="l" t="t" r="r" b="b"/>
              <a:pathLst>
                <a:path w="33862" h="7661" extrusionOk="0">
                  <a:moveTo>
                    <a:pt x="32706" y="1"/>
                  </a:moveTo>
                  <a:cubicBezTo>
                    <a:pt x="22250" y="974"/>
                    <a:pt x="11794" y="2007"/>
                    <a:pt x="1338" y="3132"/>
                  </a:cubicBezTo>
                  <a:cubicBezTo>
                    <a:pt x="912" y="4500"/>
                    <a:pt x="456" y="6019"/>
                    <a:pt x="0" y="7661"/>
                  </a:cubicBezTo>
                  <a:cubicBezTo>
                    <a:pt x="10078" y="6927"/>
                    <a:pt x="20180" y="6582"/>
                    <a:pt x="30263" y="6582"/>
                  </a:cubicBezTo>
                  <a:cubicBezTo>
                    <a:pt x="31462" y="6582"/>
                    <a:pt x="32662" y="6587"/>
                    <a:pt x="33861" y="6597"/>
                  </a:cubicBezTo>
                  <a:cubicBezTo>
                    <a:pt x="33679" y="4530"/>
                    <a:pt x="33344" y="2220"/>
                    <a:pt x="3270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4575;p81"/>
            <p:cNvSpPr/>
            <p:nvPr/>
          </p:nvSpPr>
          <p:spPr>
            <a:xfrm>
              <a:off x="6451733" y="4266543"/>
              <a:ext cx="191586" cy="144478"/>
            </a:xfrm>
            <a:custGeom>
              <a:avLst/>
              <a:gdLst/>
              <a:ahLst/>
              <a:cxnLst/>
              <a:rect l="l" t="t" r="r" b="b"/>
              <a:pathLst>
                <a:path w="10623" h="8011" extrusionOk="0">
                  <a:moveTo>
                    <a:pt x="10501" y="0"/>
                  </a:moveTo>
                  <a:lnTo>
                    <a:pt x="10501" y="0"/>
                  </a:lnTo>
                  <a:cubicBezTo>
                    <a:pt x="9559" y="213"/>
                    <a:pt x="8677" y="730"/>
                    <a:pt x="8039" y="1490"/>
                  </a:cubicBezTo>
                  <a:cubicBezTo>
                    <a:pt x="7461" y="2219"/>
                    <a:pt x="7127" y="3131"/>
                    <a:pt x="6519" y="3861"/>
                  </a:cubicBezTo>
                  <a:cubicBezTo>
                    <a:pt x="5941" y="4560"/>
                    <a:pt x="5090" y="5046"/>
                    <a:pt x="4178" y="5198"/>
                  </a:cubicBezTo>
                  <a:cubicBezTo>
                    <a:pt x="4016" y="5234"/>
                    <a:pt x="3846" y="5254"/>
                    <a:pt x="3675" y="5254"/>
                  </a:cubicBezTo>
                  <a:cubicBezTo>
                    <a:pt x="3271" y="5254"/>
                    <a:pt x="2867" y="5142"/>
                    <a:pt x="2568" y="4864"/>
                  </a:cubicBezTo>
                  <a:cubicBezTo>
                    <a:pt x="2446" y="4742"/>
                    <a:pt x="2355" y="4560"/>
                    <a:pt x="2294" y="4377"/>
                  </a:cubicBezTo>
                  <a:lnTo>
                    <a:pt x="2294" y="4377"/>
                  </a:lnTo>
                  <a:cubicBezTo>
                    <a:pt x="0" y="5657"/>
                    <a:pt x="909" y="8011"/>
                    <a:pt x="3087" y="8011"/>
                  </a:cubicBezTo>
                  <a:cubicBezTo>
                    <a:pt x="3650" y="8011"/>
                    <a:pt x="4299" y="7853"/>
                    <a:pt x="4999" y="7478"/>
                  </a:cubicBezTo>
                  <a:cubicBezTo>
                    <a:pt x="8403" y="5624"/>
                    <a:pt x="9528" y="3952"/>
                    <a:pt x="9528" y="3952"/>
                  </a:cubicBezTo>
                  <a:cubicBezTo>
                    <a:pt x="9528" y="3952"/>
                    <a:pt x="10622" y="2706"/>
                    <a:pt x="1050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4576;p81"/>
            <p:cNvSpPr/>
            <p:nvPr/>
          </p:nvSpPr>
          <p:spPr>
            <a:xfrm>
              <a:off x="6732647" y="4266543"/>
              <a:ext cx="156814" cy="144424"/>
            </a:xfrm>
            <a:custGeom>
              <a:avLst/>
              <a:gdLst/>
              <a:ahLst/>
              <a:cxnLst/>
              <a:rect l="l" t="t" r="r" b="b"/>
              <a:pathLst>
                <a:path w="8695" h="800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1429"/>
                    <a:pt x="1004" y="2827"/>
                    <a:pt x="1825" y="4043"/>
                  </a:cubicBezTo>
                  <a:cubicBezTo>
                    <a:pt x="2220" y="4651"/>
                    <a:pt x="2706" y="5289"/>
                    <a:pt x="3223" y="5897"/>
                  </a:cubicBezTo>
                  <a:cubicBezTo>
                    <a:pt x="3952" y="6688"/>
                    <a:pt x="4803" y="7417"/>
                    <a:pt x="5806" y="7782"/>
                  </a:cubicBezTo>
                  <a:cubicBezTo>
                    <a:pt x="6121" y="7911"/>
                    <a:pt x="6470" y="8007"/>
                    <a:pt x="6818" y="8007"/>
                  </a:cubicBezTo>
                  <a:cubicBezTo>
                    <a:pt x="7042" y="8007"/>
                    <a:pt x="7265" y="7968"/>
                    <a:pt x="7478" y="7873"/>
                  </a:cubicBezTo>
                  <a:cubicBezTo>
                    <a:pt x="7934" y="7691"/>
                    <a:pt x="8238" y="7265"/>
                    <a:pt x="8390" y="6779"/>
                  </a:cubicBezTo>
                  <a:cubicBezTo>
                    <a:pt x="8694" y="5836"/>
                    <a:pt x="8390" y="4803"/>
                    <a:pt x="7873" y="3891"/>
                  </a:cubicBezTo>
                  <a:cubicBezTo>
                    <a:pt x="7873" y="4317"/>
                    <a:pt x="7813" y="4712"/>
                    <a:pt x="7569" y="5046"/>
                  </a:cubicBezTo>
                  <a:cubicBezTo>
                    <a:pt x="7291" y="5426"/>
                    <a:pt x="6780" y="5616"/>
                    <a:pt x="6283" y="5616"/>
                  </a:cubicBezTo>
                  <a:cubicBezTo>
                    <a:pt x="6184" y="5616"/>
                    <a:pt x="6085" y="5608"/>
                    <a:pt x="5989" y="5593"/>
                  </a:cubicBezTo>
                  <a:cubicBezTo>
                    <a:pt x="5411" y="5502"/>
                    <a:pt x="4895" y="5198"/>
                    <a:pt x="4530" y="4773"/>
                  </a:cubicBezTo>
                  <a:cubicBezTo>
                    <a:pt x="4165" y="4317"/>
                    <a:pt x="3983" y="3739"/>
                    <a:pt x="3740" y="3222"/>
                  </a:cubicBezTo>
                  <a:cubicBezTo>
                    <a:pt x="3010" y="1703"/>
                    <a:pt x="1612" y="517"/>
                    <a:pt x="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4577;p81"/>
            <p:cNvSpPr/>
            <p:nvPr/>
          </p:nvSpPr>
          <p:spPr>
            <a:xfrm>
              <a:off x="7002901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275" y="0"/>
                  </a:moveTo>
                  <a:cubicBezTo>
                    <a:pt x="1" y="730"/>
                    <a:pt x="123" y="1398"/>
                    <a:pt x="123" y="1398"/>
                  </a:cubicBezTo>
                  <a:lnTo>
                    <a:pt x="13314" y="1398"/>
                  </a:lnTo>
                  <a:lnTo>
                    <a:pt x="13345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4578;p81"/>
            <p:cNvSpPr/>
            <p:nvPr/>
          </p:nvSpPr>
          <p:spPr>
            <a:xfrm>
              <a:off x="7007843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78" y="760"/>
                    <a:pt x="2888" y="851"/>
                  </a:cubicBezTo>
                  <a:cubicBezTo>
                    <a:pt x="1034" y="1064"/>
                    <a:pt x="304" y="1855"/>
                    <a:pt x="1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4579;p81"/>
            <p:cNvSpPr/>
            <p:nvPr/>
          </p:nvSpPr>
          <p:spPr>
            <a:xfrm>
              <a:off x="7099929" y="4166773"/>
              <a:ext cx="144749" cy="131024"/>
            </a:xfrm>
            <a:custGeom>
              <a:avLst/>
              <a:gdLst/>
              <a:ahLst/>
              <a:cxnLst/>
              <a:rect l="l" t="t" r="r" b="b"/>
              <a:pathLst>
                <a:path w="802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802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4580;p81"/>
            <p:cNvSpPr/>
            <p:nvPr/>
          </p:nvSpPr>
          <p:spPr>
            <a:xfrm>
              <a:off x="7342230" y="4292856"/>
              <a:ext cx="186410" cy="63844"/>
            </a:xfrm>
            <a:custGeom>
              <a:avLst/>
              <a:gdLst/>
              <a:ahLst/>
              <a:cxnLst/>
              <a:rect l="l" t="t" r="r" b="b"/>
              <a:pathLst>
                <a:path w="10336" h="3540" extrusionOk="0">
                  <a:moveTo>
                    <a:pt x="1" y="0"/>
                  </a:moveTo>
                  <a:cubicBezTo>
                    <a:pt x="1" y="183"/>
                    <a:pt x="1" y="365"/>
                    <a:pt x="1" y="517"/>
                  </a:cubicBezTo>
                  <a:cubicBezTo>
                    <a:pt x="62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5" y="3341"/>
                    <a:pt x="4513" y="3539"/>
                    <a:pt x="5913" y="3539"/>
                  </a:cubicBezTo>
                  <a:cubicBezTo>
                    <a:pt x="6671" y="3539"/>
                    <a:pt x="7430" y="3481"/>
                    <a:pt x="8177" y="3374"/>
                  </a:cubicBezTo>
                  <a:cubicBezTo>
                    <a:pt x="8603" y="3314"/>
                    <a:pt x="9059" y="3222"/>
                    <a:pt x="9454" y="3010"/>
                  </a:cubicBezTo>
                  <a:cubicBezTo>
                    <a:pt x="9849" y="2797"/>
                    <a:pt x="10214" y="2463"/>
                    <a:pt x="10275" y="2007"/>
                  </a:cubicBezTo>
                  <a:cubicBezTo>
                    <a:pt x="10335" y="1703"/>
                    <a:pt x="10275" y="1399"/>
                    <a:pt x="10123" y="1125"/>
                  </a:cubicBezTo>
                  <a:cubicBezTo>
                    <a:pt x="9092" y="1776"/>
                    <a:pt x="7650" y="2112"/>
                    <a:pt x="6530" y="2112"/>
                  </a:cubicBezTo>
                  <a:cubicBezTo>
                    <a:pt x="6395" y="2112"/>
                    <a:pt x="6265" y="2108"/>
                    <a:pt x="6141" y="2098"/>
                  </a:cubicBezTo>
                  <a:cubicBezTo>
                    <a:pt x="4621" y="1946"/>
                    <a:pt x="3101" y="1429"/>
                    <a:pt x="1733" y="821"/>
                  </a:cubicBezTo>
                  <a:cubicBezTo>
                    <a:pt x="1186" y="608"/>
                    <a:pt x="639" y="365"/>
                    <a:pt x="92" y="92"/>
                  </a:cubicBezTo>
                  <a:cubicBezTo>
                    <a:pt x="92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4581;p81"/>
            <p:cNvSpPr/>
            <p:nvPr/>
          </p:nvSpPr>
          <p:spPr>
            <a:xfrm>
              <a:off x="7338947" y="4158892"/>
              <a:ext cx="129383" cy="163036"/>
            </a:xfrm>
            <a:custGeom>
              <a:avLst/>
              <a:gdLst/>
              <a:ahLst/>
              <a:cxnLst/>
              <a:rect l="l" t="t" r="r" b="b"/>
              <a:pathLst>
                <a:path w="7174" h="9040" extrusionOk="0">
                  <a:moveTo>
                    <a:pt x="1825" y="0"/>
                  </a:moveTo>
                  <a:cubicBezTo>
                    <a:pt x="1340" y="0"/>
                    <a:pt x="870" y="50"/>
                    <a:pt x="548" y="255"/>
                  </a:cubicBezTo>
                  <a:cubicBezTo>
                    <a:pt x="1" y="620"/>
                    <a:pt x="92" y="1319"/>
                    <a:pt x="122" y="1896"/>
                  </a:cubicBezTo>
                  <a:cubicBezTo>
                    <a:pt x="274" y="3720"/>
                    <a:pt x="213" y="5605"/>
                    <a:pt x="183" y="7428"/>
                  </a:cubicBezTo>
                  <a:cubicBezTo>
                    <a:pt x="213" y="7459"/>
                    <a:pt x="274" y="7489"/>
                    <a:pt x="274" y="7489"/>
                  </a:cubicBezTo>
                  <a:cubicBezTo>
                    <a:pt x="821" y="7763"/>
                    <a:pt x="1368" y="8036"/>
                    <a:pt x="1915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29" y="7155"/>
                    <a:pt x="6171" y="6638"/>
                    <a:pt x="7174" y="6486"/>
                  </a:cubicBezTo>
                  <a:cubicBezTo>
                    <a:pt x="6444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09" y="255"/>
                    <a:pt x="3678" y="164"/>
                    <a:pt x="3618" y="103"/>
                  </a:cubicBezTo>
                  <a:cubicBezTo>
                    <a:pt x="3526" y="42"/>
                    <a:pt x="3405" y="42"/>
                    <a:pt x="3283" y="42"/>
                  </a:cubicBezTo>
                  <a:cubicBezTo>
                    <a:pt x="3236" y="44"/>
                    <a:pt x="3187" y="45"/>
                    <a:pt x="3135" y="45"/>
                  </a:cubicBezTo>
                  <a:cubicBezTo>
                    <a:pt x="2760" y="45"/>
                    <a:pt x="2286" y="0"/>
                    <a:pt x="182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4582;p81"/>
            <p:cNvSpPr/>
            <p:nvPr/>
          </p:nvSpPr>
          <p:spPr>
            <a:xfrm>
              <a:off x="7411863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1" y="0"/>
                  </a:moveTo>
                  <a:cubicBezTo>
                    <a:pt x="2128" y="152"/>
                    <a:pt x="486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4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0" y="1854"/>
                    <a:pt x="5988" y="1642"/>
                    <a:pt x="5806" y="1490"/>
                  </a:cubicBezTo>
                  <a:cubicBezTo>
                    <a:pt x="5380" y="1125"/>
                    <a:pt x="4863" y="912"/>
                    <a:pt x="4377" y="669"/>
                  </a:cubicBezTo>
                  <a:cubicBezTo>
                    <a:pt x="3952" y="487"/>
                    <a:pt x="3526" y="243"/>
                    <a:pt x="316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4583;p81"/>
            <p:cNvSpPr/>
            <p:nvPr/>
          </p:nvSpPr>
          <p:spPr>
            <a:xfrm>
              <a:off x="7400897" y="4259473"/>
              <a:ext cx="55602" cy="29884"/>
            </a:xfrm>
            <a:custGeom>
              <a:avLst/>
              <a:gdLst/>
              <a:ahLst/>
              <a:cxnLst/>
              <a:rect l="l" t="t" r="r" b="b"/>
              <a:pathLst>
                <a:path w="3083" h="1657" extrusionOk="0">
                  <a:moveTo>
                    <a:pt x="122" y="1396"/>
                  </a:moveTo>
                  <a:cubicBezTo>
                    <a:pt x="124" y="1396"/>
                    <a:pt x="127" y="1396"/>
                    <a:pt x="129" y="1396"/>
                  </a:cubicBezTo>
                  <a:lnTo>
                    <a:pt x="129" y="1396"/>
                  </a:lnTo>
                  <a:cubicBezTo>
                    <a:pt x="117" y="1403"/>
                    <a:pt x="104" y="1413"/>
                    <a:pt x="91" y="1426"/>
                  </a:cubicBezTo>
                  <a:cubicBezTo>
                    <a:pt x="91" y="1426"/>
                    <a:pt x="91" y="1426"/>
                    <a:pt x="122" y="1396"/>
                  </a:cubicBezTo>
                  <a:close/>
                  <a:moveTo>
                    <a:pt x="329" y="1454"/>
                  </a:moveTo>
                  <a:lnTo>
                    <a:pt x="329" y="1454"/>
                  </a:lnTo>
                  <a:cubicBezTo>
                    <a:pt x="331" y="1455"/>
                    <a:pt x="333" y="1456"/>
                    <a:pt x="335" y="1456"/>
                  </a:cubicBezTo>
                  <a:cubicBezTo>
                    <a:pt x="335" y="1460"/>
                    <a:pt x="335" y="1463"/>
                    <a:pt x="335" y="1467"/>
                  </a:cubicBezTo>
                  <a:lnTo>
                    <a:pt x="335" y="1467"/>
                  </a:lnTo>
                  <a:cubicBezTo>
                    <a:pt x="333" y="1463"/>
                    <a:pt x="331" y="1459"/>
                    <a:pt x="329" y="1454"/>
                  </a:cubicBezTo>
                  <a:close/>
                  <a:moveTo>
                    <a:pt x="2361" y="1"/>
                  </a:moveTo>
                  <a:cubicBezTo>
                    <a:pt x="1525" y="1"/>
                    <a:pt x="736" y="571"/>
                    <a:pt x="213" y="1244"/>
                  </a:cubicBezTo>
                  <a:cubicBezTo>
                    <a:pt x="152" y="1304"/>
                    <a:pt x="0" y="1487"/>
                    <a:pt x="61" y="1578"/>
                  </a:cubicBezTo>
                  <a:cubicBezTo>
                    <a:pt x="100" y="1636"/>
                    <a:pt x="138" y="1657"/>
                    <a:pt x="184" y="1657"/>
                  </a:cubicBezTo>
                  <a:cubicBezTo>
                    <a:pt x="211" y="1657"/>
                    <a:pt x="240" y="1650"/>
                    <a:pt x="274" y="1639"/>
                  </a:cubicBezTo>
                  <a:cubicBezTo>
                    <a:pt x="274" y="1639"/>
                    <a:pt x="304" y="1639"/>
                    <a:pt x="304" y="1608"/>
                  </a:cubicBezTo>
                  <a:cubicBezTo>
                    <a:pt x="323" y="1590"/>
                    <a:pt x="334" y="1569"/>
                    <a:pt x="340" y="1547"/>
                  </a:cubicBezTo>
                  <a:lnTo>
                    <a:pt x="340" y="1547"/>
                  </a:lnTo>
                  <a:cubicBezTo>
                    <a:pt x="365" y="1544"/>
                    <a:pt x="365" y="1515"/>
                    <a:pt x="365" y="1487"/>
                  </a:cubicBezTo>
                  <a:cubicBezTo>
                    <a:pt x="426" y="1426"/>
                    <a:pt x="456" y="1396"/>
                    <a:pt x="517" y="1335"/>
                  </a:cubicBezTo>
                  <a:cubicBezTo>
                    <a:pt x="669" y="1122"/>
                    <a:pt x="851" y="940"/>
                    <a:pt x="1064" y="788"/>
                  </a:cubicBezTo>
                  <a:cubicBezTo>
                    <a:pt x="1449" y="493"/>
                    <a:pt x="1901" y="283"/>
                    <a:pt x="2371" y="283"/>
                  </a:cubicBezTo>
                  <a:cubicBezTo>
                    <a:pt x="2532" y="283"/>
                    <a:pt x="2695" y="308"/>
                    <a:pt x="2857" y="362"/>
                  </a:cubicBezTo>
                  <a:cubicBezTo>
                    <a:pt x="2875" y="368"/>
                    <a:pt x="2892" y="371"/>
                    <a:pt x="2908" y="371"/>
                  </a:cubicBezTo>
                  <a:cubicBezTo>
                    <a:pt x="3049" y="371"/>
                    <a:pt x="3083" y="143"/>
                    <a:pt x="2918" y="89"/>
                  </a:cubicBezTo>
                  <a:cubicBezTo>
                    <a:pt x="2732" y="28"/>
                    <a:pt x="2545" y="1"/>
                    <a:pt x="2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4584;p81"/>
            <p:cNvSpPr/>
            <p:nvPr/>
          </p:nvSpPr>
          <p:spPr>
            <a:xfrm>
              <a:off x="7383890" y="4234297"/>
              <a:ext cx="55620" cy="30118"/>
            </a:xfrm>
            <a:custGeom>
              <a:avLst/>
              <a:gdLst/>
              <a:ahLst/>
              <a:cxnLst/>
              <a:rect l="l" t="t" r="r" b="b"/>
              <a:pathLst>
                <a:path w="3084" h="1670" extrusionOk="0">
                  <a:moveTo>
                    <a:pt x="123" y="1393"/>
                  </a:moveTo>
                  <a:cubicBezTo>
                    <a:pt x="125" y="1394"/>
                    <a:pt x="127" y="1396"/>
                    <a:pt x="130" y="1397"/>
                  </a:cubicBezTo>
                  <a:lnTo>
                    <a:pt x="130" y="1397"/>
                  </a:lnTo>
                  <a:cubicBezTo>
                    <a:pt x="116" y="1403"/>
                    <a:pt x="104" y="1412"/>
                    <a:pt x="92" y="1424"/>
                  </a:cubicBezTo>
                  <a:cubicBezTo>
                    <a:pt x="92" y="1424"/>
                    <a:pt x="92" y="1424"/>
                    <a:pt x="123" y="1393"/>
                  </a:cubicBezTo>
                  <a:close/>
                  <a:moveTo>
                    <a:pt x="335" y="1581"/>
                  </a:moveTo>
                  <a:lnTo>
                    <a:pt x="335" y="1581"/>
                  </a:lnTo>
                  <a:cubicBezTo>
                    <a:pt x="334" y="1583"/>
                    <a:pt x="334" y="1584"/>
                    <a:pt x="333" y="1586"/>
                  </a:cubicBezTo>
                  <a:lnTo>
                    <a:pt x="333" y="1586"/>
                  </a:lnTo>
                  <a:cubicBezTo>
                    <a:pt x="334" y="1585"/>
                    <a:pt x="335" y="1583"/>
                    <a:pt x="335" y="1581"/>
                  </a:cubicBezTo>
                  <a:close/>
                  <a:moveTo>
                    <a:pt x="2365" y="1"/>
                  </a:moveTo>
                  <a:cubicBezTo>
                    <a:pt x="1514" y="1"/>
                    <a:pt x="740" y="590"/>
                    <a:pt x="214" y="1241"/>
                  </a:cubicBezTo>
                  <a:cubicBezTo>
                    <a:pt x="153" y="1333"/>
                    <a:pt x="1" y="1485"/>
                    <a:pt x="62" y="1606"/>
                  </a:cubicBezTo>
                  <a:cubicBezTo>
                    <a:pt x="99" y="1644"/>
                    <a:pt x="137" y="1670"/>
                    <a:pt x="182" y="1670"/>
                  </a:cubicBezTo>
                  <a:cubicBezTo>
                    <a:pt x="209" y="1670"/>
                    <a:pt x="240" y="1660"/>
                    <a:pt x="275" y="1636"/>
                  </a:cubicBezTo>
                  <a:lnTo>
                    <a:pt x="305" y="1636"/>
                  </a:lnTo>
                  <a:cubicBezTo>
                    <a:pt x="318" y="1620"/>
                    <a:pt x="328" y="1603"/>
                    <a:pt x="333" y="1586"/>
                  </a:cubicBezTo>
                  <a:lnTo>
                    <a:pt x="333" y="1586"/>
                  </a:lnTo>
                  <a:cubicBezTo>
                    <a:pt x="332" y="1588"/>
                    <a:pt x="330" y="1589"/>
                    <a:pt x="329" y="1589"/>
                  </a:cubicBezTo>
                  <a:cubicBezTo>
                    <a:pt x="322" y="1589"/>
                    <a:pt x="315" y="1576"/>
                    <a:pt x="335" y="1576"/>
                  </a:cubicBezTo>
                  <a:cubicBezTo>
                    <a:pt x="335" y="1578"/>
                    <a:pt x="335" y="1580"/>
                    <a:pt x="335" y="1581"/>
                  </a:cubicBezTo>
                  <a:lnTo>
                    <a:pt x="335" y="1581"/>
                  </a:lnTo>
                  <a:cubicBezTo>
                    <a:pt x="338" y="1571"/>
                    <a:pt x="340" y="1562"/>
                    <a:pt x="341" y="1552"/>
                  </a:cubicBezTo>
                  <a:lnTo>
                    <a:pt x="341" y="1552"/>
                  </a:lnTo>
                  <a:cubicBezTo>
                    <a:pt x="349" y="1531"/>
                    <a:pt x="366" y="1515"/>
                    <a:pt x="366" y="1515"/>
                  </a:cubicBezTo>
                  <a:cubicBezTo>
                    <a:pt x="427" y="1424"/>
                    <a:pt x="457" y="1393"/>
                    <a:pt x="518" y="1333"/>
                  </a:cubicBezTo>
                  <a:cubicBezTo>
                    <a:pt x="670" y="1120"/>
                    <a:pt x="852" y="937"/>
                    <a:pt x="1065" y="785"/>
                  </a:cubicBezTo>
                  <a:cubicBezTo>
                    <a:pt x="1427" y="491"/>
                    <a:pt x="1891" y="281"/>
                    <a:pt x="2367" y="281"/>
                  </a:cubicBezTo>
                  <a:cubicBezTo>
                    <a:pt x="2531" y="281"/>
                    <a:pt x="2695" y="306"/>
                    <a:pt x="2858" y="360"/>
                  </a:cubicBezTo>
                  <a:cubicBezTo>
                    <a:pt x="2873" y="366"/>
                    <a:pt x="2888" y="369"/>
                    <a:pt x="2901" y="369"/>
                  </a:cubicBezTo>
                  <a:cubicBezTo>
                    <a:pt x="3026" y="369"/>
                    <a:pt x="3083" y="141"/>
                    <a:pt x="2919" y="86"/>
                  </a:cubicBezTo>
                  <a:cubicBezTo>
                    <a:pt x="2732" y="28"/>
                    <a:pt x="2547" y="1"/>
                    <a:pt x="2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4585;p81"/>
            <p:cNvSpPr/>
            <p:nvPr/>
          </p:nvSpPr>
          <p:spPr>
            <a:xfrm>
              <a:off x="7377326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2320" y="1"/>
                  </a:moveTo>
                  <a:cubicBezTo>
                    <a:pt x="1474" y="1"/>
                    <a:pt x="706" y="571"/>
                    <a:pt x="183" y="1244"/>
                  </a:cubicBezTo>
                  <a:cubicBezTo>
                    <a:pt x="154" y="1273"/>
                    <a:pt x="104" y="1330"/>
                    <a:pt x="66" y="1391"/>
                  </a:cubicBezTo>
                  <a:lnTo>
                    <a:pt x="66" y="1391"/>
                  </a:lnTo>
                  <a:cubicBezTo>
                    <a:pt x="65" y="1392"/>
                    <a:pt x="63" y="1394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0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3" y="1639"/>
                  </a:cubicBezTo>
                  <a:cubicBezTo>
                    <a:pt x="243" y="1639"/>
                    <a:pt x="243" y="1639"/>
                    <a:pt x="274" y="1609"/>
                  </a:cubicBezTo>
                  <a:cubicBezTo>
                    <a:pt x="282" y="1600"/>
                    <a:pt x="289" y="1592"/>
                    <a:pt x="294" y="1583"/>
                  </a:cubicBezTo>
                  <a:lnTo>
                    <a:pt x="294" y="1583"/>
                  </a:lnTo>
                  <a:cubicBezTo>
                    <a:pt x="294" y="1583"/>
                    <a:pt x="295" y="1583"/>
                    <a:pt x="295" y="1583"/>
                  </a:cubicBezTo>
                  <a:cubicBezTo>
                    <a:pt x="298" y="1583"/>
                    <a:pt x="302" y="1577"/>
                    <a:pt x="303" y="1563"/>
                  </a:cubicBezTo>
                  <a:lnTo>
                    <a:pt x="303" y="1563"/>
                  </a:lnTo>
                  <a:cubicBezTo>
                    <a:pt x="301" y="1570"/>
                    <a:pt x="298" y="1576"/>
                    <a:pt x="294" y="1583"/>
                  </a:cubicBezTo>
                  <a:lnTo>
                    <a:pt x="294" y="1583"/>
                  </a:lnTo>
                  <a:cubicBezTo>
                    <a:pt x="289" y="1581"/>
                    <a:pt x="287" y="1565"/>
                    <a:pt x="304" y="1548"/>
                  </a:cubicBezTo>
                  <a:lnTo>
                    <a:pt x="304" y="1548"/>
                  </a:lnTo>
                  <a:cubicBezTo>
                    <a:pt x="304" y="1554"/>
                    <a:pt x="304" y="1559"/>
                    <a:pt x="303" y="1563"/>
                  </a:cubicBezTo>
                  <a:lnTo>
                    <a:pt x="303" y="1563"/>
                  </a:lnTo>
                  <a:cubicBezTo>
                    <a:pt x="306" y="1556"/>
                    <a:pt x="307" y="1550"/>
                    <a:pt x="309" y="1543"/>
                  </a:cubicBezTo>
                  <a:lnTo>
                    <a:pt x="309" y="1543"/>
                  </a:lnTo>
                  <a:cubicBezTo>
                    <a:pt x="317" y="1533"/>
                    <a:pt x="335" y="1510"/>
                    <a:pt x="335" y="1487"/>
                  </a:cubicBezTo>
                  <a:cubicBezTo>
                    <a:pt x="395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1" y="284"/>
                    <a:pt x="2664" y="308"/>
                    <a:pt x="2827" y="362"/>
                  </a:cubicBezTo>
                  <a:cubicBezTo>
                    <a:pt x="2845" y="368"/>
                    <a:pt x="2862" y="371"/>
                    <a:pt x="2877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696" y="29"/>
                    <a:pt x="2506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4586;p81"/>
            <p:cNvSpPr/>
            <p:nvPr/>
          </p:nvSpPr>
          <p:spPr>
            <a:xfrm>
              <a:off x="7111454" y="4234297"/>
              <a:ext cx="43518" cy="24455"/>
            </a:xfrm>
            <a:custGeom>
              <a:avLst/>
              <a:gdLst/>
              <a:ahLst/>
              <a:cxnLst/>
              <a:rect l="l" t="t" r="r" b="b"/>
              <a:pathLst>
                <a:path w="2413" h="1356" extrusionOk="0">
                  <a:moveTo>
                    <a:pt x="316" y="184"/>
                  </a:moveTo>
                  <a:cubicBezTo>
                    <a:pt x="321" y="192"/>
                    <a:pt x="327" y="200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6"/>
                    <a:pt x="316" y="184"/>
                  </a:cubicBezTo>
                  <a:close/>
                  <a:moveTo>
                    <a:pt x="633" y="1"/>
                  </a:moveTo>
                  <a:cubicBezTo>
                    <a:pt x="493" y="1"/>
                    <a:pt x="353" y="18"/>
                    <a:pt x="213" y="56"/>
                  </a:cubicBezTo>
                  <a:cubicBezTo>
                    <a:pt x="204" y="56"/>
                    <a:pt x="196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70"/>
                    <a:pt x="122" y="86"/>
                  </a:cubicBezTo>
                  <a:cubicBezTo>
                    <a:pt x="0" y="178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9"/>
                    <a:pt x="274" y="329"/>
                    <a:pt x="274" y="329"/>
                  </a:cubicBezTo>
                  <a:cubicBezTo>
                    <a:pt x="304" y="299"/>
                    <a:pt x="33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699" y="269"/>
                  </a:lnTo>
                  <a:cubicBezTo>
                    <a:pt x="1034" y="299"/>
                    <a:pt x="1368" y="390"/>
                    <a:pt x="1642" y="633"/>
                  </a:cubicBezTo>
                  <a:cubicBezTo>
                    <a:pt x="1854" y="816"/>
                    <a:pt x="2006" y="1029"/>
                    <a:pt x="2128" y="1272"/>
                  </a:cubicBezTo>
                  <a:cubicBezTo>
                    <a:pt x="2148" y="1331"/>
                    <a:pt x="2187" y="1355"/>
                    <a:pt x="2229" y="1355"/>
                  </a:cubicBezTo>
                  <a:cubicBezTo>
                    <a:pt x="2315" y="1355"/>
                    <a:pt x="2412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22" y="33"/>
                    <a:pt x="828" y="1"/>
                    <a:pt x="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4587;p81"/>
            <p:cNvSpPr/>
            <p:nvPr/>
          </p:nvSpPr>
          <p:spPr>
            <a:xfrm>
              <a:off x="7130084" y="4218083"/>
              <a:ext cx="43518" cy="24744"/>
            </a:xfrm>
            <a:custGeom>
              <a:avLst/>
              <a:gdLst/>
              <a:ahLst/>
              <a:cxnLst/>
              <a:rect l="l" t="t" r="r" b="b"/>
              <a:pathLst>
                <a:path w="2413" h="1372" extrusionOk="0">
                  <a:moveTo>
                    <a:pt x="319" y="205"/>
                  </a:moveTo>
                  <a:lnTo>
                    <a:pt x="319" y="205"/>
                  </a:lnTo>
                  <a:cubicBezTo>
                    <a:pt x="323" y="212"/>
                    <a:pt x="328" y="219"/>
                    <a:pt x="335" y="225"/>
                  </a:cubicBezTo>
                  <a:cubicBezTo>
                    <a:pt x="335" y="237"/>
                    <a:pt x="326" y="254"/>
                    <a:pt x="314" y="272"/>
                  </a:cubicBezTo>
                  <a:lnTo>
                    <a:pt x="314" y="272"/>
                  </a:lnTo>
                  <a:cubicBezTo>
                    <a:pt x="320" y="251"/>
                    <a:pt x="321" y="228"/>
                    <a:pt x="319" y="205"/>
                  </a:cubicBezTo>
                  <a:close/>
                  <a:moveTo>
                    <a:pt x="664" y="1"/>
                  </a:moveTo>
                  <a:cubicBezTo>
                    <a:pt x="514" y="1"/>
                    <a:pt x="364" y="16"/>
                    <a:pt x="214" y="43"/>
                  </a:cubicBezTo>
                  <a:cubicBezTo>
                    <a:pt x="183" y="73"/>
                    <a:pt x="153" y="73"/>
                    <a:pt x="122" y="104"/>
                  </a:cubicBezTo>
                  <a:cubicBezTo>
                    <a:pt x="1" y="165"/>
                    <a:pt x="31" y="377"/>
                    <a:pt x="183" y="377"/>
                  </a:cubicBezTo>
                  <a:cubicBezTo>
                    <a:pt x="219" y="377"/>
                    <a:pt x="248" y="366"/>
                    <a:pt x="269" y="347"/>
                  </a:cubicBezTo>
                  <a:lnTo>
                    <a:pt x="274" y="347"/>
                  </a:lnTo>
                  <a:cubicBezTo>
                    <a:pt x="274" y="345"/>
                    <a:pt x="274" y="344"/>
                    <a:pt x="274" y="343"/>
                  </a:cubicBezTo>
                  <a:lnTo>
                    <a:pt x="274" y="343"/>
                  </a:lnTo>
                  <a:cubicBezTo>
                    <a:pt x="274" y="342"/>
                    <a:pt x="275" y="342"/>
                    <a:pt x="275" y="342"/>
                  </a:cubicBezTo>
                  <a:lnTo>
                    <a:pt x="275" y="342"/>
                  </a:lnTo>
                  <a:cubicBezTo>
                    <a:pt x="274" y="344"/>
                    <a:pt x="274" y="345"/>
                    <a:pt x="274" y="347"/>
                  </a:cubicBezTo>
                  <a:cubicBezTo>
                    <a:pt x="305" y="317"/>
                    <a:pt x="335" y="317"/>
                    <a:pt x="396" y="317"/>
                  </a:cubicBezTo>
                  <a:lnTo>
                    <a:pt x="426" y="317"/>
                  </a:lnTo>
                  <a:cubicBezTo>
                    <a:pt x="457" y="286"/>
                    <a:pt x="487" y="286"/>
                    <a:pt x="517" y="286"/>
                  </a:cubicBezTo>
                  <a:lnTo>
                    <a:pt x="700" y="286"/>
                  </a:lnTo>
                  <a:cubicBezTo>
                    <a:pt x="1034" y="317"/>
                    <a:pt x="1369" y="408"/>
                    <a:pt x="1642" y="621"/>
                  </a:cubicBezTo>
                  <a:cubicBezTo>
                    <a:pt x="1855" y="803"/>
                    <a:pt x="2007" y="1046"/>
                    <a:pt x="2128" y="1289"/>
                  </a:cubicBezTo>
                  <a:cubicBezTo>
                    <a:pt x="2148" y="1347"/>
                    <a:pt x="2186" y="1372"/>
                    <a:pt x="2227" y="1372"/>
                  </a:cubicBezTo>
                  <a:cubicBezTo>
                    <a:pt x="2313" y="1372"/>
                    <a:pt x="2413" y="1262"/>
                    <a:pt x="2372" y="1137"/>
                  </a:cubicBezTo>
                  <a:cubicBezTo>
                    <a:pt x="2128" y="651"/>
                    <a:pt x="1733" y="256"/>
                    <a:pt x="1217" y="73"/>
                  </a:cubicBezTo>
                  <a:cubicBezTo>
                    <a:pt x="1033" y="23"/>
                    <a:pt x="848" y="1"/>
                    <a:pt x="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4588;p81"/>
            <p:cNvSpPr/>
            <p:nvPr/>
          </p:nvSpPr>
          <p:spPr>
            <a:xfrm>
              <a:off x="7148732" y="4198118"/>
              <a:ext cx="43879" cy="24437"/>
            </a:xfrm>
            <a:custGeom>
              <a:avLst/>
              <a:gdLst/>
              <a:ahLst/>
              <a:cxnLst/>
              <a:rect l="l" t="t" r="r" b="b"/>
              <a:pathLst>
                <a:path w="2433" h="1355" extrusionOk="0">
                  <a:moveTo>
                    <a:pt x="281" y="110"/>
                  </a:moveTo>
                  <a:cubicBezTo>
                    <a:pt x="288" y="112"/>
                    <a:pt x="296" y="115"/>
                    <a:pt x="304" y="117"/>
                  </a:cubicBezTo>
                  <a:cubicBezTo>
                    <a:pt x="304" y="129"/>
                    <a:pt x="304" y="140"/>
                    <a:pt x="306" y="152"/>
                  </a:cubicBezTo>
                  <a:lnTo>
                    <a:pt x="306" y="152"/>
                  </a:lnTo>
                  <a:cubicBezTo>
                    <a:pt x="300" y="137"/>
                    <a:pt x="291" y="123"/>
                    <a:pt x="281" y="110"/>
                  </a:cubicBezTo>
                  <a:close/>
                  <a:moveTo>
                    <a:pt x="315" y="182"/>
                  </a:moveTo>
                  <a:cubicBezTo>
                    <a:pt x="320" y="190"/>
                    <a:pt x="326" y="199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4"/>
                    <a:pt x="315" y="182"/>
                  </a:cubicBezTo>
                  <a:close/>
                  <a:moveTo>
                    <a:pt x="642" y="1"/>
                  </a:moveTo>
                  <a:cubicBezTo>
                    <a:pt x="498" y="1"/>
                    <a:pt x="353" y="18"/>
                    <a:pt x="213" y="56"/>
                  </a:cubicBezTo>
                  <a:cubicBezTo>
                    <a:pt x="204" y="56"/>
                    <a:pt x="195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69"/>
                    <a:pt x="122" y="86"/>
                  </a:cubicBezTo>
                  <a:cubicBezTo>
                    <a:pt x="0" y="177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8"/>
                    <a:pt x="274" y="329"/>
                    <a:pt x="274" y="329"/>
                  </a:cubicBezTo>
                  <a:cubicBezTo>
                    <a:pt x="304" y="299"/>
                    <a:pt x="36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730" y="269"/>
                  </a:lnTo>
                  <a:cubicBezTo>
                    <a:pt x="1034" y="299"/>
                    <a:pt x="1398" y="390"/>
                    <a:pt x="1642" y="633"/>
                  </a:cubicBezTo>
                  <a:cubicBezTo>
                    <a:pt x="1854" y="816"/>
                    <a:pt x="2006" y="1028"/>
                    <a:pt x="2128" y="1272"/>
                  </a:cubicBezTo>
                  <a:cubicBezTo>
                    <a:pt x="2148" y="1331"/>
                    <a:pt x="2190" y="1355"/>
                    <a:pt x="2235" y="1355"/>
                  </a:cubicBezTo>
                  <a:cubicBezTo>
                    <a:pt x="2328" y="1355"/>
                    <a:pt x="2433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39" y="33"/>
                    <a:pt x="84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4589;p81"/>
            <p:cNvSpPr/>
            <p:nvPr/>
          </p:nvSpPr>
          <p:spPr>
            <a:xfrm>
              <a:off x="7098847" y="3721093"/>
              <a:ext cx="155155" cy="464329"/>
            </a:xfrm>
            <a:custGeom>
              <a:avLst/>
              <a:gdLst/>
              <a:ahLst/>
              <a:cxnLst/>
              <a:rect l="l" t="t" r="r" b="b"/>
              <a:pathLst>
                <a:path w="8603" h="25746" extrusionOk="0">
                  <a:moveTo>
                    <a:pt x="0" y="1"/>
                  </a:moveTo>
                  <a:lnTo>
                    <a:pt x="4012" y="25746"/>
                  </a:lnTo>
                  <a:lnTo>
                    <a:pt x="8085" y="25746"/>
                  </a:lnTo>
                  <a:lnTo>
                    <a:pt x="86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4590;p81"/>
            <p:cNvSpPr/>
            <p:nvPr/>
          </p:nvSpPr>
          <p:spPr>
            <a:xfrm>
              <a:off x="7296745" y="3709045"/>
              <a:ext cx="163920" cy="486801"/>
            </a:xfrm>
            <a:custGeom>
              <a:avLst/>
              <a:gdLst/>
              <a:ahLst/>
              <a:cxnLst/>
              <a:rect l="l" t="t" r="r" b="b"/>
              <a:pathLst>
                <a:path w="9089" h="26992" extrusionOk="0">
                  <a:moveTo>
                    <a:pt x="9088" y="0"/>
                  </a:moveTo>
                  <a:lnTo>
                    <a:pt x="0" y="669"/>
                  </a:lnTo>
                  <a:lnTo>
                    <a:pt x="2189" y="26414"/>
                  </a:lnTo>
                  <a:lnTo>
                    <a:pt x="6930" y="26991"/>
                  </a:lnTo>
                  <a:lnTo>
                    <a:pt x="90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4591;p81"/>
            <p:cNvSpPr/>
            <p:nvPr/>
          </p:nvSpPr>
          <p:spPr>
            <a:xfrm>
              <a:off x="6978788" y="2886505"/>
              <a:ext cx="412803" cy="253338"/>
            </a:xfrm>
            <a:custGeom>
              <a:avLst/>
              <a:gdLst/>
              <a:ahLst/>
              <a:cxnLst/>
              <a:rect l="l" t="t" r="r" b="b"/>
              <a:pathLst>
                <a:path w="22889" h="14047" extrusionOk="0">
                  <a:moveTo>
                    <a:pt x="16229" y="1"/>
                  </a:moveTo>
                  <a:cubicBezTo>
                    <a:pt x="14082" y="1"/>
                    <a:pt x="11849" y="107"/>
                    <a:pt x="9666" y="197"/>
                  </a:cubicBezTo>
                  <a:cubicBezTo>
                    <a:pt x="1" y="592"/>
                    <a:pt x="305" y="9833"/>
                    <a:pt x="305" y="9833"/>
                  </a:cubicBezTo>
                  <a:cubicBezTo>
                    <a:pt x="305" y="9833"/>
                    <a:pt x="12397" y="14047"/>
                    <a:pt x="20964" y="14047"/>
                  </a:cubicBezTo>
                  <a:cubicBezTo>
                    <a:pt x="21629" y="14047"/>
                    <a:pt x="22273" y="14021"/>
                    <a:pt x="22889" y="13966"/>
                  </a:cubicBezTo>
                  <a:cubicBezTo>
                    <a:pt x="22250" y="9194"/>
                    <a:pt x="20730" y="4544"/>
                    <a:pt x="18420" y="319"/>
                  </a:cubicBezTo>
                  <a:cubicBezTo>
                    <a:pt x="18451" y="228"/>
                    <a:pt x="18451" y="136"/>
                    <a:pt x="18451" y="45"/>
                  </a:cubicBezTo>
                  <a:cubicBezTo>
                    <a:pt x="17725" y="14"/>
                    <a:pt x="16982" y="1"/>
                    <a:pt x="16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4592;p81"/>
            <p:cNvSpPr/>
            <p:nvPr/>
          </p:nvSpPr>
          <p:spPr>
            <a:xfrm>
              <a:off x="7310993" y="2887316"/>
              <a:ext cx="207781" cy="251083"/>
            </a:xfrm>
            <a:custGeom>
              <a:avLst/>
              <a:gdLst/>
              <a:ahLst/>
              <a:cxnLst/>
              <a:rect l="l" t="t" r="r" b="b"/>
              <a:pathLst>
                <a:path w="11521" h="13922" extrusionOk="0">
                  <a:moveTo>
                    <a:pt x="31" y="0"/>
                  </a:moveTo>
                  <a:cubicBezTo>
                    <a:pt x="31" y="91"/>
                    <a:pt x="0" y="183"/>
                    <a:pt x="0" y="274"/>
                  </a:cubicBezTo>
                  <a:cubicBezTo>
                    <a:pt x="2310" y="4499"/>
                    <a:pt x="3830" y="9149"/>
                    <a:pt x="4469" y="13921"/>
                  </a:cubicBezTo>
                  <a:cubicBezTo>
                    <a:pt x="8025" y="13587"/>
                    <a:pt x="10639" y="12280"/>
                    <a:pt x="10882" y="9271"/>
                  </a:cubicBezTo>
                  <a:cubicBezTo>
                    <a:pt x="11520" y="2098"/>
                    <a:pt x="6444" y="304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4593;p81"/>
            <p:cNvSpPr/>
            <p:nvPr/>
          </p:nvSpPr>
          <p:spPr>
            <a:xfrm>
              <a:off x="6756218" y="2228155"/>
              <a:ext cx="1034993" cy="623506"/>
            </a:xfrm>
            <a:custGeom>
              <a:avLst/>
              <a:gdLst/>
              <a:ahLst/>
              <a:cxnLst/>
              <a:rect l="l" t="t" r="r" b="b"/>
              <a:pathLst>
                <a:path w="57388" h="34572" extrusionOk="0">
                  <a:moveTo>
                    <a:pt x="29376" y="1"/>
                  </a:moveTo>
                  <a:cubicBezTo>
                    <a:pt x="22886" y="1"/>
                    <a:pt x="16687" y="2526"/>
                    <a:pt x="13527" y="11442"/>
                  </a:cubicBezTo>
                  <a:cubicBezTo>
                    <a:pt x="10092" y="21017"/>
                    <a:pt x="2189" y="18494"/>
                    <a:pt x="1" y="29133"/>
                  </a:cubicBezTo>
                  <a:cubicBezTo>
                    <a:pt x="1" y="29133"/>
                    <a:pt x="1521" y="29923"/>
                    <a:pt x="4256" y="30896"/>
                  </a:cubicBezTo>
                  <a:cubicBezTo>
                    <a:pt x="5198" y="28251"/>
                    <a:pt x="7174" y="27127"/>
                    <a:pt x="7174" y="27127"/>
                  </a:cubicBezTo>
                  <a:lnTo>
                    <a:pt x="7174" y="27127"/>
                  </a:lnTo>
                  <a:lnTo>
                    <a:pt x="6232" y="31564"/>
                  </a:lnTo>
                  <a:cubicBezTo>
                    <a:pt x="10809" y="33011"/>
                    <a:pt x="17616" y="34572"/>
                    <a:pt x="25926" y="34572"/>
                  </a:cubicBezTo>
                  <a:cubicBezTo>
                    <a:pt x="27219" y="34572"/>
                    <a:pt x="28548" y="34534"/>
                    <a:pt x="29910" y="34452"/>
                  </a:cubicBezTo>
                  <a:cubicBezTo>
                    <a:pt x="35716" y="34118"/>
                    <a:pt x="40366" y="33722"/>
                    <a:pt x="44014" y="33358"/>
                  </a:cubicBezTo>
                  <a:cubicBezTo>
                    <a:pt x="43983" y="31200"/>
                    <a:pt x="44075" y="27704"/>
                    <a:pt x="44075" y="27704"/>
                  </a:cubicBezTo>
                  <a:cubicBezTo>
                    <a:pt x="44075" y="27704"/>
                    <a:pt x="45746" y="30652"/>
                    <a:pt x="46537" y="33084"/>
                  </a:cubicBezTo>
                  <a:cubicBezTo>
                    <a:pt x="52312" y="32415"/>
                    <a:pt x="54804" y="31868"/>
                    <a:pt x="54804" y="31868"/>
                  </a:cubicBezTo>
                  <a:cubicBezTo>
                    <a:pt x="54804" y="31868"/>
                    <a:pt x="57388" y="25060"/>
                    <a:pt x="51309" y="21443"/>
                  </a:cubicBezTo>
                  <a:cubicBezTo>
                    <a:pt x="46506" y="18616"/>
                    <a:pt x="46901" y="12446"/>
                    <a:pt x="45473" y="7825"/>
                  </a:cubicBezTo>
                  <a:cubicBezTo>
                    <a:pt x="43467" y="1351"/>
                    <a:pt x="36810" y="348"/>
                    <a:pt x="30883" y="44"/>
                  </a:cubicBezTo>
                  <a:cubicBezTo>
                    <a:pt x="30380" y="16"/>
                    <a:pt x="29877" y="1"/>
                    <a:pt x="29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4594;p81"/>
            <p:cNvSpPr/>
            <p:nvPr/>
          </p:nvSpPr>
          <p:spPr>
            <a:xfrm>
              <a:off x="7505591" y="2593003"/>
              <a:ext cx="79210" cy="97930"/>
            </a:xfrm>
            <a:custGeom>
              <a:avLst/>
              <a:gdLst/>
              <a:ahLst/>
              <a:cxnLst/>
              <a:rect l="l" t="t" r="r" b="b"/>
              <a:pathLst>
                <a:path w="4392" h="5430" extrusionOk="0">
                  <a:moveTo>
                    <a:pt x="1539" y="0"/>
                  </a:moveTo>
                  <a:cubicBezTo>
                    <a:pt x="911" y="0"/>
                    <a:pt x="426" y="118"/>
                    <a:pt x="426" y="118"/>
                  </a:cubicBezTo>
                  <a:lnTo>
                    <a:pt x="1" y="5377"/>
                  </a:lnTo>
                  <a:cubicBezTo>
                    <a:pt x="1" y="5377"/>
                    <a:pt x="347" y="5429"/>
                    <a:pt x="844" y="5429"/>
                  </a:cubicBezTo>
                  <a:cubicBezTo>
                    <a:pt x="2120" y="5429"/>
                    <a:pt x="4391" y="5083"/>
                    <a:pt x="4347" y="2611"/>
                  </a:cubicBezTo>
                  <a:cubicBezTo>
                    <a:pt x="4308" y="393"/>
                    <a:pt x="2685" y="0"/>
                    <a:pt x="15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4595;p81"/>
            <p:cNvSpPr/>
            <p:nvPr/>
          </p:nvSpPr>
          <p:spPr>
            <a:xfrm>
              <a:off x="6972205" y="2591579"/>
              <a:ext cx="121718" cy="108481"/>
            </a:xfrm>
            <a:custGeom>
              <a:avLst/>
              <a:gdLst/>
              <a:ahLst/>
              <a:cxnLst/>
              <a:rect l="l" t="t" r="r" b="b"/>
              <a:pathLst>
                <a:path w="6749" h="6015" extrusionOk="0">
                  <a:moveTo>
                    <a:pt x="3401" y="1"/>
                  </a:moveTo>
                  <a:cubicBezTo>
                    <a:pt x="2926" y="1"/>
                    <a:pt x="2439" y="105"/>
                    <a:pt x="1977" y="380"/>
                  </a:cubicBezTo>
                  <a:cubicBezTo>
                    <a:pt x="1" y="1535"/>
                    <a:pt x="244" y="4787"/>
                    <a:pt x="3071" y="5760"/>
                  </a:cubicBezTo>
                  <a:cubicBezTo>
                    <a:pt x="3591" y="5941"/>
                    <a:pt x="4045" y="6014"/>
                    <a:pt x="4439" y="6014"/>
                  </a:cubicBezTo>
                  <a:cubicBezTo>
                    <a:pt x="6165" y="6014"/>
                    <a:pt x="6749" y="4605"/>
                    <a:pt x="6749" y="4605"/>
                  </a:cubicBezTo>
                  <a:lnTo>
                    <a:pt x="6323" y="1079"/>
                  </a:lnTo>
                  <a:cubicBezTo>
                    <a:pt x="6323" y="1079"/>
                    <a:pt x="4927" y="1"/>
                    <a:pt x="340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4596;p81"/>
            <p:cNvSpPr/>
            <p:nvPr/>
          </p:nvSpPr>
          <p:spPr>
            <a:xfrm>
              <a:off x="7057186" y="2259644"/>
              <a:ext cx="464870" cy="630431"/>
            </a:xfrm>
            <a:custGeom>
              <a:avLst/>
              <a:gdLst/>
              <a:ahLst/>
              <a:cxnLst/>
              <a:rect l="l" t="t" r="r" b="b"/>
              <a:pathLst>
                <a:path w="25776" h="34956" extrusionOk="0">
                  <a:moveTo>
                    <a:pt x="9848" y="0"/>
                  </a:moveTo>
                  <a:cubicBezTo>
                    <a:pt x="4438" y="0"/>
                    <a:pt x="0" y="4438"/>
                    <a:pt x="0" y="9848"/>
                  </a:cubicBezTo>
                  <a:lnTo>
                    <a:pt x="0" y="16991"/>
                  </a:lnTo>
                  <a:lnTo>
                    <a:pt x="21824" y="16991"/>
                  </a:lnTo>
                  <a:cubicBezTo>
                    <a:pt x="21824" y="16991"/>
                    <a:pt x="25107" y="27812"/>
                    <a:pt x="13861" y="29727"/>
                  </a:cubicBezTo>
                  <a:cubicBezTo>
                    <a:pt x="13590" y="33370"/>
                    <a:pt x="15048" y="34956"/>
                    <a:pt x="17617" y="34956"/>
                  </a:cubicBezTo>
                  <a:cubicBezTo>
                    <a:pt x="17641" y="34956"/>
                    <a:pt x="17666" y="34955"/>
                    <a:pt x="17690" y="34955"/>
                  </a:cubicBezTo>
                  <a:lnTo>
                    <a:pt x="17083" y="34682"/>
                  </a:lnTo>
                  <a:lnTo>
                    <a:pt x="16475" y="31034"/>
                  </a:lnTo>
                  <a:cubicBezTo>
                    <a:pt x="21642" y="30761"/>
                    <a:pt x="25745" y="26475"/>
                    <a:pt x="25745" y="21247"/>
                  </a:cubicBezTo>
                  <a:lnTo>
                    <a:pt x="25745" y="9848"/>
                  </a:lnTo>
                  <a:cubicBezTo>
                    <a:pt x="25776" y="4438"/>
                    <a:pt x="21338" y="0"/>
                    <a:pt x="15927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4597;p81"/>
            <p:cNvSpPr/>
            <p:nvPr/>
          </p:nvSpPr>
          <p:spPr>
            <a:xfrm>
              <a:off x="7059936" y="2566077"/>
              <a:ext cx="452264" cy="460019"/>
            </a:xfrm>
            <a:custGeom>
              <a:avLst/>
              <a:gdLst/>
              <a:ahLst/>
              <a:cxnLst/>
              <a:rect l="l" t="t" r="r" b="b"/>
              <a:pathLst>
                <a:path w="25077" h="25507" extrusionOk="0">
                  <a:moveTo>
                    <a:pt x="1" y="0"/>
                  </a:moveTo>
                  <a:lnTo>
                    <a:pt x="1" y="4256"/>
                  </a:lnTo>
                  <a:cubicBezTo>
                    <a:pt x="1" y="9484"/>
                    <a:pt x="4134" y="13770"/>
                    <a:pt x="9332" y="14043"/>
                  </a:cubicBezTo>
                  <a:lnTo>
                    <a:pt x="9119" y="17691"/>
                  </a:lnTo>
                  <a:lnTo>
                    <a:pt x="2736" y="18207"/>
                  </a:lnTo>
                  <a:cubicBezTo>
                    <a:pt x="2736" y="18207"/>
                    <a:pt x="4421" y="25507"/>
                    <a:pt x="11490" y="25507"/>
                  </a:cubicBezTo>
                  <a:cubicBezTo>
                    <a:pt x="11590" y="25507"/>
                    <a:pt x="11692" y="25505"/>
                    <a:pt x="11794" y="25502"/>
                  </a:cubicBezTo>
                  <a:cubicBezTo>
                    <a:pt x="19089" y="25290"/>
                    <a:pt x="20670" y="18663"/>
                    <a:pt x="20670" y="18663"/>
                  </a:cubicBezTo>
                  <a:lnTo>
                    <a:pt x="17265" y="17721"/>
                  </a:lnTo>
                  <a:cubicBezTo>
                    <a:pt x="15259" y="17447"/>
                    <a:pt x="13557" y="16414"/>
                    <a:pt x="13831" y="12736"/>
                  </a:cubicBezTo>
                  <a:cubicBezTo>
                    <a:pt x="25077" y="10821"/>
                    <a:pt x="21794" y="0"/>
                    <a:pt x="2179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4598;p81"/>
            <p:cNvSpPr/>
            <p:nvPr/>
          </p:nvSpPr>
          <p:spPr>
            <a:xfrm>
              <a:off x="7287998" y="2143968"/>
              <a:ext cx="86604" cy="101988"/>
            </a:xfrm>
            <a:custGeom>
              <a:avLst/>
              <a:gdLst/>
              <a:ahLst/>
              <a:cxnLst/>
              <a:rect l="l" t="t" r="r" b="b"/>
              <a:pathLst>
                <a:path w="4802" h="5655" extrusionOk="0">
                  <a:moveTo>
                    <a:pt x="1054" y="1"/>
                  </a:moveTo>
                  <a:cubicBezTo>
                    <a:pt x="1" y="1"/>
                    <a:pt x="333" y="5654"/>
                    <a:pt x="333" y="5654"/>
                  </a:cubicBezTo>
                  <a:cubicBezTo>
                    <a:pt x="2552" y="5350"/>
                    <a:pt x="4801" y="1733"/>
                    <a:pt x="3829" y="1369"/>
                  </a:cubicBezTo>
                  <a:cubicBezTo>
                    <a:pt x="3779" y="1350"/>
                    <a:pt x="3728" y="1341"/>
                    <a:pt x="3674" y="1341"/>
                  </a:cubicBezTo>
                  <a:cubicBezTo>
                    <a:pt x="2678" y="1341"/>
                    <a:pt x="1063" y="4408"/>
                    <a:pt x="1063" y="4408"/>
                  </a:cubicBezTo>
                  <a:cubicBezTo>
                    <a:pt x="1063" y="4408"/>
                    <a:pt x="2126" y="31"/>
                    <a:pt x="1063" y="1"/>
                  </a:cubicBezTo>
                  <a:cubicBezTo>
                    <a:pt x="1060" y="1"/>
                    <a:pt x="1057" y="1"/>
                    <a:pt x="1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4599;p81"/>
            <p:cNvSpPr/>
            <p:nvPr/>
          </p:nvSpPr>
          <p:spPr>
            <a:xfrm>
              <a:off x="7036897" y="2228642"/>
              <a:ext cx="515801" cy="329770"/>
            </a:xfrm>
            <a:custGeom>
              <a:avLst/>
              <a:gdLst/>
              <a:ahLst/>
              <a:cxnLst/>
              <a:rect l="l" t="t" r="r" b="b"/>
              <a:pathLst>
                <a:path w="28600" h="18285" extrusionOk="0">
                  <a:moveTo>
                    <a:pt x="16396" y="1"/>
                  </a:moveTo>
                  <a:cubicBezTo>
                    <a:pt x="15944" y="1"/>
                    <a:pt x="15474" y="26"/>
                    <a:pt x="14986" y="78"/>
                  </a:cubicBezTo>
                  <a:cubicBezTo>
                    <a:pt x="1308" y="1567"/>
                    <a:pt x="0" y="6035"/>
                    <a:pt x="122" y="18285"/>
                  </a:cubicBezTo>
                  <a:lnTo>
                    <a:pt x="7387" y="18285"/>
                  </a:lnTo>
                  <a:lnTo>
                    <a:pt x="8785" y="13422"/>
                  </a:lnTo>
                  <a:lnTo>
                    <a:pt x="8785" y="18285"/>
                  </a:lnTo>
                  <a:lnTo>
                    <a:pt x="19363" y="18285"/>
                  </a:lnTo>
                  <a:lnTo>
                    <a:pt x="21825" y="14668"/>
                  </a:lnTo>
                  <a:lnTo>
                    <a:pt x="22493" y="18285"/>
                  </a:lnTo>
                  <a:lnTo>
                    <a:pt x="28147" y="18285"/>
                  </a:lnTo>
                  <a:cubicBezTo>
                    <a:pt x="28147" y="18285"/>
                    <a:pt x="28599" y="1"/>
                    <a:pt x="16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4600;p81"/>
            <p:cNvSpPr/>
            <p:nvPr/>
          </p:nvSpPr>
          <p:spPr>
            <a:xfrm>
              <a:off x="7127343" y="2634592"/>
              <a:ext cx="23590" cy="45520"/>
            </a:xfrm>
            <a:custGeom>
              <a:avLst/>
              <a:gdLst/>
              <a:ahLst/>
              <a:cxnLst/>
              <a:rect l="l" t="t" r="r" b="b"/>
              <a:pathLst>
                <a:path w="1308" h="2524" extrusionOk="0">
                  <a:moveTo>
                    <a:pt x="669" y="1"/>
                  </a:moveTo>
                  <a:cubicBezTo>
                    <a:pt x="274" y="1"/>
                    <a:pt x="1" y="578"/>
                    <a:pt x="1" y="1247"/>
                  </a:cubicBezTo>
                  <a:cubicBezTo>
                    <a:pt x="1" y="1946"/>
                    <a:pt x="274" y="2524"/>
                    <a:pt x="669" y="2524"/>
                  </a:cubicBezTo>
                  <a:cubicBezTo>
                    <a:pt x="1034" y="2524"/>
                    <a:pt x="1308" y="1946"/>
                    <a:pt x="1308" y="1247"/>
                  </a:cubicBezTo>
                  <a:cubicBezTo>
                    <a:pt x="1308" y="578"/>
                    <a:pt x="1034" y="1"/>
                    <a:pt x="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4601;p81"/>
            <p:cNvSpPr/>
            <p:nvPr/>
          </p:nvSpPr>
          <p:spPr>
            <a:xfrm>
              <a:off x="7418427" y="2640075"/>
              <a:ext cx="24149" cy="45520"/>
            </a:xfrm>
            <a:custGeom>
              <a:avLst/>
              <a:gdLst/>
              <a:ahLst/>
              <a:cxnLst/>
              <a:rect l="l" t="t" r="r" b="b"/>
              <a:pathLst>
                <a:path w="1339" h="2524" extrusionOk="0">
                  <a:moveTo>
                    <a:pt x="670" y="1"/>
                  </a:moveTo>
                  <a:cubicBezTo>
                    <a:pt x="305" y="1"/>
                    <a:pt x="1" y="578"/>
                    <a:pt x="1" y="1277"/>
                  </a:cubicBezTo>
                  <a:cubicBezTo>
                    <a:pt x="1" y="1946"/>
                    <a:pt x="305" y="2524"/>
                    <a:pt x="670" y="2524"/>
                  </a:cubicBezTo>
                  <a:cubicBezTo>
                    <a:pt x="1034" y="2524"/>
                    <a:pt x="1338" y="1946"/>
                    <a:pt x="1338" y="1277"/>
                  </a:cubicBezTo>
                  <a:cubicBezTo>
                    <a:pt x="1338" y="578"/>
                    <a:pt x="1034" y="1"/>
                    <a:pt x="6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4602;p81"/>
            <p:cNvSpPr/>
            <p:nvPr/>
          </p:nvSpPr>
          <p:spPr>
            <a:xfrm>
              <a:off x="7240278" y="2640742"/>
              <a:ext cx="73475" cy="89255"/>
            </a:xfrm>
            <a:custGeom>
              <a:avLst/>
              <a:gdLst/>
              <a:ahLst/>
              <a:cxnLst/>
              <a:rect l="l" t="t" r="r" b="b"/>
              <a:pathLst>
                <a:path w="4074" h="4949" extrusionOk="0">
                  <a:moveTo>
                    <a:pt x="2721" y="0"/>
                  </a:moveTo>
                  <a:cubicBezTo>
                    <a:pt x="2635" y="0"/>
                    <a:pt x="2549" y="43"/>
                    <a:pt x="2493" y="146"/>
                  </a:cubicBezTo>
                  <a:cubicBezTo>
                    <a:pt x="1794" y="1423"/>
                    <a:pt x="1095" y="2699"/>
                    <a:pt x="426" y="3976"/>
                  </a:cubicBezTo>
                  <a:cubicBezTo>
                    <a:pt x="304" y="4158"/>
                    <a:pt x="213" y="4341"/>
                    <a:pt x="122" y="4523"/>
                  </a:cubicBezTo>
                  <a:cubicBezTo>
                    <a:pt x="0" y="4736"/>
                    <a:pt x="122" y="4949"/>
                    <a:pt x="365" y="4949"/>
                  </a:cubicBezTo>
                  <a:lnTo>
                    <a:pt x="3709" y="4949"/>
                  </a:lnTo>
                  <a:cubicBezTo>
                    <a:pt x="4073" y="4949"/>
                    <a:pt x="4073" y="4402"/>
                    <a:pt x="3709" y="4402"/>
                  </a:cubicBezTo>
                  <a:lnTo>
                    <a:pt x="840" y="4402"/>
                  </a:lnTo>
                  <a:cubicBezTo>
                    <a:pt x="1456" y="3267"/>
                    <a:pt x="2054" y="2132"/>
                    <a:pt x="2675" y="997"/>
                  </a:cubicBezTo>
                  <a:cubicBezTo>
                    <a:pt x="2797" y="784"/>
                    <a:pt x="2888" y="602"/>
                    <a:pt x="2979" y="420"/>
                  </a:cubicBezTo>
                  <a:cubicBezTo>
                    <a:pt x="3105" y="210"/>
                    <a:pt x="2912" y="0"/>
                    <a:pt x="27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" name="Google Shape;4603;p81"/>
            <p:cNvSpPr/>
            <p:nvPr/>
          </p:nvSpPr>
          <p:spPr>
            <a:xfrm>
              <a:off x="7103254" y="2676477"/>
              <a:ext cx="86051" cy="85098"/>
            </a:xfrm>
            <a:custGeom>
              <a:avLst/>
              <a:gdLst/>
              <a:ahLst/>
              <a:cxnLst/>
              <a:rect l="l" t="t" r="r" b="b"/>
              <a:pathLst>
                <a:path w="2645" h="2615" extrusionOk="0">
                  <a:moveTo>
                    <a:pt x="1338" y="1"/>
                  </a:moveTo>
                  <a:cubicBezTo>
                    <a:pt x="608" y="1"/>
                    <a:pt x="0" y="578"/>
                    <a:pt x="0" y="1308"/>
                  </a:cubicBezTo>
                  <a:cubicBezTo>
                    <a:pt x="0" y="2037"/>
                    <a:pt x="608" y="2615"/>
                    <a:pt x="1338" y="2615"/>
                  </a:cubicBezTo>
                  <a:cubicBezTo>
                    <a:pt x="2037" y="2615"/>
                    <a:pt x="2645" y="2037"/>
                    <a:pt x="2645" y="1308"/>
                  </a:cubicBezTo>
                  <a:cubicBezTo>
                    <a:pt x="2645" y="578"/>
                    <a:pt x="2037" y="1"/>
                    <a:pt x="133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" name="Google Shape;4604;p81"/>
            <p:cNvSpPr/>
            <p:nvPr/>
          </p:nvSpPr>
          <p:spPr>
            <a:xfrm>
              <a:off x="7388974" y="2683558"/>
              <a:ext cx="83051" cy="83051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1308" y="0"/>
                  </a:moveTo>
                  <a:cubicBezTo>
                    <a:pt x="578" y="0"/>
                    <a:pt x="1" y="578"/>
                    <a:pt x="1" y="1307"/>
                  </a:cubicBezTo>
                  <a:cubicBezTo>
                    <a:pt x="1" y="2037"/>
                    <a:pt x="578" y="2614"/>
                    <a:pt x="1308" y="2614"/>
                  </a:cubicBezTo>
                  <a:cubicBezTo>
                    <a:pt x="2037" y="2614"/>
                    <a:pt x="2615" y="2037"/>
                    <a:pt x="2615" y="1307"/>
                  </a:cubicBezTo>
                  <a:cubicBezTo>
                    <a:pt x="2615" y="578"/>
                    <a:pt x="2037" y="0"/>
                    <a:pt x="13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" name="Google Shape;4605;p81"/>
            <p:cNvSpPr/>
            <p:nvPr/>
          </p:nvSpPr>
          <p:spPr>
            <a:xfrm>
              <a:off x="7320858" y="2714541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4606;p81"/>
            <p:cNvSpPr/>
            <p:nvPr/>
          </p:nvSpPr>
          <p:spPr>
            <a:xfrm>
              <a:off x="7398156" y="2578539"/>
              <a:ext cx="68533" cy="14410"/>
            </a:xfrm>
            <a:custGeom>
              <a:avLst/>
              <a:gdLst/>
              <a:ahLst/>
              <a:cxnLst/>
              <a:rect l="l" t="t" r="r" b="b"/>
              <a:pathLst>
                <a:path w="3800" h="799" extrusionOk="0">
                  <a:moveTo>
                    <a:pt x="2078" y="1"/>
                  </a:moveTo>
                  <a:cubicBezTo>
                    <a:pt x="2014" y="1"/>
                    <a:pt x="1949" y="3"/>
                    <a:pt x="1885" y="8"/>
                  </a:cubicBezTo>
                  <a:cubicBezTo>
                    <a:pt x="1550" y="39"/>
                    <a:pt x="1186" y="130"/>
                    <a:pt x="882" y="252"/>
                  </a:cubicBezTo>
                  <a:cubicBezTo>
                    <a:pt x="547" y="404"/>
                    <a:pt x="243" y="556"/>
                    <a:pt x="0" y="799"/>
                  </a:cubicBezTo>
                  <a:cubicBezTo>
                    <a:pt x="639" y="616"/>
                    <a:pt x="1277" y="434"/>
                    <a:pt x="1915" y="373"/>
                  </a:cubicBezTo>
                  <a:cubicBezTo>
                    <a:pt x="2250" y="373"/>
                    <a:pt x="2553" y="373"/>
                    <a:pt x="2857" y="434"/>
                  </a:cubicBezTo>
                  <a:cubicBezTo>
                    <a:pt x="3192" y="464"/>
                    <a:pt x="3496" y="586"/>
                    <a:pt x="3800" y="708"/>
                  </a:cubicBezTo>
                  <a:cubicBezTo>
                    <a:pt x="3587" y="464"/>
                    <a:pt x="3283" y="252"/>
                    <a:pt x="2949" y="130"/>
                  </a:cubicBezTo>
                  <a:cubicBezTo>
                    <a:pt x="2674" y="55"/>
                    <a:pt x="2378" y="1"/>
                    <a:pt x="2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4607;p81"/>
            <p:cNvSpPr/>
            <p:nvPr/>
          </p:nvSpPr>
          <p:spPr>
            <a:xfrm>
              <a:off x="7093365" y="2578377"/>
              <a:ext cx="68533" cy="16773"/>
            </a:xfrm>
            <a:custGeom>
              <a:avLst/>
              <a:gdLst/>
              <a:ahLst/>
              <a:cxnLst/>
              <a:rect l="l" t="t" r="r" b="b"/>
              <a:pathLst>
                <a:path w="3800" h="930" extrusionOk="0">
                  <a:moveTo>
                    <a:pt x="2188" y="1"/>
                  </a:moveTo>
                  <a:cubicBezTo>
                    <a:pt x="2067" y="1"/>
                    <a:pt x="1946" y="7"/>
                    <a:pt x="1824" y="17"/>
                  </a:cubicBezTo>
                  <a:cubicBezTo>
                    <a:pt x="1490" y="78"/>
                    <a:pt x="1155" y="169"/>
                    <a:pt x="821" y="321"/>
                  </a:cubicBezTo>
                  <a:cubicBezTo>
                    <a:pt x="517" y="473"/>
                    <a:pt x="213" y="656"/>
                    <a:pt x="0" y="929"/>
                  </a:cubicBezTo>
                  <a:cubicBezTo>
                    <a:pt x="639" y="686"/>
                    <a:pt x="1246" y="473"/>
                    <a:pt x="1885" y="413"/>
                  </a:cubicBezTo>
                  <a:cubicBezTo>
                    <a:pt x="2063" y="377"/>
                    <a:pt x="2251" y="362"/>
                    <a:pt x="2438" y="362"/>
                  </a:cubicBezTo>
                  <a:cubicBezTo>
                    <a:pt x="2570" y="362"/>
                    <a:pt x="2701" y="370"/>
                    <a:pt x="2827" y="382"/>
                  </a:cubicBezTo>
                  <a:cubicBezTo>
                    <a:pt x="3161" y="413"/>
                    <a:pt x="3465" y="534"/>
                    <a:pt x="3800" y="625"/>
                  </a:cubicBezTo>
                  <a:cubicBezTo>
                    <a:pt x="3557" y="382"/>
                    <a:pt x="3253" y="200"/>
                    <a:pt x="2888" y="109"/>
                  </a:cubicBezTo>
                  <a:cubicBezTo>
                    <a:pt x="2665" y="28"/>
                    <a:pt x="2429" y="1"/>
                    <a:pt x="2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4608;p81"/>
            <p:cNvSpPr/>
            <p:nvPr/>
          </p:nvSpPr>
          <p:spPr>
            <a:xfrm>
              <a:off x="7523680" y="2611543"/>
              <a:ext cx="54177" cy="65828"/>
            </a:xfrm>
            <a:custGeom>
              <a:avLst/>
              <a:gdLst/>
              <a:ahLst/>
              <a:cxnLst/>
              <a:rect l="l" t="t" r="r" b="b"/>
              <a:pathLst>
                <a:path w="3004" h="3650" extrusionOk="0">
                  <a:moveTo>
                    <a:pt x="2219" y="1"/>
                  </a:moveTo>
                  <a:cubicBezTo>
                    <a:pt x="2209" y="1"/>
                    <a:pt x="2199" y="1"/>
                    <a:pt x="2189" y="2"/>
                  </a:cubicBezTo>
                  <a:cubicBezTo>
                    <a:pt x="518" y="185"/>
                    <a:pt x="1" y="2008"/>
                    <a:pt x="92" y="3467"/>
                  </a:cubicBezTo>
                  <a:cubicBezTo>
                    <a:pt x="107" y="3589"/>
                    <a:pt x="214" y="3650"/>
                    <a:pt x="312" y="3650"/>
                  </a:cubicBezTo>
                  <a:cubicBezTo>
                    <a:pt x="411" y="3650"/>
                    <a:pt x="502" y="3589"/>
                    <a:pt x="487" y="3467"/>
                  </a:cubicBezTo>
                  <a:cubicBezTo>
                    <a:pt x="457" y="3011"/>
                    <a:pt x="487" y="2525"/>
                    <a:pt x="609" y="2039"/>
                  </a:cubicBezTo>
                  <a:cubicBezTo>
                    <a:pt x="990" y="1829"/>
                    <a:pt x="1432" y="1679"/>
                    <a:pt x="1865" y="1679"/>
                  </a:cubicBezTo>
                  <a:cubicBezTo>
                    <a:pt x="2122" y="1679"/>
                    <a:pt x="2377" y="1732"/>
                    <a:pt x="2615" y="1856"/>
                  </a:cubicBezTo>
                  <a:cubicBezTo>
                    <a:pt x="2647" y="1875"/>
                    <a:pt x="2679" y="1883"/>
                    <a:pt x="2709" y="1883"/>
                  </a:cubicBezTo>
                  <a:cubicBezTo>
                    <a:pt x="2881" y="1883"/>
                    <a:pt x="3004" y="1625"/>
                    <a:pt x="2797" y="1522"/>
                  </a:cubicBezTo>
                  <a:cubicBezTo>
                    <a:pt x="2508" y="1363"/>
                    <a:pt x="2185" y="1293"/>
                    <a:pt x="1857" y="1293"/>
                  </a:cubicBezTo>
                  <a:cubicBezTo>
                    <a:pt x="1495" y="1293"/>
                    <a:pt x="1126" y="1378"/>
                    <a:pt x="791" y="1522"/>
                  </a:cubicBezTo>
                  <a:cubicBezTo>
                    <a:pt x="1034" y="914"/>
                    <a:pt x="1490" y="458"/>
                    <a:pt x="2189" y="397"/>
                  </a:cubicBezTo>
                  <a:cubicBezTo>
                    <a:pt x="2453" y="368"/>
                    <a:pt x="2463" y="1"/>
                    <a:pt x="2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4609;p81"/>
            <p:cNvSpPr/>
            <p:nvPr/>
          </p:nvSpPr>
          <p:spPr>
            <a:xfrm>
              <a:off x="6998555" y="2611543"/>
              <a:ext cx="53708" cy="65828"/>
            </a:xfrm>
            <a:custGeom>
              <a:avLst/>
              <a:gdLst/>
              <a:ahLst/>
              <a:cxnLst/>
              <a:rect l="l" t="t" r="r" b="b"/>
              <a:pathLst>
                <a:path w="2978" h="3650" extrusionOk="0">
                  <a:moveTo>
                    <a:pt x="760" y="1"/>
                  </a:moveTo>
                  <a:cubicBezTo>
                    <a:pt x="518" y="1"/>
                    <a:pt x="555" y="368"/>
                    <a:pt x="789" y="397"/>
                  </a:cubicBezTo>
                  <a:cubicBezTo>
                    <a:pt x="1488" y="458"/>
                    <a:pt x="1944" y="914"/>
                    <a:pt x="2187" y="1522"/>
                  </a:cubicBezTo>
                  <a:cubicBezTo>
                    <a:pt x="1852" y="1378"/>
                    <a:pt x="1492" y="1293"/>
                    <a:pt x="1133" y="1293"/>
                  </a:cubicBezTo>
                  <a:cubicBezTo>
                    <a:pt x="808" y="1293"/>
                    <a:pt x="484" y="1363"/>
                    <a:pt x="181" y="1522"/>
                  </a:cubicBezTo>
                  <a:cubicBezTo>
                    <a:pt x="0" y="1625"/>
                    <a:pt x="105" y="1883"/>
                    <a:pt x="271" y="1883"/>
                  </a:cubicBezTo>
                  <a:cubicBezTo>
                    <a:pt x="300" y="1883"/>
                    <a:pt x="332" y="1875"/>
                    <a:pt x="364" y="1856"/>
                  </a:cubicBezTo>
                  <a:cubicBezTo>
                    <a:pt x="601" y="1732"/>
                    <a:pt x="860" y="1679"/>
                    <a:pt x="1121" y="1679"/>
                  </a:cubicBezTo>
                  <a:cubicBezTo>
                    <a:pt x="1561" y="1679"/>
                    <a:pt x="2007" y="1829"/>
                    <a:pt x="2370" y="2039"/>
                  </a:cubicBezTo>
                  <a:cubicBezTo>
                    <a:pt x="2491" y="2525"/>
                    <a:pt x="2522" y="3011"/>
                    <a:pt x="2491" y="3467"/>
                  </a:cubicBezTo>
                  <a:cubicBezTo>
                    <a:pt x="2491" y="3589"/>
                    <a:pt x="2590" y="3650"/>
                    <a:pt x="2689" y="3650"/>
                  </a:cubicBezTo>
                  <a:cubicBezTo>
                    <a:pt x="2788" y="3650"/>
                    <a:pt x="2886" y="3589"/>
                    <a:pt x="2886" y="3467"/>
                  </a:cubicBezTo>
                  <a:cubicBezTo>
                    <a:pt x="2978" y="2008"/>
                    <a:pt x="2461" y="185"/>
                    <a:pt x="789" y="2"/>
                  </a:cubicBezTo>
                  <a:cubicBezTo>
                    <a:pt x="779" y="1"/>
                    <a:pt x="769" y="1"/>
                    <a:pt x="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4610;p81"/>
            <p:cNvSpPr/>
            <p:nvPr/>
          </p:nvSpPr>
          <p:spPr>
            <a:xfrm>
              <a:off x="7036356" y="2991469"/>
              <a:ext cx="347011" cy="32355"/>
            </a:xfrm>
            <a:custGeom>
              <a:avLst/>
              <a:gdLst/>
              <a:ahLst/>
              <a:cxnLst/>
              <a:rect l="l" t="t" r="r" b="b"/>
              <a:pathLst>
                <a:path w="19241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9241" y="1794"/>
                  </a:lnTo>
                  <a:lnTo>
                    <a:pt x="185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4611;p81"/>
            <p:cNvSpPr/>
            <p:nvPr/>
          </p:nvSpPr>
          <p:spPr>
            <a:xfrm>
              <a:off x="7645380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0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53" y="33557"/>
                    <a:pt x="274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6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8" y="3496"/>
                    <a:pt x="550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4612;p81"/>
            <p:cNvSpPr/>
            <p:nvPr/>
          </p:nvSpPr>
          <p:spPr>
            <a:xfrm>
              <a:off x="7744608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0" y="0"/>
                  </a:moveTo>
                  <a:cubicBezTo>
                    <a:pt x="456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4613;p81"/>
            <p:cNvSpPr/>
            <p:nvPr/>
          </p:nvSpPr>
          <p:spPr>
            <a:xfrm>
              <a:off x="7844378" y="3737540"/>
              <a:ext cx="168862" cy="630305"/>
            </a:xfrm>
            <a:custGeom>
              <a:avLst/>
              <a:gdLst/>
              <a:ahLst/>
              <a:cxnLst/>
              <a:rect l="l" t="t" r="r" b="b"/>
              <a:pathLst>
                <a:path w="9363" h="34949" extrusionOk="0">
                  <a:moveTo>
                    <a:pt x="7265" y="1"/>
                  </a:moveTo>
                  <a:lnTo>
                    <a:pt x="0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8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8" y="32554"/>
                  </a:cubicBezTo>
                  <a:cubicBezTo>
                    <a:pt x="6231" y="33071"/>
                    <a:pt x="6414" y="33649"/>
                    <a:pt x="6779" y="34105"/>
                  </a:cubicBezTo>
                  <a:cubicBezTo>
                    <a:pt x="7143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4" y="34949"/>
                    <a:pt x="9092" y="34886"/>
                    <a:pt x="936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4614;p81"/>
            <p:cNvSpPr/>
            <p:nvPr/>
          </p:nvSpPr>
          <p:spPr>
            <a:xfrm>
              <a:off x="7951272" y="3734799"/>
              <a:ext cx="57027" cy="649080"/>
            </a:xfrm>
            <a:custGeom>
              <a:avLst/>
              <a:gdLst/>
              <a:ahLst/>
              <a:cxnLst/>
              <a:rect l="l" t="t" r="r" b="b"/>
              <a:pathLst>
                <a:path w="3162" h="35990" extrusionOk="0">
                  <a:moveTo>
                    <a:pt x="3162" y="1"/>
                  </a:moveTo>
                  <a:lnTo>
                    <a:pt x="1338" y="153"/>
                  </a:lnTo>
                  <a:lnTo>
                    <a:pt x="1" y="29910"/>
                  </a:lnTo>
                  <a:cubicBezTo>
                    <a:pt x="1" y="29910"/>
                    <a:pt x="1429" y="33406"/>
                    <a:pt x="2402" y="35989"/>
                  </a:cubicBezTo>
                  <a:cubicBezTo>
                    <a:pt x="2584" y="35898"/>
                    <a:pt x="2493" y="35260"/>
                    <a:pt x="2615" y="35108"/>
                  </a:cubicBezTo>
                  <a:cubicBezTo>
                    <a:pt x="2858" y="34773"/>
                    <a:pt x="2554" y="34895"/>
                    <a:pt x="2554" y="34469"/>
                  </a:cubicBezTo>
                  <a:cubicBezTo>
                    <a:pt x="2371" y="34196"/>
                    <a:pt x="2463" y="33709"/>
                    <a:pt x="2280" y="33466"/>
                  </a:cubicBezTo>
                  <a:cubicBezTo>
                    <a:pt x="1460" y="32433"/>
                    <a:pt x="1824" y="30731"/>
                    <a:pt x="1064" y="29636"/>
                  </a:cubicBezTo>
                  <a:cubicBezTo>
                    <a:pt x="1064" y="29636"/>
                    <a:pt x="1034" y="29606"/>
                    <a:pt x="1034" y="29606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4615;p81"/>
            <p:cNvSpPr/>
            <p:nvPr/>
          </p:nvSpPr>
          <p:spPr>
            <a:xfrm>
              <a:off x="7495725" y="2684783"/>
              <a:ext cx="497766" cy="416338"/>
            </a:xfrm>
            <a:custGeom>
              <a:avLst/>
              <a:gdLst/>
              <a:ahLst/>
              <a:cxnLst/>
              <a:rect l="l" t="t" r="r" b="b"/>
              <a:pathLst>
                <a:path w="27600" h="23085" extrusionOk="0">
                  <a:moveTo>
                    <a:pt x="16874" y="1"/>
                  </a:moveTo>
                  <a:cubicBezTo>
                    <a:pt x="488" y="1"/>
                    <a:pt x="1" y="20484"/>
                    <a:pt x="1" y="20714"/>
                  </a:cubicBezTo>
                  <a:lnTo>
                    <a:pt x="27205" y="23084"/>
                  </a:lnTo>
                  <a:cubicBezTo>
                    <a:pt x="27600" y="18373"/>
                    <a:pt x="26627" y="13601"/>
                    <a:pt x="24956" y="9194"/>
                  </a:cubicBezTo>
                  <a:cubicBezTo>
                    <a:pt x="23831" y="6124"/>
                    <a:pt x="22342" y="3206"/>
                    <a:pt x="20761" y="349"/>
                  </a:cubicBezTo>
                  <a:cubicBezTo>
                    <a:pt x="20518" y="318"/>
                    <a:pt x="20244" y="257"/>
                    <a:pt x="19971" y="227"/>
                  </a:cubicBezTo>
                  <a:cubicBezTo>
                    <a:pt x="18880" y="73"/>
                    <a:pt x="17849" y="1"/>
                    <a:pt x="16874" y="1"/>
                  </a:cubicBezTo>
                  <a:close/>
                </a:path>
              </a:pathLst>
            </a:custGeom>
            <a:solidFill>
              <a:srgbClr val="82E0D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4616;p81"/>
            <p:cNvSpPr/>
            <p:nvPr/>
          </p:nvSpPr>
          <p:spPr>
            <a:xfrm>
              <a:off x="7870132" y="2691060"/>
              <a:ext cx="333864" cy="423209"/>
            </a:xfrm>
            <a:custGeom>
              <a:avLst/>
              <a:gdLst/>
              <a:ahLst/>
              <a:cxnLst/>
              <a:rect l="l" t="t" r="r" b="b"/>
              <a:pathLst>
                <a:path w="18512" h="23466" extrusionOk="0">
                  <a:moveTo>
                    <a:pt x="1" y="1"/>
                  </a:moveTo>
                  <a:cubicBezTo>
                    <a:pt x="1582" y="2858"/>
                    <a:pt x="3071" y="5776"/>
                    <a:pt x="4196" y="8846"/>
                  </a:cubicBezTo>
                  <a:cubicBezTo>
                    <a:pt x="5867" y="13253"/>
                    <a:pt x="6840" y="18025"/>
                    <a:pt x="6445" y="22736"/>
                  </a:cubicBezTo>
                  <a:lnTo>
                    <a:pt x="14986" y="23466"/>
                  </a:lnTo>
                  <a:cubicBezTo>
                    <a:pt x="14986" y="23466"/>
                    <a:pt x="18512" y="3192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4617;p81"/>
            <p:cNvSpPr/>
            <p:nvPr/>
          </p:nvSpPr>
          <p:spPr>
            <a:xfrm>
              <a:off x="7594179" y="1901072"/>
              <a:ext cx="649837" cy="615066"/>
            </a:xfrm>
            <a:custGeom>
              <a:avLst/>
              <a:gdLst/>
              <a:ahLst/>
              <a:cxnLst/>
              <a:rect l="l" t="t" r="r" b="b"/>
              <a:pathLst>
                <a:path w="36032" h="34104" extrusionOk="0">
                  <a:moveTo>
                    <a:pt x="14913" y="0"/>
                  </a:moveTo>
                  <a:cubicBezTo>
                    <a:pt x="12895" y="0"/>
                    <a:pt x="10869" y="617"/>
                    <a:pt x="9253" y="1797"/>
                  </a:cubicBezTo>
                  <a:cubicBezTo>
                    <a:pt x="7308" y="3165"/>
                    <a:pt x="5910" y="5323"/>
                    <a:pt x="5423" y="7663"/>
                  </a:cubicBezTo>
                  <a:cubicBezTo>
                    <a:pt x="5241" y="8666"/>
                    <a:pt x="5241" y="9821"/>
                    <a:pt x="5970" y="10551"/>
                  </a:cubicBezTo>
                  <a:cubicBezTo>
                    <a:pt x="3569" y="11098"/>
                    <a:pt x="1533" y="12982"/>
                    <a:pt x="803" y="15323"/>
                  </a:cubicBezTo>
                  <a:cubicBezTo>
                    <a:pt x="1" y="17938"/>
                    <a:pt x="942" y="23082"/>
                    <a:pt x="4309" y="23082"/>
                  </a:cubicBezTo>
                  <a:cubicBezTo>
                    <a:pt x="4385" y="23082"/>
                    <a:pt x="4463" y="23079"/>
                    <a:pt x="4542" y="23074"/>
                  </a:cubicBezTo>
                  <a:cubicBezTo>
                    <a:pt x="5454" y="23013"/>
                    <a:pt x="6335" y="22739"/>
                    <a:pt x="7247" y="22527"/>
                  </a:cubicBezTo>
                  <a:cubicBezTo>
                    <a:pt x="8180" y="22313"/>
                    <a:pt x="9136" y="22217"/>
                    <a:pt x="10095" y="22217"/>
                  </a:cubicBezTo>
                  <a:cubicBezTo>
                    <a:pt x="10230" y="22217"/>
                    <a:pt x="10365" y="22219"/>
                    <a:pt x="10499" y="22223"/>
                  </a:cubicBezTo>
                  <a:cubicBezTo>
                    <a:pt x="11472" y="22284"/>
                    <a:pt x="12506" y="22436"/>
                    <a:pt x="13205" y="23135"/>
                  </a:cubicBezTo>
                  <a:cubicBezTo>
                    <a:pt x="13782" y="23682"/>
                    <a:pt x="14025" y="24502"/>
                    <a:pt x="14360" y="25232"/>
                  </a:cubicBezTo>
                  <a:cubicBezTo>
                    <a:pt x="15545" y="27967"/>
                    <a:pt x="17855" y="30126"/>
                    <a:pt x="20469" y="31524"/>
                  </a:cubicBezTo>
                  <a:cubicBezTo>
                    <a:pt x="23114" y="32922"/>
                    <a:pt x="26062" y="33591"/>
                    <a:pt x="29010" y="34016"/>
                  </a:cubicBezTo>
                  <a:cubicBezTo>
                    <a:pt x="29347" y="34064"/>
                    <a:pt x="29683" y="34104"/>
                    <a:pt x="30011" y="34104"/>
                  </a:cubicBezTo>
                  <a:cubicBezTo>
                    <a:pt x="30305" y="34104"/>
                    <a:pt x="30592" y="34072"/>
                    <a:pt x="30865" y="33986"/>
                  </a:cubicBezTo>
                  <a:cubicBezTo>
                    <a:pt x="31746" y="33682"/>
                    <a:pt x="32324" y="32800"/>
                    <a:pt x="32628" y="31919"/>
                  </a:cubicBezTo>
                  <a:cubicBezTo>
                    <a:pt x="32901" y="31037"/>
                    <a:pt x="32931" y="30095"/>
                    <a:pt x="33083" y="29183"/>
                  </a:cubicBezTo>
                  <a:cubicBezTo>
                    <a:pt x="33327" y="27967"/>
                    <a:pt x="33752" y="26752"/>
                    <a:pt x="34421" y="25688"/>
                  </a:cubicBezTo>
                  <a:cubicBezTo>
                    <a:pt x="34877" y="24958"/>
                    <a:pt x="35424" y="24259"/>
                    <a:pt x="35697" y="23408"/>
                  </a:cubicBezTo>
                  <a:cubicBezTo>
                    <a:pt x="36032" y="22466"/>
                    <a:pt x="35910" y="21402"/>
                    <a:pt x="35789" y="20399"/>
                  </a:cubicBezTo>
                  <a:cubicBezTo>
                    <a:pt x="35606" y="18970"/>
                    <a:pt x="35394" y="17511"/>
                    <a:pt x="34877" y="16144"/>
                  </a:cubicBezTo>
                  <a:cubicBezTo>
                    <a:pt x="34056" y="13986"/>
                    <a:pt x="32567" y="12192"/>
                    <a:pt x="31108" y="10429"/>
                  </a:cubicBezTo>
                  <a:cubicBezTo>
                    <a:pt x="29527" y="8514"/>
                    <a:pt x="27916" y="6599"/>
                    <a:pt x="26001" y="5019"/>
                  </a:cubicBezTo>
                  <a:cubicBezTo>
                    <a:pt x="24603" y="3864"/>
                    <a:pt x="23022" y="2891"/>
                    <a:pt x="21412" y="2040"/>
                  </a:cubicBezTo>
                  <a:cubicBezTo>
                    <a:pt x="19709" y="1128"/>
                    <a:pt x="17916" y="308"/>
                    <a:pt x="16031" y="64"/>
                  </a:cubicBezTo>
                  <a:cubicBezTo>
                    <a:pt x="15661" y="22"/>
                    <a:pt x="15287" y="0"/>
                    <a:pt x="149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4618;p81"/>
            <p:cNvSpPr/>
            <p:nvPr/>
          </p:nvSpPr>
          <p:spPr>
            <a:xfrm>
              <a:off x="7608733" y="2263630"/>
              <a:ext cx="100257" cy="113440"/>
            </a:xfrm>
            <a:custGeom>
              <a:avLst/>
              <a:gdLst/>
              <a:ahLst/>
              <a:cxnLst/>
              <a:rect l="l" t="t" r="r" b="b"/>
              <a:pathLst>
                <a:path w="5559" h="6290" extrusionOk="0">
                  <a:moveTo>
                    <a:pt x="3145" y="1"/>
                  </a:moveTo>
                  <a:cubicBezTo>
                    <a:pt x="2696" y="1"/>
                    <a:pt x="2223" y="131"/>
                    <a:pt x="1759" y="478"/>
                  </a:cubicBezTo>
                  <a:cubicBezTo>
                    <a:pt x="0" y="1790"/>
                    <a:pt x="1282" y="6289"/>
                    <a:pt x="4372" y="6289"/>
                  </a:cubicBezTo>
                  <a:cubicBezTo>
                    <a:pt x="4433" y="6289"/>
                    <a:pt x="4494" y="6287"/>
                    <a:pt x="4556" y="6284"/>
                  </a:cubicBezTo>
                  <a:cubicBezTo>
                    <a:pt x="4981" y="4399"/>
                    <a:pt x="5559" y="1117"/>
                    <a:pt x="5559" y="1117"/>
                  </a:cubicBezTo>
                  <a:cubicBezTo>
                    <a:pt x="5559" y="1117"/>
                    <a:pt x="4460" y="1"/>
                    <a:pt x="3145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4619;p81"/>
            <p:cNvSpPr/>
            <p:nvPr/>
          </p:nvSpPr>
          <p:spPr>
            <a:xfrm>
              <a:off x="8114633" y="2423691"/>
              <a:ext cx="91077" cy="97389"/>
            </a:xfrm>
            <a:custGeom>
              <a:avLst/>
              <a:gdLst/>
              <a:ahLst/>
              <a:cxnLst/>
              <a:rect l="l" t="t" r="r" b="b"/>
              <a:pathLst>
                <a:path w="5050" h="5400" extrusionOk="0">
                  <a:moveTo>
                    <a:pt x="2240" y="0"/>
                  </a:moveTo>
                  <a:cubicBezTo>
                    <a:pt x="1662" y="0"/>
                    <a:pt x="1216" y="84"/>
                    <a:pt x="1216" y="84"/>
                  </a:cubicBezTo>
                  <a:cubicBezTo>
                    <a:pt x="1216" y="84"/>
                    <a:pt x="973" y="2667"/>
                    <a:pt x="0" y="5099"/>
                  </a:cubicBezTo>
                  <a:cubicBezTo>
                    <a:pt x="765" y="5307"/>
                    <a:pt x="1417" y="5399"/>
                    <a:pt x="1972" y="5399"/>
                  </a:cubicBezTo>
                  <a:cubicBezTo>
                    <a:pt x="4659" y="5399"/>
                    <a:pt x="5050" y="3231"/>
                    <a:pt x="4773" y="1543"/>
                  </a:cubicBezTo>
                  <a:cubicBezTo>
                    <a:pt x="4581" y="241"/>
                    <a:pt x="3221" y="0"/>
                    <a:pt x="2240" y="0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4620;p81"/>
            <p:cNvSpPr/>
            <p:nvPr/>
          </p:nvSpPr>
          <p:spPr>
            <a:xfrm>
              <a:off x="8145545" y="2443583"/>
              <a:ext cx="48586" cy="54141"/>
            </a:xfrm>
            <a:custGeom>
              <a:avLst/>
              <a:gdLst/>
              <a:ahLst/>
              <a:cxnLst/>
              <a:rect l="l" t="t" r="r" b="b"/>
              <a:pathLst>
                <a:path w="2694" h="3002" extrusionOk="0">
                  <a:moveTo>
                    <a:pt x="2291" y="0"/>
                  </a:moveTo>
                  <a:cubicBezTo>
                    <a:pt x="969" y="0"/>
                    <a:pt x="221" y="1542"/>
                    <a:pt x="19" y="2811"/>
                  </a:cubicBezTo>
                  <a:cubicBezTo>
                    <a:pt x="0" y="2923"/>
                    <a:pt x="98" y="3001"/>
                    <a:pt x="182" y="3001"/>
                  </a:cubicBezTo>
                  <a:cubicBezTo>
                    <a:pt x="234" y="3001"/>
                    <a:pt x="281" y="2971"/>
                    <a:pt x="293" y="2902"/>
                  </a:cubicBezTo>
                  <a:cubicBezTo>
                    <a:pt x="353" y="2476"/>
                    <a:pt x="505" y="2051"/>
                    <a:pt x="688" y="1625"/>
                  </a:cubicBezTo>
                  <a:cubicBezTo>
                    <a:pt x="960" y="1497"/>
                    <a:pt x="1267" y="1419"/>
                    <a:pt x="1567" y="1419"/>
                  </a:cubicBezTo>
                  <a:cubicBezTo>
                    <a:pt x="1836" y="1419"/>
                    <a:pt x="2099" y="1482"/>
                    <a:pt x="2329" y="1625"/>
                  </a:cubicBezTo>
                  <a:cubicBezTo>
                    <a:pt x="2356" y="1646"/>
                    <a:pt x="2382" y="1656"/>
                    <a:pt x="2407" y="1656"/>
                  </a:cubicBezTo>
                  <a:cubicBezTo>
                    <a:pt x="2525" y="1656"/>
                    <a:pt x="2606" y="1452"/>
                    <a:pt x="2481" y="1352"/>
                  </a:cubicBezTo>
                  <a:cubicBezTo>
                    <a:pt x="2207" y="1180"/>
                    <a:pt x="1904" y="1106"/>
                    <a:pt x="1599" y="1106"/>
                  </a:cubicBezTo>
                  <a:cubicBezTo>
                    <a:pt x="1363" y="1106"/>
                    <a:pt x="1126" y="1150"/>
                    <a:pt x="900" y="1230"/>
                  </a:cubicBezTo>
                  <a:cubicBezTo>
                    <a:pt x="1240" y="692"/>
                    <a:pt x="1739" y="312"/>
                    <a:pt x="2371" y="312"/>
                  </a:cubicBezTo>
                  <a:cubicBezTo>
                    <a:pt x="2417" y="312"/>
                    <a:pt x="2464" y="314"/>
                    <a:pt x="2511" y="318"/>
                  </a:cubicBezTo>
                  <a:cubicBezTo>
                    <a:pt x="2519" y="319"/>
                    <a:pt x="2527" y="320"/>
                    <a:pt x="2534" y="320"/>
                  </a:cubicBezTo>
                  <a:cubicBezTo>
                    <a:pt x="2693" y="320"/>
                    <a:pt x="2686" y="14"/>
                    <a:pt x="2511" y="14"/>
                  </a:cubicBezTo>
                  <a:cubicBezTo>
                    <a:pt x="2436" y="5"/>
                    <a:pt x="2363" y="0"/>
                    <a:pt x="2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4621;p81"/>
            <p:cNvSpPr/>
            <p:nvPr/>
          </p:nvSpPr>
          <p:spPr>
            <a:xfrm>
              <a:off x="7645686" y="2279880"/>
              <a:ext cx="43573" cy="62221"/>
            </a:xfrm>
            <a:custGeom>
              <a:avLst/>
              <a:gdLst/>
              <a:ahLst/>
              <a:cxnLst/>
              <a:rect l="l" t="t" r="r" b="b"/>
              <a:pathLst>
                <a:path w="2416" h="3450" extrusionOk="0">
                  <a:moveTo>
                    <a:pt x="414" y="1"/>
                  </a:moveTo>
                  <a:cubicBezTo>
                    <a:pt x="249" y="1"/>
                    <a:pt x="176" y="278"/>
                    <a:pt x="379" y="307"/>
                  </a:cubicBezTo>
                  <a:cubicBezTo>
                    <a:pt x="1108" y="398"/>
                    <a:pt x="1564" y="915"/>
                    <a:pt x="1807" y="1553"/>
                  </a:cubicBezTo>
                  <a:cubicBezTo>
                    <a:pt x="1468" y="1362"/>
                    <a:pt x="1069" y="1230"/>
                    <a:pt x="673" y="1230"/>
                  </a:cubicBezTo>
                  <a:cubicBezTo>
                    <a:pt x="502" y="1230"/>
                    <a:pt x="331" y="1255"/>
                    <a:pt x="166" y="1310"/>
                  </a:cubicBezTo>
                  <a:cubicBezTo>
                    <a:pt x="0" y="1365"/>
                    <a:pt x="61" y="1622"/>
                    <a:pt x="210" y="1622"/>
                  </a:cubicBezTo>
                  <a:cubicBezTo>
                    <a:pt x="225" y="1622"/>
                    <a:pt x="241" y="1619"/>
                    <a:pt x="257" y="1614"/>
                  </a:cubicBezTo>
                  <a:cubicBezTo>
                    <a:pt x="402" y="1568"/>
                    <a:pt x="550" y="1547"/>
                    <a:pt x="698" y="1547"/>
                  </a:cubicBezTo>
                  <a:cubicBezTo>
                    <a:pt x="1143" y="1547"/>
                    <a:pt x="1587" y="1735"/>
                    <a:pt x="1929" y="2009"/>
                  </a:cubicBezTo>
                  <a:cubicBezTo>
                    <a:pt x="2020" y="2435"/>
                    <a:pt x="2051" y="2890"/>
                    <a:pt x="2020" y="3316"/>
                  </a:cubicBezTo>
                  <a:cubicBezTo>
                    <a:pt x="2020" y="3404"/>
                    <a:pt x="2090" y="3449"/>
                    <a:pt x="2167" y="3449"/>
                  </a:cubicBezTo>
                  <a:cubicBezTo>
                    <a:pt x="2249" y="3449"/>
                    <a:pt x="2339" y="3396"/>
                    <a:pt x="2355" y="3286"/>
                  </a:cubicBezTo>
                  <a:cubicBezTo>
                    <a:pt x="2415" y="1948"/>
                    <a:pt x="1990" y="216"/>
                    <a:pt x="440" y="3"/>
                  </a:cubicBezTo>
                  <a:cubicBezTo>
                    <a:pt x="431" y="1"/>
                    <a:pt x="423" y="1"/>
                    <a:pt x="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4622;p81"/>
            <p:cNvSpPr/>
            <p:nvPr/>
          </p:nvSpPr>
          <p:spPr>
            <a:xfrm>
              <a:off x="8214402" y="2073794"/>
              <a:ext cx="83881" cy="145290"/>
            </a:xfrm>
            <a:custGeom>
              <a:avLst/>
              <a:gdLst/>
              <a:ahLst/>
              <a:cxnLst/>
              <a:rect l="l" t="t" r="r" b="b"/>
              <a:pathLst>
                <a:path w="4651" h="8056" extrusionOk="0">
                  <a:moveTo>
                    <a:pt x="2951" y="0"/>
                  </a:moveTo>
                  <a:cubicBezTo>
                    <a:pt x="1293" y="0"/>
                    <a:pt x="0" y="8056"/>
                    <a:pt x="0" y="8056"/>
                  </a:cubicBezTo>
                  <a:cubicBezTo>
                    <a:pt x="0" y="8056"/>
                    <a:pt x="4651" y="62"/>
                    <a:pt x="2979" y="1"/>
                  </a:cubicBezTo>
                  <a:cubicBezTo>
                    <a:pt x="2970" y="1"/>
                    <a:pt x="2961" y="0"/>
                    <a:pt x="2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" name="Google Shape;4623;p81"/>
            <p:cNvSpPr/>
            <p:nvPr/>
          </p:nvSpPr>
          <p:spPr>
            <a:xfrm>
              <a:off x="8209461" y="2162021"/>
              <a:ext cx="109112" cy="36791"/>
            </a:xfrm>
            <a:custGeom>
              <a:avLst/>
              <a:gdLst/>
              <a:ahLst/>
              <a:cxnLst/>
              <a:rect l="l" t="t" r="r" b="b"/>
              <a:pathLst>
                <a:path w="6050" h="2040" extrusionOk="0">
                  <a:moveTo>
                    <a:pt x="4994" y="1"/>
                  </a:moveTo>
                  <a:cubicBezTo>
                    <a:pt x="3608" y="1"/>
                    <a:pt x="1" y="2039"/>
                    <a:pt x="1" y="2039"/>
                  </a:cubicBezTo>
                  <a:cubicBezTo>
                    <a:pt x="1" y="2039"/>
                    <a:pt x="6050" y="1097"/>
                    <a:pt x="5472" y="185"/>
                  </a:cubicBezTo>
                  <a:cubicBezTo>
                    <a:pt x="5390" y="56"/>
                    <a:pt x="5222" y="1"/>
                    <a:pt x="49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" name="Google Shape;4624;p81"/>
            <p:cNvSpPr/>
            <p:nvPr/>
          </p:nvSpPr>
          <p:spPr>
            <a:xfrm>
              <a:off x="7660763" y="2056336"/>
              <a:ext cx="438016" cy="716873"/>
            </a:xfrm>
            <a:custGeom>
              <a:avLst/>
              <a:gdLst/>
              <a:ahLst/>
              <a:cxnLst/>
              <a:rect l="l" t="t" r="r" b="b"/>
              <a:pathLst>
                <a:path w="24287" h="39749" extrusionOk="0">
                  <a:moveTo>
                    <a:pt x="12109" y="1"/>
                  </a:moveTo>
                  <a:cubicBezTo>
                    <a:pt x="7558" y="1"/>
                    <a:pt x="3551" y="3079"/>
                    <a:pt x="2858" y="7322"/>
                  </a:cubicBezTo>
                  <a:lnTo>
                    <a:pt x="2037" y="12641"/>
                  </a:lnTo>
                  <a:lnTo>
                    <a:pt x="700" y="20878"/>
                  </a:lnTo>
                  <a:cubicBezTo>
                    <a:pt x="1" y="25438"/>
                    <a:pt x="3344" y="29663"/>
                    <a:pt x="8207" y="30514"/>
                  </a:cubicBezTo>
                  <a:lnTo>
                    <a:pt x="7113" y="34465"/>
                  </a:lnTo>
                  <a:lnTo>
                    <a:pt x="3800" y="34951"/>
                  </a:lnTo>
                  <a:cubicBezTo>
                    <a:pt x="3800" y="34951"/>
                    <a:pt x="5259" y="38265"/>
                    <a:pt x="10730" y="39420"/>
                  </a:cubicBezTo>
                  <a:cubicBezTo>
                    <a:pt x="11813" y="39654"/>
                    <a:pt x="12798" y="39748"/>
                    <a:pt x="13680" y="39748"/>
                  </a:cubicBezTo>
                  <a:cubicBezTo>
                    <a:pt x="17253" y="39748"/>
                    <a:pt x="19150" y="38204"/>
                    <a:pt x="19150" y="38204"/>
                  </a:cubicBezTo>
                  <a:lnTo>
                    <a:pt x="16718" y="36471"/>
                  </a:lnTo>
                  <a:lnTo>
                    <a:pt x="15746" y="35772"/>
                  </a:lnTo>
                  <a:cubicBezTo>
                    <a:pt x="13861" y="35164"/>
                    <a:pt x="12554" y="32885"/>
                    <a:pt x="13253" y="29359"/>
                  </a:cubicBezTo>
                  <a:cubicBezTo>
                    <a:pt x="24287" y="28508"/>
                    <a:pt x="22828" y="19055"/>
                    <a:pt x="23952" y="11152"/>
                  </a:cubicBezTo>
                  <a:cubicBezTo>
                    <a:pt x="21217" y="7717"/>
                    <a:pt x="22524" y="4404"/>
                    <a:pt x="24226" y="2155"/>
                  </a:cubicBezTo>
                  <a:cubicBezTo>
                    <a:pt x="23223" y="1638"/>
                    <a:pt x="22129" y="1273"/>
                    <a:pt x="20974" y="1121"/>
                  </a:cubicBezTo>
                  <a:lnTo>
                    <a:pt x="13436" y="88"/>
                  </a:lnTo>
                  <a:cubicBezTo>
                    <a:pt x="12990" y="29"/>
                    <a:pt x="12547" y="1"/>
                    <a:pt x="12109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" name="Google Shape;4625;p81"/>
            <p:cNvSpPr/>
            <p:nvPr/>
          </p:nvSpPr>
          <p:spPr>
            <a:xfrm>
              <a:off x="7882757" y="2095183"/>
              <a:ext cx="303709" cy="606319"/>
            </a:xfrm>
            <a:custGeom>
              <a:avLst/>
              <a:gdLst/>
              <a:ahLst/>
              <a:cxnLst/>
              <a:rect l="l" t="t" r="r" b="b"/>
              <a:pathLst>
                <a:path w="16840" h="33619" extrusionOk="0">
                  <a:moveTo>
                    <a:pt x="11672" y="1"/>
                  </a:moveTo>
                  <a:cubicBezTo>
                    <a:pt x="9970" y="2250"/>
                    <a:pt x="8663" y="5563"/>
                    <a:pt x="11398" y="8998"/>
                  </a:cubicBezTo>
                  <a:cubicBezTo>
                    <a:pt x="10274" y="16901"/>
                    <a:pt x="11733" y="26354"/>
                    <a:pt x="699" y="27205"/>
                  </a:cubicBezTo>
                  <a:cubicBezTo>
                    <a:pt x="0" y="30731"/>
                    <a:pt x="1337" y="33010"/>
                    <a:pt x="3192" y="33618"/>
                  </a:cubicBezTo>
                  <a:lnTo>
                    <a:pt x="2918" y="33436"/>
                  </a:lnTo>
                  <a:lnTo>
                    <a:pt x="4043" y="29515"/>
                  </a:lnTo>
                  <a:cubicBezTo>
                    <a:pt x="4479" y="29573"/>
                    <a:pt x="4909" y="29601"/>
                    <a:pt x="5332" y="29601"/>
                  </a:cubicBezTo>
                  <a:cubicBezTo>
                    <a:pt x="9803" y="29601"/>
                    <a:pt x="13437" y="26468"/>
                    <a:pt x="14104" y="22220"/>
                  </a:cubicBezTo>
                  <a:lnTo>
                    <a:pt x="14499" y="19849"/>
                  </a:lnTo>
                  <a:lnTo>
                    <a:pt x="16262" y="8663"/>
                  </a:lnTo>
                  <a:cubicBezTo>
                    <a:pt x="16839" y="5107"/>
                    <a:pt x="14894" y="1703"/>
                    <a:pt x="11672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" name="Google Shape;4626;p81"/>
            <p:cNvSpPr/>
            <p:nvPr/>
          </p:nvSpPr>
          <p:spPr>
            <a:xfrm>
              <a:off x="7752832" y="2354382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7" y="498"/>
                    <a:pt x="152" y="1130"/>
                  </a:cubicBezTo>
                  <a:cubicBezTo>
                    <a:pt x="0" y="1829"/>
                    <a:pt x="183" y="2437"/>
                    <a:pt x="547" y="2498"/>
                  </a:cubicBezTo>
                  <a:cubicBezTo>
                    <a:pt x="576" y="2505"/>
                    <a:pt x="604" y="2509"/>
                    <a:pt x="633" y="2509"/>
                  </a:cubicBezTo>
                  <a:cubicBezTo>
                    <a:pt x="976" y="2509"/>
                    <a:pt x="1347" y="2021"/>
                    <a:pt x="1459" y="1404"/>
                  </a:cubicBezTo>
                  <a:cubicBezTo>
                    <a:pt x="1581" y="705"/>
                    <a:pt x="1398" y="97"/>
                    <a:pt x="1034" y="6"/>
                  </a:cubicBezTo>
                  <a:cubicBezTo>
                    <a:pt x="1014" y="2"/>
                    <a:pt x="994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7" name="Google Shape;4627;p81"/>
            <p:cNvSpPr/>
            <p:nvPr/>
          </p:nvSpPr>
          <p:spPr>
            <a:xfrm>
              <a:off x="8041176" y="2404267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6" y="498"/>
                    <a:pt x="122" y="1130"/>
                  </a:cubicBezTo>
                  <a:cubicBezTo>
                    <a:pt x="0" y="1829"/>
                    <a:pt x="183" y="2437"/>
                    <a:pt x="548" y="2498"/>
                  </a:cubicBezTo>
                  <a:cubicBezTo>
                    <a:pt x="576" y="2505"/>
                    <a:pt x="604" y="2509"/>
                    <a:pt x="632" y="2509"/>
                  </a:cubicBezTo>
                  <a:cubicBezTo>
                    <a:pt x="972" y="2509"/>
                    <a:pt x="1319" y="2021"/>
                    <a:pt x="1459" y="1404"/>
                  </a:cubicBezTo>
                  <a:cubicBezTo>
                    <a:pt x="1581" y="705"/>
                    <a:pt x="1399" y="97"/>
                    <a:pt x="1034" y="6"/>
                  </a:cubicBezTo>
                  <a:cubicBezTo>
                    <a:pt x="1014" y="2"/>
                    <a:pt x="995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8" name="Google Shape;4628;p81"/>
            <p:cNvSpPr/>
            <p:nvPr/>
          </p:nvSpPr>
          <p:spPr>
            <a:xfrm>
              <a:off x="7807100" y="2378567"/>
              <a:ext cx="80256" cy="96613"/>
            </a:xfrm>
            <a:custGeom>
              <a:avLst/>
              <a:gdLst/>
              <a:ahLst/>
              <a:cxnLst/>
              <a:rect l="l" t="t" r="r" b="b"/>
              <a:pathLst>
                <a:path w="4450" h="5357" extrusionOk="0">
                  <a:moveTo>
                    <a:pt x="3611" y="1"/>
                  </a:moveTo>
                  <a:cubicBezTo>
                    <a:pt x="3549" y="1"/>
                    <a:pt x="3486" y="28"/>
                    <a:pt x="3435" y="93"/>
                  </a:cubicBezTo>
                  <a:cubicBezTo>
                    <a:pt x="2463" y="1279"/>
                    <a:pt x="1490" y="2464"/>
                    <a:pt x="517" y="3619"/>
                  </a:cubicBezTo>
                  <a:cubicBezTo>
                    <a:pt x="396" y="3802"/>
                    <a:pt x="244" y="3954"/>
                    <a:pt x="122" y="4106"/>
                  </a:cubicBezTo>
                  <a:cubicBezTo>
                    <a:pt x="0" y="4257"/>
                    <a:pt x="0" y="4561"/>
                    <a:pt x="244" y="4592"/>
                  </a:cubicBezTo>
                  <a:cubicBezTo>
                    <a:pt x="1490" y="4835"/>
                    <a:pt x="2706" y="5109"/>
                    <a:pt x="3952" y="5352"/>
                  </a:cubicBezTo>
                  <a:cubicBezTo>
                    <a:pt x="3971" y="5355"/>
                    <a:pt x="3990" y="5356"/>
                    <a:pt x="4008" y="5356"/>
                  </a:cubicBezTo>
                  <a:cubicBezTo>
                    <a:pt x="4331" y="5356"/>
                    <a:pt x="4449" y="4862"/>
                    <a:pt x="4104" y="4805"/>
                  </a:cubicBezTo>
                  <a:cubicBezTo>
                    <a:pt x="3007" y="4591"/>
                    <a:pt x="1934" y="4353"/>
                    <a:pt x="843" y="4134"/>
                  </a:cubicBezTo>
                  <a:lnTo>
                    <a:pt x="843" y="4134"/>
                  </a:lnTo>
                  <a:cubicBezTo>
                    <a:pt x="1707" y="3081"/>
                    <a:pt x="2568" y="2031"/>
                    <a:pt x="3405" y="1005"/>
                  </a:cubicBezTo>
                  <a:cubicBezTo>
                    <a:pt x="3557" y="823"/>
                    <a:pt x="3678" y="671"/>
                    <a:pt x="3830" y="488"/>
                  </a:cubicBezTo>
                  <a:cubicBezTo>
                    <a:pt x="4016" y="280"/>
                    <a:pt x="3813" y="1"/>
                    <a:pt x="3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4629;p81"/>
            <p:cNvSpPr/>
            <p:nvPr/>
          </p:nvSpPr>
          <p:spPr>
            <a:xfrm>
              <a:off x="7994025" y="2458475"/>
              <a:ext cx="115496" cy="104122"/>
            </a:xfrm>
            <a:custGeom>
              <a:avLst/>
              <a:gdLst/>
              <a:ahLst/>
              <a:cxnLst/>
              <a:rect l="l" t="t" r="r" b="b"/>
              <a:pathLst>
                <a:path w="3223" h="2905" extrusionOk="0">
                  <a:moveTo>
                    <a:pt x="1611" y="1"/>
                  </a:moveTo>
                  <a:cubicBezTo>
                    <a:pt x="943" y="1"/>
                    <a:pt x="339" y="455"/>
                    <a:pt x="183" y="1134"/>
                  </a:cubicBezTo>
                  <a:cubicBezTo>
                    <a:pt x="0" y="1924"/>
                    <a:pt x="487" y="2684"/>
                    <a:pt x="1277" y="2866"/>
                  </a:cubicBezTo>
                  <a:cubicBezTo>
                    <a:pt x="1389" y="2892"/>
                    <a:pt x="1501" y="2904"/>
                    <a:pt x="1612" y="2904"/>
                  </a:cubicBezTo>
                  <a:cubicBezTo>
                    <a:pt x="2279" y="2904"/>
                    <a:pt x="2883" y="2450"/>
                    <a:pt x="3040" y="1772"/>
                  </a:cubicBezTo>
                  <a:cubicBezTo>
                    <a:pt x="3222" y="1012"/>
                    <a:pt x="2736" y="222"/>
                    <a:pt x="1946" y="39"/>
                  </a:cubicBezTo>
                  <a:cubicBezTo>
                    <a:pt x="1834" y="13"/>
                    <a:pt x="1722" y="1"/>
                    <a:pt x="1611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4630;p81"/>
            <p:cNvSpPr/>
            <p:nvPr/>
          </p:nvSpPr>
          <p:spPr>
            <a:xfrm>
              <a:off x="7710590" y="2413034"/>
              <a:ext cx="102999" cy="93658"/>
            </a:xfrm>
            <a:custGeom>
              <a:avLst/>
              <a:gdLst/>
              <a:ahLst/>
              <a:cxnLst/>
              <a:rect l="l" t="t" r="r" b="b"/>
              <a:pathLst>
                <a:path w="3223" h="2933" extrusionOk="0">
                  <a:moveTo>
                    <a:pt x="1624" y="1"/>
                  </a:moveTo>
                  <a:cubicBezTo>
                    <a:pt x="951" y="1"/>
                    <a:pt x="341" y="476"/>
                    <a:pt x="183" y="1132"/>
                  </a:cubicBezTo>
                  <a:cubicBezTo>
                    <a:pt x="1" y="1922"/>
                    <a:pt x="487" y="2712"/>
                    <a:pt x="1277" y="2895"/>
                  </a:cubicBezTo>
                  <a:cubicBezTo>
                    <a:pt x="1390" y="2920"/>
                    <a:pt x="1502" y="2933"/>
                    <a:pt x="1612" y="2933"/>
                  </a:cubicBezTo>
                  <a:cubicBezTo>
                    <a:pt x="2280" y="2933"/>
                    <a:pt x="2884" y="2479"/>
                    <a:pt x="3040" y="1800"/>
                  </a:cubicBezTo>
                  <a:cubicBezTo>
                    <a:pt x="3223" y="1010"/>
                    <a:pt x="2706" y="220"/>
                    <a:pt x="1946" y="37"/>
                  </a:cubicBezTo>
                  <a:cubicBezTo>
                    <a:pt x="1838" y="13"/>
                    <a:pt x="1730" y="1"/>
                    <a:pt x="1624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4631;p81"/>
            <p:cNvSpPr/>
            <p:nvPr/>
          </p:nvSpPr>
          <p:spPr>
            <a:xfrm>
              <a:off x="7907771" y="2485948"/>
              <a:ext cx="121592" cy="50191"/>
            </a:xfrm>
            <a:custGeom>
              <a:avLst/>
              <a:gdLst/>
              <a:ahLst/>
              <a:cxnLst/>
              <a:rect l="l" t="t" r="r" b="b"/>
              <a:pathLst>
                <a:path w="6742" h="2783" extrusionOk="0">
                  <a:moveTo>
                    <a:pt x="6394" y="1"/>
                  </a:moveTo>
                  <a:cubicBezTo>
                    <a:pt x="6281" y="1"/>
                    <a:pt x="6168" y="57"/>
                    <a:pt x="6121" y="188"/>
                  </a:cubicBezTo>
                  <a:cubicBezTo>
                    <a:pt x="5488" y="1808"/>
                    <a:pt x="3633" y="2205"/>
                    <a:pt x="1995" y="2205"/>
                  </a:cubicBezTo>
                  <a:cubicBezTo>
                    <a:pt x="1666" y="2205"/>
                    <a:pt x="1345" y="2189"/>
                    <a:pt x="1045" y="2164"/>
                  </a:cubicBezTo>
                  <a:cubicBezTo>
                    <a:pt x="954" y="2164"/>
                    <a:pt x="862" y="2164"/>
                    <a:pt x="802" y="2133"/>
                  </a:cubicBezTo>
                  <a:lnTo>
                    <a:pt x="650" y="2133"/>
                  </a:lnTo>
                  <a:lnTo>
                    <a:pt x="498" y="2103"/>
                  </a:lnTo>
                  <a:cubicBezTo>
                    <a:pt x="480" y="2100"/>
                    <a:pt x="463" y="2098"/>
                    <a:pt x="446" y="2098"/>
                  </a:cubicBezTo>
                  <a:cubicBezTo>
                    <a:pt x="146" y="2098"/>
                    <a:pt x="0" y="2592"/>
                    <a:pt x="346" y="2650"/>
                  </a:cubicBezTo>
                  <a:cubicBezTo>
                    <a:pt x="810" y="2743"/>
                    <a:pt x="1292" y="2783"/>
                    <a:pt x="1765" y="2783"/>
                  </a:cubicBezTo>
                  <a:cubicBezTo>
                    <a:pt x="1911" y="2783"/>
                    <a:pt x="2056" y="2779"/>
                    <a:pt x="2200" y="2772"/>
                  </a:cubicBezTo>
                  <a:cubicBezTo>
                    <a:pt x="3294" y="2741"/>
                    <a:pt x="4479" y="2559"/>
                    <a:pt x="5422" y="1921"/>
                  </a:cubicBezTo>
                  <a:cubicBezTo>
                    <a:pt x="5999" y="1525"/>
                    <a:pt x="6394" y="978"/>
                    <a:pt x="6668" y="340"/>
                  </a:cubicBezTo>
                  <a:cubicBezTo>
                    <a:pt x="6742" y="137"/>
                    <a:pt x="6568" y="1"/>
                    <a:pt x="6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4632;p81"/>
            <p:cNvSpPr/>
            <p:nvPr/>
          </p:nvSpPr>
          <p:spPr>
            <a:xfrm>
              <a:off x="7681558" y="2035018"/>
              <a:ext cx="525179" cy="222444"/>
            </a:xfrm>
            <a:custGeom>
              <a:avLst/>
              <a:gdLst/>
              <a:ahLst/>
              <a:cxnLst/>
              <a:rect l="l" t="t" r="r" b="b"/>
              <a:pathLst>
                <a:path w="29120" h="12334" extrusionOk="0">
                  <a:moveTo>
                    <a:pt x="6002" y="1"/>
                  </a:moveTo>
                  <a:cubicBezTo>
                    <a:pt x="5203" y="1"/>
                    <a:pt x="4402" y="85"/>
                    <a:pt x="3709" y="540"/>
                  </a:cubicBezTo>
                  <a:cubicBezTo>
                    <a:pt x="1673" y="1938"/>
                    <a:pt x="1" y="4887"/>
                    <a:pt x="426" y="7379"/>
                  </a:cubicBezTo>
                  <a:cubicBezTo>
                    <a:pt x="548" y="8018"/>
                    <a:pt x="791" y="8625"/>
                    <a:pt x="1186" y="9112"/>
                  </a:cubicBezTo>
                  <a:cubicBezTo>
                    <a:pt x="2007" y="10069"/>
                    <a:pt x="3343" y="10337"/>
                    <a:pt x="4621" y="10337"/>
                  </a:cubicBezTo>
                  <a:cubicBezTo>
                    <a:pt x="4764" y="10337"/>
                    <a:pt x="4906" y="10334"/>
                    <a:pt x="5047" y="10328"/>
                  </a:cubicBezTo>
                  <a:cubicBezTo>
                    <a:pt x="11369" y="10054"/>
                    <a:pt x="16901" y="6042"/>
                    <a:pt x="22919" y="4096"/>
                  </a:cubicBezTo>
                  <a:lnTo>
                    <a:pt x="22919" y="4096"/>
                  </a:lnTo>
                  <a:cubicBezTo>
                    <a:pt x="22311" y="6163"/>
                    <a:pt x="22372" y="8321"/>
                    <a:pt x="23345" y="9872"/>
                  </a:cubicBezTo>
                  <a:cubicBezTo>
                    <a:pt x="24317" y="11422"/>
                    <a:pt x="26749" y="12121"/>
                    <a:pt x="28573" y="12334"/>
                  </a:cubicBezTo>
                  <a:cubicBezTo>
                    <a:pt x="29120" y="10753"/>
                    <a:pt x="28238" y="9051"/>
                    <a:pt x="27327" y="7622"/>
                  </a:cubicBezTo>
                  <a:cubicBezTo>
                    <a:pt x="26020" y="5555"/>
                    <a:pt x="24500" y="3489"/>
                    <a:pt x="22433" y="2182"/>
                  </a:cubicBezTo>
                  <a:cubicBezTo>
                    <a:pt x="19515" y="358"/>
                    <a:pt x="15867" y="236"/>
                    <a:pt x="12402" y="145"/>
                  </a:cubicBezTo>
                  <a:cubicBezTo>
                    <a:pt x="10579" y="115"/>
                    <a:pt x="8785" y="54"/>
                    <a:pt x="6961" y="23"/>
                  </a:cubicBezTo>
                  <a:cubicBezTo>
                    <a:pt x="6647" y="15"/>
                    <a:pt x="6325" y="1"/>
                    <a:pt x="6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4633;p81"/>
            <p:cNvSpPr/>
            <p:nvPr/>
          </p:nvSpPr>
          <p:spPr>
            <a:xfrm>
              <a:off x="7730902" y="1939397"/>
              <a:ext cx="213264" cy="111925"/>
            </a:xfrm>
            <a:custGeom>
              <a:avLst/>
              <a:gdLst/>
              <a:ahLst/>
              <a:cxnLst/>
              <a:rect l="l" t="t" r="r" b="b"/>
              <a:pathLst>
                <a:path w="11825" h="6206" extrusionOk="0">
                  <a:moveTo>
                    <a:pt x="7923" y="1"/>
                  </a:moveTo>
                  <a:cubicBezTo>
                    <a:pt x="5311" y="1"/>
                    <a:pt x="2576" y="1085"/>
                    <a:pt x="852" y="2955"/>
                  </a:cubicBezTo>
                  <a:cubicBezTo>
                    <a:pt x="426" y="3441"/>
                    <a:pt x="0" y="4018"/>
                    <a:pt x="61" y="4657"/>
                  </a:cubicBezTo>
                  <a:cubicBezTo>
                    <a:pt x="92" y="5447"/>
                    <a:pt x="852" y="6055"/>
                    <a:pt x="1611" y="6177"/>
                  </a:cubicBezTo>
                  <a:cubicBezTo>
                    <a:pt x="1741" y="6197"/>
                    <a:pt x="1871" y="6206"/>
                    <a:pt x="2000" y="6206"/>
                  </a:cubicBezTo>
                  <a:cubicBezTo>
                    <a:pt x="2659" y="6206"/>
                    <a:pt x="3307" y="5965"/>
                    <a:pt x="3891" y="5660"/>
                  </a:cubicBezTo>
                  <a:cubicBezTo>
                    <a:pt x="4560" y="5265"/>
                    <a:pt x="5229" y="4809"/>
                    <a:pt x="5928" y="4505"/>
                  </a:cubicBezTo>
                  <a:cubicBezTo>
                    <a:pt x="7599" y="3806"/>
                    <a:pt x="9879" y="4170"/>
                    <a:pt x="11308" y="2894"/>
                  </a:cubicBezTo>
                  <a:cubicBezTo>
                    <a:pt x="11581" y="2620"/>
                    <a:pt x="11824" y="2256"/>
                    <a:pt x="11824" y="1830"/>
                  </a:cubicBezTo>
                  <a:cubicBezTo>
                    <a:pt x="11824" y="1404"/>
                    <a:pt x="11551" y="1009"/>
                    <a:pt x="11216" y="736"/>
                  </a:cubicBezTo>
                  <a:cubicBezTo>
                    <a:pt x="10882" y="462"/>
                    <a:pt x="10457" y="310"/>
                    <a:pt x="10031" y="219"/>
                  </a:cubicBezTo>
                  <a:cubicBezTo>
                    <a:pt x="9454" y="97"/>
                    <a:pt x="8846" y="37"/>
                    <a:pt x="8238" y="6"/>
                  </a:cubicBezTo>
                  <a:cubicBezTo>
                    <a:pt x="8133" y="3"/>
                    <a:pt x="8028" y="1"/>
                    <a:pt x="792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4634;p81"/>
            <p:cNvSpPr/>
            <p:nvPr/>
          </p:nvSpPr>
          <p:spPr>
            <a:xfrm>
              <a:off x="8036234" y="2353877"/>
              <a:ext cx="77316" cy="30227"/>
            </a:xfrm>
            <a:custGeom>
              <a:avLst/>
              <a:gdLst/>
              <a:ahLst/>
              <a:cxnLst/>
              <a:rect l="l" t="t" r="r" b="b"/>
              <a:pathLst>
                <a:path w="4287" h="1676" extrusionOk="0">
                  <a:moveTo>
                    <a:pt x="1997" y="1"/>
                  </a:moveTo>
                  <a:cubicBezTo>
                    <a:pt x="1728" y="1"/>
                    <a:pt x="1461" y="27"/>
                    <a:pt x="1217" y="64"/>
                  </a:cubicBezTo>
                  <a:cubicBezTo>
                    <a:pt x="791" y="155"/>
                    <a:pt x="366" y="277"/>
                    <a:pt x="1" y="490"/>
                  </a:cubicBezTo>
                  <a:cubicBezTo>
                    <a:pt x="603" y="425"/>
                    <a:pt x="1189" y="361"/>
                    <a:pt x="1750" y="361"/>
                  </a:cubicBezTo>
                  <a:cubicBezTo>
                    <a:pt x="1982" y="361"/>
                    <a:pt x="2210" y="372"/>
                    <a:pt x="2433" y="398"/>
                  </a:cubicBezTo>
                  <a:cubicBezTo>
                    <a:pt x="2828" y="459"/>
                    <a:pt x="3223" y="550"/>
                    <a:pt x="3527" y="763"/>
                  </a:cubicBezTo>
                  <a:cubicBezTo>
                    <a:pt x="3861" y="976"/>
                    <a:pt x="4104" y="1280"/>
                    <a:pt x="4287" y="1675"/>
                  </a:cubicBezTo>
                  <a:cubicBezTo>
                    <a:pt x="4256" y="1250"/>
                    <a:pt x="4074" y="824"/>
                    <a:pt x="3709" y="520"/>
                  </a:cubicBezTo>
                  <a:cubicBezTo>
                    <a:pt x="3375" y="216"/>
                    <a:pt x="2919" y="95"/>
                    <a:pt x="2493" y="34"/>
                  </a:cubicBezTo>
                  <a:cubicBezTo>
                    <a:pt x="2331" y="10"/>
                    <a:pt x="2164" y="1"/>
                    <a:pt x="1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4635;p81"/>
            <p:cNvSpPr/>
            <p:nvPr/>
          </p:nvSpPr>
          <p:spPr>
            <a:xfrm>
              <a:off x="7748991" y="2300728"/>
              <a:ext cx="63609" cy="19784"/>
            </a:xfrm>
            <a:custGeom>
              <a:avLst/>
              <a:gdLst/>
              <a:ahLst/>
              <a:cxnLst/>
              <a:rect l="l" t="t" r="r" b="b"/>
              <a:pathLst>
                <a:path w="3527" h="1097" extrusionOk="0">
                  <a:moveTo>
                    <a:pt x="2035" y="1"/>
                  </a:moveTo>
                  <a:cubicBezTo>
                    <a:pt x="1913" y="1"/>
                    <a:pt x="1791" y="11"/>
                    <a:pt x="1672" y="32"/>
                  </a:cubicBezTo>
                  <a:cubicBezTo>
                    <a:pt x="1338" y="124"/>
                    <a:pt x="1004" y="245"/>
                    <a:pt x="730" y="427"/>
                  </a:cubicBezTo>
                  <a:cubicBezTo>
                    <a:pt x="426" y="610"/>
                    <a:pt x="183" y="823"/>
                    <a:pt x="1" y="1096"/>
                  </a:cubicBezTo>
                  <a:cubicBezTo>
                    <a:pt x="578" y="792"/>
                    <a:pt x="1125" y="519"/>
                    <a:pt x="1733" y="427"/>
                  </a:cubicBezTo>
                  <a:cubicBezTo>
                    <a:pt x="1911" y="392"/>
                    <a:pt x="2079" y="377"/>
                    <a:pt x="2248" y="377"/>
                  </a:cubicBezTo>
                  <a:cubicBezTo>
                    <a:pt x="2368" y="377"/>
                    <a:pt x="2489" y="384"/>
                    <a:pt x="2615" y="397"/>
                  </a:cubicBezTo>
                  <a:cubicBezTo>
                    <a:pt x="2919" y="427"/>
                    <a:pt x="3222" y="519"/>
                    <a:pt x="3526" y="640"/>
                  </a:cubicBezTo>
                  <a:cubicBezTo>
                    <a:pt x="3314" y="397"/>
                    <a:pt x="3010" y="184"/>
                    <a:pt x="2675" y="93"/>
                  </a:cubicBezTo>
                  <a:cubicBezTo>
                    <a:pt x="2479" y="34"/>
                    <a:pt x="2257" y="1"/>
                    <a:pt x="2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4636;p81"/>
            <p:cNvSpPr/>
            <p:nvPr/>
          </p:nvSpPr>
          <p:spPr>
            <a:xfrm>
              <a:off x="7503949" y="2991469"/>
              <a:ext cx="519156" cy="32355"/>
            </a:xfrm>
            <a:custGeom>
              <a:avLst/>
              <a:gdLst/>
              <a:ahLst/>
              <a:cxnLst/>
              <a:rect l="l" t="t" r="r" b="b"/>
              <a:pathLst>
                <a:path w="28786" h="1794" extrusionOk="0">
                  <a:moveTo>
                    <a:pt x="28573" y="0"/>
                  </a:moveTo>
                  <a:lnTo>
                    <a:pt x="1" y="61"/>
                  </a:lnTo>
                  <a:lnTo>
                    <a:pt x="1" y="1794"/>
                  </a:lnTo>
                  <a:lnTo>
                    <a:pt x="28785" y="1794"/>
                  </a:lnTo>
                  <a:lnTo>
                    <a:pt x="28573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4637;p81"/>
            <p:cNvSpPr/>
            <p:nvPr/>
          </p:nvSpPr>
          <p:spPr>
            <a:xfrm>
              <a:off x="7508332" y="2956391"/>
              <a:ext cx="649080" cy="40020"/>
            </a:xfrm>
            <a:custGeom>
              <a:avLst/>
              <a:gdLst/>
              <a:ahLst/>
              <a:cxnLst/>
              <a:rect l="l" t="t" r="r" b="b"/>
              <a:pathLst>
                <a:path w="35990" h="2219" extrusionOk="0">
                  <a:moveTo>
                    <a:pt x="62" y="0"/>
                  </a:moveTo>
                  <a:lnTo>
                    <a:pt x="1" y="395"/>
                  </a:lnTo>
                  <a:lnTo>
                    <a:pt x="35989" y="2219"/>
                  </a:lnTo>
                  <a:lnTo>
                    <a:pt x="35989" y="179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4638;p81"/>
            <p:cNvSpPr/>
            <p:nvPr/>
          </p:nvSpPr>
          <p:spPr>
            <a:xfrm>
              <a:off x="7520938" y="2907047"/>
              <a:ext cx="614543" cy="37837"/>
            </a:xfrm>
            <a:custGeom>
              <a:avLst/>
              <a:gdLst/>
              <a:ahLst/>
              <a:cxnLst/>
              <a:rect l="l" t="t" r="r" b="b"/>
              <a:pathLst>
                <a:path w="34075" h="2098" extrusionOk="0">
                  <a:moveTo>
                    <a:pt x="122" y="0"/>
                  </a:moveTo>
                  <a:lnTo>
                    <a:pt x="1" y="396"/>
                  </a:lnTo>
                  <a:lnTo>
                    <a:pt x="34074" y="2098"/>
                  </a:lnTo>
                  <a:lnTo>
                    <a:pt x="34074" y="2098"/>
                  </a:lnTo>
                  <a:lnTo>
                    <a:pt x="33983" y="167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4639;p81"/>
            <p:cNvSpPr/>
            <p:nvPr/>
          </p:nvSpPr>
          <p:spPr>
            <a:xfrm>
              <a:off x="7539587" y="2857703"/>
              <a:ext cx="581647" cy="36196"/>
            </a:xfrm>
            <a:custGeom>
              <a:avLst/>
              <a:gdLst/>
              <a:ahLst/>
              <a:cxnLst/>
              <a:rect l="l" t="t" r="r" b="b"/>
              <a:pathLst>
                <a:path w="32251" h="2007" extrusionOk="0">
                  <a:moveTo>
                    <a:pt x="152" y="1"/>
                  </a:moveTo>
                  <a:lnTo>
                    <a:pt x="0" y="396"/>
                  </a:lnTo>
                  <a:lnTo>
                    <a:pt x="32250" y="2007"/>
                  </a:lnTo>
                  <a:lnTo>
                    <a:pt x="32250" y="2007"/>
                  </a:lnTo>
                  <a:lnTo>
                    <a:pt x="32098" y="158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4640;p81"/>
            <p:cNvSpPr/>
            <p:nvPr/>
          </p:nvSpPr>
          <p:spPr>
            <a:xfrm>
              <a:off x="7548352" y="2807277"/>
              <a:ext cx="549851" cy="35096"/>
            </a:xfrm>
            <a:custGeom>
              <a:avLst/>
              <a:gdLst/>
              <a:ahLst/>
              <a:cxnLst/>
              <a:rect l="l" t="t" r="r" b="b"/>
              <a:pathLst>
                <a:path w="30488" h="1946" extrusionOk="0">
                  <a:moveTo>
                    <a:pt x="31" y="0"/>
                  </a:moveTo>
                  <a:lnTo>
                    <a:pt x="1" y="426"/>
                  </a:lnTo>
                  <a:lnTo>
                    <a:pt x="30488" y="1946"/>
                  </a:lnTo>
                  <a:lnTo>
                    <a:pt x="30244" y="152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4641;p81"/>
            <p:cNvSpPr/>
            <p:nvPr/>
          </p:nvSpPr>
          <p:spPr>
            <a:xfrm>
              <a:off x="7604278" y="2760134"/>
              <a:ext cx="456105" cy="28513"/>
            </a:xfrm>
            <a:custGeom>
              <a:avLst/>
              <a:gdLst/>
              <a:ahLst/>
              <a:cxnLst/>
              <a:rect l="l" t="t" r="r" b="b"/>
              <a:pathLst>
                <a:path w="25290" h="1581" extrusionOk="0">
                  <a:moveTo>
                    <a:pt x="0" y="0"/>
                  </a:moveTo>
                  <a:lnTo>
                    <a:pt x="0" y="396"/>
                  </a:lnTo>
                  <a:lnTo>
                    <a:pt x="25289" y="1581"/>
                  </a:lnTo>
                  <a:lnTo>
                    <a:pt x="25077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4642;p81"/>
            <p:cNvSpPr/>
            <p:nvPr/>
          </p:nvSpPr>
          <p:spPr>
            <a:xfrm>
              <a:off x="7586171" y="4230365"/>
              <a:ext cx="206699" cy="165778"/>
            </a:xfrm>
            <a:custGeom>
              <a:avLst/>
              <a:gdLst/>
              <a:ahLst/>
              <a:cxnLst/>
              <a:rect l="l" t="t" r="r" b="b"/>
              <a:pathLst>
                <a:path w="11461" h="9192" extrusionOk="0">
                  <a:moveTo>
                    <a:pt x="11460" y="0"/>
                  </a:moveTo>
                  <a:lnTo>
                    <a:pt x="7296" y="1186"/>
                  </a:lnTo>
                  <a:cubicBezTo>
                    <a:pt x="6263" y="5228"/>
                    <a:pt x="1399" y="7083"/>
                    <a:pt x="1399" y="7083"/>
                  </a:cubicBezTo>
                  <a:cubicBezTo>
                    <a:pt x="1399" y="7083"/>
                    <a:pt x="1" y="8268"/>
                    <a:pt x="2980" y="9058"/>
                  </a:cubicBezTo>
                  <a:cubicBezTo>
                    <a:pt x="3343" y="9151"/>
                    <a:pt x="3744" y="9192"/>
                    <a:pt x="4168" y="9192"/>
                  </a:cubicBezTo>
                  <a:cubicBezTo>
                    <a:pt x="7219" y="9192"/>
                    <a:pt x="11460" y="7083"/>
                    <a:pt x="11460" y="7083"/>
                  </a:cubicBezTo>
                  <a:lnTo>
                    <a:pt x="114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4643;p81"/>
            <p:cNvSpPr/>
            <p:nvPr/>
          </p:nvSpPr>
          <p:spPr>
            <a:xfrm>
              <a:off x="7880556" y="4220500"/>
              <a:ext cx="165561" cy="185851"/>
            </a:xfrm>
            <a:custGeom>
              <a:avLst/>
              <a:gdLst/>
              <a:ahLst/>
              <a:cxnLst/>
              <a:rect l="l" t="t" r="r" b="b"/>
              <a:pathLst>
                <a:path w="9180" h="10305" extrusionOk="0">
                  <a:moveTo>
                    <a:pt x="0" y="0"/>
                  </a:moveTo>
                  <a:lnTo>
                    <a:pt x="0" y="6535"/>
                  </a:lnTo>
                  <a:cubicBezTo>
                    <a:pt x="0" y="6535"/>
                    <a:pt x="3852" y="10304"/>
                    <a:pt x="6599" y="10304"/>
                  </a:cubicBezTo>
                  <a:cubicBezTo>
                    <a:pt x="7180" y="10304"/>
                    <a:pt x="7711" y="10135"/>
                    <a:pt x="8147" y="9727"/>
                  </a:cubicBezTo>
                  <a:cubicBezTo>
                    <a:pt x="9180" y="8511"/>
                    <a:pt x="4985" y="2705"/>
                    <a:pt x="4985" y="2705"/>
                  </a:cubicBezTo>
                  <a:lnTo>
                    <a:pt x="5107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4644;p81"/>
            <p:cNvSpPr/>
            <p:nvPr/>
          </p:nvSpPr>
          <p:spPr>
            <a:xfrm>
              <a:off x="5834179" y="3023805"/>
              <a:ext cx="2323233" cy="853542"/>
            </a:xfrm>
            <a:custGeom>
              <a:avLst/>
              <a:gdLst/>
              <a:ahLst/>
              <a:cxnLst/>
              <a:rect l="l" t="t" r="r" b="b"/>
              <a:pathLst>
                <a:path w="128818" h="47327" extrusionOk="0">
                  <a:moveTo>
                    <a:pt x="0" y="1"/>
                  </a:moveTo>
                  <a:lnTo>
                    <a:pt x="0" y="47327"/>
                  </a:lnTo>
                  <a:lnTo>
                    <a:pt x="128817" y="47327"/>
                  </a:lnTo>
                  <a:lnTo>
                    <a:pt x="128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4645;p81"/>
            <p:cNvSpPr/>
            <p:nvPr/>
          </p:nvSpPr>
          <p:spPr>
            <a:xfrm>
              <a:off x="5792518" y="3084619"/>
              <a:ext cx="191874" cy="147689"/>
            </a:xfrm>
            <a:custGeom>
              <a:avLst/>
              <a:gdLst/>
              <a:ahLst/>
              <a:cxnLst/>
              <a:rect l="l" t="t" r="r" b="b"/>
              <a:pathLst>
                <a:path w="10639" h="8189" extrusionOk="0">
                  <a:moveTo>
                    <a:pt x="7945" y="0"/>
                  </a:moveTo>
                  <a:cubicBezTo>
                    <a:pt x="6346" y="0"/>
                    <a:pt x="3872" y="547"/>
                    <a:pt x="1398" y="3194"/>
                  </a:cubicBezTo>
                  <a:cubicBezTo>
                    <a:pt x="1125" y="3498"/>
                    <a:pt x="912" y="3863"/>
                    <a:pt x="791" y="4288"/>
                  </a:cubicBezTo>
                  <a:cubicBezTo>
                    <a:pt x="426" y="5474"/>
                    <a:pt x="0" y="7966"/>
                    <a:pt x="2553" y="8179"/>
                  </a:cubicBezTo>
                  <a:cubicBezTo>
                    <a:pt x="2641" y="8185"/>
                    <a:pt x="2728" y="8189"/>
                    <a:pt x="2814" y="8189"/>
                  </a:cubicBezTo>
                  <a:cubicBezTo>
                    <a:pt x="5993" y="8189"/>
                    <a:pt x="7751" y="3924"/>
                    <a:pt x="7751" y="3924"/>
                  </a:cubicBezTo>
                  <a:cubicBezTo>
                    <a:pt x="7751" y="3924"/>
                    <a:pt x="9940" y="3589"/>
                    <a:pt x="10244" y="3042"/>
                  </a:cubicBezTo>
                  <a:cubicBezTo>
                    <a:pt x="10578" y="2495"/>
                    <a:pt x="8967" y="2191"/>
                    <a:pt x="8967" y="2191"/>
                  </a:cubicBezTo>
                  <a:cubicBezTo>
                    <a:pt x="8967" y="2191"/>
                    <a:pt x="10639" y="1918"/>
                    <a:pt x="10639" y="1614"/>
                  </a:cubicBezTo>
                  <a:cubicBezTo>
                    <a:pt x="10639" y="1331"/>
                    <a:pt x="9159" y="1309"/>
                    <a:pt x="8704" y="1309"/>
                  </a:cubicBezTo>
                  <a:cubicBezTo>
                    <a:pt x="8621" y="1309"/>
                    <a:pt x="8572" y="1310"/>
                    <a:pt x="8572" y="1310"/>
                  </a:cubicBezTo>
                  <a:cubicBezTo>
                    <a:pt x="8572" y="1310"/>
                    <a:pt x="10183" y="459"/>
                    <a:pt x="9666" y="246"/>
                  </a:cubicBezTo>
                  <a:cubicBezTo>
                    <a:pt x="9489" y="179"/>
                    <a:pt x="8860" y="0"/>
                    <a:pt x="794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4646;p81"/>
            <p:cNvSpPr/>
            <p:nvPr/>
          </p:nvSpPr>
          <p:spPr>
            <a:xfrm>
              <a:off x="5926825" y="3121790"/>
              <a:ext cx="54826" cy="33599"/>
            </a:xfrm>
            <a:custGeom>
              <a:avLst/>
              <a:gdLst/>
              <a:ahLst/>
              <a:cxnLst/>
              <a:rect l="l" t="t" r="r" b="b"/>
              <a:pathLst>
                <a:path w="3040" h="1863" extrusionOk="0">
                  <a:moveTo>
                    <a:pt x="1596" y="0"/>
                  </a:moveTo>
                  <a:cubicBezTo>
                    <a:pt x="1549" y="0"/>
                    <a:pt x="1504" y="3"/>
                    <a:pt x="1459" y="9"/>
                  </a:cubicBezTo>
                  <a:cubicBezTo>
                    <a:pt x="1421" y="6"/>
                    <a:pt x="1384" y="5"/>
                    <a:pt x="1346" y="5"/>
                  </a:cubicBezTo>
                  <a:cubicBezTo>
                    <a:pt x="868" y="5"/>
                    <a:pt x="395" y="180"/>
                    <a:pt x="0" y="434"/>
                  </a:cubicBezTo>
                  <a:cubicBezTo>
                    <a:pt x="377" y="316"/>
                    <a:pt x="754" y="271"/>
                    <a:pt x="1117" y="271"/>
                  </a:cubicBezTo>
                  <a:cubicBezTo>
                    <a:pt x="1222" y="271"/>
                    <a:pt x="1326" y="275"/>
                    <a:pt x="1429" y="282"/>
                  </a:cubicBezTo>
                  <a:cubicBezTo>
                    <a:pt x="1672" y="312"/>
                    <a:pt x="1915" y="373"/>
                    <a:pt x="2128" y="434"/>
                  </a:cubicBezTo>
                  <a:cubicBezTo>
                    <a:pt x="2341" y="525"/>
                    <a:pt x="2553" y="647"/>
                    <a:pt x="2645" y="768"/>
                  </a:cubicBezTo>
                  <a:cubicBezTo>
                    <a:pt x="2645" y="794"/>
                    <a:pt x="2645" y="819"/>
                    <a:pt x="2662" y="827"/>
                  </a:cubicBezTo>
                  <a:lnTo>
                    <a:pt x="2662" y="827"/>
                  </a:lnTo>
                  <a:cubicBezTo>
                    <a:pt x="2653" y="835"/>
                    <a:pt x="2639" y="847"/>
                    <a:pt x="2614" y="860"/>
                  </a:cubicBezTo>
                  <a:cubicBezTo>
                    <a:pt x="2553" y="920"/>
                    <a:pt x="2462" y="981"/>
                    <a:pt x="2371" y="1042"/>
                  </a:cubicBezTo>
                  <a:cubicBezTo>
                    <a:pt x="2158" y="1164"/>
                    <a:pt x="1946" y="1255"/>
                    <a:pt x="1702" y="1346"/>
                  </a:cubicBezTo>
                  <a:lnTo>
                    <a:pt x="304" y="1863"/>
                  </a:lnTo>
                  <a:cubicBezTo>
                    <a:pt x="790" y="1832"/>
                    <a:pt x="1307" y="1741"/>
                    <a:pt x="1794" y="1619"/>
                  </a:cubicBezTo>
                  <a:cubicBezTo>
                    <a:pt x="2037" y="1559"/>
                    <a:pt x="2280" y="1468"/>
                    <a:pt x="2523" y="1376"/>
                  </a:cubicBezTo>
                  <a:cubicBezTo>
                    <a:pt x="2645" y="1316"/>
                    <a:pt x="2766" y="1255"/>
                    <a:pt x="2888" y="1133"/>
                  </a:cubicBezTo>
                  <a:cubicBezTo>
                    <a:pt x="2949" y="1072"/>
                    <a:pt x="3009" y="1012"/>
                    <a:pt x="3040" y="860"/>
                  </a:cubicBezTo>
                  <a:cubicBezTo>
                    <a:pt x="3040" y="738"/>
                    <a:pt x="3009" y="647"/>
                    <a:pt x="2949" y="556"/>
                  </a:cubicBezTo>
                  <a:cubicBezTo>
                    <a:pt x="2766" y="282"/>
                    <a:pt x="2493" y="191"/>
                    <a:pt x="2249" y="100"/>
                  </a:cubicBezTo>
                  <a:cubicBezTo>
                    <a:pt x="2026" y="50"/>
                    <a:pt x="1803" y="0"/>
                    <a:pt x="15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4647;p81"/>
            <p:cNvSpPr/>
            <p:nvPr/>
          </p:nvSpPr>
          <p:spPr>
            <a:xfrm>
              <a:off x="5930107" y="3102149"/>
              <a:ext cx="58127" cy="22003"/>
            </a:xfrm>
            <a:custGeom>
              <a:avLst/>
              <a:gdLst/>
              <a:ahLst/>
              <a:cxnLst/>
              <a:rect l="l" t="t" r="r" b="b"/>
              <a:pathLst>
                <a:path w="3223" h="1220" extrusionOk="0">
                  <a:moveTo>
                    <a:pt x="1618" y="1"/>
                  </a:moveTo>
                  <a:cubicBezTo>
                    <a:pt x="1462" y="1"/>
                    <a:pt x="1307" y="10"/>
                    <a:pt x="1156" y="34"/>
                  </a:cubicBezTo>
                  <a:cubicBezTo>
                    <a:pt x="760" y="64"/>
                    <a:pt x="335" y="186"/>
                    <a:pt x="1" y="429"/>
                  </a:cubicBezTo>
                  <a:cubicBezTo>
                    <a:pt x="297" y="360"/>
                    <a:pt x="593" y="326"/>
                    <a:pt x="877" y="326"/>
                  </a:cubicBezTo>
                  <a:cubicBezTo>
                    <a:pt x="971" y="326"/>
                    <a:pt x="1064" y="330"/>
                    <a:pt x="1156" y="338"/>
                  </a:cubicBezTo>
                  <a:cubicBezTo>
                    <a:pt x="1551" y="338"/>
                    <a:pt x="1946" y="368"/>
                    <a:pt x="2311" y="459"/>
                  </a:cubicBezTo>
                  <a:cubicBezTo>
                    <a:pt x="2493" y="490"/>
                    <a:pt x="2675" y="520"/>
                    <a:pt x="2827" y="581"/>
                  </a:cubicBezTo>
                  <a:lnTo>
                    <a:pt x="2848" y="602"/>
                  </a:lnTo>
                  <a:lnTo>
                    <a:pt x="2848" y="602"/>
                  </a:lnTo>
                  <a:cubicBezTo>
                    <a:pt x="2823" y="635"/>
                    <a:pt x="2755" y="684"/>
                    <a:pt x="2706" y="733"/>
                  </a:cubicBezTo>
                  <a:cubicBezTo>
                    <a:pt x="2371" y="915"/>
                    <a:pt x="2007" y="1067"/>
                    <a:pt x="1642" y="1219"/>
                  </a:cubicBezTo>
                  <a:cubicBezTo>
                    <a:pt x="2037" y="1219"/>
                    <a:pt x="2432" y="1158"/>
                    <a:pt x="2827" y="976"/>
                  </a:cubicBezTo>
                  <a:cubicBezTo>
                    <a:pt x="2919" y="946"/>
                    <a:pt x="3040" y="915"/>
                    <a:pt x="3131" y="763"/>
                  </a:cubicBezTo>
                  <a:cubicBezTo>
                    <a:pt x="3162" y="763"/>
                    <a:pt x="3192" y="672"/>
                    <a:pt x="3192" y="642"/>
                  </a:cubicBezTo>
                  <a:cubicBezTo>
                    <a:pt x="3223" y="581"/>
                    <a:pt x="3192" y="520"/>
                    <a:pt x="3192" y="459"/>
                  </a:cubicBezTo>
                  <a:cubicBezTo>
                    <a:pt x="3162" y="429"/>
                    <a:pt x="3131" y="398"/>
                    <a:pt x="3101" y="338"/>
                  </a:cubicBezTo>
                  <a:cubicBezTo>
                    <a:pt x="3071" y="338"/>
                    <a:pt x="3040" y="307"/>
                    <a:pt x="3010" y="277"/>
                  </a:cubicBezTo>
                  <a:cubicBezTo>
                    <a:pt x="2797" y="155"/>
                    <a:pt x="2584" y="125"/>
                    <a:pt x="2371" y="64"/>
                  </a:cubicBezTo>
                  <a:cubicBezTo>
                    <a:pt x="2127" y="26"/>
                    <a:pt x="1871" y="1"/>
                    <a:pt x="161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4648;p81"/>
            <p:cNvSpPr/>
            <p:nvPr/>
          </p:nvSpPr>
          <p:spPr>
            <a:xfrm>
              <a:off x="5902694" y="3081373"/>
              <a:ext cx="68551" cy="23031"/>
            </a:xfrm>
            <a:custGeom>
              <a:avLst/>
              <a:gdLst/>
              <a:ahLst/>
              <a:cxnLst/>
              <a:rect l="l" t="t" r="r" b="b"/>
              <a:pathLst>
                <a:path w="3801" h="1277" extrusionOk="0">
                  <a:moveTo>
                    <a:pt x="2432" y="0"/>
                  </a:moveTo>
                  <a:cubicBezTo>
                    <a:pt x="2007" y="0"/>
                    <a:pt x="1581" y="0"/>
                    <a:pt x="1186" y="61"/>
                  </a:cubicBezTo>
                  <a:cubicBezTo>
                    <a:pt x="761" y="122"/>
                    <a:pt x="366" y="213"/>
                    <a:pt x="1" y="426"/>
                  </a:cubicBezTo>
                  <a:cubicBezTo>
                    <a:pt x="396" y="365"/>
                    <a:pt x="791" y="365"/>
                    <a:pt x="1217" y="365"/>
                  </a:cubicBezTo>
                  <a:cubicBezTo>
                    <a:pt x="1612" y="365"/>
                    <a:pt x="2007" y="365"/>
                    <a:pt x="2402" y="395"/>
                  </a:cubicBezTo>
                  <a:cubicBezTo>
                    <a:pt x="2615" y="395"/>
                    <a:pt x="2797" y="395"/>
                    <a:pt x="3010" y="426"/>
                  </a:cubicBezTo>
                  <a:cubicBezTo>
                    <a:pt x="3192" y="426"/>
                    <a:pt x="3405" y="487"/>
                    <a:pt x="3527" y="517"/>
                  </a:cubicBezTo>
                  <a:cubicBezTo>
                    <a:pt x="3527" y="547"/>
                    <a:pt x="3527" y="578"/>
                    <a:pt x="3496" y="608"/>
                  </a:cubicBezTo>
                  <a:cubicBezTo>
                    <a:pt x="3466" y="699"/>
                    <a:pt x="3405" y="791"/>
                    <a:pt x="3344" y="851"/>
                  </a:cubicBezTo>
                  <a:cubicBezTo>
                    <a:pt x="3223" y="1003"/>
                    <a:pt x="3071" y="1125"/>
                    <a:pt x="2919" y="1277"/>
                  </a:cubicBezTo>
                  <a:cubicBezTo>
                    <a:pt x="3132" y="1216"/>
                    <a:pt x="3314" y="1125"/>
                    <a:pt x="3466" y="973"/>
                  </a:cubicBezTo>
                  <a:cubicBezTo>
                    <a:pt x="3557" y="912"/>
                    <a:pt x="3648" y="851"/>
                    <a:pt x="3709" y="730"/>
                  </a:cubicBezTo>
                  <a:cubicBezTo>
                    <a:pt x="3739" y="699"/>
                    <a:pt x="3770" y="639"/>
                    <a:pt x="3800" y="547"/>
                  </a:cubicBezTo>
                  <a:cubicBezTo>
                    <a:pt x="3800" y="517"/>
                    <a:pt x="3800" y="487"/>
                    <a:pt x="3770" y="395"/>
                  </a:cubicBezTo>
                  <a:cubicBezTo>
                    <a:pt x="3770" y="335"/>
                    <a:pt x="3709" y="304"/>
                    <a:pt x="3679" y="304"/>
                  </a:cubicBezTo>
                  <a:cubicBezTo>
                    <a:pt x="3466" y="122"/>
                    <a:pt x="3253" y="122"/>
                    <a:pt x="3040" y="61"/>
                  </a:cubicBezTo>
                  <a:cubicBezTo>
                    <a:pt x="2828" y="31"/>
                    <a:pt x="2645" y="31"/>
                    <a:pt x="243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4649;p81"/>
            <p:cNvSpPr/>
            <p:nvPr/>
          </p:nvSpPr>
          <p:spPr>
            <a:xfrm>
              <a:off x="6174049" y="2955976"/>
              <a:ext cx="151314" cy="168212"/>
            </a:xfrm>
            <a:custGeom>
              <a:avLst/>
              <a:gdLst/>
              <a:ahLst/>
              <a:cxnLst/>
              <a:rect l="l" t="t" r="r" b="b"/>
              <a:pathLst>
                <a:path w="8390" h="9327" extrusionOk="0">
                  <a:moveTo>
                    <a:pt x="5226" y="1"/>
                  </a:moveTo>
                  <a:cubicBezTo>
                    <a:pt x="4626" y="1"/>
                    <a:pt x="3958" y="136"/>
                    <a:pt x="3253" y="509"/>
                  </a:cubicBezTo>
                  <a:cubicBezTo>
                    <a:pt x="669" y="1877"/>
                    <a:pt x="1" y="8412"/>
                    <a:pt x="1247" y="8990"/>
                  </a:cubicBezTo>
                  <a:cubicBezTo>
                    <a:pt x="1379" y="9050"/>
                    <a:pt x="1499" y="9077"/>
                    <a:pt x="1606" y="9077"/>
                  </a:cubicBezTo>
                  <a:cubicBezTo>
                    <a:pt x="2289" y="9077"/>
                    <a:pt x="2480" y="7981"/>
                    <a:pt x="2534" y="7411"/>
                  </a:cubicBezTo>
                  <a:lnTo>
                    <a:pt x="2534" y="7411"/>
                  </a:lnTo>
                  <a:cubicBezTo>
                    <a:pt x="2522" y="7950"/>
                    <a:pt x="2590" y="8976"/>
                    <a:pt x="3253" y="9263"/>
                  </a:cubicBezTo>
                  <a:cubicBezTo>
                    <a:pt x="3336" y="9302"/>
                    <a:pt x="3412" y="9320"/>
                    <a:pt x="3483" y="9320"/>
                  </a:cubicBezTo>
                  <a:cubicBezTo>
                    <a:pt x="4186" y="9320"/>
                    <a:pt x="4286" y="7561"/>
                    <a:pt x="4286" y="7561"/>
                  </a:cubicBezTo>
                  <a:cubicBezTo>
                    <a:pt x="4286" y="7561"/>
                    <a:pt x="4378" y="9203"/>
                    <a:pt x="5441" y="9324"/>
                  </a:cubicBezTo>
                  <a:cubicBezTo>
                    <a:pt x="5454" y="9326"/>
                    <a:pt x="5467" y="9326"/>
                    <a:pt x="5479" y="9326"/>
                  </a:cubicBezTo>
                  <a:cubicBezTo>
                    <a:pt x="6529" y="9326"/>
                    <a:pt x="6232" y="4248"/>
                    <a:pt x="6232" y="4248"/>
                  </a:cubicBezTo>
                  <a:cubicBezTo>
                    <a:pt x="6232" y="4248"/>
                    <a:pt x="8390" y="3154"/>
                    <a:pt x="7934" y="965"/>
                  </a:cubicBezTo>
                  <a:cubicBezTo>
                    <a:pt x="7934" y="965"/>
                    <a:pt x="6825" y="1"/>
                    <a:pt x="5226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4650;p81"/>
            <p:cNvSpPr/>
            <p:nvPr/>
          </p:nvSpPr>
          <p:spPr>
            <a:xfrm>
              <a:off x="6217351" y="3060543"/>
              <a:ext cx="70192" cy="66802"/>
            </a:xfrm>
            <a:custGeom>
              <a:avLst/>
              <a:gdLst/>
              <a:ahLst/>
              <a:cxnLst/>
              <a:rect l="l" t="t" r="r" b="b"/>
              <a:pathLst>
                <a:path w="3892" h="3704" extrusionOk="0">
                  <a:moveTo>
                    <a:pt x="3861" y="0"/>
                  </a:moveTo>
                  <a:lnTo>
                    <a:pt x="3861" y="0"/>
                  </a:lnTo>
                  <a:cubicBezTo>
                    <a:pt x="3800" y="487"/>
                    <a:pt x="3740" y="973"/>
                    <a:pt x="3648" y="1429"/>
                  </a:cubicBezTo>
                  <a:cubicBezTo>
                    <a:pt x="3557" y="1915"/>
                    <a:pt x="3466" y="2401"/>
                    <a:pt x="3314" y="2857"/>
                  </a:cubicBezTo>
                  <a:cubicBezTo>
                    <a:pt x="3284" y="2949"/>
                    <a:pt x="3223" y="3070"/>
                    <a:pt x="3192" y="3161"/>
                  </a:cubicBezTo>
                  <a:cubicBezTo>
                    <a:pt x="3132" y="3253"/>
                    <a:pt x="3071" y="3344"/>
                    <a:pt x="3010" y="3344"/>
                  </a:cubicBezTo>
                  <a:cubicBezTo>
                    <a:pt x="3010" y="3356"/>
                    <a:pt x="2994" y="3364"/>
                    <a:pt x="2972" y="3364"/>
                  </a:cubicBezTo>
                  <a:cubicBezTo>
                    <a:pt x="2940" y="3364"/>
                    <a:pt x="2894" y="3349"/>
                    <a:pt x="2858" y="3313"/>
                  </a:cubicBezTo>
                  <a:cubicBezTo>
                    <a:pt x="2767" y="3253"/>
                    <a:pt x="2706" y="3161"/>
                    <a:pt x="2645" y="3070"/>
                  </a:cubicBezTo>
                  <a:cubicBezTo>
                    <a:pt x="2372" y="2736"/>
                    <a:pt x="2189" y="2249"/>
                    <a:pt x="2068" y="1824"/>
                  </a:cubicBezTo>
                  <a:lnTo>
                    <a:pt x="1825" y="1125"/>
                  </a:lnTo>
                  <a:lnTo>
                    <a:pt x="1673" y="1854"/>
                  </a:lnTo>
                  <a:cubicBezTo>
                    <a:pt x="1612" y="2280"/>
                    <a:pt x="1490" y="2705"/>
                    <a:pt x="1308" y="3070"/>
                  </a:cubicBezTo>
                  <a:cubicBezTo>
                    <a:pt x="1199" y="3234"/>
                    <a:pt x="1090" y="3348"/>
                    <a:pt x="981" y="3348"/>
                  </a:cubicBezTo>
                  <a:cubicBezTo>
                    <a:pt x="968" y="3348"/>
                    <a:pt x="956" y="3347"/>
                    <a:pt x="943" y="3344"/>
                  </a:cubicBezTo>
                  <a:cubicBezTo>
                    <a:pt x="822" y="3344"/>
                    <a:pt x="670" y="3161"/>
                    <a:pt x="578" y="2979"/>
                  </a:cubicBezTo>
                  <a:cubicBezTo>
                    <a:pt x="396" y="2584"/>
                    <a:pt x="274" y="2158"/>
                    <a:pt x="214" y="1702"/>
                  </a:cubicBezTo>
                  <a:cubicBezTo>
                    <a:pt x="122" y="1277"/>
                    <a:pt x="122" y="821"/>
                    <a:pt x="153" y="365"/>
                  </a:cubicBezTo>
                  <a:lnTo>
                    <a:pt x="153" y="365"/>
                  </a:lnTo>
                  <a:cubicBezTo>
                    <a:pt x="31" y="821"/>
                    <a:pt x="1" y="1277"/>
                    <a:pt x="31" y="1733"/>
                  </a:cubicBezTo>
                  <a:cubicBezTo>
                    <a:pt x="62" y="2189"/>
                    <a:pt x="153" y="2645"/>
                    <a:pt x="335" y="3101"/>
                  </a:cubicBezTo>
                  <a:cubicBezTo>
                    <a:pt x="396" y="3222"/>
                    <a:pt x="457" y="3313"/>
                    <a:pt x="518" y="3435"/>
                  </a:cubicBezTo>
                  <a:cubicBezTo>
                    <a:pt x="609" y="3526"/>
                    <a:pt x="700" y="3617"/>
                    <a:pt x="882" y="3678"/>
                  </a:cubicBezTo>
                  <a:cubicBezTo>
                    <a:pt x="915" y="3683"/>
                    <a:pt x="946" y="3686"/>
                    <a:pt x="976" y="3686"/>
                  </a:cubicBezTo>
                  <a:cubicBezTo>
                    <a:pt x="1118" y="3686"/>
                    <a:pt x="1238" y="3632"/>
                    <a:pt x="1338" y="3556"/>
                  </a:cubicBezTo>
                  <a:cubicBezTo>
                    <a:pt x="1460" y="3465"/>
                    <a:pt x="1521" y="3374"/>
                    <a:pt x="1612" y="3253"/>
                  </a:cubicBezTo>
                  <a:cubicBezTo>
                    <a:pt x="1744" y="3021"/>
                    <a:pt x="1840" y="2781"/>
                    <a:pt x="1915" y="2537"/>
                  </a:cubicBezTo>
                  <a:lnTo>
                    <a:pt x="1915" y="2537"/>
                  </a:lnTo>
                  <a:cubicBezTo>
                    <a:pt x="2028" y="2806"/>
                    <a:pt x="2164" y="3065"/>
                    <a:pt x="2341" y="3313"/>
                  </a:cubicBezTo>
                  <a:cubicBezTo>
                    <a:pt x="2433" y="3405"/>
                    <a:pt x="2524" y="3526"/>
                    <a:pt x="2645" y="3617"/>
                  </a:cubicBezTo>
                  <a:cubicBezTo>
                    <a:pt x="2753" y="3660"/>
                    <a:pt x="2875" y="3703"/>
                    <a:pt x="3003" y="3703"/>
                  </a:cubicBezTo>
                  <a:cubicBezTo>
                    <a:pt x="3055" y="3703"/>
                    <a:pt x="3109" y="3696"/>
                    <a:pt x="3162" y="3678"/>
                  </a:cubicBezTo>
                  <a:cubicBezTo>
                    <a:pt x="3344" y="3556"/>
                    <a:pt x="3405" y="3435"/>
                    <a:pt x="3466" y="3313"/>
                  </a:cubicBezTo>
                  <a:cubicBezTo>
                    <a:pt x="3527" y="3192"/>
                    <a:pt x="3557" y="3070"/>
                    <a:pt x="3588" y="2949"/>
                  </a:cubicBezTo>
                  <a:cubicBezTo>
                    <a:pt x="3709" y="2432"/>
                    <a:pt x="3770" y="1946"/>
                    <a:pt x="3831" y="1459"/>
                  </a:cubicBezTo>
                  <a:cubicBezTo>
                    <a:pt x="3861" y="973"/>
                    <a:pt x="3892" y="487"/>
                    <a:pt x="386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1" name="Google Shape;4651;p81"/>
            <p:cNvSpPr/>
            <p:nvPr/>
          </p:nvSpPr>
          <p:spPr>
            <a:xfrm>
              <a:off x="6181731" y="3051219"/>
              <a:ext cx="37296" cy="71563"/>
            </a:xfrm>
            <a:custGeom>
              <a:avLst/>
              <a:gdLst/>
              <a:ahLst/>
              <a:cxnLst/>
              <a:rect l="l" t="t" r="r" b="b"/>
              <a:pathLst>
                <a:path w="2068" h="3968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456"/>
                    <a:pt x="61" y="943"/>
                    <a:pt x="31" y="1459"/>
                  </a:cubicBezTo>
                  <a:cubicBezTo>
                    <a:pt x="0" y="1946"/>
                    <a:pt x="31" y="2463"/>
                    <a:pt x="213" y="2949"/>
                  </a:cubicBezTo>
                  <a:cubicBezTo>
                    <a:pt x="274" y="3192"/>
                    <a:pt x="395" y="3435"/>
                    <a:pt x="578" y="3648"/>
                  </a:cubicBezTo>
                  <a:cubicBezTo>
                    <a:pt x="699" y="3739"/>
                    <a:pt x="790" y="3861"/>
                    <a:pt x="942" y="3922"/>
                  </a:cubicBezTo>
                  <a:cubicBezTo>
                    <a:pt x="1018" y="3952"/>
                    <a:pt x="1102" y="3967"/>
                    <a:pt x="1186" y="3967"/>
                  </a:cubicBezTo>
                  <a:cubicBezTo>
                    <a:pt x="1269" y="3967"/>
                    <a:pt x="1353" y="3952"/>
                    <a:pt x="1429" y="3922"/>
                  </a:cubicBezTo>
                  <a:cubicBezTo>
                    <a:pt x="1702" y="3739"/>
                    <a:pt x="1824" y="3496"/>
                    <a:pt x="1915" y="3253"/>
                  </a:cubicBezTo>
                  <a:cubicBezTo>
                    <a:pt x="1976" y="3010"/>
                    <a:pt x="2037" y="2766"/>
                    <a:pt x="2067" y="2523"/>
                  </a:cubicBezTo>
                  <a:lnTo>
                    <a:pt x="2067" y="2523"/>
                  </a:lnTo>
                  <a:cubicBezTo>
                    <a:pt x="1946" y="2766"/>
                    <a:pt x="1854" y="2979"/>
                    <a:pt x="1733" y="3192"/>
                  </a:cubicBezTo>
                  <a:cubicBezTo>
                    <a:pt x="1611" y="3374"/>
                    <a:pt x="1459" y="3587"/>
                    <a:pt x="1307" y="3648"/>
                  </a:cubicBezTo>
                  <a:cubicBezTo>
                    <a:pt x="1288" y="3652"/>
                    <a:pt x="1269" y="3654"/>
                    <a:pt x="1249" y="3654"/>
                  </a:cubicBezTo>
                  <a:cubicBezTo>
                    <a:pt x="1117" y="3654"/>
                    <a:pt x="984" y="3564"/>
                    <a:pt x="851" y="3405"/>
                  </a:cubicBezTo>
                  <a:cubicBezTo>
                    <a:pt x="730" y="3253"/>
                    <a:pt x="639" y="3040"/>
                    <a:pt x="547" y="2827"/>
                  </a:cubicBezTo>
                  <a:cubicBezTo>
                    <a:pt x="395" y="2402"/>
                    <a:pt x="365" y="1915"/>
                    <a:pt x="335" y="1459"/>
                  </a:cubicBezTo>
                  <a:cubicBezTo>
                    <a:pt x="304" y="973"/>
                    <a:pt x="335" y="487"/>
                    <a:pt x="33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4652;p81"/>
            <p:cNvSpPr/>
            <p:nvPr/>
          </p:nvSpPr>
          <p:spPr>
            <a:xfrm>
              <a:off x="6318220" y="2962847"/>
              <a:ext cx="212164" cy="147166"/>
            </a:xfrm>
            <a:custGeom>
              <a:avLst/>
              <a:gdLst/>
              <a:ahLst/>
              <a:cxnLst/>
              <a:rect l="l" t="t" r="r" b="b"/>
              <a:pathLst>
                <a:path w="11764" h="8160" extrusionOk="0">
                  <a:moveTo>
                    <a:pt x="5246" y="0"/>
                  </a:moveTo>
                  <a:cubicBezTo>
                    <a:pt x="1712" y="0"/>
                    <a:pt x="1" y="3472"/>
                    <a:pt x="1" y="3472"/>
                  </a:cubicBezTo>
                  <a:cubicBezTo>
                    <a:pt x="942" y="4519"/>
                    <a:pt x="2557" y="4737"/>
                    <a:pt x="3738" y="4737"/>
                  </a:cubicBezTo>
                  <a:cubicBezTo>
                    <a:pt x="4578" y="4737"/>
                    <a:pt x="5198" y="4627"/>
                    <a:pt x="5198" y="4627"/>
                  </a:cubicBezTo>
                  <a:cubicBezTo>
                    <a:pt x="5198" y="4627"/>
                    <a:pt x="6588" y="8159"/>
                    <a:pt x="7757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668" y="8026"/>
                    <a:pt x="8182" y="6647"/>
                    <a:pt x="7811" y="5820"/>
                  </a:cubicBezTo>
                  <a:lnTo>
                    <a:pt x="7811" y="5820"/>
                  </a:lnTo>
                  <a:cubicBezTo>
                    <a:pt x="8185" y="6532"/>
                    <a:pt x="8837" y="7607"/>
                    <a:pt x="9364" y="7607"/>
                  </a:cubicBezTo>
                  <a:cubicBezTo>
                    <a:pt x="9374" y="7607"/>
                    <a:pt x="9383" y="7606"/>
                    <a:pt x="9393" y="7606"/>
                  </a:cubicBezTo>
                  <a:cubicBezTo>
                    <a:pt x="9952" y="7583"/>
                    <a:pt x="9459" y="6296"/>
                    <a:pt x="9159" y="5616"/>
                  </a:cubicBezTo>
                  <a:lnTo>
                    <a:pt x="9159" y="5616"/>
                  </a:lnTo>
                  <a:cubicBezTo>
                    <a:pt x="9420" y="6118"/>
                    <a:pt x="9929" y="6903"/>
                    <a:pt x="10561" y="6903"/>
                  </a:cubicBezTo>
                  <a:cubicBezTo>
                    <a:pt x="10626" y="6903"/>
                    <a:pt x="10693" y="6894"/>
                    <a:pt x="10761" y="6876"/>
                  </a:cubicBezTo>
                  <a:cubicBezTo>
                    <a:pt x="11764" y="6603"/>
                    <a:pt x="10761" y="1040"/>
                    <a:pt x="6445" y="128"/>
                  </a:cubicBezTo>
                  <a:cubicBezTo>
                    <a:pt x="6024" y="40"/>
                    <a:pt x="5624" y="0"/>
                    <a:pt x="524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4653;p81"/>
            <p:cNvSpPr/>
            <p:nvPr/>
          </p:nvSpPr>
          <p:spPr>
            <a:xfrm>
              <a:off x="6411407" y="3046277"/>
              <a:ext cx="58127" cy="67451"/>
            </a:xfrm>
            <a:custGeom>
              <a:avLst/>
              <a:gdLst/>
              <a:ahLst/>
              <a:cxnLst/>
              <a:rect l="l" t="t" r="r" b="b"/>
              <a:pathLst>
                <a:path w="3223" h="3740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670"/>
                    <a:pt x="518" y="1338"/>
                    <a:pt x="822" y="1946"/>
                  </a:cubicBezTo>
                  <a:cubicBezTo>
                    <a:pt x="1004" y="2281"/>
                    <a:pt x="1186" y="2585"/>
                    <a:pt x="1399" y="2889"/>
                  </a:cubicBezTo>
                  <a:cubicBezTo>
                    <a:pt x="1612" y="3162"/>
                    <a:pt x="1825" y="3466"/>
                    <a:pt x="2220" y="3679"/>
                  </a:cubicBezTo>
                  <a:cubicBezTo>
                    <a:pt x="2311" y="3709"/>
                    <a:pt x="2402" y="3740"/>
                    <a:pt x="2554" y="3740"/>
                  </a:cubicBezTo>
                  <a:cubicBezTo>
                    <a:pt x="2676" y="3740"/>
                    <a:pt x="2797" y="3679"/>
                    <a:pt x="2889" y="3618"/>
                  </a:cubicBezTo>
                  <a:cubicBezTo>
                    <a:pt x="3101" y="3466"/>
                    <a:pt x="3162" y="3223"/>
                    <a:pt x="3193" y="3040"/>
                  </a:cubicBezTo>
                  <a:cubicBezTo>
                    <a:pt x="3223" y="2645"/>
                    <a:pt x="3162" y="2281"/>
                    <a:pt x="3041" y="1916"/>
                  </a:cubicBezTo>
                  <a:cubicBezTo>
                    <a:pt x="2858" y="1247"/>
                    <a:pt x="2585" y="578"/>
                    <a:pt x="2159" y="1"/>
                  </a:cubicBezTo>
                  <a:lnTo>
                    <a:pt x="2159" y="1"/>
                  </a:lnTo>
                  <a:cubicBezTo>
                    <a:pt x="2311" y="305"/>
                    <a:pt x="2402" y="639"/>
                    <a:pt x="2524" y="974"/>
                  </a:cubicBezTo>
                  <a:cubicBezTo>
                    <a:pt x="2615" y="1308"/>
                    <a:pt x="2706" y="1642"/>
                    <a:pt x="2767" y="2007"/>
                  </a:cubicBezTo>
                  <a:cubicBezTo>
                    <a:pt x="2828" y="2341"/>
                    <a:pt x="2889" y="2676"/>
                    <a:pt x="2828" y="2980"/>
                  </a:cubicBezTo>
                  <a:cubicBezTo>
                    <a:pt x="2805" y="3226"/>
                    <a:pt x="2701" y="3373"/>
                    <a:pt x="2550" y="3373"/>
                  </a:cubicBezTo>
                  <a:cubicBezTo>
                    <a:pt x="2496" y="3373"/>
                    <a:pt x="2436" y="3354"/>
                    <a:pt x="2372" y="3314"/>
                  </a:cubicBezTo>
                  <a:cubicBezTo>
                    <a:pt x="2129" y="3192"/>
                    <a:pt x="1886" y="2919"/>
                    <a:pt x="1673" y="2676"/>
                  </a:cubicBezTo>
                  <a:cubicBezTo>
                    <a:pt x="1460" y="2402"/>
                    <a:pt x="1278" y="2098"/>
                    <a:pt x="1095" y="1825"/>
                  </a:cubicBezTo>
                  <a:cubicBezTo>
                    <a:pt x="730" y="1217"/>
                    <a:pt x="366" y="609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4654;p81"/>
            <p:cNvSpPr/>
            <p:nvPr/>
          </p:nvSpPr>
          <p:spPr>
            <a:xfrm>
              <a:off x="6463492" y="3036412"/>
              <a:ext cx="31273" cy="66044"/>
            </a:xfrm>
            <a:custGeom>
              <a:avLst/>
              <a:gdLst/>
              <a:ahLst/>
              <a:cxnLst/>
              <a:rect l="l" t="t" r="r" b="b"/>
              <a:pathLst>
                <a:path w="1734" h="3662" extrusionOk="0">
                  <a:moveTo>
                    <a:pt x="1395" y="3329"/>
                  </a:moveTo>
                  <a:cubicBezTo>
                    <a:pt x="1391" y="3337"/>
                    <a:pt x="1384" y="3344"/>
                    <a:pt x="1368" y="3344"/>
                  </a:cubicBezTo>
                  <a:cubicBezTo>
                    <a:pt x="1368" y="3344"/>
                    <a:pt x="1384" y="3337"/>
                    <a:pt x="1395" y="3329"/>
                  </a:cubicBezTo>
                  <a:close/>
                  <a:moveTo>
                    <a:pt x="305" y="1"/>
                  </a:moveTo>
                  <a:lnTo>
                    <a:pt x="305" y="1"/>
                  </a:lnTo>
                  <a:cubicBezTo>
                    <a:pt x="457" y="183"/>
                    <a:pt x="517" y="426"/>
                    <a:pt x="608" y="639"/>
                  </a:cubicBezTo>
                  <a:cubicBezTo>
                    <a:pt x="700" y="852"/>
                    <a:pt x="760" y="1065"/>
                    <a:pt x="852" y="1308"/>
                  </a:cubicBezTo>
                  <a:cubicBezTo>
                    <a:pt x="1004" y="1733"/>
                    <a:pt x="1156" y="2189"/>
                    <a:pt x="1277" y="2615"/>
                  </a:cubicBezTo>
                  <a:cubicBezTo>
                    <a:pt x="1338" y="2828"/>
                    <a:pt x="1368" y="3071"/>
                    <a:pt x="1399" y="3253"/>
                  </a:cubicBezTo>
                  <a:cubicBezTo>
                    <a:pt x="1399" y="3314"/>
                    <a:pt x="1368" y="3344"/>
                    <a:pt x="1368" y="3344"/>
                  </a:cubicBezTo>
                  <a:cubicBezTo>
                    <a:pt x="1308" y="3344"/>
                    <a:pt x="1216" y="3284"/>
                    <a:pt x="1125" y="3253"/>
                  </a:cubicBezTo>
                  <a:cubicBezTo>
                    <a:pt x="730" y="3040"/>
                    <a:pt x="396" y="2706"/>
                    <a:pt x="1" y="2402"/>
                  </a:cubicBezTo>
                  <a:lnTo>
                    <a:pt x="1" y="2402"/>
                  </a:lnTo>
                  <a:cubicBezTo>
                    <a:pt x="274" y="2828"/>
                    <a:pt x="548" y="3192"/>
                    <a:pt x="973" y="3496"/>
                  </a:cubicBezTo>
                  <a:cubicBezTo>
                    <a:pt x="1064" y="3557"/>
                    <a:pt x="1186" y="3648"/>
                    <a:pt x="1368" y="3648"/>
                  </a:cubicBezTo>
                  <a:cubicBezTo>
                    <a:pt x="1379" y="3658"/>
                    <a:pt x="1392" y="3662"/>
                    <a:pt x="1407" y="3662"/>
                  </a:cubicBezTo>
                  <a:cubicBezTo>
                    <a:pt x="1436" y="3662"/>
                    <a:pt x="1470" y="3648"/>
                    <a:pt x="1490" y="3648"/>
                  </a:cubicBezTo>
                  <a:cubicBezTo>
                    <a:pt x="1520" y="3648"/>
                    <a:pt x="1551" y="3618"/>
                    <a:pt x="1581" y="3618"/>
                  </a:cubicBezTo>
                  <a:cubicBezTo>
                    <a:pt x="1642" y="3587"/>
                    <a:pt x="1642" y="3557"/>
                    <a:pt x="1672" y="3527"/>
                  </a:cubicBezTo>
                  <a:cubicBezTo>
                    <a:pt x="1733" y="3436"/>
                    <a:pt x="1733" y="3344"/>
                    <a:pt x="1733" y="3284"/>
                  </a:cubicBezTo>
                  <a:cubicBezTo>
                    <a:pt x="1733" y="2980"/>
                    <a:pt x="1672" y="2767"/>
                    <a:pt x="1642" y="2524"/>
                  </a:cubicBezTo>
                  <a:cubicBezTo>
                    <a:pt x="1490" y="2068"/>
                    <a:pt x="1338" y="1612"/>
                    <a:pt x="1125" y="1186"/>
                  </a:cubicBezTo>
                  <a:cubicBezTo>
                    <a:pt x="1004" y="973"/>
                    <a:pt x="912" y="761"/>
                    <a:pt x="791" y="548"/>
                  </a:cubicBezTo>
                  <a:cubicBezTo>
                    <a:pt x="639" y="366"/>
                    <a:pt x="517" y="153"/>
                    <a:pt x="30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4655;p81"/>
            <p:cNvSpPr/>
            <p:nvPr/>
          </p:nvSpPr>
          <p:spPr>
            <a:xfrm>
              <a:off x="6487064" y="3011758"/>
              <a:ext cx="34555" cy="77857"/>
            </a:xfrm>
            <a:custGeom>
              <a:avLst/>
              <a:gdLst/>
              <a:ahLst/>
              <a:cxnLst/>
              <a:rect l="l" t="t" r="r" b="b"/>
              <a:pathLst>
                <a:path w="1916" h="4317" extrusionOk="0">
                  <a:moveTo>
                    <a:pt x="700" y="0"/>
                  </a:moveTo>
                  <a:lnTo>
                    <a:pt x="700" y="0"/>
                  </a:lnTo>
                  <a:cubicBezTo>
                    <a:pt x="973" y="426"/>
                    <a:pt x="1156" y="912"/>
                    <a:pt x="1308" y="1368"/>
                  </a:cubicBezTo>
                  <a:cubicBezTo>
                    <a:pt x="1429" y="1854"/>
                    <a:pt x="1520" y="2340"/>
                    <a:pt x="1551" y="2827"/>
                  </a:cubicBezTo>
                  <a:cubicBezTo>
                    <a:pt x="1551" y="3070"/>
                    <a:pt x="1551" y="3344"/>
                    <a:pt x="1490" y="3556"/>
                  </a:cubicBezTo>
                  <a:cubicBezTo>
                    <a:pt x="1490" y="3678"/>
                    <a:pt x="1460" y="3799"/>
                    <a:pt x="1429" y="3891"/>
                  </a:cubicBezTo>
                  <a:cubicBezTo>
                    <a:pt x="1399" y="3921"/>
                    <a:pt x="1368" y="3982"/>
                    <a:pt x="1368" y="3982"/>
                  </a:cubicBezTo>
                  <a:cubicBezTo>
                    <a:pt x="1338" y="4012"/>
                    <a:pt x="1308" y="4012"/>
                    <a:pt x="1277" y="4043"/>
                  </a:cubicBezTo>
                  <a:cubicBezTo>
                    <a:pt x="1258" y="4046"/>
                    <a:pt x="1238" y="4047"/>
                    <a:pt x="1218" y="4047"/>
                  </a:cubicBezTo>
                  <a:cubicBezTo>
                    <a:pt x="1044" y="4047"/>
                    <a:pt x="829" y="3939"/>
                    <a:pt x="639" y="3830"/>
                  </a:cubicBezTo>
                  <a:cubicBezTo>
                    <a:pt x="396" y="3739"/>
                    <a:pt x="213" y="3587"/>
                    <a:pt x="1" y="3435"/>
                  </a:cubicBezTo>
                  <a:lnTo>
                    <a:pt x="1" y="3435"/>
                  </a:lnTo>
                  <a:cubicBezTo>
                    <a:pt x="122" y="3647"/>
                    <a:pt x="335" y="3830"/>
                    <a:pt x="517" y="3982"/>
                  </a:cubicBezTo>
                  <a:cubicBezTo>
                    <a:pt x="730" y="4134"/>
                    <a:pt x="973" y="4316"/>
                    <a:pt x="1308" y="4316"/>
                  </a:cubicBezTo>
                  <a:cubicBezTo>
                    <a:pt x="1368" y="4316"/>
                    <a:pt x="1460" y="4316"/>
                    <a:pt x="1551" y="4225"/>
                  </a:cubicBezTo>
                  <a:cubicBezTo>
                    <a:pt x="1642" y="4164"/>
                    <a:pt x="1672" y="4103"/>
                    <a:pt x="1733" y="4043"/>
                  </a:cubicBezTo>
                  <a:cubicBezTo>
                    <a:pt x="1794" y="3891"/>
                    <a:pt x="1824" y="3769"/>
                    <a:pt x="1855" y="3617"/>
                  </a:cubicBezTo>
                  <a:cubicBezTo>
                    <a:pt x="1916" y="3344"/>
                    <a:pt x="1916" y="3100"/>
                    <a:pt x="1916" y="2827"/>
                  </a:cubicBezTo>
                  <a:cubicBezTo>
                    <a:pt x="1885" y="2280"/>
                    <a:pt x="1794" y="1763"/>
                    <a:pt x="1581" y="1277"/>
                  </a:cubicBezTo>
                  <a:cubicBezTo>
                    <a:pt x="1399" y="790"/>
                    <a:pt x="1095" y="334"/>
                    <a:pt x="70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4656;p81"/>
            <p:cNvSpPr/>
            <p:nvPr/>
          </p:nvSpPr>
          <p:spPr>
            <a:xfrm>
              <a:off x="6876277" y="2955723"/>
              <a:ext cx="212723" cy="147166"/>
            </a:xfrm>
            <a:custGeom>
              <a:avLst/>
              <a:gdLst/>
              <a:ahLst/>
              <a:cxnLst/>
              <a:rect l="l" t="t" r="r" b="b"/>
              <a:pathLst>
                <a:path w="11795" h="8160" extrusionOk="0">
                  <a:moveTo>
                    <a:pt x="5289" y="1"/>
                  </a:moveTo>
                  <a:cubicBezTo>
                    <a:pt x="1726" y="1"/>
                    <a:pt x="1" y="3776"/>
                    <a:pt x="1" y="3776"/>
                  </a:cubicBezTo>
                  <a:cubicBezTo>
                    <a:pt x="773" y="4636"/>
                    <a:pt x="2001" y="4860"/>
                    <a:pt x="3069" y="4860"/>
                  </a:cubicBezTo>
                  <a:cubicBezTo>
                    <a:pt x="4227" y="4860"/>
                    <a:pt x="5198" y="4596"/>
                    <a:pt x="5198" y="4596"/>
                  </a:cubicBezTo>
                  <a:cubicBezTo>
                    <a:pt x="5198" y="4596"/>
                    <a:pt x="6589" y="8159"/>
                    <a:pt x="7758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708" y="8023"/>
                    <a:pt x="8172" y="6583"/>
                    <a:pt x="7791" y="5764"/>
                  </a:cubicBezTo>
                  <a:lnTo>
                    <a:pt x="7791" y="5764"/>
                  </a:lnTo>
                  <a:cubicBezTo>
                    <a:pt x="8170" y="6474"/>
                    <a:pt x="8857" y="7606"/>
                    <a:pt x="9379" y="7606"/>
                  </a:cubicBezTo>
                  <a:cubicBezTo>
                    <a:pt x="9383" y="7606"/>
                    <a:pt x="9388" y="7606"/>
                    <a:pt x="9393" y="7606"/>
                  </a:cubicBezTo>
                  <a:cubicBezTo>
                    <a:pt x="9953" y="7561"/>
                    <a:pt x="9457" y="6263"/>
                    <a:pt x="9157" y="5582"/>
                  </a:cubicBezTo>
                  <a:lnTo>
                    <a:pt x="9157" y="5582"/>
                  </a:lnTo>
                  <a:cubicBezTo>
                    <a:pt x="9418" y="6084"/>
                    <a:pt x="9927" y="6872"/>
                    <a:pt x="10561" y="6872"/>
                  </a:cubicBezTo>
                  <a:cubicBezTo>
                    <a:pt x="10626" y="6872"/>
                    <a:pt x="10693" y="6864"/>
                    <a:pt x="10761" y="6846"/>
                  </a:cubicBezTo>
                  <a:cubicBezTo>
                    <a:pt x="11794" y="6572"/>
                    <a:pt x="10761" y="1040"/>
                    <a:pt x="6444" y="128"/>
                  </a:cubicBezTo>
                  <a:cubicBezTo>
                    <a:pt x="6040" y="41"/>
                    <a:pt x="5655" y="1"/>
                    <a:pt x="528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4657;p81"/>
            <p:cNvSpPr/>
            <p:nvPr/>
          </p:nvSpPr>
          <p:spPr>
            <a:xfrm>
              <a:off x="6970023" y="3038612"/>
              <a:ext cx="58668" cy="67992"/>
            </a:xfrm>
            <a:custGeom>
              <a:avLst/>
              <a:gdLst/>
              <a:ahLst/>
              <a:cxnLst/>
              <a:rect l="l" t="t" r="r" b="b"/>
              <a:pathLst>
                <a:path w="3253" h="3770" extrusionOk="0">
                  <a:moveTo>
                    <a:pt x="2037" y="0"/>
                  </a:moveTo>
                  <a:cubicBezTo>
                    <a:pt x="2280" y="669"/>
                    <a:pt x="2553" y="1338"/>
                    <a:pt x="2736" y="2006"/>
                  </a:cubicBezTo>
                  <a:cubicBezTo>
                    <a:pt x="2827" y="2341"/>
                    <a:pt x="2918" y="2706"/>
                    <a:pt x="2888" y="3010"/>
                  </a:cubicBezTo>
                  <a:cubicBezTo>
                    <a:pt x="2865" y="3256"/>
                    <a:pt x="2777" y="3403"/>
                    <a:pt x="2635" y="3403"/>
                  </a:cubicBezTo>
                  <a:cubicBezTo>
                    <a:pt x="2584" y="3403"/>
                    <a:pt x="2526" y="3384"/>
                    <a:pt x="2462" y="3344"/>
                  </a:cubicBezTo>
                  <a:cubicBezTo>
                    <a:pt x="2189" y="3222"/>
                    <a:pt x="1946" y="2949"/>
                    <a:pt x="1733" y="2675"/>
                  </a:cubicBezTo>
                  <a:cubicBezTo>
                    <a:pt x="1520" y="2402"/>
                    <a:pt x="1307" y="2128"/>
                    <a:pt x="1125" y="1824"/>
                  </a:cubicBezTo>
                  <a:cubicBezTo>
                    <a:pt x="730" y="1247"/>
                    <a:pt x="365" y="639"/>
                    <a:pt x="0" y="0"/>
                  </a:cubicBezTo>
                  <a:lnTo>
                    <a:pt x="0" y="0"/>
                  </a:lnTo>
                  <a:cubicBezTo>
                    <a:pt x="213" y="699"/>
                    <a:pt x="517" y="1338"/>
                    <a:pt x="851" y="1976"/>
                  </a:cubicBezTo>
                  <a:cubicBezTo>
                    <a:pt x="1034" y="2280"/>
                    <a:pt x="1246" y="2584"/>
                    <a:pt x="1459" y="2888"/>
                  </a:cubicBezTo>
                  <a:cubicBezTo>
                    <a:pt x="1672" y="3162"/>
                    <a:pt x="1915" y="3465"/>
                    <a:pt x="2280" y="3678"/>
                  </a:cubicBezTo>
                  <a:cubicBezTo>
                    <a:pt x="2371" y="3739"/>
                    <a:pt x="2493" y="3769"/>
                    <a:pt x="2614" y="3769"/>
                  </a:cubicBezTo>
                  <a:cubicBezTo>
                    <a:pt x="2766" y="3769"/>
                    <a:pt x="2888" y="3709"/>
                    <a:pt x="2979" y="3648"/>
                  </a:cubicBezTo>
                  <a:cubicBezTo>
                    <a:pt x="3192" y="3465"/>
                    <a:pt x="3253" y="3222"/>
                    <a:pt x="3253" y="3010"/>
                  </a:cubicBezTo>
                  <a:cubicBezTo>
                    <a:pt x="3253" y="2614"/>
                    <a:pt x="3161" y="2250"/>
                    <a:pt x="3009" y="1915"/>
                  </a:cubicBezTo>
                  <a:cubicBezTo>
                    <a:pt x="2766" y="1247"/>
                    <a:pt x="2432" y="608"/>
                    <a:pt x="203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4658;p81"/>
            <p:cNvSpPr/>
            <p:nvPr/>
          </p:nvSpPr>
          <p:spPr>
            <a:xfrm>
              <a:off x="7023190" y="3029288"/>
              <a:ext cx="30173" cy="66351"/>
            </a:xfrm>
            <a:custGeom>
              <a:avLst/>
              <a:gdLst/>
              <a:ahLst/>
              <a:cxnLst/>
              <a:rect l="l" t="t" r="r" b="b"/>
              <a:pathLst>
                <a:path w="1673" h="3679" extrusionOk="0">
                  <a:moveTo>
                    <a:pt x="244" y="1"/>
                  </a:moveTo>
                  <a:cubicBezTo>
                    <a:pt x="426" y="122"/>
                    <a:pt x="487" y="365"/>
                    <a:pt x="578" y="578"/>
                  </a:cubicBezTo>
                  <a:cubicBezTo>
                    <a:pt x="669" y="821"/>
                    <a:pt x="760" y="1034"/>
                    <a:pt x="821" y="1247"/>
                  </a:cubicBezTo>
                  <a:cubicBezTo>
                    <a:pt x="973" y="1703"/>
                    <a:pt x="1125" y="2159"/>
                    <a:pt x="1216" y="2615"/>
                  </a:cubicBezTo>
                  <a:cubicBezTo>
                    <a:pt x="1277" y="2827"/>
                    <a:pt x="1308" y="3071"/>
                    <a:pt x="1308" y="3253"/>
                  </a:cubicBezTo>
                  <a:cubicBezTo>
                    <a:pt x="1277" y="3283"/>
                    <a:pt x="1277" y="3344"/>
                    <a:pt x="1277" y="3344"/>
                  </a:cubicBezTo>
                  <a:lnTo>
                    <a:pt x="1247" y="3344"/>
                  </a:lnTo>
                  <a:cubicBezTo>
                    <a:pt x="1231" y="3352"/>
                    <a:pt x="1212" y="3356"/>
                    <a:pt x="1192" y="3356"/>
                  </a:cubicBezTo>
                  <a:cubicBezTo>
                    <a:pt x="1137" y="3356"/>
                    <a:pt x="1070" y="3328"/>
                    <a:pt x="1004" y="3283"/>
                  </a:cubicBezTo>
                  <a:cubicBezTo>
                    <a:pt x="639" y="3040"/>
                    <a:pt x="305" y="2675"/>
                    <a:pt x="1" y="2311"/>
                  </a:cubicBezTo>
                  <a:lnTo>
                    <a:pt x="1" y="2311"/>
                  </a:lnTo>
                  <a:cubicBezTo>
                    <a:pt x="213" y="2767"/>
                    <a:pt x="426" y="3192"/>
                    <a:pt x="852" y="3496"/>
                  </a:cubicBezTo>
                  <a:cubicBezTo>
                    <a:pt x="943" y="3587"/>
                    <a:pt x="1064" y="3679"/>
                    <a:pt x="1277" y="3679"/>
                  </a:cubicBezTo>
                  <a:cubicBezTo>
                    <a:pt x="1338" y="3648"/>
                    <a:pt x="1460" y="3648"/>
                    <a:pt x="1551" y="3527"/>
                  </a:cubicBezTo>
                  <a:cubicBezTo>
                    <a:pt x="1612" y="3435"/>
                    <a:pt x="1642" y="3375"/>
                    <a:pt x="1642" y="3283"/>
                  </a:cubicBezTo>
                  <a:cubicBezTo>
                    <a:pt x="1672" y="3010"/>
                    <a:pt x="1642" y="2767"/>
                    <a:pt x="1581" y="2523"/>
                  </a:cubicBezTo>
                  <a:cubicBezTo>
                    <a:pt x="1490" y="2037"/>
                    <a:pt x="1308" y="1581"/>
                    <a:pt x="1095" y="1125"/>
                  </a:cubicBezTo>
                  <a:cubicBezTo>
                    <a:pt x="1004" y="913"/>
                    <a:pt x="882" y="700"/>
                    <a:pt x="760" y="487"/>
                  </a:cubicBezTo>
                  <a:cubicBezTo>
                    <a:pt x="669" y="396"/>
                    <a:pt x="609" y="305"/>
                    <a:pt x="517" y="213"/>
                  </a:cubicBezTo>
                  <a:cubicBezTo>
                    <a:pt x="457" y="122"/>
                    <a:pt x="365" y="1"/>
                    <a:pt x="24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4659;p81"/>
            <p:cNvSpPr/>
            <p:nvPr/>
          </p:nvSpPr>
          <p:spPr>
            <a:xfrm>
              <a:off x="7050045" y="3009017"/>
              <a:ext cx="29632" cy="73402"/>
            </a:xfrm>
            <a:custGeom>
              <a:avLst/>
              <a:gdLst/>
              <a:ahLst/>
              <a:cxnLst/>
              <a:rect l="l" t="t" r="r" b="b"/>
              <a:pathLst>
                <a:path w="1643" h="4070" extrusionOk="0">
                  <a:moveTo>
                    <a:pt x="579" y="0"/>
                  </a:moveTo>
                  <a:lnTo>
                    <a:pt x="579" y="0"/>
                  </a:lnTo>
                  <a:cubicBezTo>
                    <a:pt x="1034" y="821"/>
                    <a:pt x="1247" y="1672"/>
                    <a:pt x="1278" y="2553"/>
                  </a:cubicBezTo>
                  <a:cubicBezTo>
                    <a:pt x="1278" y="2766"/>
                    <a:pt x="1278" y="3009"/>
                    <a:pt x="1247" y="3222"/>
                  </a:cubicBezTo>
                  <a:cubicBezTo>
                    <a:pt x="1217" y="3404"/>
                    <a:pt x="1156" y="3647"/>
                    <a:pt x="1065" y="3739"/>
                  </a:cubicBezTo>
                  <a:cubicBezTo>
                    <a:pt x="1039" y="3777"/>
                    <a:pt x="982" y="3794"/>
                    <a:pt x="910" y="3794"/>
                  </a:cubicBezTo>
                  <a:cubicBezTo>
                    <a:pt x="811" y="3794"/>
                    <a:pt x="684" y="3761"/>
                    <a:pt x="579" y="3708"/>
                  </a:cubicBezTo>
                  <a:cubicBezTo>
                    <a:pt x="366" y="3617"/>
                    <a:pt x="183" y="3496"/>
                    <a:pt x="1" y="3374"/>
                  </a:cubicBezTo>
                  <a:lnTo>
                    <a:pt x="1" y="3374"/>
                  </a:lnTo>
                  <a:cubicBezTo>
                    <a:pt x="123" y="3556"/>
                    <a:pt x="305" y="3739"/>
                    <a:pt x="487" y="3860"/>
                  </a:cubicBezTo>
                  <a:cubicBezTo>
                    <a:pt x="579" y="3951"/>
                    <a:pt x="700" y="4012"/>
                    <a:pt x="822" y="4043"/>
                  </a:cubicBezTo>
                  <a:cubicBezTo>
                    <a:pt x="876" y="4056"/>
                    <a:pt x="936" y="4070"/>
                    <a:pt x="1003" y="4070"/>
                  </a:cubicBezTo>
                  <a:cubicBezTo>
                    <a:pt x="1085" y="4070"/>
                    <a:pt x="1177" y="4049"/>
                    <a:pt x="1278" y="3982"/>
                  </a:cubicBezTo>
                  <a:cubicBezTo>
                    <a:pt x="1399" y="3860"/>
                    <a:pt x="1430" y="3739"/>
                    <a:pt x="1490" y="3617"/>
                  </a:cubicBezTo>
                  <a:cubicBezTo>
                    <a:pt x="1521" y="3496"/>
                    <a:pt x="1582" y="3374"/>
                    <a:pt x="1582" y="3252"/>
                  </a:cubicBezTo>
                  <a:cubicBezTo>
                    <a:pt x="1642" y="3009"/>
                    <a:pt x="1642" y="2796"/>
                    <a:pt x="1642" y="2553"/>
                  </a:cubicBezTo>
                  <a:cubicBezTo>
                    <a:pt x="1612" y="2067"/>
                    <a:pt x="1521" y="1611"/>
                    <a:pt x="1369" y="1155"/>
                  </a:cubicBezTo>
                  <a:cubicBezTo>
                    <a:pt x="1186" y="730"/>
                    <a:pt x="913" y="304"/>
                    <a:pt x="57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4660;p81"/>
            <p:cNvSpPr/>
            <p:nvPr/>
          </p:nvSpPr>
          <p:spPr>
            <a:xfrm>
              <a:off x="7349371" y="2964470"/>
              <a:ext cx="183849" cy="148338"/>
            </a:xfrm>
            <a:custGeom>
              <a:avLst/>
              <a:gdLst/>
              <a:ahLst/>
              <a:cxnLst/>
              <a:rect l="l" t="t" r="r" b="b"/>
              <a:pathLst>
                <a:path w="10194" h="8225" extrusionOk="0">
                  <a:moveTo>
                    <a:pt x="6906" y="1"/>
                  </a:moveTo>
                  <a:cubicBezTo>
                    <a:pt x="6797" y="1"/>
                    <a:pt x="6683" y="3"/>
                    <a:pt x="6566" y="8"/>
                  </a:cubicBezTo>
                  <a:cubicBezTo>
                    <a:pt x="2918" y="190"/>
                    <a:pt x="0" y="5631"/>
                    <a:pt x="1155" y="6817"/>
                  </a:cubicBezTo>
                  <a:cubicBezTo>
                    <a:pt x="1395" y="7063"/>
                    <a:pt x="1576" y="7160"/>
                    <a:pt x="1711" y="7160"/>
                  </a:cubicBezTo>
                  <a:cubicBezTo>
                    <a:pt x="2074" y="7160"/>
                    <a:pt x="2113" y="6464"/>
                    <a:pt x="2108" y="6084"/>
                  </a:cubicBezTo>
                  <a:lnTo>
                    <a:pt x="2108" y="6084"/>
                  </a:lnTo>
                  <a:cubicBezTo>
                    <a:pt x="2142" y="6566"/>
                    <a:pt x="2289" y="7631"/>
                    <a:pt x="2918" y="7911"/>
                  </a:cubicBezTo>
                  <a:cubicBezTo>
                    <a:pt x="2978" y="7937"/>
                    <a:pt x="3034" y="7949"/>
                    <a:pt x="3086" y="7949"/>
                  </a:cubicBezTo>
                  <a:cubicBezTo>
                    <a:pt x="3769" y="7949"/>
                    <a:pt x="3769" y="5874"/>
                    <a:pt x="3769" y="5874"/>
                  </a:cubicBezTo>
                  <a:cubicBezTo>
                    <a:pt x="3769" y="5874"/>
                    <a:pt x="3982" y="8002"/>
                    <a:pt x="4833" y="8215"/>
                  </a:cubicBezTo>
                  <a:cubicBezTo>
                    <a:pt x="4861" y="8222"/>
                    <a:pt x="4888" y="8225"/>
                    <a:pt x="4914" y="8225"/>
                  </a:cubicBezTo>
                  <a:cubicBezTo>
                    <a:pt x="5695" y="8225"/>
                    <a:pt x="5410" y="5206"/>
                    <a:pt x="5410" y="5206"/>
                  </a:cubicBezTo>
                  <a:cubicBezTo>
                    <a:pt x="5410" y="5206"/>
                    <a:pt x="9757" y="3868"/>
                    <a:pt x="9909" y="2136"/>
                  </a:cubicBezTo>
                  <a:cubicBezTo>
                    <a:pt x="9909" y="2136"/>
                    <a:pt x="10194" y="1"/>
                    <a:pt x="6906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4661;p81"/>
            <p:cNvSpPr/>
            <p:nvPr/>
          </p:nvSpPr>
          <p:spPr>
            <a:xfrm>
              <a:off x="7387191" y="3040794"/>
              <a:ext cx="80057" cy="75152"/>
            </a:xfrm>
            <a:custGeom>
              <a:avLst/>
              <a:gdLst/>
              <a:ahLst/>
              <a:cxnLst/>
              <a:rect l="l" t="t" r="r" b="b"/>
              <a:pathLst>
                <a:path w="4439" h="4167" extrusionOk="0">
                  <a:moveTo>
                    <a:pt x="1551" y="1"/>
                  </a:moveTo>
                  <a:lnTo>
                    <a:pt x="1490" y="1612"/>
                  </a:lnTo>
                  <a:cubicBezTo>
                    <a:pt x="1459" y="2098"/>
                    <a:pt x="1399" y="2615"/>
                    <a:pt x="1247" y="3041"/>
                  </a:cubicBezTo>
                  <a:cubicBezTo>
                    <a:pt x="1186" y="3253"/>
                    <a:pt x="1064" y="3466"/>
                    <a:pt x="912" y="3527"/>
                  </a:cubicBezTo>
                  <a:cubicBezTo>
                    <a:pt x="851" y="3527"/>
                    <a:pt x="791" y="3527"/>
                    <a:pt x="699" y="3466"/>
                  </a:cubicBezTo>
                  <a:cubicBezTo>
                    <a:pt x="639" y="3405"/>
                    <a:pt x="578" y="3314"/>
                    <a:pt x="517" y="3223"/>
                  </a:cubicBezTo>
                  <a:cubicBezTo>
                    <a:pt x="304" y="2797"/>
                    <a:pt x="244" y="2311"/>
                    <a:pt x="183" y="1825"/>
                  </a:cubicBezTo>
                  <a:cubicBezTo>
                    <a:pt x="122" y="1308"/>
                    <a:pt x="122" y="822"/>
                    <a:pt x="244" y="335"/>
                  </a:cubicBezTo>
                  <a:lnTo>
                    <a:pt x="244" y="335"/>
                  </a:lnTo>
                  <a:cubicBezTo>
                    <a:pt x="122" y="548"/>
                    <a:pt x="92" y="822"/>
                    <a:pt x="61" y="1065"/>
                  </a:cubicBezTo>
                  <a:cubicBezTo>
                    <a:pt x="31" y="1308"/>
                    <a:pt x="0" y="1582"/>
                    <a:pt x="0" y="1825"/>
                  </a:cubicBezTo>
                  <a:cubicBezTo>
                    <a:pt x="0" y="2341"/>
                    <a:pt x="61" y="2858"/>
                    <a:pt x="274" y="3344"/>
                  </a:cubicBezTo>
                  <a:cubicBezTo>
                    <a:pt x="335" y="3466"/>
                    <a:pt x="395" y="3588"/>
                    <a:pt x="517" y="3709"/>
                  </a:cubicBezTo>
                  <a:cubicBezTo>
                    <a:pt x="617" y="3784"/>
                    <a:pt x="758" y="3839"/>
                    <a:pt x="907" y="3839"/>
                  </a:cubicBezTo>
                  <a:cubicBezTo>
                    <a:pt x="939" y="3839"/>
                    <a:pt x="971" y="3836"/>
                    <a:pt x="1003" y="3831"/>
                  </a:cubicBezTo>
                  <a:cubicBezTo>
                    <a:pt x="1186" y="3770"/>
                    <a:pt x="1307" y="3648"/>
                    <a:pt x="1399" y="3527"/>
                  </a:cubicBezTo>
                  <a:cubicBezTo>
                    <a:pt x="1459" y="3405"/>
                    <a:pt x="1520" y="3284"/>
                    <a:pt x="1581" y="3162"/>
                  </a:cubicBezTo>
                  <a:cubicBezTo>
                    <a:pt x="1635" y="3017"/>
                    <a:pt x="1679" y="2869"/>
                    <a:pt x="1714" y="2719"/>
                  </a:cubicBezTo>
                  <a:lnTo>
                    <a:pt x="1714" y="2719"/>
                  </a:lnTo>
                  <a:cubicBezTo>
                    <a:pt x="1756" y="2856"/>
                    <a:pt x="1803" y="2994"/>
                    <a:pt x="1854" y="3132"/>
                  </a:cubicBezTo>
                  <a:cubicBezTo>
                    <a:pt x="1946" y="3375"/>
                    <a:pt x="2037" y="3618"/>
                    <a:pt x="2189" y="3831"/>
                  </a:cubicBezTo>
                  <a:cubicBezTo>
                    <a:pt x="2250" y="3952"/>
                    <a:pt x="2341" y="4074"/>
                    <a:pt x="2523" y="4135"/>
                  </a:cubicBezTo>
                  <a:cubicBezTo>
                    <a:pt x="2575" y="4157"/>
                    <a:pt x="2627" y="4167"/>
                    <a:pt x="2677" y="4167"/>
                  </a:cubicBezTo>
                  <a:cubicBezTo>
                    <a:pt x="2833" y="4167"/>
                    <a:pt x="2971" y="4075"/>
                    <a:pt x="3040" y="3983"/>
                  </a:cubicBezTo>
                  <a:cubicBezTo>
                    <a:pt x="3253" y="3740"/>
                    <a:pt x="3283" y="3466"/>
                    <a:pt x="3313" y="3223"/>
                  </a:cubicBezTo>
                  <a:cubicBezTo>
                    <a:pt x="3374" y="2980"/>
                    <a:pt x="3374" y="2706"/>
                    <a:pt x="3405" y="2463"/>
                  </a:cubicBezTo>
                  <a:cubicBezTo>
                    <a:pt x="3405" y="1992"/>
                    <a:pt x="3405" y="1493"/>
                    <a:pt x="3377" y="1021"/>
                  </a:cubicBezTo>
                  <a:lnTo>
                    <a:pt x="3377" y="1021"/>
                  </a:lnTo>
                  <a:cubicBezTo>
                    <a:pt x="3731" y="873"/>
                    <a:pt x="4084" y="725"/>
                    <a:pt x="4438" y="548"/>
                  </a:cubicBezTo>
                  <a:lnTo>
                    <a:pt x="4438" y="548"/>
                  </a:lnTo>
                  <a:cubicBezTo>
                    <a:pt x="4043" y="670"/>
                    <a:pt x="3678" y="791"/>
                    <a:pt x="3283" y="913"/>
                  </a:cubicBezTo>
                  <a:lnTo>
                    <a:pt x="3253" y="913"/>
                  </a:lnTo>
                  <a:lnTo>
                    <a:pt x="3253" y="974"/>
                  </a:lnTo>
                  <a:cubicBezTo>
                    <a:pt x="3222" y="1460"/>
                    <a:pt x="3192" y="1946"/>
                    <a:pt x="3161" y="2433"/>
                  </a:cubicBezTo>
                  <a:cubicBezTo>
                    <a:pt x="3131" y="2676"/>
                    <a:pt x="3101" y="2919"/>
                    <a:pt x="3040" y="3162"/>
                  </a:cubicBezTo>
                  <a:cubicBezTo>
                    <a:pt x="2979" y="3375"/>
                    <a:pt x="2918" y="3618"/>
                    <a:pt x="2797" y="3770"/>
                  </a:cubicBezTo>
                  <a:cubicBezTo>
                    <a:pt x="2761" y="3806"/>
                    <a:pt x="2736" y="3820"/>
                    <a:pt x="2715" y="3820"/>
                  </a:cubicBezTo>
                  <a:cubicBezTo>
                    <a:pt x="2700" y="3820"/>
                    <a:pt x="2688" y="3813"/>
                    <a:pt x="2675" y="3800"/>
                  </a:cubicBezTo>
                  <a:cubicBezTo>
                    <a:pt x="2614" y="3800"/>
                    <a:pt x="2554" y="3709"/>
                    <a:pt x="2493" y="3618"/>
                  </a:cubicBezTo>
                  <a:cubicBezTo>
                    <a:pt x="2371" y="3436"/>
                    <a:pt x="2280" y="3223"/>
                    <a:pt x="2189" y="3010"/>
                  </a:cubicBezTo>
                  <a:cubicBezTo>
                    <a:pt x="2037" y="2554"/>
                    <a:pt x="1946" y="2068"/>
                    <a:pt x="1854" y="1582"/>
                  </a:cubicBezTo>
                  <a:lnTo>
                    <a:pt x="1551" y="1"/>
                  </a:ln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4662;p81"/>
            <p:cNvSpPr/>
            <p:nvPr/>
          </p:nvSpPr>
          <p:spPr>
            <a:xfrm>
              <a:off x="7363619" y="3035330"/>
              <a:ext cx="25772" cy="60309"/>
            </a:xfrm>
            <a:custGeom>
              <a:avLst/>
              <a:gdLst/>
              <a:ahLst/>
              <a:cxnLst/>
              <a:rect l="l" t="t" r="r" b="b"/>
              <a:pathLst>
                <a:path w="1429" h="3344" extrusionOk="0">
                  <a:moveTo>
                    <a:pt x="730" y="0"/>
                  </a:moveTo>
                  <a:cubicBezTo>
                    <a:pt x="456" y="274"/>
                    <a:pt x="274" y="638"/>
                    <a:pt x="152" y="1003"/>
                  </a:cubicBezTo>
                  <a:cubicBezTo>
                    <a:pt x="31" y="1398"/>
                    <a:pt x="0" y="1793"/>
                    <a:pt x="31" y="2219"/>
                  </a:cubicBezTo>
                  <a:cubicBezTo>
                    <a:pt x="61" y="2401"/>
                    <a:pt x="92" y="2614"/>
                    <a:pt x="183" y="2827"/>
                  </a:cubicBezTo>
                  <a:cubicBezTo>
                    <a:pt x="274" y="3009"/>
                    <a:pt x="395" y="3222"/>
                    <a:pt x="669" y="3313"/>
                  </a:cubicBezTo>
                  <a:cubicBezTo>
                    <a:pt x="718" y="3334"/>
                    <a:pt x="771" y="3344"/>
                    <a:pt x="826" y="3344"/>
                  </a:cubicBezTo>
                  <a:cubicBezTo>
                    <a:pt x="1012" y="3344"/>
                    <a:pt x="1214" y="3234"/>
                    <a:pt x="1307" y="3070"/>
                  </a:cubicBezTo>
                  <a:cubicBezTo>
                    <a:pt x="1399" y="2857"/>
                    <a:pt x="1429" y="2675"/>
                    <a:pt x="1399" y="2462"/>
                  </a:cubicBezTo>
                  <a:lnTo>
                    <a:pt x="1399" y="2462"/>
                  </a:lnTo>
                  <a:cubicBezTo>
                    <a:pt x="1338" y="2644"/>
                    <a:pt x="1247" y="2827"/>
                    <a:pt x="1155" y="2948"/>
                  </a:cubicBezTo>
                  <a:cubicBezTo>
                    <a:pt x="1074" y="3029"/>
                    <a:pt x="980" y="3070"/>
                    <a:pt x="890" y="3070"/>
                  </a:cubicBezTo>
                  <a:cubicBezTo>
                    <a:pt x="845" y="3070"/>
                    <a:pt x="801" y="3060"/>
                    <a:pt x="760" y="3040"/>
                  </a:cubicBezTo>
                  <a:cubicBezTo>
                    <a:pt x="639" y="2979"/>
                    <a:pt x="578" y="2857"/>
                    <a:pt x="517" y="2675"/>
                  </a:cubicBezTo>
                  <a:cubicBezTo>
                    <a:pt x="456" y="2523"/>
                    <a:pt x="426" y="2340"/>
                    <a:pt x="395" y="2188"/>
                  </a:cubicBezTo>
                  <a:cubicBezTo>
                    <a:pt x="365" y="1824"/>
                    <a:pt x="395" y="1459"/>
                    <a:pt x="456" y="1094"/>
                  </a:cubicBezTo>
                  <a:cubicBezTo>
                    <a:pt x="487" y="730"/>
                    <a:pt x="608" y="365"/>
                    <a:pt x="730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4663;p81"/>
            <p:cNvSpPr/>
            <p:nvPr/>
          </p:nvSpPr>
          <p:spPr>
            <a:xfrm>
              <a:off x="8037894" y="2967428"/>
              <a:ext cx="190269" cy="183218"/>
            </a:xfrm>
            <a:custGeom>
              <a:avLst/>
              <a:gdLst/>
              <a:ahLst/>
              <a:cxnLst/>
              <a:rect l="l" t="t" r="r" b="b"/>
              <a:pathLst>
                <a:path w="10550" h="10159" extrusionOk="0">
                  <a:moveTo>
                    <a:pt x="5608" y="1"/>
                  </a:moveTo>
                  <a:cubicBezTo>
                    <a:pt x="1906" y="1"/>
                    <a:pt x="0" y="4130"/>
                    <a:pt x="0" y="4130"/>
                  </a:cubicBezTo>
                  <a:cubicBezTo>
                    <a:pt x="433" y="4606"/>
                    <a:pt x="904" y="4788"/>
                    <a:pt x="1370" y="4788"/>
                  </a:cubicBezTo>
                  <a:cubicBezTo>
                    <a:pt x="2867" y="4788"/>
                    <a:pt x="4316" y="2915"/>
                    <a:pt x="4316" y="2914"/>
                  </a:cubicBezTo>
                  <a:lnTo>
                    <a:pt x="4316" y="2914"/>
                  </a:lnTo>
                  <a:cubicBezTo>
                    <a:pt x="4316" y="2915"/>
                    <a:pt x="1581" y="9540"/>
                    <a:pt x="3648" y="10087"/>
                  </a:cubicBezTo>
                  <a:cubicBezTo>
                    <a:pt x="3840" y="10135"/>
                    <a:pt x="4030" y="10158"/>
                    <a:pt x="4217" y="10158"/>
                  </a:cubicBezTo>
                  <a:cubicBezTo>
                    <a:pt x="7938" y="10158"/>
                    <a:pt x="10549" y="1104"/>
                    <a:pt x="6961" y="178"/>
                  </a:cubicBezTo>
                  <a:cubicBezTo>
                    <a:pt x="6486" y="56"/>
                    <a:pt x="6035" y="1"/>
                    <a:pt x="5608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4664;p81"/>
            <p:cNvSpPr/>
            <p:nvPr/>
          </p:nvSpPr>
          <p:spPr>
            <a:xfrm>
              <a:off x="8087219" y="3085756"/>
              <a:ext cx="45520" cy="60670"/>
            </a:xfrm>
            <a:custGeom>
              <a:avLst/>
              <a:gdLst/>
              <a:ahLst/>
              <a:cxnLst/>
              <a:rect l="l" t="t" r="r" b="b"/>
              <a:pathLst>
                <a:path w="2524" h="3364" extrusionOk="0">
                  <a:moveTo>
                    <a:pt x="426" y="0"/>
                  </a:moveTo>
                  <a:cubicBezTo>
                    <a:pt x="244" y="578"/>
                    <a:pt x="122" y="1155"/>
                    <a:pt x="31" y="1763"/>
                  </a:cubicBezTo>
                  <a:cubicBezTo>
                    <a:pt x="1" y="2067"/>
                    <a:pt x="1" y="2371"/>
                    <a:pt x="31" y="2706"/>
                  </a:cubicBezTo>
                  <a:cubicBezTo>
                    <a:pt x="61" y="2858"/>
                    <a:pt x="92" y="3010"/>
                    <a:pt x="183" y="3192"/>
                  </a:cubicBezTo>
                  <a:cubicBezTo>
                    <a:pt x="244" y="3253"/>
                    <a:pt x="244" y="3283"/>
                    <a:pt x="335" y="3314"/>
                  </a:cubicBezTo>
                  <a:cubicBezTo>
                    <a:pt x="371" y="3349"/>
                    <a:pt x="427" y="3364"/>
                    <a:pt x="480" y="3364"/>
                  </a:cubicBezTo>
                  <a:cubicBezTo>
                    <a:pt x="517" y="3364"/>
                    <a:pt x="553" y="3357"/>
                    <a:pt x="578" y="3344"/>
                  </a:cubicBezTo>
                  <a:cubicBezTo>
                    <a:pt x="700" y="3314"/>
                    <a:pt x="761" y="3253"/>
                    <a:pt x="852" y="3192"/>
                  </a:cubicBezTo>
                  <a:cubicBezTo>
                    <a:pt x="1308" y="2736"/>
                    <a:pt x="1581" y="2189"/>
                    <a:pt x="1855" y="1672"/>
                  </a:cubicBezTo>
                  <a:cubicBezTo>
                    <a:pt x="2128" y="1125"/>
                    <a:pt x="2341" y="578"/>
                    <a:pt x="2524" y="0"/>
                  </a:cubicBezTo>
                  <a:lnTo>
                    <a:pt x="2524" y="0"/>
                  </a:lnTo>
                  <a:cubicBezTo>
                    <a:pt x="2220" y="517"/>
                    <a:pt x="1885" y="1003"/>
                    <a:pt x="1581" y="1520"/>
                  </a:cubicBezTo>
                  <a:cubicBezTo>
                    <a:pt x="1429" y="1763"/>
                    <a:pt x="1277" y="2037"/>
                    <a:pt x="1125" y="2250"/>
                  </a:cubicBezTo>
                  <a:cubicBezTo>
                    <a:pt x="943" y="2493"/>
                    <a:pt x="791" y="2736"/>
                    <a:pt x="609" y="2918"/>
                  </a:cubicBezTo>
                  <a:cubicBezTo>
                    <a:pt x="548" y="2949"/>
                    <a:pt x="487" y="2979"/>
                    <a:pt x="487" y="2979"/>
                  </a:cubicBezTo>
                  <a:cubicBezTo>
                    <a:pt x="457" y="2918"/>
                    <a:pt x="396" y="2766"/>
                    <a:pt x="396" y="2645"/>
                  </a:cubicBezTo>
                  <a:cubicBezTo>
                    <a:pt x="335" y="2371"/>
                    <a:pt x="335" y="2067"/>
                    <a:pt x="335" y="1794"/>
                  </a:cubicBezTo>
                  <a:cubicBezTo>
                    <a:pt x="365" y="1186"/>
                    <a:pt x="396" y="608"/>
                    <a:pt x="426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4665;p81"/>
            <p:cNvSpPr/>
            <p:nvPr/>
          </p:nvSpPr>
          <p:spPr>
            <a:xfrm>
              <a:off x="8100385" y="3096162"/>
              <a:ext cx="58668" cy="56846"/>
            </a:xfrm>
            <a:custGeom>
              <a:avLst/>
              <a:gdLst/>
              <a:ahLst/>
              <a:cxnLst/>
              <a:rect l="l" t="t" r="r" b="b"/>
              <a:pathLst>
                <a:path w="3253" h="3152" extrusionOk="0">
                  <a:moveTo>
                    <a:pt x="3253" y="1"/>
                  </a:moveTo>
                  <a:cubicBezTo>
                    <a:pt x="3070" y="366"/>
                    <a:pt x="2827" y="700"/>
                    <a:pt x="2584" y="1034"/>
                  </a:cubicBezTo>
                  <a:cubicBezTo>
                    <a:pt x="2341" y="1338"/>
                    <a:pt x="2097" y="1673"/>
                    <a:pt x="1824" y="1977"/>
                  </a:cubicBezTo>
                  <a:cubicBezTo>
                    <a:pt x="1550" y="2281"/>
                    <a:pt x="1277" y="2615"/>
                    <a:pt x="1003" y="2828"/>
                  </a:cubicBezTo>
                  <a:cubicBezTo>
                    <a:pt x="903" y="2895"/>
                    <a:pt x="774" y="2929"/>
                    <a:pt x="639" y="2929"/>
                  </a:cubicBezTo>
                  <a:cubicBezTo>
                    <a:pt x="406" y="2929"/>
                    <a:pt x="154" y="2827"/>
                    <a:pt x="0" y="2615"/>
                  </a:cubicBezTo>
                  <a:lnTo>
                    <a:pt x="0" y="2615"/>
                  </a:lnTo>
                  <a:cubicBezTo>
                    <a:pt x="61" y="2797"/>
                    <a:pt x="213" y="3010"/>
                    <a:pt x="426" y="3071"/>
                  </a:cubicBezTo>
                  <a:cubicBezTo>
                    <a:pt x="540" y="3120"/>
                    <a:pt x="662" y="3151"/>
                    <a:pt x="789" y="3151"/>
                  </a:cubicBezTo>
                  <a:cubicBezTo>
                    <a:pt x="899" y="3151"/>
                    <a:pt x="1012" y="3127"/>
                    <a:pt x="1125" y="3071"/>
                  </a:cubicBezTo>
                  <a:cubicBezTo>
                    <a:pt x="1550" y="2858"/>
                    <a:pt x="1824" y="2554"/>
                    <a:pt x="2097" y="2220"/>
                  </a:cubicBezTo>
                  <a:cubicBezTo>
                    <a:pt x="2371" y="1885"/>
                    <a:pt x="2614" y="1551"/>
                    <a:pt x="2827" y="1186"/>
                  </a:cubicBezTo>
                  <a:cubicBezTo>
                    <a:pt x="3040" y="822"/>
                    <a:pt x="3222" y="426"/>
                    <a:pt x="3253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4666;p81"/>
            <p:cNvSpPr/>
            <p:nvPr/>
          </p:nvSpPr>
          <p:spPr>
            <a:xfrm>
              <a:off x="8033493" y="3004075"/>
              <a:ext cx="63068" cy="52843"/>
            </a:xfrm>
            <a:custGeom>
              <a:avLst/>
              <a:gdLst/>
              <a:ahLst/>
              <a:cxnLst/>
              <a:rect l="l" t="t" r="r" b="b"/>
              <a:pathLst>
                <a:path w="3497" h="2930" extrusionOk="0">
                  <a:moveTo>
                    <a:pt x="1825" y="0"/>
                  </a:moveTo>
                  <a:lnTo>
                    <a:pt x="1825" y="0"/>
                  </a:lnTo>
                  <a:cubicBezTo>
                    <a:pt x="1369" y="304"/>
                    <a:pt x="943" y="639"/>
                    <a:pt x="578" y="1064"/>
                  </a:cubicBezTo>
                  <a:cubicBezTo>
                    <a:pt x="396" y="1277"/>
                    <a:pt x="214" y="1490"/>
                    <a:pt x="92" y="1794"/>
                  </a:cubicBezTo>
                  <a:cubicBezTo>
                    <a:pt x="62" y="1946"/>
                    <a:pt x="1" y="2128"/>
                    <a:pt x="92" y="2311"/>
                  </a:cubicBezTo>
                  <a:cubicBezTo>
                    <a:pt x="153" y="2493"/>
                    <a:pt x="305" y="2614"/>
                    <a:pt x="426" y="2706"/>
                  </a:cubicBezTo>
                  <a:cubicBezTo>
                    <a:pt x="707" y="2868"/>
                    <a:pt x="994" y="2930"/>
                    <a:pt x="1279" y="2930"/>
                  </a:cubicBezTo>
                  <a:cubicBezTo>
                    <a:pt x="1580" y="2930"/>
                    <a:pt x="1877" y="2860"/>
                    <a:pt x="2159" y="2766"/>
                  </a:cubicBezTo>
                  <a:cubicBezTo>
                    <a:pt x="2676" y="2584"/>
                    <a:pt x="3162" y="2250"/>
                    <a:pt x="3496" y="1824"/>
                  </a:cubicBezTo>
                  <a:lnTo>
                    <a:pt x="3496" y="1824"/>
                  </a:lnTo>
                  <a:cubicBezTo>
                    <a:pt x="3040" y="2128"/>
                    <a:pt x="2554" y="2371"/>
                    <a:pt x="2068" y="2493"/>
                  </a:cubicBezTo>
                  <a:cubicBezTo>
                    <a:pt x="1866" y="2543"/>
                    <a:pt x="1649" y="2573"/>
                    <a:pt x="1438" y="2573"/>
                  </a:cubicBezTo>
                  <a:cubicBezTo>
                    <a:pt x="1140" y="2573"/>
                    <a:pt x="853" y="2514"/>
                    <a:pt x="639" y="2371"/>
                  </a:cubicBezTo>
                  <a:cubicBezTo>
                    <a:pt x="548" y="2341"/>
                    <a:pt x="457" y="2250"/>
                    <a:pt x="426" y="2159"/>
                  </a:cubicBezTo>
                  <a:cubicBezTo>
                    <a:pt x="396" y="2128"/>
                    <a:pt x="426" y="2007"/>
                    <a:pt x="457" y="1915"/>
                  </a:cubicBezTo>
                  <a:cubicBezTo>
                    <a:pt x="518" y="1672"/>
                    <a:pt x="670" y="1459"/>
                    <a:pt x="822" y="1247"/>
                  </a:cubicBezTo>
                  <a:cubicBezTo>
                    <a:pt x="1126" y="821"/>
                    <a:pt x="1460" y="396"/>
                    <a:pt x="1825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4667;p81"/>
            <p:cNvSpPr/>
            <p:nvPr/>
          </p:nvSpPr>
          <p:spPr>
            <a:xfrm>
              <a:off x="6653233" y="2404266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27047" y="4909625"/>
            <a:ext cx="377731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Hatur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Nuhun</a:t>
            </a:r>
            <a:endParaRPr lang="en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11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2560" y="329207"/>
            <a:ext cx="6189785" cy="46423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id-ID" sz="2800" b="1" dirty="0" smtClean="0">
                <a:latin typeface="Century Gothic" panose="020B0502020202020204" pitchFamily="34" charset="0"/>
              </a:rPr>
              <a:t>Rupa – Rupa Kaulinan Barudak</a:t>
            </a:r>
            <a:endParaRPr lang="id-ID" sz="2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Windows\Downloads\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114" y="5205098"/>
            <a:ext cx="1305343" cy="18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dows\Downloads\baby-girl-1443461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4" y="544706"/>
            <a:ext cx="134178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3712" y="227687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4594445" y="5669280"/>
            <a:ext cx="276295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2800" dirty="0" smtClean="0">
                <a:latin typeface="Century Gothic" panose="020B0502020202020204" pitchFamily="34" charset="0"/>
              </a:rPr>
              <a:t>Boy – boyan </a:t>
            </a:r>
            <a:endParaRPr lang="id-ID" sz="28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C:\Users\Windows\Downloads\kaulinan barudak\permainan tradisional boy boy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805" y="1364074"/>
            <a:ext cx="7316237" cy="38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256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7000" r="6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89" y="2366106"/>
            <a:ext cx="3086686" cy="98537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</a:rPr>
              <a:t>Boy - </a:t>
            </a:r>
            <a:r>
              <a:rPr lang="en-US" sz="3600" b="1" dirty="0" err="1" smtClean="0">
                <a:latin typeface="Century Gothic" panose="020B0502020202020204" pitchFamily="34" charset="0"/>
              </a:rPr>
              <a:t>boyan</a:t>
            </a:r>
            <a:endParaRPr lang="en-ID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289" y="3902299"/>
            <a:ext cx="9195516" cy="224676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Cara ma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nna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ta</a:t>
            </a:r>
            <a:r>
              <a:rPr lang="id-ID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mak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 bola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dijieun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tina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koran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tilas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jeung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dibungkus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palastik</a:t>
            </a:r>
            <a:r>
              <a:rPr lang="en-US" sz="2800" dirty="0" smtClean="0">
                <a:latin typeface="Century Gothic" panose="020B0502020202020204" pitchFamily="34" charset="0"/>
              </a:rPr>
              <a:t>.  </a:t>
            </a:r>
            <a:r>
              <a:rPr lang="en-US" sz="2800" dirty="0" err="1" smtClean="0">
                <a:latin typeface="Century Gothic" panose="020B0502020202020204" pitchFamily="34" charset="0"/>
              </a:rPr>
              <a:t>Tuluy</a:t>
            </a:r>
            <a:r>
              <a:rPr lang="en-US" sz="2800" dirty="0" smtClean="0">
                <a:latin typeface="Century Gothic" panose="020B0502020202020204" pitchFamily="34" charset="0"/>
              </a:rPr>
              <a:t> bola </a:t>
            </a:r>
            <a:r>
              <a:rPr lang="en-US" sz="2800" dirty="0" err="1" smtClean="0">
                <a:latin typeface="Century Gothic" panose="020B0502020202020204" pitchFamily="34" charset="0"/>
              </a:rPr>
              <a:t>na</a:t>
            </a:r>
            <a:r>
              <a:rPr lang="en-US" sz="2800" dirty="0" smtClean="0">
                <a:latin typeface="Century Gothic" panose="020B0502020202020204" pitchFamily="34" charset="0"/>
              </a:rPr>
              <a:t> di </a:t>
            </a:r>
            <a:r>
              <a:rPr lang="en-US" sz="2800" dirty="0" err="1" smtClean="0">
                <a:latin typeface="Century Gothic" panose="020B0502020202020204" pitchFamily="34" charset="0"/>
              </a:rPr>
              <a:t>bal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dogkeun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babaturanna</a:t>
            </a:r>
            <a:r>
              <a:rPr lang="en-US" sz="2800" dirty="0" smtClean="0">
                <a:latin typeface="Century Gothic" panose="020B0502020202020204" pitchFamily="34" charset="0"/>
              </a:rPr>
              <a:t>, </a:t>
            </a:r>
            <a:r>
              <a:rPr lang="en-US" sz="2800" dirty="0" err="1" smtClean="0">
                <a:latin typeface="Century Gothic" panose="020B0502020202020204" pitchFamily="34" charset="0"/>
              </a:rPr>
              <a:t>tapi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ulah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beunang</a:t>
            </a:r>
            <a:r>
              <a:rPr lang="en-US" sz="2800" dirty="0" smtClean="0">
                <a:latin typeface="Century Gothic" panose="020B0502020202020204" pitchFamily="34" charset="0"/>
              </a:rPr>
              <a:t> kana </a:t>
            </a:r>
            <a:r>
              <a:rPr lang="en-US" sz="2800" dirty="0" err="1" smtClean="0">
                <a:latin typeface="Century Gothic" panose="020B0502020202020204" pitchFamily="34" charset="0"/>
              </a:rPr>
              <a:t>mastaka</a:t>
            </a:r>
            <a:r>
              <a:rPr lang="en-US" sz="2800" dirty="0" smtClean="0">
                <a:latin typeface="Century Gothic" panose="020B0502020202020204" pitchFamily="34" charset="0"/>
              </a:rPr>
              <a:t>. </a:t>
            </a:r>
            <a:r>
              <a:rPr lang="en-US" sz="2800" dirty="0" err="1" smtClean="0">
                <a:latin typeface="Century Gothic" panose="020B0502020202020204" pitchFamily="34" charset="0"/>
              </a:rPr>
              <a:t>Lamun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aya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beunang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ku</a:t>
            </a:r>
            <a:r>
              <a:rPr lang="en-US" sz="2800" dirty="0" smtClean="0">
                <a:latin typeface="Century Gothic" panose="020B0502020202020204" pitchFamily="34" charset="0"/>
              </a:rPr>
              <a:t> bola, </a:t>
            </a:r>
            <a:r>
              <a:rPr lang="en-US" sz="2800" dirty="0" err="1" smtClean="0">
                <a:latin typeface="Century Gothic" panose="020B0502020202020204" pitchFamily="34" charset="0"/>
              </a:rPr>
              <a:t>anjeuna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jadi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ucing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  <a:endParaRPr lang="en-ID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72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ownloads\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313" y="5067702"/>
            <a:ext cx="1305343" cy="18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dows\Downloads\baby-girl-1443461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01" y="329207"/>
            <a:ext cx="134178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3712" y="227687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4803647" y="5988613"/>
            <a:ext cx="241226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2800" dirty="0" smtClean="0">
                <a:latin typeface="Century Gothic" panose="020B0502020202020204" pitchFamily="34" charset="0"/>
              </a:rPr>
              <a:t>Congkak</a:t>
            </a:r>
            <a:endParaRPr lang="id-ID" sz="28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C:\Users\Windows\Downloads\download (26)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260" y="1486048"/>
            <a:ext cx="5645042" cy="399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914888" y="539293"/>
            <a:ext cx="6189785" cy="4642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smtClean="0">
                <a:latin typeface="Century Gothic" panose="020B0502020202020204" pitchFamily="34" charset="0"/>
              </a:rPr>
              <a:t>Rupa – Rupa Kaulinan Barudak</a:t>
            </a:r>
            <a:endParaRPr lang="id-ID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61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114" y="493716"/>
            <a:ext cx="2931942" cy="12948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latin typeface="Century Gothic" panose="020B0502020202020204" pitchFamily="34" charset="0"/>
              </a:rPr>
              <a:t>congkak</a:t>
            </a:r>
            <a:endParaRPr lang="en-ID" sz="36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33" y="2432524"/>
            <a:ext cx="7972023" cy="267765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Cara ma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nna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ta </a:t>
            </a:r>
            <a:r>
              <a:rPr lang="en-US" sz="2800" dirty="0" err="1" smtClean="0">
                <a:latin typeface="Century Gothic" panose="020B0502020202020204" pitchFamily="34" charset="0"/>
              </a:rPr>
              <a:t>mak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papan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kai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aya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legokannana</a:t>
            </a:r>
            <a:r>
              <a:rPr lang="en-US" sz="2800" dirty="0" smtClean="0">
                <a:latin typeface="Century Gothic" panose="020B0502020202020204" pitchFamily="34" charset="0"/>
              </a:rPr>
              <a:t>. Dina </a:t>
            </a:r>
            <a:r>
              <a:rPr lang="en-US" sz="2800" dirty="0" err="1" smtClean="0">
                <a:latin typeface="Century Gothic" panose="020B0502020202020204" pitchFamily="34" charset="0"/>
              </a:rPr>
              <a:t>papan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kai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legok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ta </a:t>
            </a:r>
            <a:r>
              <a:rPr lang="en-US" sz="2800" dirty="0" err="1" smtClean="0">
                <a:latin typeface="Century Gothic" panose="020B0502020202020204" pitchFamily="34" charset="0"/>
              </a:rPr>
              <a:t>dieusian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kewuk</a:t>
            </a:r>
            <a:r>
              <a:rPr lang="en-US" sz="2800" dirty="0" smtClean="0">
                <a:latin typeface="Century Gothic" panose="020B0502020202020204" pitchFamily="34" charset="0"/>
              </a:rPr>
              <a:t>. </a:t>
            </a:r>
            <a:r>
              <a:rPr lang="en-US" sz="2800" dirty="0" err="1" smtClean="0">
                <a:latin typeface="Century Gothic" panose="020B0502020202020204" pitchFamily="34" charset="0"/>
              </a:rPr>
              <a:t>Permainan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congkak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bisa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dianggap</a:t>
            </a:r>
            <a:r>
              <a:rPr lang="en-US" sz="2800" dirty="0" smtClean="0">
                <a:latin typeface="Century Gothic" panose="020B0502020202020204" pitchFamily="34" charset="0"/>
              </a:rPr>
              <a:t> b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r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s </a:t>
            </a:r>
            <a:r>
              <a:rPr lang="en-US" sz="2800" dirty="0" err="1" smtClean="0">
                <a:latin typeface="Century Gothic" panose="020B0502020202020204" pitchFamily="34" charset="0"/>
              </a:rPr>
              <a:t>lamun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kewuk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aya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dina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legok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kai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tos</a:t>
            </a:r>
            <a:r>
              <a:rPr lang="en-US" sz="2800" dirty="0" smtClean="0">
                <a:latin typeface="Century Gothic" panose="020B0502020202020204" pitchFamily="34" charset="0"/>
              </a:rPr>
              <a:t> s</a:t>
            </a:r>
            <a:r>
              <a:rPr lang="id-ID" sz="2800" dirty="0" smtClean="0">
                <a:latin typeface="Century Gothic" panose="020B0502020202020204" pitchFamily="34" charset="0"/>
              </a:rPr>
              <a:t>éé</a:t>
            </a:r>
            <a:r>
              <a:rPr lang="en-US" sz="2800" dirty="0" smtClean="0">
                <a:latin typeface="Century Gothic" panose="020B0502020202020204" pitchFamily="34" charset="0"/>
              </a:rPr>
              <a:t>p </a:t>
            </a:r>
            <a:r>
              <a:rPr lang="en-US" sz="2800" dirty="0" err="1" smtClean="0">
                <a:latin typeface="Century Gothic" panose="020B0502020202020204" pitchFamily="34" charset="0"/>
              </a:rPr>
              <a:t>dicandak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ku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lawan</a:t>
            </a:r>
            <a:r>
              <a:rPr lang="en-US" sz="2800" dirty="0" smtClean="0">
                <a:latin typeface="Century Gothic" panose="020B0502020202020204" pitchFamily="34" charset="0"/>
              </a:rPr>
              <a:t>.</a:t>
            </a:r>
            <a:endParaRPr lang="en-ID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971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ownloads\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317" y="5184521"/>
            <a:ext cx="1305343" cy="18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dows\Downloads\baby-girl-1443461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9" y="544706"/>
            <a:ext cx="134178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3712" y="227687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4720153" y="5483737"/>
            <a:ext cx="280110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2800" dirty="0" smtClean="0">
                <a:latin typeface="Century Gothic" panose="020B0502020202020204" pitchFamily="34" charset="0"/>
              </a:rPr>
              <a:t>Jajangkungan</a:t>
            </a:r>
            <a:endParaRPr lang="id-ID" sz="2800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C:\Users\Windows\Downloads\kelas-iii-tema-5-permainan-tradisional-8-638-5d757211097f3622b71e60f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58" y="1677470"/>
            <a:ext cx="6199333" cy="35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001106" y="779124"/>
            <a:ext cx="6189785" cy="46423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id-ID" sz="2800" b="1" dirty="0" smtClean="0">
                <a:latin typeface="Century Gothic" panose="020B0502020202020204" pitchFamily="34" charset="0"/>
              </a:rPr>
              <a:t>Rupa – Rupa Kaulinan Barudak</a:t>
            </a:r>
            <a:endParaRPr lang="id-ID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3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127" y="2278332"/>
            <a:ext cx="3677529" cy="80249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latin typeface="Century Gothic" panose="020B0502020202020204" pitchFamily="34" charset="0"/>
              </a:rPr>
              <a:t>Jajangkungan</a:t>
            </a:r>
            <a:endParaRPr lang="en-ID" sz="3600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4127" y="3376246"/>
            <a:ext cx="9754772" cy="954107"/>
          </a:xfrm>
          <a:prstGeom prst="rect">
            <a:avLst/>
          </a:prstGeom>
          <a:solidFill>
            <a:srgbClr val="FFFF00">
              <a:alpha val="9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Cara ma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nna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nya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ta </a:t>
            </a:r>
            <a:r>
              <a:rPr lang="en-US" sz="2800" dirty="0" err="1" smtClean="0">
                <a:latin typeface="Century Gothic" panose="020B0502020202020204" pitchFamily="34" charset="0"/>
              </a:rPr>
              <a:t>mak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dua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awi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anu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aya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panincakanana</a:t>
            </a:r>
            <a:r>
              <a:rPr lang="en-US" sz="2800" dirty="0" smtClean="0">
                <a:latin typeface="Century Gothic" panose="020B0502020202020204" pitchFamily="34" charset="0"/>
              </a:rPr>
              <a:t>. </a:t>
            </a:r>
            <a:r>
              <a:rPr lang="en-US" sz="2800" dirty="0" err="1" smtClean="0">
                <a:latin typeface="Century Gothic" panose="020B0502020202020204" pitchFamily="34" charset="0"/>
              </a:rPr>
              <a:t>Disebut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en-US" sz="2800" dirty="0" err="1" smtClean="0">
                <a:latin typeface="Century Gothic" panose="020B0502020202020204" pitchFamily="34" charset="0"/>
              </a:rPr>
              <a:t>og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smtClean="0">
                <a:latin typeface="Century Gothic" panose="020B0502020202020204" pitchFamily="34" charset="0"/>
              </a:rPr>
              <a:t> </a:t>
            </a:r>
            <a:r>
              <a:rPr lang="id-ID" sz="2800" dirty="0" smtClean="0">
                <a:latin typeface="Century Gothic" panose="020B0502020202020204" pitchFamily="34" charset="0"/>
              </a:rPr>
              <a:t>é</a:t>
            </a:r>
            <a:r>
              <a:rPr lang="en-US" sz="2800" dirty="0" err="1" smtClean="0">
                <a:latin typeface="Century Gothic" panose="020B0502020202020204" pitchFamily="34" charset="0"/>
              </a:rPr>
              <a:t>grang</a:t>
            </a:r>
            <a:r>
              <a:rPr lang="en-US" sz="2800" dirty="0" smtClean="0">
                <a:latin typeface="Century Gothic" panose="020B0502020202020204" pitchFamily="34" charset="0"/>
              </a:rPr>
              <a:t>. </a:t>
            </a:r>
            <a:endParaRPr lang="en-ID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074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\Downloads\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979" y="5089100"/>
            <a:ext cx="1305343" cy="18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indows\Downloads\baby-girl-1443461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02" y="544706"/>
            <a:ext cx="134178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3712" y="227687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  <p:sp>
        <p:nvSpPr>
          <p:cNvPr id="16" name="TextBox 15"/>
          <p:cNvSpPr txBox="1"/>
          <p:nvPr/>
        </p:nvSpPr>
        <p:spPr>
          <a:xfrm>
            <a:off x="4696738" y="5625122"/>
            <a:ext cx="315937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id-ID" sz="2800" dirty="0" smtClean="0">
                <a:latin typeface="Century Gothic" panose="020B0502020202020204" pitchFamily="34" charset="0"/>
              </a:rPr>
              <a:t>Oray – orayan </a:t>
            </a:r>
            <a:endParaRPr lang="id-ID" sz="2800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 descr="C:\Users\Windows\Downloads\kaulinan barudak\permainan-tradisional-sunda-oray-oray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73" y="1100976"/>
            <a:ext cx="7025920" cy="421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02560" y="329207"/>
            <a:ext cx="6189785" cy="4642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smtClean="0">
                <a:latin typeface="Century Gothic" panose="020B0502020202020204" pitchFamily="34" charset="0"/>
              </a:rPr>
              <a:t>Rupa – Rupa Kaulinan Barudak</a:t>
            </a:r>
            <a:endParaRPr lang="id-ID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1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573</Words>
  <Application>Microsoft Office PowerPoint</Application>
  <PresentationFormat>Widescreen</PresentationFormat>
  <Paragraphs>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Office Theme</vt:lpstr>
      <vt:lpstr>Bahasa Sunda</vt:lpstr>
      <vt:lpstr>Rupa – rupa Kaulinan Barudak</vt:lpstr>
      <vt:lpstr>Rupa – Rupa Kaulinan Barudak</vt:lpstr>
      <vt:lpstr>Boy - boyan</vt:lpstr>
      <vt:lpstr>PowerPoint Presentation</vt:lpstr>
      <vt:lpstr>congkak</vt:lpstr>
      <vt:lpstr>Rupa – Rupa Kaulinan Barudak</vt:lpstr>
      <vt:lpstr>Jajangkungan</vt:lpstr>
      <vt:lpstr>PowerPoint Presentation</vt:lpstr>
      <vt:lpstr>Oray - orayan</vt:lpstr>
      <vt:lpstr>PowerPoint Presentation</vt:lpstr>
      <vt:lpstr>Sondah</vt:lpstr>
      <vt:lpstr>PowerPoint Presentation</vt:lpstr>
      <vt:lpstr>Ucing sumput</vt:lpstr>
      <vt:lpstr>PowerPoint Presentation</vt:lpstr>
      <vt:lpstr>Bébénténgan</vt:lpstr>
      <vt:lpstr>PowerPoint Presentation</vt:lpstr>
      <vt:lpstr>Maén kaléci</vt:lpstr>
      <vt:lpstr>Rupa – Rupa Kaulinan Barudak</vt:lpstr>
      <vt:lpstr>Sapintrong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39</cp:revision>
  <dcterms:created xsi:type="dcterms:W3CDTF">2020-09-01T16:28:48Z</dcterms:created>
  <dcterms:modified xsi:type="dcterms:W3CDTF">2020-12-17T05:04:31Z</dcterms:modified>
</cp:coreProperties>
</file>