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5" r:id="rId3"/>
    <p:sldId id="264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97ACB-28A9-458F-AA4A-B4804F0F53F5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4AEAA-9D4F-4E7A-998F-5C08C5ABE2A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5277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0529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" name="Google Shape;1393;g5540b6adc3_2_9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4" name="Google Shape;1394;g5540b6adc3_2_9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7764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" name="Google Shape;2938;g77cf0412cd_0_39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9" name="Google Shape;2939;g77cf0412cd_0_39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721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" name="Google Shape;2938;g77cf0412cd_0_39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9" name="Google Shape;2939;g77cf0412cd_0_39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5069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" name="Google Shape;2938;g77cf0412cd_0_39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9" name="Google Shape;2939;g77cf0412cd_0_39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7510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" name="Google Shape;2938;g77cf0412cd_0_39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9" name="Google Shape;2939;g77cf0412cd_0_39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443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" name="Google Shape;2938;g77cf0412cd_0_39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9" name="Google Shape;2939;g77cf0412cd_0_39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7364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g77cf0412cd_0_10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7" name="Google Shape;727;g77cf0412cd_0_10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839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894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810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1915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9">
  <p:cSld name="Title and Body9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/>
          <p:nvPr/>
        </p:nvSpPr>
        <p:spPr>
          <a:xfrm>
            <a:off x="-9633" y="851033"/>
            <a:ext cx="12211200" cy="7336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3" name="Google Shape;173;p32"/>
          <p:cNvGrpSpPr/>
          <p:nvPr/>
        </p:nvGrpSpPr>
        <p:grpSpPr>
          <a:xfrm>
            <a:off x="-1600" y="5896807"/>
            <a:ext cx="12192383" cy="961207"/>
            <a:chOff x="6554556" y="4623505"/>
            <a:chExt cx="7127825" cy="720905"/>
          </a:xfrm>
        </p:grpSpPr>
        <p:sp>
          <p:nvSpPr>
            <p:cNvPr id="174" name="Google Shape;174;p32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32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6" name="Google Shape;176;p32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6806500" y="2957600"/>
            <a:ext cx="2886400" cy="15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49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2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040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1">
  <p:cSld name="TWO COLUMNS 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>
            <a:spLocks noGrp="1"/>
          </p:cNvSpPr>
          <p:nvPr>
            <p:ph type="subTitle" idx="1"/>
          </p:nvPr>
        </p:nvSpPr>
        <p:spPr>
          <a:xfrm>
            <a:off x="1166111" y="3475320"/>
            <a:ext cx="26580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subTitle" idx="2"/>
          </p:nvPr>
        </p:nvSpPr>
        <p:spPr>
          <a:xfrm>
            <a:off x="1166111" y="3133327"/>
            <a:ext cx="2658000" cy="5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nglebert"/>
              <a:buNone/>
              <a:defRPr sz="3200">
                <a:latin typeface="Englebert"/>
                <a:ea typeface="Englebert"/>
                <a:cs typeface="Englebert"/>
                <a:sym typeface="Englebert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9pPr>
          </a:lstStyle>
          <a:p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subTitle" idx="3"/>
          </p:nvPr>
        </p:nvSpPr>
        <p:spPr>
          <a:xfrm flipH="1">
            <a:off x="8367893" y="3475320"/>
            <a:ext cx="26580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subTitle" idx="4"/>
          </p:nvPr>
        </p:nvSpPr>
        <p:spPr>
          <a:xfrm flipH="1">
            <a:off x="8367893" y="3133327"/>
            <a:ext cx="2658000" cy="5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nglebert"/>
              <a:buNone/>
              <a:defRPr sz="3200">
                <a:latin typeface="Englebert"/>
                <a:ea typeface="Englebert"/>
                <a:cs typeface="Englebert"/>
                <a:sym typeface="Engleber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Englebert"/>
              <a:buNone/>
              <a:defRPr sz="1867">
                <a:latin typeface="Englebert"/>
                <a:ea typeface="Englebert"/>
                <a:cs typeface="Englebert"/>
                <a:sym typeface="Engleber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950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2542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48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411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7201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342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655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154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017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A1FA2-525F-49E0-AFE7-D62E851D3B19}" type="datetimeFigureOut">
              <a:rPr lang="en-ID" smtClean="0"/>
              <a:t>18/09/2020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64B1A-1C7B-4FA5-B19E-41E81D1944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682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10225300" y="1420767"/>
            <a:ext cx="1374677" cy="109728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430461" y="1866282"/>
            <a:ext cx="2589180" cy="2998348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9052285" y="1628182"/>
            <a:ext cx="2683295" cy="3188617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653633" y="599737"/>
            <a:ext cx="1561059" cy="90662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611" y="4675051"/>
            <a:ext cx="12192392" cy="2182963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4762777" y="4030744"/>
            <a:ext cx="2666388" cy="1274893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4396933" y="5134967"/>
            <a:ext cx="3398000" cy="7636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0" name="Google Shape;490;p40"/>
          <p:cNvSpPr/>
          <p:nvPr/>
        </p:nvSpPr>
        <p:spPr>
          <a:xfrm>
            <a:off x="8722949" y="5016467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1" name="Google Shape;491;p40"/>
          <p:cNvSpPr/>
          <p:nvPr/>
        </p:nvSpPr>
        <p:spPr>
          <a:xfrm>
            <a:off x="-18967" y="5016481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9028151" y="3770000"/>
            <a:ext cx="1472200" cy="275380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798718" y="3555885"/>
            <a:ext cx="1485367" cy="2967900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4705900" y="5190567"/>
            <a:ext cx="2780400" cy="6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ID" sz="1800" b="1" dirty="0" smtClean="0">
                <a:latin typeface="Century Gothic" panose="020B0502020202020204" pitchFamily="34" charset="0"/>
              </a:rPr>
              <a:t>H</a:t>
            </a:r>
            <a:r>
              <a:rPr lang="en" sz="1800" b="1" dirty="0" smtClean="0">
                <a:latin typeface="Century Gothic" panose="020B0502020202020204" pitchFamily="34" charset="0"/>
              </a:rPr>
              <a:t>ayu urang kawitan …</a:t>
            </a:r>
            <a:endParaRPr sz="1800" b="1" dirty="0">
              <a:latin typeface="Century Gothic" panose="020B0502020202020204" pitchFamily="34" charset="0"/>
            </a:endParaRPr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4079467" y="1130563"/>
            <a:ext cx="4047600" cy="112775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b="1" dirty="0" smtClean="0">
                <a:latin typeface="Century Gothic" panose="020B0502020202020204" pitchFamily="34" charset="0"/>
              </a:rPr>
              <a:t>BAHASA SUNDA</a:t>
            </a:r>
            <a:endParaRPr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3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60059" y="500300"/>
            <a:ext cx="3380131" cy="77470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sz="4000" b="1" dirty="0" err="1" smtClean="0">
                <a:latin typeface="Century Gothic" panose="020B0502020202020204" pitchFamily="34" charset="0"/>
              </a:rPr>
              <a:t>cingciripit</a:t>
            </a:r>
            <a:endParaRPr lang="en-ID" sz="4000" b="1" dirty="0">
              <a:latin typeface="Century Gothic" panose="020B050202020202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3"/>
          </p:nvPr>
        </p:nvSpPr>
        <p:spPr>
          <a:xfrm flipH="1">
            <a:off x="1202874" y="1855766"/>
            <a:ext cx="6527772" cy="3363361"/>
          </a:xfrm>
          <a:solidFill>
            <a:srgbClr val="FFFF00"/>
          </a:solidFill>
        </p:spPr>
        <p:txBody>
          <a:bodyPr/>
          <a:lstStyle/>
          <a:p>
            <a:r>
              <a:rPr lang="id-ID" sz="3200" dirty="0" smtClean="0">
                <a:latin typeface="Century Gothic" panose="020B0502020202020204" pitchFamily="34" charset="0"/>
              </a:rPr>
              <a:t>cingciripit</a:t>
            </a:r>
            <a:endParaRPr lang="en-ID" sz="3200" dirty="0">
              <a:latin typeface="Century Gothic" panose="020B0502020202020204" pitchFamily="34" charset="0"/>
            </a:endParaRPr>
          </a:p>
          <a:p>
            <a:r>
              <a:rPr lang="id-ID" sz="3200" dirty="0">
                <a:latin typeface="Century Gothic" panose="020B0502020202020204" pitchFamily="34" charset="0"/>
              </a:rPr>
              <a:t>tulang bajing kacapit</a:t>
            </a:r>
            <a:endParaRPr lang="en-ID" sz="3200" dirty="0">
              <a:latin typeface="Century Gothic" panose="020B0502020202020204" pitchFamily="34" charset="0"/>
            </a:endParaRPr>
          </a:p>
          <a:p>
            <a:r>
              <a:rPr lang="id-ID" sz="3200" dirty="0">
                <a:latin typeface="Century Gothic" panose="020B0502020202020204" pitchFamily="34" charset="0"/>
              </a:rPr>
              <a:t>kacapit ku bulu paré</a:t>
            </a:r>
            <a:endParaRPr lang="en-ID" sz="3200" dirty="0">
              <a:latin typeface="Century Gothic" panose="020B0502020202020204" pitchFamily="34" charset="0"/>
            </a:endParaRPr>
          </a:p>
          <a:p>
            <a:r>
              <a:rPr lang="id-ID" sz="3200" dirty="0">
                <a:latin typeface="Century Gothic" panose="020B0502020202020204" pitchFamily="34" charset="0"/>
              </a:rPr>
              <a:t>bulu paré seuseukeutna</a:t>
            </a:r>
            <a:endParaRPr lang="en-ID" sz="3200" dirty="0">
              <a:latin typeface="Century Gothic" panose="020B0502020202020204" pitchFamily="34" charset="0"/>
            </a:endParaRPr>
          </a:p>
          <a:p>
            <a:r>
              <a:rPr lang="id-ID" sz="3200" dirty="0">
                <a:latin typeface="Century Gothic" panose="020B0502020202020204" pitchFamily="34" charset="0"/>
              </a:rPr>
              <a:t>jol Pa Dalang</a:t>
            </a:r>
            <a:endParaRPr lang="en-ID" sz="3200" dirty="0">
              <a:latin typeface="Century Gothic" panose="020B0502020202020204" pitchFamily="34" charset="0"/>
            </a:endParaRPr>
          </a:p>
          <a:p>
            <a:r>
              <a:rPr lang="id-ID" sz="3200" dirty="0">
                <a:latin typeface="Century Gothic" panose="020B0502020202020204" pitchFamily="34" charset="0"/>
              </a:rPr>
              <a:t>mawa wayang jrék-jrék nong</a:t>
            </a:r>
            <a:r>
              <a:rPr lang="id-ID" sz="3200" dirty="0" smtClean="0">
                <a:latin typeface="Century Gothic" panose="020B0502020202020204" pitchFamily="34" charset="0"/>
              </a:rPr>
              <a:t>!</a:t>
            </a:r>
            <a:endParaRPr lang="en-ID" sz="3200" dirty="0">
              <a:latin typeface="Century Gothic" panose="020B0502020202020204" pitchFamily="34" charset="0"/>
            </a:endParaRPr>
          </a:p>
          <a:p>
            <a:endParaRPr lang="en-ID" sz="3200" dirty="0">
              <a:latin typeface="Century Gothic" panose="020B0502020202020204" pitchFamily="34" charset="0"/>
            </a:endParaRPr>
          </a:p>
        </p:txBody>
      </p:sp>
      <p:grpSp>
        <p:nvGrpSpPr>
          <p:cNvPr id="5" name="Google Shape;2950;p74"/>
          <p:cNvGrpSpPr/>
          <p:nvPr/>
        </p:nvGrpSpPr>
        <p:grpSpPr>
          <a:xfrm>
            <a:off x="7575374" y="2305318"/>
            <a:ext cx="3044161" cy="3660736"/>
            <a:chOff x="1150338" y="1510176"/>
            <a:chExt cx="3416180" cy="3394604"/>
          </a:xfrm>
        </p:grpSpPr>
        <p:sp>
          <p:nvSpPr>
            <p:cNvPr id="6" name="Google Shape;2951;p74"/>
            <p:cNvSpPr/>
            <p:nvPr/>
          </p:nvSpPr>
          <p:spPr>
            <a:xfrm>
              <a:off x="4051362" y="3138056"/>
              <a:ext cx="51965" cy="97052"/>
            </a:xfrm>
            <a:custGeom>
              <a:avLst/>
              <a:gdLst/>
              <a:ahLst/>
              <a:cxnLst/>
              <a:rect l="l" t="t" r="r" b="b"/>
              <a:pathLst>
                <a:path w="1156" h="215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59"/>
                  </a:lnTo>
                  <a:lnTo>
                    <a:pt x="115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2952;p74"/>
            <p:cNvSpPr/>
            <p:nvPr/>
          </p:nvSpPr>
          <p:spPr>
            <a:xfrm>
              <a:off x="4175701" y="3087485"/>
              <a:ext cx="51965" cy="98446"/>
            </a:xfrm>
            <a:custGeom>
              <a:avLst/>
              <a:gdLst/>
              <a:ahLst/>
              <a:cxnLst/>
              <a:rect l="l" t="t" r="r" b="b"/>
              <a:pathLst>
                <a:path w="1156" h="2190" extrusionOk="0">
                  <a:moveTo>
                    <a:pt x="305" y="1"/>
                  </a:moveTo>
                  <a:lnTo>
                    <a:pt x="1" y="12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2953;p74"/>
            <p:cNvSpPr/>
            <p:nvPr/>
          </p:nvSpPr>
          <p:spPr>
            <a:xfrm>
              <a:off x="4309614" y="3034216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05" y="0"/>
                  </a:moveTo>
                  <a:lnTo>
                    <a:pt x="1" y="15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2954;p74"/>
            <p:cNvSpPr/>
            <p:nvPr/>
          </p:nvSpPr>
          <p:spPr>
            <a:xfrm>
              <a:off x="4237196" y="3465985"/>
              <a:ext cx="53314" cy="98401"/>
            </a:xfrm>
            <a:custGeom>
              <a:avLst/>
              <a:gdLst/>
              <a:ahLst/>
              <a:cxnLst/>
              <a:rect l="l" t="t" r="r" b="b"/>
              <a:pathLst>
                <a:path w="1186" h="218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89"/>
                  </a:lnTo>
                  <a:lnTo>
                    <a:pt x="118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2955;p74"/>
            <p:cNvSpPr/>
            <p:nvPr/>
          </p:nvSpPr>
          <p:spPr>
            <a:xfrm>
              <a:off x="4373851" y="3409974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35" y="0"/>
                  </a:moveTo>
                  <a:lnTo>
                    <a:pt x="0" y="122"/>
                  </a:lnTo>
                  <a:lnTo>
                    <a:pt x="851" y="2189"/>
                  </a:lnTo>
                  <a:lnTo>
                    <a:pt x="1155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2956;p74"/>
            <p:cNvSpPr/>
            <p:nvPr/>
          </p:nvSpPr>
          <p:spPr>
            <a:xfrm>
              <a:off x="4030864" y="3114816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2957;p74"/>
            <p:cNvSpPr/>
            <p:nvPr/>
          </p:nvSpPr>
          <p:spPr>
            <a:xfrm>
              <a:off x="4156596" y="3066987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8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943" y="1217"/>
                    <a:pt x="1216" y="943"/>
                    <a:pt x="1216" y="609"/>
                  </a:cubicBezTo>
                  <a:cubicBezTo>
                    <a:pt x="1216" y="274"/>
                    <a:pt x="943" y="1"/>
                    <a:pt x="60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2958;p74"/>
            <p:cNvSpPr/>
            <p:nvPr/>
          </p:nvSpPr>
          <p:spPr>
            <a:xfrm>
              <a:off x="4287767" y="3010976"/>
              <a:ext cx="56056" cy="54707"/>
            </a:xfrm>
            <a:custGeom>
              <a:avLst/>
              <a:gdLst/>
              <a:ahLst/>
              <a:cxnLst/>
              <a:rect l="l" t="t" r="r" b="b"/>
              <a:pathLst>
                <a:path w="1247" h="1217" extrusionOk="0">
                  <a:moveTo>
                    <a:pt x="639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39" y="1217"/>
                  </a:cubicBezTo>
                  <a:cubicBezTo>
                    <a:pt x="973" y="1217"/>
                    <a:pt x="1246" y="943"/>
                    <a:pt x="1246" y="609"/>
                  </a:cubicBezTo>
                  <a:cubicBezTo>
                    <a:pt x="1246" y="274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2959;p74"/>
            <p:cNvSpPr/>
            <p:nvPr/>
          </p:nvSpPr>
          <p:spPr>
            <a:xfrm>
              <a:off x="4390214" y="3480999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2960;p74"/>
            <p:cNvSpPr/>
            <p:nvPr/>
          </p:nvSpPr>
          <p:spPr>
            <a:xfrm>
              <a:off x="4256345" y="3532919"/>
              <a:ext cx="56056" cy="54797"/>
            </a:xfrm>
            <a:custGeom>
              <a:avLst/>
              <a:gdLst/>
              <a:ahLst/>
              <a:cxnLst/>
              <a:rect l="l" t="t" r="r" b="b"/>
              <a:pathLst>
                <a:path w="1247" h="1219" extrusionOk="0">
                  <a:moveTo>
                    <a:pt x="638" y="1"/>
                  </a:moveTo>
                  <a:cubicBezTo>
                    <a:pt x="304" y="1"/>
                    <a:pt x="31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625" y="1218"/>
                    <a:pt x="642" y="1219"/>
                    <a:pt x="659" y="1219"/>
                  </a:cubicBezTo>
                  <a:cubicBezTo>
                    <a:pt x="970" y="1219"/>
                    <a:pt x="1216" y="956"/>
                    <a:pt x="1216" y="639"/>
                  </a:cubicBezTo>
                  <a:cubicBezTo>
                    <a:pt x="1246" y="305"/>
                    <a:pt x="973" y="31"/>
                    <a:pt x="63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2961;p74"/>
            <p:cNvSpPr/>
            <p:nvPr/>
          </p:nvSpPr>
          <p:spPr>
            <a:xfrm>
              <a:off x="2060596" y="3084563"/>
              <a:ext cx="976998" cy="363711"/>
            </a:xfrm>
            <a:custGeom>
              <a:avLst/>
              <a:gdLst/>
              <a:ahLst/>
              <a:cxnLst/>
              <a:rect l="l" t="t" r="r" b="b"/>
              <a:pathLst>
                <a:path w="21734" h="8091" extrusionOk="0">
                  <a:moveTo>
                    <a:pt x="4220" y="0"/>
                  </a:moveTo>
                  <a:cubicBezTo>
                    <a:pt x="3314" y="0"/>
                    <a:pt x="2490" y="130"/>
                    <a:pt x="1611" y="400"/>
                  </a:cubicBezTo>
                  <a:cubicBezTo>
                    <a:pt x="973" y="583"/>
                    <a:pt x="456" y="1221"/>
                    <a:pt x="0" y="2102"/>
                  </a:cubicBezTo>
                  <a:cubicBezTo>
                    <a:pt x="2736" y="4078"/>
                    <a:pt x="9392" y="7726"/>
                    <a:pt x="21733" y="8090"/>
                  </a:cubicBezTo>
                  <a:cubicBezTo>
                    <a:pt x="20578" y="5871"/>
                    <a:pt x="18450" y="3349"/>
                    <a:pt x="14621" y="2285"/>
                  </a:cubicBezTo>
                  <a:cubicBezTo>
                    <a:pt x="9241" y="810"/>
                    <a:pt x="6477" y="0"/>
                    <a:pt x="4220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2962;p74"/>
            <p:cNvSpPr/>
            <p:nvPr/>
          </p:nvSpPr>
          <p:spPr>
            <a:xfrm>
              <a:off x="1970421" y="3371720"/>
              <a:ext cx="1128622" cy="610770"/>
            </a:xfrm>
            <a:custGeom>
              <a:avLst/>
              <a:gdLst/>
              <a:ahLst/>
              <a:cxnLst/>
              <a:rect l="l" t="t" r="r" b="b"/>
              <a:pathLst>
                <a:path w="25107" h="13587" extrusionOk="0">
                  <a:moveTo>
                    <a:pt x="699" y="0"/>
                  </a:moveTo>
                  <a:cubicBezTo>
                    <a:pt x="152" y="2949"/>
                    <a:pt x="0" y="5927"/>
                    <a:pt x="0" y="5927"/>
                  </a:cubicBezTo>
                  <a:lnTo>
                    <a:pt x="7204" y="13587"/>
                  </a:lnTo>
                  <a:lnTo>
                    <a:pt x="22949" y="12371"/>
                  </a:lnTo>
                  <a:lnTo>
                    <a:pt x="25107" y="5806"/>
                  </a:lnTo>
                  <a:cubicBezTo>
                    <a:pt x="25107" y="5806"/>
                    <a:pt x="25046" y="5259"/>
                    <a:pt x="24803" y="4407"/>
                  </a:cubicBezTo>
                  <a:cubicBezTo>
                    <a:pt x="24219" y="4439"/>
                    <a:pt x="23627" y="4453"/>
                    <a:pt x="23028" y="4453"/>
                  </a:cubicBezTo>
                  <a:cubicBezTo>
                    <a:pt x="15423" y="4453"/>
                    <a:pt x="6729" y="2057"/>
                    <a:pt x="69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2963;p74"/>
            <p:cNvSpPr/>
            <p:nvPr/>
          </p:nvSpPr>
          <p:spPr>
            <a:xfrm>
              <a:off x="2001843" y="3179053"/>
              <a:ext cx="1084929" cy="392885"/>
            </a:xfrm>
            <a:custGeom>
              <a:avLst/>
              <a:gdLst/>
              <a:ahLst/>
              <a:cxnLst/>
              <a:rect l="l" t="t" r="r" b="b"/>
              <a:pathLst>
                <a:path w="24135" h="8740" extrusionOk="0">
                  <a:moveTo>
                    <a:pt x="1307" y="0"/>
                  </a:moveTo>
                  <a:cubicBezTo>
                    <a:pt x="730" y="1155"/>
                    <a:pt x="304" y="2706"/>
                    <a:pt x="0" y="4286"/>
                  </a:cubicBezTo>
                  <a:cubicBezTo>
                    <a:pt x="6030" y="6343"/>
                    <a:pt x="14698" y="8739"/>
                    <a:pt x="22348" y="8739"/>
                  </a:cubicBezTo>
                  <a:cubicBezTo>
                    <a:pt x="22950" y="8739"/>
                    <a:pt x="23546" y="8725"/>
                    <a:pt x="24134" y="8693"/>
                  </a:cubicBezTo>
                  <a:cubicBezTo>
                    <a:pt x="23922" y="7964"/>
                    <a:pt x="23587" y="7022"/>
                    <a:pt x="23040" y="5988"/>
                  </a:cubicBezTo>
                  <a:cubicBezTo>
                    <a:pt x="10699" y="5624"/>
                    <a:pt x="4043" y="1976"/>
                    <a:pt x="130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Google Shape;2964;p74"/>
            <p:cNvSpPr/>
            <p:nvPr/>
          </p:nvSpPr>
          <p:spPr>
            <a:xfrm>
              <a:off x="2604386" y="3916409"/>
              <a:ext cx="1367770" cy="732906"/>
            </a:xfrm>
            <a:custGeom>
              <a:avLst/>
              <a:gdLst/>
              <a:ahLst/>
              <a:cxnLst/>
              <a:rect l="l" t="t" r="r" b="b"/>
              <a:pathLst>
                <a:path w="30427" h="16304" extrusionOk="0">
                  <a:moveTo>
                    <a:pt x="15124" y="1"/>
                  </a:moveTo>
                  <a:cubicBezTo>
                    <a:pt x="10774" y="1"/>
                    <a:pt x="7113" y="1136"/>
                    <a:pt x="7113" y="1136"/>
                  </a:cubicBezTo>
                  <a:lnTo>
                    <a:pt x="1" y="7731"/>
                  </a:lnTo>
                  <a:lnTo>
                    <a:pt x="5989" y="12078"/>
                  </a:lnTo>
                  <a:cubicBezTo>
                    <a:pt x="5989" y="12078"/>
                    <a:pt x="9518" y="16303"/>
                    <a:pt x="12936" y="16303"/>
                  </a:cubicBezTo>
                  <a:cubicBezTo>
                    <a:pt x="13297" y="16303"/>
                    <a:pt x="13658" y="16256"/>
                    <a:pt x="14013" y="16151"/>
                  </a:cubicBezTo>
                  <a:cubicBezTo>
                    <a:pt x="30427" y="13172"/>
                    <a:pt x="28238" y="3689"/>
                    <a:pt x="21794" y="1136"/>
                  </a:cubicBezTo>
                  <a:cubicBezTo>
                    <a:pt x="19646" y="285"/>
                    <a:pt x="17299" y="1"/>
                    <a:pt x="15124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2965;p74"/>
            <p:cNvSpPr/>
            <p:nvPr/>
          </p:nvSpPr>
          <p:spPr>
            <a:xfrm>
              <a:off x="1870671" y="4145082"/>
              <a:ext cx="1053507" cy="546532"/>
            </a:xfrm>
            <a:custGeom>
              <a:avLst/>
              <a:gdLst/>
              <a:ahLst/>
              <a:cxnLst/>
              <a:rect l="l" t="t" r="r" b="b"/>
              <a:pathLst>
                <a:path w="23436" h="12158" extrusionOk="0">
                  <a:moveTo>
                    <a:pt x="14347" y="0"/>
                  </a:moveTo>
                  <a:lnTo>
                    <a:pt x="0" y="2736"/>
                  </a:lnTo>
                  <a:cubicBezTo>
                    <a:pt x="0" y="2736"/>
                    <a:pt x="2684" y="12157"/>
                    <a:pt x="15107" y="12157"/>
                  </a:cubicBezTo>
                  <a:cubicBezTo>
                    <a:pt x="15502" y="12157"/>
                    <a:pt x="15907" y="12148"/>
                    <a:pt x="16323" y="12128"/>
                  </a:cubicBezTo>
                  <a:cubicBezTo>
                    <a:pt x="18602" y="12037"/>
                    <a:pt x="18846" y="12067"/>
                    <a:pt x="20122" y="11642"/>
                  </a:cubicBezTo>
                  <a:cubicBezTo>
                    <a:pt x="20760" y="7356"/>
                    <a:pt x="23435" y="4468"/>
                    <a:pt x="23435" y="4468"/>
                  </a:cubicBezTo>
                  <a:lnTo>
                    <a:pt x="14347" y="0"/>
                  </a:ln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2966;p74"/>
            <p:cNvSpPr/>
            <p:nvPr/>
          </p:nvSpPr>
          <p:spPr>
            <a:xfrm>
              <a:off x="2840791" y="3750175"/>
              <a:ext cx="317005" cy="199589"/>
            </a:xfrm>
            <a:custGeom>
              <a:avLst/>
              <a:gdLst/>
              <a:ahLst/>
              <a:cxnLst/>
              <a:rect l="l" t="t" r="r" b="b"/>
              <a:pathLst>
                <a:path w="7052" h="4440" extrusionOk="0">
                  <a:moveTo>
                    <a:pt x="6049" y="1"/>
                  </a:moveTo>
                  <a:lnTo>
                    <a:pt x="0" y="3344"/>
                  </a:lnTo>
                  <a:cubicBezTo>
                    <a:pt x="0" y="3344"/>
                    <a:pt x="2900" y="4439"/>
                    <a:pt x="6890" y="4439"/>
                  </a:cubicBezTo>
                  <a:cubicBezTo>
                    <a:pt x="6944" y="4439"/>
                    <a:pt x="6998" y="4439"/>
                    <a:pt x="7052" y="4438"/>
                  </a:cubicBezTo>
                  <a:cubicBezTo>
                    <a:pt x="6079" y="3162"/>
                    <a:pt x="5958" y="1399"/>
                    <a:pt x="604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2967;p74"/>
            <p:cNvSpPr/>
            <p:nvPr/>
          </p:nvSpPr>
          <p:spPr>
            <a:xfrm>
              <a:off x="3273909" y="3594414"/>
              <a:ext cx="296552" cy="327973"/>
            </a:xfrm>
            <a:custGeom>
              <a:avLst/>
              <a:gdLst/>
              <a:ahLst/>
              <a:cxnLst/>
              <a:rect l="l" t="t" r="r" b="b"/>
              <a:pathLst>
                <a:path w="6597" h="7296" extrusionOk="0">
                  <a:moveTo>
                    <a:pt x="2675" y="1"/>
                  </a:moveTo>
                  <a:lnTo>
                    <a:pt x="1" y="1490"/>
                  </a:lnTo>
                  <a:cubicBezTo>
                    <a:pt x="122" y="2888"/>
                    <a:pt x="609" y="5472"/>
                    <a:pt x="2341" y="7296"/>
                  </a:cubicBezTo>
                  <a:cubicBezTo>
                    <a:pt x="3739" y="6961"/>
                    <a:pt x="5168" y="6414"/>
                    <a:pt x="6596" y="5654"/>
                  </a:cubicBezTo>
                  <a:cubicBezTo>
                    <a:pt x="4590" y="4134"/>
                    <a:pt x="3314" y="1520"/>
                    <a:pt x="267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2968;p74"/>
            <p:cNvSpPr/>
            <p:nvPr/>
          </p:nvSpPr>
          <p:spPr>
            <a:xfrm>
              <a:off x="3108573" y="3661349"/>
              <a:ext cx="269221" cy="288370"/>
            </a:xfrm>
            <a:custGeom>
              <a:avLst/>
              <a:gdLst/>
              <a:ahLst/>
              <a:cxnLst/>
              <a:rect l="l" t="t" r="r" b="b"/>
              <a:pathLst>
                <a:path w="5989" h="6415" extrusionOk="0">
                  <a:moveTo>
                    <a:pt x="3648" y="1"/>
                  </a:moveTo>
                  <a:lnTo>
                    <a:pt x="92" y="1977"/>
                  </a:lnTo>
                  <a:cubicBezTo>
                    <a:pt x="1" y="3375"/>
                    <a:pt x="122" y="5138"/>
                    <a:pt x="1095" y="6414"/>
                  </a:cubicBezTo>
                  <a:cubicBezTo>
                    <a:pt x="2615" y="6414"/>
                    <a:pt x="4287" y="6262"/>
                    <a:pt x="5989" y="5807"/>
                  </a:cubicBezTo>
                  <a:cubicBezTo>
                    <a:pt x="4287" y="3983"/>
                    <a:pt x="3800" y="1399"/>
                    <a:pt x="364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2969;p74"/>
            <p:cNvSpPr/>
            <p:nvPr/>
          </p:nvSpPr>
          <p:spPr>
            <a:xfrm>
              <a:off x="3394157" y="3584255"/>
              <a:ext cx="371712" cy="264366"/>
            </a:xfrm>
            <a:custGeom>
              <a:avLst/>
              <a:gdLst/>
              <a:ahLst/>
              <a:cxnLst/>
              <a:rect l="l" t="t" r="r" b="b"/>
              <a:pathLst>
                <a:path w="8269" h="5881" extrusionOk="0">
                  <a:moveTo>
                    <a:pt x="1609" y="0"/>
                  </a:moveTo>
                  <a:cubicBezTo>
                    <a:pt x="787" y="0"/>
                    <a:pt x="244" y="75"/>
                    <a:pt x="244" y="75"/>
                  </a:cubicBezTo>
                  <a:lnTo>
                    <a:pt x="0" y="227"/>
                  </a:lnTo>
                  <a:cubicBezTo>
                    <a:pt x="639" y="1746"/>
                    <a:pt x="1915" y="4360"/>
                    <a:pt x="3921" y="5880"/>
                  </a:cubicBezTo>
                  <a:cubicBezTo>
                    <a:pt x="5411" y="5090"/>
                    <a:pt x="6870" y="4026"/>
                    <a:pt x="8268" y="2658"/>
                  </a:cubicBezTo>
                  <a:cubicBezTo>
                    <a:pt x="6575" y="360"/>
                    <a:pt x="3417" y="0"/>
                    <a:pt x="160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2970;p74"/>
            <p:cNvSpPr/>
            <p:nvPr/>
          </p:nvSpPr>
          <p:spPr>
            <a:xfrm>
              <a:off x="2219098" y="4600047"/>
              <a:ext cx="776105" cy="304733"/>
            </a:xfrm>
            <a:custGeom>
              <a:avLst/>
              <a:gdLst/>
              <a:ahLst/>
              <a:cxnLst/>
              <a:rect l="l" t="t" r="r" b="b"/>
              <a:pathLst>
                <a:path w="17265" h="6779" extrusionOk="0">
                  <a:moveTo>
                    <a:pt x="2979" y="1"/>
                  </a:moveTo>
                  <a:lnTo>
                    <a:pt x="2979" y="1"/>
                  </a:lnTo>
                  <a:cubicBezTo>
                    <a:pt x="0" y="973"/>
                    <a:pt x="1763" y="6779"/>
                    <a:pt x="6140" y="6779"/>
                  </a:cubicBezTo>
                  <a:cubicBezTo>
                    <a:pt x="10760" y="6779"/>
                    <a:pt x="17265" y="2463"/>
                    <a:pt x="17265" y="2463"/>
                  </a:cubicBezTo>
                  <a:lnTo>
                    <a:pt x="16566" y="1581"/>
                  </a:lnTo>
                  <a:cubicBezTo>
                    <a:pt x="14669" y="2630"/>
                    <a:pt x="9963" y="5031"/>
                    <a:pt x="6506" y="5031"/>
                  </a:cubicBezTo>
                  <a:cubicBezTo>
                    <a:pt x="5754" y="5031"/>
                    <a:pt x="5060" y="4917"/>
                    <a:pt x="4468" y="4651"/>
                  </a:cubicBezTo>
                  <a:cubicBezTo>
                    <a:pt x="2949" y="3983"/>
                    <a:pt x="2918" y="1338"/>
                    <a:pt x="297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2971;p74"/>
            <p:cNvSpPr/>
            <p:nvPr/>
          </p:nvSpPr>
          <p:spPr>
            <a:xfrm>
              <a:off x="2348876" y="4585032"/>
              <a:ext cx="240541" cy="241170"/>
            </a:xfrm>
            <a:custGeom>
              <a:avLst/>
              <a:gdLst/>
              <a:ahLst/>
              <a:cxnLst/>
              <a:rect l="l" t="t" r="r" b="b"/>
              <a:pathLst>
                <a:path w="5351" h="5365" extrusionOk="0">
                  <a:moveTo>
                    <a:pt x="2828" y="0"/>
                  </a:moveTo>
                  <a:cubicBezTo>
                    <a:pt x="2068" y="92"/>
                    <a:pt x="1369" y="183"/>
                    <a:pt x="730" y="213"/>
                  </a:cubicBezTo>
                  <a:cubicBezTo>
                    <a:pt x="487" y="244"/>
                    <a:pt x="305" y="274"/>
                    <a:pt x="92" y="365"/>
                  </a:cubicBezTo>
                  <a:cubicBezTo>
                    <a:pt x="1" y="1672"/>
                    <a:pt x="62" y="4317"/>
                    <a:pt x="1581" y="4985"/>
                  </a:cubicBezTo>
                  <a:cubicBezTo>
                    <a:pt x="2156" y="5253"/>
                    <a:pt x="2839" y="5365"/>
                    <a:pt x="3578" y="5365"/>
                  </a:cubicBezTo>
                  <a:cubicBezTo>
                    <a:pt x="4011" y="5365"/>
                    <a:pt x="4464" y="5326"/>
                    <a:pt x="4925" y="5259"/>
                  </a:cubicBezTo>
                  <a:cubicBezTo>
                    <a:pt x="5350" y="2128"/>
                    <a:pt x="3952" y="669"/>
                    <a:pt x="2828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2972;p74"/>
            <p:cNvSpPr/>
            <p:nvPr/>
          </p:nvSpPr>
          <p:spPr>
            <a:xfrm>
              <a:off x="2475957" y="4515356"/>
              <a:ext cx="487825" cy="306082"/>
            </a:xfrm>
            <a:custGeom>
              <a:avLst/>
              <a:gdLst/>
              <a:ahLst/>
              <a:cxnLst/>
              <a:rect l="l" t="t" r="r" b="b"/>
              <a:pathLst>
                <a:path w="10852" h="6809" extrusionOk="0">
                  <a:moveTo>
                    <a:pt x="8147" y="0"/>
                  </a:moveTo>
                  <a:cubicBezTo>
                    <a:pt x="8147" y="0"/>
                    <a:pt x="3678" y="1034"/>
                    <a:pt x="1" y="1550"/>
                  </a:cubicBezTo>
                  <a:cubicBezTo>
                    <a:pt x="1125" y="2219"/>
                    <a:pt x="2523" y="3678"/>
                    <a:pt x="2098" y="6809"/>
                  </a:cubicBezTo>
                  <a:cubicBezTo>
                    <a:pt x="5350" y="6353"/>
                    <a:pt x="9180" y="4377"/>
                    <a:pt x="10852" y="3465"/>
                  </a:cubicBezTo>
                  <a:lnTo>
                    <a:pt x="814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8" name="Google Shape;2973;p74"/>
            <p:cNvGrpSpPr/>
            <p:nvPr/>
          </p:nvGrpSpPr>
          <p:grpSpPr>
            <a:xfrm rot="182285">
              <a:off x="1197024" y="1577216"/>
              <a:ext cx="2578355" cy="1830116"/>
              <a:chOff x="1197058" y="1577171"/>
              <a:chExt cx="2578341" cy="1830106"/>
            </a:xfrm>
          </p:grpSpPr>
          <p:sp>
            <p:nvSpPr>
              <p:cNvPr id="70" name="Google Shape;2974;p74"/>
              <p:cNvSpPr/>
              <p:nvPr/>
            </p:nvSpPr>
            <p:spPr>
              <a:xfrm>
                <a:off x="1197058" y="1738236"/>
                <a:ext cx="2578341" cy="1380716"/>
              </a:xfrm>
              <a:custGeom>
                <a:avLst/>
                <a:gdLst/>
                <a:ahLst/>
                <a:cxnLst/>
                <a:rect l="l" t="t" r="r" b="b"/>
                <a:pathLst>
                  <a:path w="57357" h="30715" extrusionOk="0">
                    <a:moveTo>
                      <a:pt x="32117" y="0"/>
                    </a:moveTo>
                    <a:cubicBezTo>
                      <a:pt x="29328" y="0"/>
                      <a:pt x="26961" y="958"/>
                      <a:pt x="26961" y="958"/>
                    </a:cubicBezTo>
                    <a:cubicBezTo>
                      <a:pt x="26080" y="1322"/>
                      <a:pt x="24864" y="1231"/>
                      <a:pt x="23922" y="1414"/>
                    </a:cubicBezTo>
                    <a:cubicBezTo>
                      <a:pt x="22615" y="1657"/>
                      <a:pt x="21277" y="1961"/>
                      <a:pt x="20031" y="2417"/>
                    </a:cubicBezTo>
                    <a:cubicBezTo>
                      <a:pt x="18146" y="3085"/>
                      <a:pt x="16383" y="4119"/>
                      <a:pt x="15137" y="5669"/>
                    </a:cubicBezTo>
                    <a:cubicBezTo>
                      <a:pt x="13557" y="7614"/>
                      <a:pt x="13769" y="9590"/>
                      <a:pt x="13161" y="11839"/>
                    </a:cubicBezTo>
                    <a:cubicBezTo>
                      <a:pt x="12736" y="13389"/>
                      <a:pt x="11824" y="14818"/>
                      <a:pt x="10791" y="16034"/>
                    </a:cubicBezTo>
                    <a:cubicBezTo>
                      <a:pt x="8967" y="18253"/>
                      <a:pt x="6566" y="20046"/>
                      <a:pt x="4012" y="21353"/>
                    </a:cubicBezTo>
                    <a:cubicBezTo>
                      <a:pt x="547" y="23086"/>
                      <a:pt x="0" y="28435"/>
                      <a:pt x="547" y="30685"/>
                    </a:cubicBezTo>
                    <a:cubicBezTo>
                      <a:pt x="861" y="30705"/>
                      <a:pt x="1226" y="30715"/>
                      <a:pt x="1636" y="30715"/>
                    </a:cubicBezTo>
                    <a:cubicBezTo>
                      <a:pt x="2455" y="30715"/>
                      <a:pt x="3455" y="30674"/>
                      <a:pt x="4590" y="30593"/>
                    </a:cubicBezTo>
                    <a:cubicBezTo>
                      <a:pt x="4468" y="29043"/>
                      <a:pt x="4651" y="27493"/>
                      <a:pt x="5411" y="25912"/>
                    </a:cubicBezTo>
                    <a:lnTo>
                      <a:pt x="5411" y="25912"/>
                    </a:lnTo>
                    <a:cubicBezTo>
                      <a:pt x="5107" y="27250"/>
                      <a:pt x="5411" y="29286"/>
                      <a:pt x="5654" y="30472"/>
                    </a:cubicBezTo>
                    <a:cubicBezTo>
                      <a:pt x="7994" y="30259"/>
                      <a:pt x="10791" y="29864"/>
                      <a:pt x="13769" y="29408"/>
                    </a:cubicBezTo>
                    <a:lnTo>
                      <a:pt x="13769" y="26976"/>
                    </a:lnTo>
                    <a:lnTo>
                      <a:pt x="14833" y="29226"/>
                    </a:lnTo>
                    <a:cubicBezTo>
                      <a:pt x="23222" y="27827"/>
                      <a:pt x="32645" y="25639"/>
                      <a:pt x="36961" y="23663"/>
                    </a:cubicBezTo>
                    <a:cubicBezTo>
                      <a:pt x="40335" y="22143"/>
                      <a:pt x="44834" y="20897"/>
                      <a:pt x="48755" y="20016"/>
                    </a:cubicBezTo>
                    <a:lnTo>
                      <a:pt x="47326" y="16429"/>
                    </a:lnTo>
                    <a:lnTo>
                      <a:pt x="47326" y="16429"/>
                    </a:lnTo>
                    <a:cubicBezTo>
                      <a:pt x="47327" y="16429"/>
                      <a:pt x="48846" y="17341"/>
                      <a:pt x="50396" y="19651"/>
                    </a:cubicBezTo>
                    <a:cubicBezTo>
                      <a:pt x="51612" y="19377"/>
                      <a:pt x="52737" y="19134"/>
                      <a:pt x="53709" y="18952"/>
                    </a:cubicBezTo>
                    <a:lnTo>
                      <a:pt x="53466" y="17159"/>
                    </a:lnTo>
                    <a:lnTo>
                      <a:pt x="54652" y="18769"/>
                    </a:lnTo>
                    <a:cubicBezTo>
                      <a:pt x="56323" y="18466"/>
                      <a:pt x="57357" y="18314"/>
                      <a:pt x="57357" y="18314"/>
                    </a:cubicBezTo>
                    <a:cubicBezTo>
                      <a:pt x="57357" y="18314"/>
                      <a:pt x="56597" y="11201"/>
                      <a:pt x="51430" y="10350"/>
                    </a:cubicBezTo>
                    <a:cubicBezTo>
                      <a:pt x="46293" y="9499"/>
                      <a:pt x="44803" y="11657"/>
                      <a:pt x="38967" y="3268"/>
                    </a:cubicBezTo>
                    <a:cubicBezTo>
                      <a:pt x="37178" y="695"/>
                      <a:pt x="34494" y="0"/>
                      <a:pt x="32117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1" name="Google Shape;2975;p74"/>
              <p:cNvSpPr/>
              <p:nvPr/>
            </p:nvSpPr>
            <p:spPr>
              <a:xfrm>
                <a:off x="1434767" y="2107835"/>
                <a:ext cx="2176690" cy="986528"/>
              </a:xfrm>
              <a:custGeom>
                <a:avLst/>
                <a:gdLst/>
                <a:ahLst/>
                <a:cxnLst/>
                <a:rect l="l" t="t" r="r" b="b"/>
                <a:pathLst>
                  <a:path w="48422" h="21946" extrusionOk="0">
                    <a:moveTo>
                      <a:pt x="34227" y="0"/>
                    </a:moveTo>
                    <a:cubicBezTo>
                      <a:pt x="34227" y="0"/>
                      <a:pt x="26628" y="3769"/>
                      <a:pt x="13314" y="9362"/>
                    </a:cubicBezTo>
                    <a:cubicBezTo>
                      <a:pt x="1" y="14985"/>
                      <a:pt x="3162" y="21946"/>
                      <a:pt x="3162" y="21946"/>
                    </a:cubicBezTo>
                    <a:cubicBezTo>
                      <a:pt x="3162" y="21946"/>
                      <a:pt x="5290" y="21672"/>
                      <a:pt x="8421" y="21186"/>
                    </a:cubicBezTo>
                    <a:lnTo>
                      <a:pt x="8481" y="18724"/>
                    </a:lnTo>
                    <a:lnTo>
                      <a:pt x="9515" y="21004"/>
                    </a:lnTo>
                    <a:cubicBezTo>
                      <a:pt x="14804" y="20122"/>
                      <a:pt x="22311" y="18694"/>
                      <a:pt x="27600" y="16931"/>
                    </a:cubicBezTo>
                    <a:cubicBezTo>
                      <a:pt x="33163" y="14529"/>
                      <a:pt x="39272" y="12827"/>
                      <a:pt x="43406" y="11824"/>
                    </a:cubicBezTo>
                    <a:lnTo>
                      <a:pt x="42038" y="8207"/>
                    </a:lnTo>
                    <a:lnTo>
                      <a:pt x="42038" y="8207"/>
                    </a:lnTo>
                    <a:cubicBezTo>
                      <a:pt x="42039" y="8207"/>
                      <a:pt x="43710" y="9332"/>
                      <a:pt x="45169" y="11429"/>
                    </a:cubicBezTo>
                    <a:cubicBezTo>
                      <a:pt x="47175" y="10973"/>
                      <a:pt x="48421" y="10730"/>
                      <a:pt x="48421" y="10730"/>
                    </a:cubicBezTo>
                    <a:cubicBezTo>
                      <a:pt x="48421" y="10730"/>
                      <a:pt x="48239" y="5927"/>
                      <a:pt x="43588" y="5076"/>
                    </a:cubicBezTo>
                    <a:cubicBezTo>
                      <a:pt x="38968" y="4225"/>
                      <a:pt x="34227" y="0"/>
                      <a:pt x="34227" y="0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2" name="Google Shape;2976;p74"/>
              <p:cNvSpPr/>
              <p:nvPr/>
            </p:nvSpPr>
            <p:spPr>
              <a:xfrm>
                <a:off x="1923940" y="1820139"/>
                <a:ext cx="1049416" cy="708586"/>
              </a:xfrm>
              <a:custGeom>
                <a:avLst/>
                <a:gdLst/>
                <a:ahLst/>
                <a:cxnLst/>
                <a:rect l="l" t="t" r="r" b="b"/>
                <a:pathLst>
                  <a:path w="23345" h="15763" extrusionOk="0">
                    <a:moveTo>
                      <a:pt x="15712" y="0"/>
                    </a:moveTo>
                    <a:cubicBezTo>
                      <a:pt x="14925" y="0"/>
                      <a:pt x="14127" y="123"/>
                      <a:pt x="13344" y="382"/>
                    </a:cubicBezTo>
                    <a:lnTo>
                      <a:pt x="6110" y="2783"/>
                    </a:lnTo>
                    <a:cubicBezTo>
                      <a:pt x="2159" y="4090"/>
                      <a:pt x="1" y="8406"/>
                      <a:pt x="1308" y="12388"/>
                    </a:cubicBezTo>
                    <a:lnTo>
                      <a:pt x="2432" y="15762"/>
                    </a:lnTo>
                    <a:cubicBezTo>
                      <a:pt x="4925" y="13969"/>
                      <a:pt x="11794" y="8498"/>
                      <a:pt x="11703" y="3026"/>
                    </a:cubicBezTo>
                    <a:lnTo>
                      <a:pt x="11703" y="3026"/>
                    </a:lnTo>
                    <a:cubicBezTo>
                      <a:pt x="13704" y="5001"/>
                      <a:pt x="17920" y="6470"/>
                      <a:pt x="21887" y="6470"/>
                    </a:cubicBezTo>
                    <a:cubicBezTo>
                      <a:pt x="22378" y="6470"/>
                      <a:pt x="22866" y="6447"/>
                      <a:pt x="23345" y="6400"/>
                    </a:cubicBezTo>
                    <a:lnTo>
                      <a:pt x="22949" y="5184"/>
                    </a:lnTo>
                    <a:cubicBezTo>
                      <a:pt x="21901" y="2016"/>
                      <a:pt x="18898" y="0"/>
                      <a:pt x="15712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3" name="Google Shape;2977;p74"/>
              <p:cNvSpPr/>
              <p:nvPr/>
            </p:nvSpPr>
            <p:spPr>
              <a:xfrm>
                <a:off x="2033265" y="1964347"/>
                <a:ext cx="1102685" cy="1442930"/>
              </a:xfrm>
              <a:custGeom>
                <a:avLst/>
                <a:gdLst/>
                <a:ahLst/>
                <a:cxnLst/>
                <a:rect l="l" t="t" r="r" b="b"/>
                <a:pathLst>
                  <a:path w="24530" h="32099" extrusionOk="0">
                    <a:moveTo>
                      <a:pt x="9271" y="1"/>
                    </a:moveTo>
                    <a:cubicBezTo>
                      <a:pt x="9210" y="5411"/>
                      <a:pt x="2462" y="10761"/>
                      <a:pt x="0" y="12554"/>
                    </a:cubicBezTo>
                    <a:lnTo>
                      <a:pt x="1824" y="18025"/>
                    </a:lnTo>
                    <a:cubicBezTo>
                      <a:pt x="3040" y="21734"/>
                      <a:pt x="6414" y="24165"/>
                      <a:pt x="10122" y="24408"/>
                    </a:cubicBezTo>
                    <a:lnTo>
                      <a:pt x="9697" y="25685"/>
                    </a:lnTo>
                    <a:lnTo>
                      <a:pt x="7447" y="25381"/>
                    </a:lnTo>
                    <a:lnTo>
                      <a:pt x="7447" y="25381"/>
                    </a:lnTo>
                    <a:cubicBezTo>
                      <a:pt x="7447" y="25381"/>
                      <a:pt x="8147" y="32098"/>
                      <a:pt x="14560" y="32098"/>
                    </a:cubicBezTo>
                    <a:cubicBezTo>
                      <a:pt x="20973" y="32098"/>
                      <a:pt x="19514" y="28299"/>
                      <a:pt x="19514" y="28299"/>
                    </a:cubicBezTo>
                    <a:lnTo>
                      <a:pt x="17782" y="27630"/>
                    </a:lnTo>
                    <a:cubicBezTo>
                      <a:pt x="17448" y="27692"/>
                      <a:pt x="17147" y="27722"/>
                      <a:pt x="16877" y="27722"/>
                    </a:cubicBezTo>
                    <a:cubicBezTo>
                      <a:pt x="14237" y="27722"/>
                      <a:pt x="14456" y="24884"/>
                      <a:pt x="14925" y="21521"/>
                    </a:cubicBezTo>
                    <a:cubicBezTo>
                      <a:pt x="24530" y="18451"/>
                      <a:pt x="20061" y="7752"/>
                      <a:pt x="18542" y="5198"/>
                    </a:cubicBezTo>
                    <a:cubicBezTo>
                      <a:pt x="13678" y="4834"/>
                      <a:pt x="10669" y="1824"/>
                      <a:pt x="9271" y="1"/>
                    </a:cubicBezTo>
                    <a:close/>
                  </a:path>
                </a:pathLst>
              </a:custGeom>
              <a:solidFill>
                <a:srgbClr val="FFB89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4" name="Google Shape;2978;p74"/>
              <p:cNvSpPr/>
              <p:nvPr/>
            </p:nvSpPr>
            <p:spPr>
              <a:xfrm>
                <a:off x="2445602" y="1956165"/>
                <a:ext cx="709171" cy="1254400"/>
              </a:xfrm>
              <a:custGeom>
                <a:avLst/>
                <a:gdLst/>
                <a:ahLst/>
                <a:cxnLst/>
                <a:rect l="l" t="t" r="r" b="b"/>
                <a:pathLst>
                  <a:path w="15776" h="27905" extrusionOk="0">
                    <a:moveTo>
                      <a:pt x="0" y="0"/>
                    </a:moveTo>
                    <a:cubicBezTo>
                      <a:pt x="0" y="61"/>
                      <a:pt x="0" y="122"/>
                      <a:pt x="0" y="183"/>
                    </a:cubicBezTo>
                    <a:cubicBezTo>
                      <a:pt x="1398" y="2006"/>
                      <a:pt x="4407" y="5016"/>
                      <a:pt x="9271" y="5380"/>
                    </a:cubicBezTo>
                    <a:cubicBezTo>
                      <a:pt x="10760" y="7934"/>
                      <a:pt x="15259" y="18633"/>
                      <a:pt x="5654" y="21703"/>
                    </a:cubicBezTo>
                    <a:cubicBezTo>
                      <a:pt x="5185" y="25066"/>
                      <a:pt x="4966" y="27904"/>
                      <a:pt x="7606" y="27904"/>
                    </a:cubicBezTo>
                    <a:cubicBezTo>
                      <a:pt x="7876" y="27904"/>
                      <a:pt x="8177" y="27874"/>
                      <a:pt x="8511" y="27812"/>
                    </a:cubicBezTo>
                    <a:lnTo>
                      <a:pt x="7964" y="27600"/>
                    </a:lnTo>
                    <a:lnTo>
                      <a:pt x="8450" y="22767"/>
                    </a:lnTo>
                    <a:cubicBezTo>
                      <a:pt x="13222" y="21064"/>
                      <a:pt x="15775" y="15836"/>
                      <a:pt x="14195" y="11034"/>
                    </a:cubicBezTo>
                    <a:lnTo>
                      <a:pt x="11642" y="3374"/>
                    </a:lnTo>
                    <a:cubicBezTo>
                      <a:pt x="11163" y="3421"/>
                      <a:pt x="10675" y="3444"/>
                      <a:pt x="10184" y="3444"/>
                    </a:cubicBezTo>
                    <a:cubicBezTo>
                      <a:pt x="6217" y="3444"/>
                      <a:pt x="2001" y="1975"/>
                      <a:pt x="0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5" name="Google Shape;2979;p74"/>
              <p:cNvSpPr/>
              <p:nvPr/>
            </p:nvSpPr>
            <p:spPr>
              <a:xfrm>
                <a:off x="2346134" y="2378269"/>
                <a:ext cx="43784" cy="73992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6" extrusionOk="0">
                    <a:moveTo>
                      <a:pt x="421" y="1"/>
                    </a:moveTo>
                    <a:cubicBezTo>
                      <a:pt x="413" y="1"/>
                      <a:pt x="404" y="1"/>
                      <a:pt x="396" y="3"/>
                    </a:cubicBezTo>
                    <a:cubicBezTo>
                      <a:pt x="153" y="33"/>
                      <a:pt x="1" y="428"/>
                      <a:pt x="62" y="884"/>
                    </a:cubicBezTo>
                    <a:cubicBezTo>
                      <a:pt x="91" y="1321"/>
                      <a:pt x="315" y="1646"/>
                      <a:pt x="548" y="1646"/>
                    </a:cubicBezTo>
                    <a:cubicBezTo>
                      <a:pt x="558" y="1646"/>
                      <a:pt x="568" y="1645"/>
                      <a:pt x="578" y="1644"/>
                    </a:cubicBezTo>
                    <a:cubicBezTo>
                      <a:pt x="822" y="1614"/>
                      <a:pt x="974" y="1218"/>
                      <a:pt x="913" y="793"/>
                    </a:cubicBezTo>
                    <a:cubicBezTo>
                      <a:pt x="854" y="355"/>
                      <a:pt x="628" y="1"/>
                      <a:pt x="421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6" name="Google Shape;2980;p74"/>
              <p:cNvSpPr/>
              <p:nvPr/>
            </p:nvSpPr>
            <p:spPr>
              <a:xfrm>
                <a:off x="2857154" y="2262202"/>
                <a:ext cx="43784" cy="73947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5" extrusionOk="0">
                    <a:moveTo>
                      <a:pt x="396" y="1"/>
                    </a:moveTo>
                    <a:cubicBezTo>
                      <a:pt x="153" y="31"/>
                      <a:pt x="1" y="426"/>
                      <a:pt x="62" y="882"/>
                    </a:cubicBezTo>
                    <a:cubicBezTo>
                      <a:pt x="91" y="1319"/>
                      <a:pt x="315" y="1644"/>
                      <a:pt x="548" y="1644"/>
                    </a:cubicBezTo>
                    <a:cubicBezTo>
                      <a:pt x="558" y="1644"/>
                      <a:pt x="568" y="1644"/>
                      <a:pt x="578" y="1642"/>
                    </a:cubicBezTo>
                    <a:cubicBezTo>
                      <a:pt x="822" y="1612"/>
                      <a:pt x="974" y="1247"/>
                      <a:pt x="913" y="791"/>
                    </a:cubicBezTo>
                    <a:cubicBezTo>
                      <a:pt x="852" y="335"/>
                      <a:pt x="609" y="1"/>
                      <a:pt x="39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7" name="Google Shape;2981;p74"/>
              <p:cNvSpPr/>
              <p:nvPr/>
            </p:nvSpPr>
            <p:spPr>
              <a:xfrm>
                <a:off x="2714295" y="2280812"/>
                <a:ext cx="122406" cy="196128"/>
              </a:xfrm>
              <a:custGeom>
                <a:avLst/>
                <a:gdLst/>
                <a:ahLst/>
                <a:cxnLst/>
                <a:rect l="l" t="t" r="r" b="b"/>
                <a:pathLst>
                  <a:path w="2723" h="4363" extrusionOk="0">
                    <a:moveTo>
                      <a:pt x="326" y="1"/>
                    </a:moveTo>
                    <a:cubicBezTo>
                      <a:pt x="161" y="1"/>
                      <a:pt x="1" y="215"/>
                      <a:pt x="139" y="377"/>
                    </a:cubicBezTo>
                    <a:cubicBezTo>
                      <a:pt x="815" y="1194"/>
                      <a:pt x="1465" y="1985"/>
                      <a:pt x="2138" y="2774"/>
                    </a:cubicBezTo>
                    <a:lnTo>
                      <a:pt x="2138" y="2774"/>
                    </a:lnTo>
                    <a:cubicBezTo>
                      <a:pt x="1567" y="3156"/>
                      <a:pt x="978" y="3557"/>
                      <a:pt x="413" y="3933"/>
                    </a:cubicBezTo>
                    <a:cubicBezTo>
                      <a:pt x="208" y="4062"/>
                      <a:pt x="327" y="4363"/>
                      <a:pt x="515" y="4363"/>
                    </a:cubicBezTo>
                    <a:cubicBezTo>
                      <a:pt x="550" y="4363"/>
                      <a:pt x="588" y="4352"/>
                      <a:pt x="626" y="4329"/>
                    </a:cubicBezTo>
                    <a:cubicBezTo>
                      <a:pt x="1264" y="3873"/>
                      <a:pt x="1902" y="3447"/>
                      <a:pt x="2571" y="3022"/>
                    </a:cubicBezTo>
                    <a:cubicBezTo>
                      <a:pt x="2693" y="2930"/>
                      <a:pt x="2723" y="2778"/>
                      <a:pt x="2601" y="2657"/>
                    </a:cubicBezTo>
                    <a:cubicBezTo>
                      <a:pt x="1902" y="1806"/>
                      <a:pt x="1173" y="955"/>
                      <a:pt x="474" y="73"/>
                    </a:cubicBezTo>
                    <a:cubicBezTo>
                      <a:pt x="430" y="22"/>
                      <a:pt x="378" y="1"/>
                      <a:pt x="32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8" name="Google Shape;2982;p74"/>
              <p:cNvSpPr/>
              <p:nvPr/>
            </p:nvSpPr>
            <p:spPr>
              <a:xfrm>
                <a:off x="2250520" y="2500540"/>
                <a:ext cx="214558" cy="202466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4504" extrusionOk="0">
                    <a:moveTo>
                      <a:pt x="2384" y="1"/>
                    </a:moveTo>
                    <a:cubicBezTo>
                      <a:pt x="2290" y="1"/>
                      <a:pt x="2194" y="6"/>
                      <a:pt x="2098" y="18"/>
                    </a:cubicBezTo>
                    <a:cubicBezTo>
                      <a:pt x="851" y="170"/>
                      <a:pt x="0" y="1264"/>
                      <a:pt x="152" y="2511"/>
                    </a:cubicBezTo>
                    <a:cubicBezTo>
                      <a:pt x="293" y="3663"/>
                      <a:pt x="1239" y="4503"/>
                      <a:pt x="2366" y="4503"/>
                    </a:cubicBezTo>
                    <a:cubicBezTo>
                      <a:pt x="2458" y="4503"/>
                      <a:pt x="2551" y="4498"/>
                      <a:pt x="2645" y="4486"/>
                    </a:cubicBezTo>
                    <a:cubicBezTo>
                      <a:pt x="3891" y="4334"/>
                      <a:pt x="4772" y="3210"/>
                      <a:pt x="4620" y="1963"/>
                    </a:cubicBezTo>
                    <a:cubicBezTo>
                      <a:pt x="4452" y="814"/>
                      <a:pt x="3508" y="1"/>
                      <a:pt x="2384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9" name="Google Shape;2983;p74"/>
              <p:cNvSpPr/>
              <p:nvPr/>
            </p:nvSpPr>
            <p:spPr>
              <a:xfrm>
                <a:off x="2866729" y="2370762"/>
                <a:ext cx="215952" cy="203815"/>
              </a:xfrm>
              <a:custGeom>
                <a:avLst/>
                <a:gdLst/>
                <a:ahLst/>
                <a:cxnLst/>
                <a:rect l="l" t="t" r="r" b="b"/>
                <a:pathLst>
                  <a:path w="4804" h="4534" extrusionOk="0">
                    <a:moveTo>
                      <a:pt x="2408" y="1"/>
                    </a:moveTo>
                    <a:cubicBezTo>
                      <a:pt x="2316" y="1"/>
                      <a:pt x="2222" y="6"/>
                      <a:pt x="2128" y="18"/>
                    </a:cubicBezTo>
                    <a:cubicBezTo>
                      <a:pt x="882" y="170"/>
                      <a:pt x="1" y="1294"/>
                      <a:pt x="153" y="2540"/>
                    </a:cubicBezTo>
                    <a:cubicBezTo>
                      <a:pt x="293" y="3693"/>
                      <a:pt x="1265" y="4533"/>
                      <a:pt x="2396" y="4533"/>
                    </a:cubicBezTo>
                    <a:cubicBezTo>
                      <a:pt x="2488" y="4533"/>
                      <a:pt x="2582" y="4528"/>
                      <a:pt x="2676" y="4516"/>
                    </a:cubicBezTo>
                    <a:cubicBezTo>
                      <a:pt x="3922" y="4364"/>
                      <a:pt x="4803" y="3240"/>
                      <a:pt x="4651" y="1993"/>
                    </a:cubicBezTo>
                    <a:cubicBezTo>
                      <a:pt x="4511" y="841"/>
                      <a:pt x="3539" y="1"/>
                      <a:pt x="2408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0" name="Google Shape;2984;p74"/>
              <p:cNvSpPr/>
              <p:nvPr/>
            </p:nvSpPr>
            <p:spPr>
              <a:xfrm>
                <a:off x="2523786" y="2655671"/>
                <a:ext cx="122990" cy="30163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671" extrusionOk="0">
                    <a:moveTo>
                      <a:pt x="1059" y="0"/>
                    </a:moveTo>
                    <a:cubicBezTo>
                      <a:pt x="804" y="0"/>
                      <a:pt x="549" y="32"/>
                      <a:pt x="304" y="93"/>
                    </a:cubicBezTo>
                    <a:cubicBezTo>
                      <a:pt x="183" y="123"/>
                      <a:pt x="92" y="184"/>
                      <a:pt x="0" y="245"/>
                    </a:cubicBezTo>
                    <a:cubicBezTo>
                      <a:pt x="456" y="488"/>
                      <a:pt x="1034" y="640"/>
                      <a:pt x="1763" y="671"/>
                    </a:cubicBezTo>
                    <a:cubicBezTo>
                      <a:pt x="2098" y="671"/>
                      <a:pt x="2402" y="640"/>
                      <a:pt x="2736" y="579"/>
                    </a:cubicBezTo>
                    <a:cubicBezTo>
                      <a:pt x="2554" y="427"/>
                      <a:pt x="2371" y="306"/>
                      <a:pt x="2158" y="215"/>
                    </a:cubicBezTo>
                    <a:cubicBezTo>
                      <a:pt x="1814" y="69"/>
                      <a:pt x="1437" y="0"/>
                      <a:pt x="1059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1" name="Google Shape;2985;p74"/>
              <p:cNvSpPr/>
              <p:nvPr/>
            </p:nvSpPr>
            <p:spPr>
              <a:xfrm>
                <a:off x="2462291" y="2556776"/>
                <a:ext cx="278795" cy="124968"/>
              </a:xfrm>
              <a:custGeom>
                <a:avLst/>
                <a:gdLst/>
                <a:ahLst/>
                <a:cxnLst/>
                <a:rect l="l" t="t" r="r" b="b"/>
                <a:pathLst>
                  <a:path w="6202" h="2780" extrusionOk="0">
                    <a:moveTo>
                      <a:pt x="1038" y="1"/>
                    </a:moveTo>
                    <a:cubicBezTo>
                      <a:pt x="795" y="1"/>
                      <a:pt x="560" y="111"/>
                      <a:pt x="335" y="409"/>
                    </a:cubicBezTo>
                    <a:cubicBezTo>
                      <a:pt x="1" y="864"/>
                      <a:pt x="244" y="1867"/>
                      <a:pt x="1368" y="2445"/>
                    </a:cubicBezTo>
                    <a:cubicBezTo>
                      <a:pt x="1460" y="2384"/>
                      <a:pt x="1551" y="2323"/>
                      <a:pt x="1672" y="2293"/>
                    </a:cubicBezTo>
                    <a:cubicBezTo>
                      <a:pt x="1912" y="2221"/>
                      <a:pt x="2161" y="2187"/>
                      <a:pt x="2411" y="2187"/>
                    </a:cubicBezTo>
                    <a:cubicBezTo>
                      <a:pt x="2794" y="2187"/>
                      <a:pt x="3177" y="2267"/>
                      <a:pt x="3526" y="2415"/>
                    </a:cubicBezTo>
                    <a:cubicBezTo>
                      <a:pt x="3739" y="2506"/>
                      <a:pt x="3922" y="2627"/>
                      <a:pt x="4104" y="2779"/>
                    </a:cubicBezTo>
                    <a:cubicBezTo>
                      <a:pt x="5229" y="2597"/>
                      <a:pt x="6201" y="1989"/>
                      <a:pt x="6019" y="1016"/>
                    </a:cubicBezTo>
                    <a:cubicBezTo>
                      <a:pt x="5929" y="524"/>
                      <a:pt x="5478" y="230"/>
                      <a:pt x="5015" y="230"/>
                    </a:cubicBezTo>
                    <a:cubicBezTo>
                      <a:pt x="4849" y="230"/>
                      <a:pt x="4682" y="267"/>
                      <a:pt x="4530" y="348"/>
                    </a:cubicBezTo>
                    <a:cubicBezTo>
                      <a:pt x="4195" y="530"/>
                      <a:pt x="3891" y="804"/>
                      <a:pt x="3526" y="895"/>
                    </a:cubicBezTo>
                    <a:cubicBezTo>
                      <a:pt x="3447" y="916"/>
                      <a:pt x="3367" y="926"/>
                      <a:pt x="3287" y="926"/>
                    </a:cubicBezTo>
                    <a:cubicBezTo>
                      <a:pt x="2511" y="926"/>
                      <a:pt x="1741" y="1"/>
                      <a:pt x="1038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2" name="Google Shape;2986;p74"/>
              <p:cNvSpPr/>
              <p:nvPr/>
            </p:nvSpPr>
            <p:spPr>
              <a:xfrm>
                <a:off x="1810615" y="2561810"/>
                <a:ext cx="310127" cy="258477"/>
              </a:xfrm>
              <a:custGeom>
                <a:avLst/>
                <a:gdLst/>
                <a:ahLst/>
                <a:cxnLst/>
                <a:rect l="l" t="t" r="r" b="b"/>
                <a:pathLst>
                  <a:path w="6899" h="5750" extrusionOk="0">
                    <a:moveTo>
                      <a:pt x="3640" y="1"/>
                    </a:moveTo>
                    <a:cubicBezTo>
                      <a:pt x="2908" y="1"/>
                      <a:pt x="2055" y="199"/>
                      <a:pt x="1336" y="904"/>
                    </a:cubicBezTo>
                    <a:cubicBezTo>
                      <a:pt x="1" y="2240"/>
                      <a:pt x="738" y="5749"/>
                      <a:pt x="4138" y="5749"/>
                    </a:cubicBezTo>
                    <a:cubicBezTo>
                      <a:pt x="4916" y="5749"/>
                      <a:pt x="5834" y="5565"/>
                      <a:pt x="6899" y="5129"/>
                    </a:cubicBezTo>
                    <a:lnTo>
                      <a:pt x="5318" y="327"/>
                    </a:lnTo>
                    <a:cubicBezTo>
                      <a:pt x="5318" y="327"/>
                      <a:pt x="4579" y="1"/>
                      <a:pt x="3640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3" name="Google Shape;2987;p74"/>
              <p:cNvSpPr/>
              <p:nvPr/>
            </p:nvSpPr>
            <p:spPr>
              <a:xfrm>
                <a:off x="1881595" y="2633779"/>
                <a:ext cx="193026" cy="127620"/>
              </a:xfrm>
              <a:custGeom>
                <a:avLst/>
                <a:gdLst/>
                <a:ahLst/>
                <a:cxnLst/>
                <a:rect l="l" t="t" r="r" b="b"/>
                <a:pathLst>
                  <a:path w="4294" h="2839" extrusionOk="0">
                    <a:moveTo>
                      <a:pt x="417" y="0"/>
                    </a:moveTo>
                    <a:cubicBezTo>
                      <a:pt x="380" y="0"/>
                      <a:pt x="342" y="1"/>
                      <a:pt x="304" y="3"/>
                    </a:cubicBezTo>
                    <a:cubicBezTo>
                      <a:pt x="0" y="33"/>
                      <a:pt x="0" y="489"/>
                      <a:pt x="304" y="489"/>
                    </a:cubicBezTo>
                    <a:cubicBezTo>
                      <a:pt x="339" y="487"/>
                      <a:pt x="374" y="487"/>
                      <a:pt x="409" y="487"/>
                    </a:cubicBezTo>
                    <a:cubicBezTo>
                      <a:pt x="1128" y="487"/>
                      <a:pt x="1791" y="783"/>
                      <a:pt x="2371" y="1218"/>
                    </a:cubicBezTo>
                    <a:cubicBezTo>
                      <a:pt x="2133" y="1175"/>
                      <a:pt x="1882" y="1147"/>
                      <a:pt x="1634" y="1147"/>
                    </a:cubicBezTo>
                    <a:cubicBezTo>
                      <a:pt x="1187" y="1147"/>
                      <a:pt x="747" y="1238"/>
                      <a:pt x="396" y="1492"/>
                    </a:cubicBezTo>
                    <a:cubicBezTo>
                      <a:pt x="196" y="1641"/>
                      <a:pt x="324" y="1934"/>
                      <a:pt x="510" y="1934"/>
                    </a:cubicBezTo>
                    <a:cubicBezTo>
                      <a:pt x="551" y="1934"/>
                      <a:pt x="595" y="1920"/>
                      <a:pt x="639" y="1887"/>
                    </a:cubicBezTo>
                    <a:cubicBezTo>
                      <a:pt x="919" y="1680"/>
                      <a:pt x="1263" y="1604"/>
                      <a:pt x="1620" y="1604"/>
                    </a:cubicBezTo>
                    <a:cubicBezTo>
                      <a:pt x="2152" y="1604"/>
                      <a:pt x="2713" y="1772"/>
                      <a:pt x="3131" y="1917"/>
                    </a:cubicBezTo>
                    <a:cubicBezTo>
                      <a:pt x="3374" y="2161"/>
                      <a:pt x="3587" y="2465"/>
                      <a:pt x="3769" y="2738"/>
                    </a:cubicBezTo>
                    <a:cubicBezTo>
                      <a:pt x="3814" y="2809"/>
                      <a:pt x="3882" y="2839"/>
                      <a:pt x="3951" y="2839"/>
                    </a:cubicBezTo>
                    <a:cubicBezTo>
                      <a:pt x="4119" y="2839"/>
                      <a:pt x="4294" y="2667"/>
                      <a:pt x="4165" y="2495"/>
                    </a:cubicBezTo>
                    <a:cubicBezTo>
                      <a:pt x="3363" y="1248"/>
                      <a:pt x="2010" y="0"/>
                      <a:pt x="417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4" name="Google Shape;2988;p74"/>
              <p:cNvSpPr/>
              <p:nvPr/>
            </p:nvSpPr>
            <p:spPr>
              <a:xfrm>
                <a:off x="3005473" y="2225251"/>
                <a:ext cx="172213" cy="224223"/>
              </a:xfrm>
              <a:custGeom>
                <a:avLst/>
                <a:gdLst/>
                <a:ahLst/>
                <a:cxnLst/>
                <a:rect l="l" t="t" r="r" b="b"/>
                <a:pathLst>
                  <a:path w="3831" h="4988" extrusionOk="0">
                    <a:moveTo>
                      <a:pt x="926" y="1"/>
                    </a:moveTo>
                    <a:cubicBezTo>
                      <a:pt x="400" y="1"/>
                      <a:pt x="0" y="185"/>
                      <a:pt x="0" y="185"/>
                    </a:cubicBezTo>
                    <a:lnTo>
                      <a:pt x="1611" y="4987"/>
                    </a:lnTo>
                    <a:cubicBezTo>
                      <a:pt x="1611" y="4987"/>
                      <a:pt x="3830" y="3498"/>
                      <a:pt x="2888" y="1400"/>
                    </a:cubicBezTo>
                    <a:cubicBezTo>
                      <a:pt x="2360" y="261"/>
                      <a:pt x="1553" y="1"/>
                      <a:pt x="92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5" name="Google Shape;2989;p74"/>
              <p:cNvSpPr/>
              <p:nvPr/>
            </p:nvSpPr>
            <p:spPr>
              <a:xfrm>
                <a:off x="2347527" y="1577171"/>
                <a:ext cx="109010" cy="249217"/>
              </a:xfrm>
              <a:custGeom>
                <a:avLst/>
                <a:gdLst/>
                <a:ahLst/>
                <a:cxnLst/>
                <a:rect l="l" t="t" r="r" b="b"/>
                <a:pathLst>
                  <a:path w="2425" h="5544" extrusionOk="0">
                    <a:moveTo>
                      <a:pt x="1335" y="0"/>
                    </a:moveTo>
                    <a:cubicBezTo>
                      <a:pt x="1307" y="0"/>
                      <a:pt x="1277" y="4"/>
                      <a:pt x="1247" y="12"/>
                    </a:cubicBezTo>
                    <a:cubicBezTo>
                      <a:pt x="0" y="316"/>
                      <a:pt x="1702" y="5544"/>
                      <a:pt x="1702" y="5544"/>
                    </a:cubicBezTo>
                    <a:cubicBezTo>
                      <a:pt x="1702" y="5544"/>
                      <a:pt x="2424" y="0"/>
                      <a:pt x="13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6" name="Google Shape;2990;p74"/>
              <p:cNvSpPr/>
              <p:nvPr/>
            </p:nvSpPr>
            <p:spPr>
              <a:xfrm>
                <a:off x="2406280" y="1618527"/>
                <a:ext cx="169471" cy="207860"/>
              </a:xfrm>
              <a:custGeom>
                <a:avLst/>
                <a:gdLst/>
                <a:ahLst/>
                <a:cxnLst/>
                <a:rect l="l" t="t" r="r" b="b"/>
                <a:pathLst>
                  <a:path w="3770" h="4624" extrusionOk="0">
                    <a:moveTo>
                      <a:pt x="2496" y="0"/>
                    </a:moveTo>
                    <a:cubicBezTo>
                      <a:pt x="1296" y="0"/>
                      <a:pt x="0" y="4624"/>
                      <a:pt x="0" y="4624"/>
                    </a:cubicBezTo>
                    <a:cubicBezTo>
                      <a:pt x="0" y="4624"/>
                      <a:pt x="3769" y="156"/>
                      <a:pt x="2554" y="4"/>
                    </a:cubicBezTo>
                    <a:cubicBezTo>
                      <a:pt x="2535" y="1"/>
                      <a:pt x="2515" y="0"/>
                      <a:pt x="2496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9" name="Google Shape;2991;p74"/>
            <p:cNvSpPr/>
            <p:nvPr/>
          </p:nvSpPr>
          <p:spPr>
            <a:xfrm>
              <a:off x="1619252" y="3430293"/>
              <a:ext cx="1453854" cy="975604"/>
            </a:xfrm>
            <a:custGeom>
              <a:avLst/>
              <a:gdLst/>
              <a:ahLst/>
              <a:cxnLst/>
              <a:rect l="l" t="t" r="r" b="b"/>
              <a:pathLst>
                <a:path w="32342" h="21703" extrusionOk="0">
                  <a:moveTo>
                    <a:pt x="23792" y="1"/>
                  </a:moveTo>
                  <a:cubicBezTo>
                    <a:pt x="22994" y="1"/>
                    <a:pt x="22185" y="184"/>
                    <a:pt x="21399" y="582"/>
                  </a:cubicBezTo>
                  <a:cubicBezTo>
                    <a:pt x="19648" y="1457"/>
                    <a:pt x="17855" y="2971"/>
                    <a:pt x="15852" y="2971"/>
                  </a:cubicBezTo>
                  <a:cubicBezTo>
                    <a:pt x="15422" y="2971"/>
                    <a:pt x="14981" y="2901"/>
                    <a:pt x="14530" y="2740"/>
                  </a:cubicBezTo>
                  <a:cubicBezTo>
                    <a:pt x="12998" y="2199"/>
                    <a:pt x="11284" y="1840"/>
                    <a:pt x="9592" y="1840"/>
                  </a:cubicBezTo>
                  <a:cubicBezTo>
                    <a:pt x="8430" y="1840"/>
                    <a:pt x="7278" y="2009"/>
                    <a:pt x="6201" y="2405"/>
                  </a:cubicBezTo>
                  <a:cubicBezTo>
                    <a:pt x="6171" y="2436"/>
                    <a:pt x="6140" y="2436"/>
                    <a:pt x="6110" y="2466"/>
                  </a:cubicBezTo>
                  <a:cubicBezTo>
                    <a:pt x="2462" y="3864"/>
                    <a:pt x="0" y="7664"/>
                    <a:pt x="0" y="11554"/>
                  </a:cubicBezTo>
                  <a:cubicBezTo>
                    <a:pt x="31" y="14959"/>
                    <a:pt x="1885" y="18029"/>
                    <a:pt x="4651" y="19944"/>
                  </a:cubicBezTo>
                  <a:cubicBezTo>
                    <a:pt x="6515" y="21228"/>
                    <a:pt x="8283" y="21702"/>
                    <a:pt x="9929" y="21702"/>
                  </a:cubicBezTo>
                  <a:cubicBezTo>
                    <a:pt x="13972" y="21702"/>
                    <a:pt x="17281" y="18837"/>
                    <a:pt x="19484" y="18059"/>
                  </a:cubicBezTo>
                  <a:cubicBezTo>
                    <a:pt x="20035" y="17868"/>
                    <a:pt x="20628" y="17790"/>
                    <a:pt x="21231" y="17790"/>
                  </a:cubicBezTo>
                  <a:cubicBezTo>
                    <a:pt x="23984" y="17790"/>
                    <a:pt x="26931" y="19427"/>
                    <a:pt x="26931" y="19427"/>
                  </a:cubicBezTo>
                  <a:cubicBezTo>
                    <a:pt x="26931" y="19427"/>
                    <a:pt x="26978" y="19435"/>
                    <a:pt x="27064" y="19435"/>
                  </a:cubicBezTo>
                  <a:cubicBezTo>
                    <a:pt x="27675" y="19435"/>
                    <a:pt x="30248" y="19037"/>
                    <a:pt x="31582" y="12558"/>
                  </a:cubicBezTo>
                  <a:cubicBezTo>
                    <a:pt x="32341" y="8819"/>
                    <a:pt x="30943" y="4746"/>
                    <a:pt x="28268" y="2041"/>
                  </a:cubicBezTo>
                  <a:cubicBezTo>
                    <a:pt x="27021" y="773"/>
                    <a:pt x="25430" y="1"/>
                    <a:pt x="23792" y="1"/>
                  </a:cubicBez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" name="Google Shape;2992;p74"/>
            <p:cNvSpPr/>
            <p:nvPr/>
          </p:nvSpPr>
          <p:spPr>
            <a:xfrm>
              <a:off x="2295607" y="3329329"/>
              <a:ext cx="1781782" cy="716048"/>
            </a:xfrm>
            <a:custGeom>
              <a:avLst/>
              <a:gdLst/>
              <a:ahLst/>
              <a:cxnLst/>
              <a:rect l="l" t="t" r="r" b="b"/>
              <a:pathLst>
                <a:path w="39637" h="15929" extrusionOk="0">
                  <a:moveTo>
                    <a:pt x="38147" y="1"/>
                  </a:moveTo>
                  <a:lnTo>
                    <a:pt x="0" y="12737"/>
                  </a:lnTo>
                  <a:lnTo>
                    <a:pt x="2766" y="15928"/>
                  </a:lnTo>
                  <a:lnTo>
                    <a:pt x="39636" y="3284"/>
                  </a:lnTo>
                  <a:lnTo>
                    <a:pt x="38147" y="1"/>
                  </a:ln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2993;p74"/>
            <p:cNvSpPr/>
            <p:nvPr/>
          </p:nvSpPr>
          <p:spPr>
            <a:xfrm>
              <a:off x="4010365" y="3094318"/>
              <a:ext cx="556152" cy="404483"/>
            </a:xfrm>
            <a:custGeom>
              <a:avLst/>
              <a:gdLst/>
              <a:ahLst/>
              <a:cxnLst/>
              <a:rect l="l" t="t" r="r" b="b"/>
              <a:pathLst>
                <a:path w="12372" h="8998" extrusionOk="0">
                  <a:moveTo>
                    <a:pt x="9879" y="1"/>
                  </a:moveTo>
                  <a:lnTo>
                    <a:pt x="1004" y="3132"/>
                  </a:lnTo>
                  <a:lnTo>
                    <a:pt x="1" y="5229"/>
                  </a:lnTo>
                  <a:lnTo>
                    <a:pt x="1490" y="8512"/>
                  </a:lnTo>
                  <a:lnTo>
                    <a:pt x="4439" y="8998"/>
                  </a:lnTo>
                  <a:lnTo>
                    <a:pt x="12372" y="6657"/>
                  </a:lnTo>
                  <a:lnTo>
                    <a:pt x="9879" y="1"/>
                  </a:ln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2994;p74"/>
            <p:cNvSpPr/>
            <p:nvPr/>
          </p:nvSpPr>
          <p:spPr>
            <a:xfrm>
              <a:off x="2829868" y="4145082"/>
              <a:ext cx="408573" cy="370319"/>
            </a:xfrm>
            <a:custGeom>
              <a:avLst/>
              <a:gdLst/>
              <a:ahLst/>
              <a:cxnLst/>
              <a:rect l="l" t="t" r="r" b="b"/>
              <a:pathLst>
                <a:path w="9089" h="8238" extrusionOk="0">
                  <a:moveTo>
                    <a:pt x="9088" y="0"/>
                  </a:moveTo>
                  <a:cubicBezTo>
                    <a:pt x="8541" y="122"/>
                    <a:pt x="8024" y="243"/>
                    <a:pt x="7508" y="395"/>
                  </a:cubicBezTo>
                  <a:cubicBezTo>
                    <a:pt x="6991" y="578"/>
                    <a:pt x="6474" y="730"/>
                    <a:pt x="5988" y="973"/>
                  </a:cubicBezTo>
                  <a:cubicBezTo>
                    <a:pt x="4985" y="1429"/>
                    <a:pt x="4043" y="1976"/>
                    <a:pt x="3192" y="2675"/>
                  </a:cubicBezTo>
                  <a:cubicBezTo>
                    <a:pt x="2340" y="3404"/>
                    <a:pt x="1581" y="4225"/>
                    <a:pt x="1033" y="5167"/>
                  </a:cubicBezTo>
                  <a:cubicBezTo>
                    <a:pt x="456" y="6110"/>
                    <a:pt x="30" y="7173"/>
                    <a:pt x="0" y="8237"/>
                  </a:cubicBezTo>
                  <a:cubicBezTo>
                    <a:pt x="334" y="7234"/>
                    <a:pt x="851" y="6322"/>
                    <a:pt x="1489" y="5471"/>
                  </a:cubicBezTo>
                  <a:cubicBezTo>
                    <a:pt x="2097" y="4620"/>
                    <a:pt x="2827" y="3891"/>
                    <a:pt x="3647" y="3222"/>
                  </a:cubicBezTo>
                  <a:lnTo>
                    <a:pt x="4255" y="2736"/>
                  </a:lnTo>
                  <a:cubicBezTo>
                    <a:pt x="4468" y="2584"/>
                    <a:pt x="4681" y="2432"/>
                    <a:pt x="4894" y="2280"/>
                  </a:cubicBezTo>
                  <a:cubicBezTo>
                    <a:pt x="5319" y="1976"/>
                    <a:pt x="5775" y="1733"/>
                    <a:pt x="6231" y="1459"/>
                  </a:cubicBezTo>
                  <a:cubicBezTo>
                    <a:pt x="6444" y="1307"/>
                    <a:pt x="6687" y="1216"/>
                    <a:pt x="6930" y="1064"/>
                  </a:cubicBezTo>
                  <a:lnTo>
                    <a:pt x="7629" y="699"/>
                  </a:lnTo>
                  <a:cubicBezTo>
                    <a:pt x="8116" y="486"/>
                    <a:pt x="8602" y="243"/>
                    <a:pt x="90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2995;p74"/>
            <p:cNvSpPr/>
            <p:nvPr/>
          </p:nvSpPr>
          <p:spPr>
            <a:xfrm>
              <a:off x="2788871" y="4406032"/>
              <a:ext cx="414013" cy="347123"/>
            </a:xfrm>
            <a:custGeom>
              <a:avLst/>
              <a:gdLst/>
              <a:ahLst/>
              <a:cxnLst/>
              <a:rect l="l" t="t" r="r" b="b"/>
              <a:pathLst>
                <a:path w="9210" h="7722" extrusionOk="0">
                  <a:moveTo>
                    <a:pt x="912" y="1"/>
                  </a:moveTo>
                  <a:lnTo>
                    <a:pt x="0" y="2432"/>
                  </a:lnTo>
                  <a:cubicBezTo>
                    <a:pt x="0" y="2432"/>
                    <a:pt x="365" y="6627"/>
                    <a:pt x="4529" y="7721"/>
                  </a:cubicBezTo>
                  <a:cubicBezTo>
                    <a:pt x="6596" y="7113"/>
                    <a:pt x="9210" y="5381"/>
                    <a:pt x="9210" y="5381"/>
                  </a:cubicBezTo>
                  <a:cubicBezTo>
                    <a:pt x="9210" y="5381"/>
                    <a:pt x="3556" y="2827"/>
                    <a:pt x="912" y="1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2996;p74"/>
            <p:cNvSpPr/>
            <p:nvPr/>
          </p:nvSpPr>
          <p:spPr>
            <a:xfrm>
              <a:off x="2552466" y="4564534"/>
              <a:ext cx="98446" cy="159222"/>
            </a:xfrm>
            <a:custGeom>
              <a:avLst/>
              <a:gdLst/>
              <a:ahLst/>
              <a:cxnLst/>
              <a:rect l="l" t="t" r="r" b="b"/>
              <a:pathLst>
                <a:path w="2190" h="3542" extrusionOk="0">
                  <a:moveTo>
                    <a:pt x="183" y="0"/>
                  </a:moveTo>
                  <a:cubicBezTo>
                    <a:pt x="1" y="0"/>
                    <a:pt x="1" y="304"/>
                    <a:pt x="183" y="304"/>
                  </a:cubicBezTo>
                  <a:lnTo>
                    <a:pt x="335" y="304"/>
                  </a:lnTo>
                  <a:cubicBezTo>
                    <a:pt x="517" y="335"/>
                    <a:pt x="669" y="396"/>
                    <a:pt x="791" y="456"/>
                  </a:cubicBezTo>
                  <a:cubicBezTo>
                    <a:pt x="1308" y="730"/>
                    <a:pt x="1612" y="1216"/>
                    <a:pt x="1733" y="1733"/>
                  </a:cubicBezTo>
                  <a:cubicBezTo>
                    <a:pt x="1885" y="2280"/>
                    <a:pt x="1885" y="2858"/>
                    <a:pt x="1824" y="3405"/>
                  </a:cubicBezTo>
                  <a:cubicBezTo>
                    <a:pt x="1809" y="3496"/>
                    <a:pt x="1878" y="3542"/>
                    <a:pt x="1950" y="3542"/>
                  </a:cubicBezTo>
                  <a:cubicBezTo>
                    <a:pt x="2022" y="3542"/>
                    <a:pt x="2098" y="3496"/>
                    <a:pt x="2098" y="3405"/>
                  </a:cubicBezTo>
                  <a:cubicBezTo>
                    <a:pt x="2189" y="2554"/>
                    <a:pt x="2159" y="1551"/>
                    <a:pt x="1612" y="821"/>
                  </a:cubicBezTo>
                  <a:cubicBezTo>
                    <a:pt x="1338" y="426"/>
                    <a:pt x="943" y="152"/>
                    <a:pt x="487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2997;p74"/>
            <p:cNvSpPr/>
            <p:nvPr/>
          </p:nvSpPr>
          <p:spPr>
            <a:xfrm>
              <a:off x="2634459" y="4549520"/>
              <a:ext cx="84735" cy="161919"/>
            </a:xfrm>
            <a:custGeom>
              <a:avLst/>
              <a:gdLst/>
              <a:ahLst/>
              <a:cxnLst/>
              <a:rect l="l" t="t" r="r" b="b"/>
              <a:pathLst>
                <a:path w="1885" h="3602" extrusionOk="0">
                  <a:moveTo>
                    <a:pt x="183" y="0"/>
                  </a:moveTo>
                  <a:cubicBezTo>
                    <a:pt x="0" y="31"/>
                    <a:pt x="0" y="304"/>
                    <a:pt x="183" y="304"/>
                  </a:cubicBezTo>
                  <a:lnTo>
                    <a:pt x="304" y="304"/>
                  </a:lnTo>
                  <a:cubicBezTo>
                    <a:pt x="456" y="334"/>
                    <a:pt x="548" y="365"/>
                    <a:pt x="669" y="426"/>
                  </a:cubicBezTo>
                  <a:cubicBezTo>
                    <a:pt x="1095" y="699"/>
                    <a:pt x="1338" y="1246"/>
                    <a:pt x="1429" y="1733"/>
                  </a:cubicBezTo>
                  <a:cubicBezTo>
                    <a:pt x="1581" y="2280"/>
                    <a:pt x="1581" y="2888"/>
                    <a:pt x="1551" y="3465"/>
                  </a:cubicBezTo>
                  <a:cubicBezTo>
                    <a:pt x="1551" y="3556"/>
                    <a:pt x="1619" y="3602"/>
                    <a:pt x="1687" y="3602"/>
                  </a:cubicBezTo>
                  <a:cubicBezTo>
                    <a:pt x="1756" y="3602"/>
                    <a:pt x="1824" y="3556"/>
                    <a:pt x="1824" y="3465"/>
                  </a:cubicBezTo>
                  <a:cubicBezTo>
                    <a:pt x="1885" y="2584"/>
                    <a:pt x="1855" y="1550"/>
                    <a:pt x="1368" y="760"/>
                  </a:cubicBezTo>
                  <a:cubicBezTo>
                    <a:pt x="1155" y="426"/>
                    <a:pt x="852" y="122"/>
                    <a:pt x="426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2998;p74"/>
            <p:cNvSpPr/>
            <p:nvPr/>
          </p:nvSpPr>
          <p:spPr>
            <a:xfrm>
              <a:off x="2711643" y="4535450"/>
              <a:ext cx="84106" cy="162368"/>
            </a:xfrm>
            <a:custGeom>
              <a:avLst/>
              <a:gdLst/>
              <a:ahLst/>
              <a:cxnLst/>
              <a:rect l="l" t="t" r="r" b="b"/>
              <a:pathLst>
                <a:path w="1871" h="3612" extrusionOk="0">
                  <a:moveTo>
                    <a:pt x="178" y="0"/>
                  </a:moveTo>
                  <a:cubicBezTo>
                    <a:pt x="36" y="0"/>
                    <a:pt x="1" y="228"/>
                    <a:pt x="138" y="283"/>
                  </a:cubicBezTo>
                  <a:cubicBezTo>
                    <a:pt x="122" y="268"/>
                    <a:pt x="115" y="260"/>
                    <a:pt x="119" y="260"/>
                  </a:cubicBezTo>
                  <a:lnTo>
                    <a:pt x="119" y="260"/>
                  </a:lnTo>
                  <a:cubicBezTo>
                    <a:pt x="122" y="260"/>
                    <a:pt x="138" y="268"/>
                    <a:pt x="168" y="283"/>
                  </a:cubicBezTo>
                  <a:cubicBezTo>
                    <a:pt x="198" y="313"/>
                    <a:pt x="229" y="313"/>
                    <a:pt x="259" y="344"/>
                  </a:cubicBezTo>
                  <a:cubicBezTo>
                    <a:pt x="381" y="435"/>
                    <a:pt x="502" y="526"/>
                    <a:pt x="624" y="617"/>
                  </a:cubicBezTo>
                  <a:cubicBezTo>
                    <a:pt x="1019" y="982"/>
                    <a:pt x="1262" y="1499"/>
                    <a:pt x="1414" y="2015"/>
                  </a:cubicBezTo>
                  <a:cubicBezTo>
                    <a:pt x="1536" y="2502"/>
                    <a:pt x="1566" y="2988"/>
                    <a:pt x="1566" y="3474"/>
                  </a:cubicBezTo>
                  <a:cubicBezTo>
                    <a:pt x="1566" y="3565"/>
                    <a:pt x="1635" y="3611"/>
                    <a:pt x="1703" y="3611"/>
                  </a:cubicBezTo>
                  <a:cubicBezTo>
                    <a:pt x="1771" y="3611"/>
                    <a:pt x="1840" y="3565"/>
                    <a:pt x="1840" y="3474"/>
                  </a:cubicBezTo>
                  <a:cubicBezTo>
                    <a:pt x="1870" y="2258"/>
                    <a:pt x="1566" y="830"/>
                    <a:pt x="442" y="131"/>
                  </a:cubicBezTo>
                  <a:cubicBezTo>
                    <a:pt x="381" y="70"/>
                    <a:pt x="290" y="40"/>
                    <a:pt x="229" y="9"/>
                  </a:cubicBezTo>
                  <a:cubicBezTo>
                    <a:pt x="211" y="3"/>
                    <a:pt x="194" y="0"/>
                    <a:pt x="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2999;p74"/>
            <p:cNvSpPr/>
            <p:nvPr/>
          </p:nvSpPr>
          <p:spPr>
            <a:xfrm>
              <a:off x="2534710" y="4005235"/>
              <a:ext cx="28725" cy="9710"/>
            </a:xfrm>
            <a:custGeom>
              <a:avLst/>
              <a:gdLst/>
              <a:ahLst/>
              <a:cxnLst/>
              <a:rect l="l" t="t" r="r" b="b"/>
              <a:pathLst>
                <a:path w="639" h="216" extrusionOk="0">
                  <a:moveTo>
                    <a:pt x="164" y="1"/>
                  </a:moveTo>
                  <a:cubicBezTo>
                    <a:pt x="69" y="1"/>
                    <a:pt x="1" y="11"/>
                    <a:pt x="1" y="11"/>
                  </a:cubicBezTo>
                  <a:cubicBezTo>
                    <a:pt x="1" y="11"/>
                    <a:pt x="172" y="216"/>
                    <a:pt x="398" y="216"/>
                  </a:cubicBezTo>
                  <a:cubicBezTo>
                    <a:pt x="474" y="216"/>
                    <a:pt x="555" y="193"/>
                    <a:pt x="639" y="132"/>
                  </a:cubicBezTo>
                  <a:cubicBezTo>
                    <a:pt x="511" y="23"/>
                    <a:pt x="307" y="1"/>
                    <a:pt x="16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Google Shape;3000;p74"/>
            <p:cNvSpPr/>
            <p:nvPr/>
          </p:nvSpPr>
          <p:spPr>
            <a:xfrm>
              <a:off x="2284684" y="3755659"/>
              <a:ext cx="336155" cy="337503"/>
            </a:xfrm>
            <a:custGeom>
              <a:avLst/>
              <a:gdLst/>
              <a:ahLst/>
              <a:cxnLst/>
              <a:rect l="l" t="t" r="r" b="b"/>
              <a:pathLst>
                <a:path w="7478" h="7508" extrusionOk="0">
                  <a:moveTo>
                    <a:pt x="3739" y="0"/>
                  </a:moveTo>
                  <a:cubicBezTo>
                    <a:pt x="1672" y="0"/>
                    <a:pt x="0" y="1672"/>
                    <a:pt x="0" y="3739"/>
                  </a:cubicBezTo>
                  <a:cubicBezTo>
                    <a:pt x="0" y="5836"/>
                    <a:pt x="1672" y="7508"/>
                    <a:pt x="3739" y="7508"/>
                  </a:cubicBezTo>
                  <a:cubicBezTo>
                    <a:pt x="5806" y="7508"/>
                    <a:pt x="7477" y="5836"/>
                    <a:pt x="7477" y="3739"/>
                  </a:cubicBezTo>
                  <a:cubicBezTo>
                    <a:pt x="7477" y="1672"/>
                    <a:pt x="5806" y="0"/>
                    <a:pt x="37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Google Shape;3001;p74"/>
            <p:cNvSpPr/>
            <p:nvPr/>
          </p:nvSpPr>
          <p:spPr>
            <a:xfrm>
              <a:off x="2369374" y="3337556"/>
              <a:ext cx="1645172" cy="561592"/>
            </a:xfrm>
            <a:custGeom>
              <a:avLst/>
              <a:gdLst/>
              <a:ahLst/>
              <a:cxnLst/>
              <a:rect l="l" t="t" r="r" b="b"/>
              <a:pathLst>
                <a:path w="36598" h="12493" fill="none" extrusionOk="0">
                  <a:moveTo>
                    <a:pt x="1" y="12493"/>
                  </a:moveTo>
                  <a:lnTo>
                    <a:pt x="36597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Google Shape;3002;p74"/>
            <p:cNvSpPr/>
            <p:nvPr/>
          </p:nvSpPr>
          <p:spPr>
            <a:xfrm>
              <a:off x="2372116" y="3362145"/>
              <a:ext cx="1651959" cy="562985"/>
            </a:xfrm>
            <a:custGeom>
              <a:avLst/>
              <a:gdLst/>
              <a:ahLst/>
              <a:cxnLst/>
              <a:rect l="l" t="t" r="r" b="b"/>
              <a:pathLst>
                <a:path w="36749" h="12524" fill="none" extrusionOk="0">
                  <a:moveTo>
                    <a:pt x="0" y="12523"/>
                  </a:moveTo>
                  <a:lnTo>
                    <a:pt x="3674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3003;p74"/>
            <p:cNvSpPr/>
            <p:nvPr/>
          </p:nvSpPr>
          <p:spPr>
            <a:xfrm>
              <a:off x="2376207" y="3388082"/>
              <a:ext cx="1665625" cy="568469"/>
            </a:xfrm>
            <a:custGeom>
              <a:avLst/>
              <a:gdLst/>
              <a:ahLst/>
              <a:cxnLst/>
              <a:rect l="l" t="t" r="r" b="b"/>
              <a:pathLst>
                <a:path w="37053" h="12646" fill="none" extrusionOk="0">
                  <a:moveTo>
                    <a:pt x="1" y="12645"/>
                  </a:moveTo>
                  <a:lnTo>
                    <a:pt x="37053" y="1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Google Shape;3004;p74"/>
            <p:cNvSpPr/>
            <p:nvPr/>
          </p:nvSpPr>
          <p:spPr>
            <a:xfrm>
              <a:off x="2223189" y="340997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Google Shape;3005;p74"/>
            <p:cNvSpPr/>
            <p:nvPr/>
          </p:nvSpPr>
          <p:spPr>
            <a:xfrm>
              <a:off x="2232764" y="3434563"/>
              <a:ext cx="1825476" cy="623087"/>
            </a:xfrm>
            <a:custGeom>
              <a:avLst/>
              <a:gdLst/>
              <a:ahLst/>
              <a:cxnLst/>
              <a:rect l="l" t="t" r="r" b="b"/>
              <a:pathLst>
                <a:path w="40609" h="13861" fill="none" extrusionOk="0">
                  <a:moveTo>
                    <a:pt x="0" y="13861"/>
                  </a:moveTo>
                  <a:lnTo>
                    <a:pt x="4060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3006;p74"/>
            <p:cNvSpPr/>
            <p:nvPr/>
          </p:nvSpPr>
          <p:spPr>
            <a:xfrm>
              <a:off x="2246429" y="346189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8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3007;p74"/>
            <p:cNvSpPr/>
            <p:nvPr/>
          </p:nvSpPr>
          <p:spPr>
            <a:xfrm>
              <a:off x="3465226" y="3369966"/>
              <a:ext cx="556961" cy="366992"/>
            </a:xfrm>
            <a:custGeom>
              <a:avLst/>
              <a:gdLst/>
              <a:ahLst/>
              <a:cxnLst/>
              <a:rect l="l" t="t" r="r" b="b"/>
              <a:pathLst>
                <a:path w="12390" h="8164" extrusionOk="0">
                  <a:moveTo>
                    <a:pt x="11298" y="0"/>
                  </a:moveTo>
                  <a:cubicBezTo>
                    <a:pt x="11272" y="0"/>
                    <a:pt x="11244" y="3"/>
                    <a:pt x="11216" y="9"/>
                  </a:cubicBezTo>
                  <a:cubicBezTo>
                    <a:pt x="9970" y="252"/>
                    <a:pt x="9939" y="3626"/>
                    <a:pt x="9939" y="3626"/>
                  </a:cubicBezTo>
                  <a:lnTo>
                    <a:pt x="7781" y="4386"/>
                  </a:lnTo>
                  <a:cubicBezTo>
                    <a:pt x="7781" y="4386"/>
                    <a:pt x="5748" y="614"/>
                    <a:pt x="5047" y="614"/>
                  </a:cubicBezTo>
                  <a:cubicBezTo>
                    <a:pt x="5036" y="614"/>
                    <a:pt x="5026" y="615"/>
                    <a:pt x="5015" y="617"/>
                  </a:cubicBezTo>
                  <a:cubicBezTo>
                    <a:pt x="4347" y="738"/>
                    <a:pt x="4590" y="2471"/>
                    <a:pt x="4590" y="2471"/>
                  </a:cubicBezTo>
                  <a:cubicBezTo>
                    <a:pt x="4590" y="2471"/>
                    <a:pt x="4192" y="1304"/>
                    <a:pt x="3802" y="1304"/>
                  </a:cubicBezTo>
                  <a:cubicBezTo>
                    <a:pt x="3760" y="1304"/>
                    <a:pt x="3719" y="1317"/>
                    <a:pt x="3678" y="1346"/>
                  </a:cubicBezTo>
                  <a:cubicBezTo>
                    <a:pt x="3252" y="1650"/>
                    <a:pt x="4043" y="3626"/>
                    <a:pt x="4043" y="3626"/>
                  </a:cubicBezTo>
                  <a:cubicBezTo>
                    <a:pt x="4043" y="3626"/>
                    <a:pt x="3525" y="2549"/>
                    <a:pt x="3088" y="2549"/>
                  </a:cubicBezTo>
                  <a:cubicBezTo>
                    <a:pt x="2995" y="2549"/>
                    <a:pt x="2906" y="2597"/>
                    <a:pt x="2827" y="2714"/>
                  </a:cubicBezTo>
                  <a:cubicBezTo>
                    <a:pt x="2340" y="3383"/>
                    <a:pt x="4043" y="5662"/>
                    <a:pt x="4043" y="5662"/>
                  </a:cubicBezTo>
                  <a:cubicBezTo>
                    <a:pt x="4043" y="5662"/>
                    <a:pt x="1550" y="6513"/>
                    <a:pt x="0" y="7061"/>
                  </a:cubicBezTo>
                  <a:cubicBezTo>
                    <a:pt x="1854" y="7861"/>
                    <a:pt x="3414" y="8164"/>
                    <a:pt x="4695" y="8164"/>
                  </a:cubicBezTo>
                  <a:cubicBezTo>
                    <a:pt x="7886" y="8164"/>
                    <a:pt x="9344" y="6287"/>
                    <a:pt x="9301" y="5571"/>
                  </a:cubicBezTo>
                  <a:lnTo>
                    <a:pt x="9301" y="5571"/>
                  </a:lnTo>
                  <a:cubicBezTo>
                    <a:pt x="9346" y="5579"/>
                    <a:pt x="9394" y="5583"/>
                    <a:pt x="9446" y="5583"/>
                  </a:cubicBezTo>
                  <a:cubicBezTo>
                    <a:pt x="10170" y="5583"/>
                    <a:pt x="11520" y="4842"/>
                    <a:pt x="11520" y="4842"/>
                  </a:cubicBezTo>
                  <a:cubicBezTo>
                    <a:pt x="11520" y="4842"/>
                    <a:pt x="12390" y="0"/>
                    <a:pt x="11298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3008;p74"/>
            <p:cNvSpPr/>
            <p:nvPr/>
          </p:nvSpPr>
          <p:spPr>
            <a:xfrm>
              <a:off x="2232764" y="3734306"/>
              <a:ext cx="500097" cy="466517"/>
            </a:xfrm>
            <a:custGeom>
              <a:avLst/>
              <a:gdLst/>
              <a:ahLst/>
              <a:cxnLst/>
              <a:rect l="l" t="t" r="r" b="b"/>
              <a:pathLst>
                <a:path w="11125" h="10378" extrusionOk="0">
                  <a:moveTo>
                    <a:pt x="8052" y="0"/>
                  </a:moveTo>
                  <a:cubicBezTo>
                    <a:pt x="7976" y="0"/>
                    <a:pt x="7904" y="35"/>
                    <a:pt x="7842" y="111"/>
                  </a:cubicBezTo>
                  <a:cubicBezTo>
                    <a:pt x="7442" y="605"/>
                    <a:pt x="6457" y="881"/>
                    <a:pt x="5256" y="881"/>
                  </a:cubicBezTo>
                  <a:cubicBezTo>
                    <a:pt x="4908" y="881"/>
                    <a:pt x="4541" y="858"/>
                    <a:pt x="4164" y="810"/>
                  </a:cubicBezTo>
                  <a:cubicBezTo>
                    <a:pt x="4069" y="796"/>
                    <a:pt x="3977" y="789"/>
                    <a:pt x="3889" y="789"/>
                  </a:cubicBezTo>
                  <a:cubicBezTo>
                    <a:pt x="2442" y="789"/>
                    <a:pt x="2037" y="2573"/>
                    <a:pt x="2037" y="2573"/>
                  </a:cubicBezTo>
                  <a:lnTo>
                    <a:pt x="517" y="2177"/>
                  </a:lnTo>
                  <a:lnTo>
                    <a:pt x="0" y="6646"/>
                  </a:lnTo>
                  <a:cubicBezTo>
                    <a:pt x="0" y="6646"/>
                    <a:pt x="2432" y="7010"/>
                    <a:pt x="3526" y="7010"/>
                  </a:cubicBezTo>
                  <a:cubicBezTo>
                    <a:pt x="3999" y="9662"/>
                    <a:pt x="5377" y="10377"/>
                    <a:pt x="6336" y="10377"/>
                  </a:cubicBezTo>
                  <a:cubicBezTo>
                    <a:pt x="6608" y="10377"/>
                    <a:pt x="6847" y="10320"/>
                    <a:pt x="7021" y="10232"/>
                  </a:cubicBezTo>
                  <a:cubicBezTo>
                    <a:pt x="7812" y="9837"/>
                    <a:pt x="7021" y="9260"/>
                    <a:pt x="6262" y="8226"/>
                  </a:cubicBezTo>
                  <a:lnTo>
                    <a:pt x="6262" y="8226"/>
                  </a:lnTo>
                  <a:cubicBezTo>
                    <a:pt x="7322" y="8370"/>
                    <a:pt x="8112" y="8438"/>
                    <a:pt x="8707" y="8438"/>
                  </a:cubicBezTo>
                  <a:cubicBezTo>
                    <a:pt x="10498" y="8438"/>
                    <a:pt x="10509" y="7817"/>
                    <a:pt x="10760" y="6767"/>
                  </a:cubicBezTo>
                  <a:cubicBezTo>
                    <a:pt x="11125" y="5399"/>
                    <a:pt x="9909" y="4123"/>
                    <a:pt x="7508" y="2573"/>
                  </a:cubicBezTo>
                  <a:cubicBezTo>
                    <a:pt x="9382" y="1876"/>
                    <a:pt x="8614" y="0"/>
                    <a:pt x="8052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3009;p74"/>
            <p:cNvSpPr/>
            <p:nvPr/>
          </p:nvSpPr>
          <p:spPr>
            <a:xfrm>
              <a:off x="2597553" y="4017507"/>
              <a:ext cx="116202" cy="36052"/>
            </a:xfrm>
            <a:custGeom>
              <a:avLst/>
              <a:gdLst/>
              <a:ahLst/>
              <a:cxnLst/>
              <a:rect l="l" t="t" r="r" b="b"/>
              <a:pathLst>
                <a:path w="2585" h="802" extrusionOk="0">
                  <a:moveTo>
                    <a:pt x="225" y="0"/>
                  </a:moveTo>
                  <a:cubicBezTo>
                    <a:pt x="150" y="0"/>
                    <a:pt x="75" y="4"/>
                    <a:pt x="1" y="11"/>
                  </a:cubicBezTo>
                  <a:lnTo>
                    <a:pt x="2584" y="802"/>
                  </a:lnTo>
                  <a:cubicBezTo>
                    <a:pt x="2584" y="802"/>
                    <a:pt x="1355" y="0"/>
                    <a:pt x="22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3010;p74"/>
            <p:cNvSpPr/>
            <p:nvPr/>
          </p:nvSpPr>
          <p:spPr>
            <a:xfrm>
              <a:off x="4011759" y="3221398"/>
              <a:ext cx="84735" cy="118944"/>
            </a:xfrm>
            <a:custGeom>
              <a:avLst/>
              <a:gdLst/>
              <a:ahLst/>
              <a:cxnLst/>
              <a:rect l="l" t="t" r="r" b="b"/>
              <a:pathLst>
                <a:path w="1885" h="2646" extrusionOk="0">
                  <a:moveTo>
                    <a:pt x="1885" y="1"/>
                  </a:moveTo>
                  <a:lnTo>
                    <a:pt x="1642" y="61"/>
                  </a:lnTo>
                  <a:lnTo>
                    <a:pt x="0" y="2523"/>
                  </a:lnTo>
                  <a:lnTo>
                    <a:pt x="122" y="2645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3011;p74"/>
            <p:cNvSpPr/>
            <p:nvPr/>
          </p:nvSpPr>
          <p:spPr>
            <a:xfrm>
              <a:off x="4021334" y="3174962"/>
              <a:ext cx="203590" cy="189969"/>
            </a:xfrm>
            <a:custGeom>
              <a:avLst/>
              <a:gdLst/>
              <a:ahLst/>
              <a:cxnLst/>
              <a:rect l="l" t="t" r="r" b="b"/>
              <a:pathLst>
                <a:path w="4529" h="4226" extrusionOk="0">
                  <a:moveTo>
                    <a:pt x="4529" y="0"/>
                  </a:moveTo>
                  <a:lnTo>
                    <a:pt x="4255" y="122"/>
                  </a:lnTo>
                  <a:lnTo>
                    <a:pt x="0" y="4104"/>
                  </a:lnTo>
                  <a:lnTo>
                    <a:pt x="122" y="4225"/>
                  </a:lnTo>
                  <a:lnTo>
                    <a:pt x="4529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" name="Google Shape;3012;p74"/>
            <p:cNvSpPr/>
            <p:nvPr/>
          </p:nvSpPr>
          <p:spPr>
            <a:xfrm>
              <a:off x="4039090" y="3127133"/>
              <a:ext cx="321141" cy="263736"/>
            </a:xfrm>
            <a:custGeom>
              <a:avLst/>
              <a:gdLst/>
              <a:ahLst/>
              <a:cxnLst/>
              <a:rect l="l" t="t" r="r" b="b"/>
              <a:pathLst>
                <a:path w="7144" h="5867" extrusionOk="0">
                  <a:moveTo>
                    <a:pt x="7143" y="0"/>
                  </a:moveTo>
                  <a:lnTo>
                    <a:pt x="6839" y="122"/>
                  </a:lnTo>
                  <a:lnTo>
                    <a:pt x="0" y="5715"/>
                  </a:lnTo>
                  <a:lnTo>
                    <a:pt x="122" y="5867"/>
                  </a:lnTo>
                  <a:lnTo>
                    <a:pt x="7143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" name="Google Shape;3013;p74"/>
            <p:cNvSpPr/>
            <p:nvPr/>
          </p:nvSpPr>
          <p:spPr>
            <a:xfrm>
              <a:off x="4047271" y="3404490"/>
              <a:ext cx="482385" cy="9620"/>
            </a:xfrm>
            <a:custGeom>
              <a:avLst/>
              <a:gdLst/>
              <a:ahLst/>
              <a:cxnLst/>
              <a:rect l="l" t="t" r="r" b="b"/>
              <a:pathLst>
                <a:path w="10731" h="214" extrusionOk="0">
                  <a:moveTo>
                    <a:pt x="10730" y="1"/>
                  </a:moveTo>
                  <a:lnTo>
                    <a:pt x="1" y="31"/>
                  </a:lnTo>
                  <a:lnTo>
                    <a:pt x="1" y="213"/>
                  </a:lnTo>
                  <a:lnTo>
                    <a:pt x="10396" y="92"/>
                  </a:lnTo>
                  <a:lnTo>
                    <a:pt x="10730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" name="Google Shape;3014;p74"/>
            <p:cNvSpPr/>
            <p:nvPr/>
          </p:nvSpPr>
          <p:spPr>
            <a:xfrm>
              <a:off x="4058195" y="3430472"/>
              <a:ext cx="344381" cy="16408"/>
            </a:xfrm>
            <a:custGeom>
              <a:avLst/>
              <a:gdLst/>
              <a:ahLst/>
              <a:cxnLst/>
              <a:rect l="l" t="t" r="r" b="b"/>
              <a:pathLst>
                <a:path w="7661" h="365" extrusionOk="0">
                  <a:moveTo>
                    <a:pt x="1" y="0"/>
                  </a:moveTo>
                  <a:lnTo>
                    <a:pt x="1" y="183"/>
                  </a:lnTo>
                  <a:lnTo>
                    <a:pt x="7296" y="365"/>
                  </a:lnTo>
                  <a:lnTo>
                    <a:pt x="7660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Google Shape;3015;p74"/>
            <p:cNvSpPr/>
            <p:nvPr/>
          </p:nvSpPr>
          <p:spPr>
            <a:xfrm>
              <a:off x="4070512" y="3457804"/>
              <a:ext cx="189969" cy="30073"/>
            </a:xfrm>
            <a:custGeom>
              <a:avLst/>
              <a:gdLst/>
              <a:ahLst/>
              <a:cxnLst/>
              <a:rect l="l" t="t" r="r" b="b"/>
              <a:pathLst>
                <a:path w="4226" h="669" extrusionOk="0">
                  <a:moveTo>
                    <a:pt x="31" y="0"/>
                  </a:moveTo>
                  <a:lnTo>
                    <a:pt x="0" y="182"/>
                  </a:lnTo>
                  <a:lnTo>
                    <a:pt x="3891" y="669"/>
                  </a:lnTo>
                  <a:lnTo>
                    <a:pt x="4225" y="57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Google Shape;3016;p74"/>
            <p:cNvSpPr/>
            <p:nvPr/>
          </p:nvSpPr>
          <p:spPr>
            <a:xfrm>
              <a:off x="3366825" y="3543843"/>
              <a:ext cx="54707" cy="157199"/>
            </a:xfrm>
            <a:custGeom>
              <a:avLst/>
              <a:gdLst/>
              <a:ahLst/>
              <a:cxnLst/>
              <a:rect l="l" t="t" r="r" b="b"/>
              <a:pathLst>
                <a:path w="1217" h="3497" fill="none" extrusionOk="0">
                  <a:moveTo>
                    <a:pt x="1" y="1"/>
                  </a:moveTo>
                  <a:lnTo>
                    <a:pt x="1216" y="349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3017;p74"/>
            <p:cNvSpPr/>
            <p:nvPr/>
          </p:nvSpPr>
          <p:spPr>
            <a:xfrm>
              <a:off x="3174159" y="3606731"/>
              <a:ext cx="56056" cy="159896"/>
            </a:xfrm>
            <a:custGeom>
              <a:avLst/>
              <a:gdLst/>
              <a:ahLst/>
              <a:cxnLst/>
              <a:rect l="l" t="t" r="r" b="b"/>
              <a:pathLst>
                <a:path w="1247" h="3557" fill="none" extrusionOk="0">
                  <a:moveTo>
                    <a:pt x="1" y="0"/>
                  </a:moveTo>
                  <a:lnTo>
                    <a:pt x="1247" y="355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3018;p74"/>
            <p:cNvSpPr/>
            <p:nvPr/>
          </p:nvSpPr>
          <p:spPr>
            <a:xfrm>
              <a:off x="3537600" y="3486483"/>
              <a:ext cx="56101" cy="154457"/>
            </a:xfrm>
            <a:custGeom>
              <a:avLst/>
              <a:gdLst/>
              <a:ahLst/>
              <a:cxnLst/>
              <a:rect l="l" t="t" r="r" b="b"/>
              <a:pathLst>
                <a:path w="1248" h="3436" fill="none" extrusionOk="0">
                  <a:moveTo>
                    <a:pt x="1" y="0"/>
                  </a:moveTo>
                  <a:lnTo>
                    <a:pt x="1247" y="3435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" name="Google Shape;3019;p74"/>
            <p:cNvSpPr/>
            <p:nvPr/>
          </p:nvSpPr>
          <p:spPr>
            <a:xfrm>
              <a:off x="3782186" y="3404490"/>
              <a:ext cx="56056" cy="155805"/>
            </a:xfrm>
            <a:custGeom>
              <a:avLst/>
              <a:gdLst/>
              <a:ahLst/>
              <a:cxnLst/>
              <a:rect l="l" t="t" r="r" b="b"/>
              <a:pathLst>
                <a:path w="1247" h="3466" fill="none" extrusionOk="0">
                  <a:moveTo>
                    <a:pt x="1" y="1"/>
                  </a:moveTo>
                  <a:lnTo>
                    <a:pt x="1247" y="346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3020;p74"/>
            <p:cNvSpPr/>
            <p:nvPr/>
          </p:nvSpPr>
          <p:spPr>
            <a:xfrm>
              <a:off x="2985628" y="3670923"/>
              <a:ext cx="57404" cy="161290"/>
            </a:xfrm>
            <a:custGeom>
              <a:avLst/>
              <a:gdLst/>
              <a:ahLst/>
              <a:cxnLst/>
              <a:rect l="l" t="t" r="r" b="b"/>
              <a:pathLst>
                <a:path w="1277" h="3588" fill="none" extrusionOk="0">
                  <a:moveTo>
                    <a:pt x="0" y="1"/>
                  </a:moveTo>
                  <a:lnTo>
                    <a:pt x="1277" y="3587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" name="Google Shape;3021;p74"/>
            <p:cNvSpPr/>
            <p:nvPr/>
          </p:nvSpPr>
          <p:spPr>
            <a:xfrm>
              <a:off x="2157603" y="3883369"/>
              <a:ext cx="116157" cy="243822"/>
            </a:xfrm>
            <a:custGeom>
              <a:avLst/>
              <a:gdLst/>
              <a:ahLst/>
              <a:cxnLst/>
              <a:rect l="l" t="t" r="r" b="b"/>
              <a:pathLst>
                <a:path w="2584" h="5424" extrusionOk="0">
                  <a:moveTo>
                    <a:pt x="522" y="1"/>
                  </a:moveTo>
                  <a:cubicBezTo>
                    <a:pt x="480" y="1"/>
                    <a:pt x="437" y="6"/>
                    <a:pt x="395" y="16"/>
                  </a:cubicBezTo>
                  <a:cubicBezTo>
                    <a:pt x="152" y="108"/>
                    <a:pt x="0" y="381"/>
                    <a:pt x="92" y="624"/>
                  </a:cubicBezTo>
                  <a:lnTo>
                    <a:pt x="1611" y="5093"/>
                  </a:lnTo>
                  <a:cubicBezTo>
                    <a:pt x="1684" y="5287"/>
                    <a:pt x="1874" y="5423"/>
                    <a:pt x="2071" y="5423"/>
                  </a:cubicBezTo>
                  <a:cubicBezTo>
                    <a:pt x="2121" y="5423"/>
                    <a:pt x="2171" y="5415"/>
                    <a:pt x="2219" y="5396"/>
                  </a:cubicBezTo>
                  <a:cubicBezTo>
                    <a:pt x="2462" y="5305"/>
                    <a:pt x="2584" y="5032"/>
                    <a:pt x="2493" y="4789"/>
                  </a:cubicBezTo>
                  <a:lnTo>
                    <a:pt x="973" y="320"/>
                  </a:lnTo>
                  <a:cubicBezTo>
                    <a:pt x="923" y="119"/>
                    <a:pt x="726" y="1"/>
                    <a:pt x="522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" name="Google Shape;3022;p74"/>
            <p:cNvSpPr/>
            <p:nvPr/>
          </p:nvSpPr>
          <p:spPr>
            <a:xfrm>
              <a:off x="1944438" y="3700997"/>
              <a:ext cx="271963" cy="310217"/>
            </a:xfrm>
            <a:custGeom>
              <a:avLst/>
              <a:gdLst/>
              <a:ahLst/>
              <a:cxnLst/>
              <a:rect l="l" t="t" r="r" b="b"/>
              <a:pathLst>
                <a:path w="6050" h="6901" extrusionOk="0">
                  <a:moveTo>
                    <a:pt x="3982" y="0"/>
                  </a:moveTo>
                  <a:cubicBezTo>
                    <a:pt x="1581" y="1004"/>
                    <a:pt x="487" y="3466"/>
                    <a:pt x="1" y="4985"/>
                  </a:cubicBezTo>
                  <a:cubicBezTo>
                    <a:pt x="1642" y="5928"/>
                    <a:pt x="3192" y="6536"/>
                    <a:pt x="4469" y="6900"/>
                  </a:cubicBezTo>
                  <a:cubicBezTo>
                    <a:pt x="4469" y="5806"/>
                    <a:pt x="4682" y="3739"/>
                    <a:pt x="6049" y="2037"/>
                  </a:cubicBezTo>
                  <a:lnTo>
                    <a:pt x="3982" y="0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" name="Google Shape;3023;p74"/>
            <p:cNvSpPr/>
            <p:nvPr/>
          </p:nvSpPr>
          <p:spPr>
            <a:xfrm>
              <a:off x="1948525" y="3094550"/>
              <a:ext cx="413996" cy="259421"/>
            </a:xfrm>
            <a:custGeom>
              <a:avLst/>
              <a:gdLst/>
              <a:ahLst/>
              <a:cxnLst/>
              <a:rect l="l" t="t" r="r" b="b"/>
              <a:pathLst>
                <a:path w="9971" h="5771" extrusionOk="0">
                  <a:moveTo>
                    <a:pt x="5828" y="1"/>
                  </a:moveTo>
                  <a:cubicBezTo>
                    <a:pt x="4124" y="1"/>
                    <a:pt x="2028" y="576"/>
                    <a:pt x="1" y="1546"/>
                  </a:cubicBezTo>
                  <a:cubicBezTo>
                    <a:pt x="2372" y="1546"/>
                    <a:pt x="6384" y="2124"/>
                    <a:pt x="7691" y="5771"/>
                  </a:cubicBezTo>
                  <a:cubicBezTo>
                    <a:pt x="9150" y="4130"/>
                    <a:pt x="9971" y="2367"/>
                    <a:pt x="8816" y="1060"/>
                  </a:cubicBezTo>
                  <a:cubicBezTo>
                    <a:pt x="8175" y="328"/>
                    <a:pt x="7113" y="1"/>
                    <a:pt x="582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" name="Google Shape;3024;p74"/>
            <p:cNvSpPr/>
            <p:nvPr/>
          </p:nvSpPr>
          <p:spPr>
            <a:xfrm>
              <a:off x="2145286" y="3792520"/>
              <a:ext cx="129868" cy="247374"/>
            </a:xfrm>
            <a:custGeom>
              <a:avLst/>
              <a:gdLst/>
              <a:ahLst/>
              <a:cxnLst/>
              <a:rect l="l" t="t" r="r" b="b"/>
              <a:pathLst>
                <a:path w="2889" h="5503" extrusionOk="0">
                  <a:moveTo>
                    <a:pt x="1581" y="1"/>
                  </a:moveTo>
                  <a:cubicBezTo>
                    <a:pt x="214" y="1703"/>
                    <a:pt x="1" y="3770"/>
                    <a:pt x="1" y="4864"/>
                  </a:cubicBezTo>
                  <a:cubicBezTo>
                    <a:pt x="1733" y="5381"/>
                    <a:pt x="2888" y="5503"/>
                    <a:pt x="2888" y="5503"/>
                  </a:cubicBezTo>
                  <a:lnTo>
                    <a:pt x="2888" y="1004"/>
                  </a:lnTo>
                  <a:lnTo>
                    <a:pt x="1581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" name="Google Shape;3025;p74"/>
            <p:cNvSpPr/>
            <p:nvPr/>
          </p:nvSpPr>
          <p:spPr>
            <a:xfrm>
              <a:off x="1729925" y="3164039"/>
              <a:ext cx="564334" cy="303339"/>
            </a:xfrm>
            <a:custGeom>
              <a:avLst/>
              <a:gdLst/>
              <a:ahLst/>
              <a:cxnLst/>
              <a:rect l="l" t="t" r="r" b="b"/>
              <a:pathLst>
                <a:path w="12554" h="6748" extrusionOk="0">
                  <a:moveTo>
                    <a:pt x="4864" y="0"/>
                  </a:moveTo>
                  <a:cubicBezTo>
                    <a:pt x="3101" y="851"/>
                    <a:pt x="1399" y="2006"/>
                    <a:pt x="0" y="3344"/>
                  </a:cubicBezTo>
                  <a:cubicBezTo>
                    <a:pt x="592" y="3265"/>
                    <a:pt x="1305" y="3204"/>
                    <a:pt x="2082" y="3204"/>
                  </a:cubicBezTo>
                  <a:cubicBezTo>
                    <a:pt x="4624" y="3204"/>
                    <a:pt x="7856" y="3862"/>
                    <a:pt x="9788" y="6748"/>
                  </a:cubicBezTo>
                  <a:cubicBezTo>
                    <a:pt x="10761" y="5988"/>
                    <a:pt x="11764" y="5106"/>
                    <a:pt x="12554" y="4225"/>
                  </a:cubicBezTo>
                  <a:cubicBezTo>
                    <a:pt x="11277" y="578"/>
                    <a:pt x="7235" y="0"/>
                    <a:pt x="486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" name="Google Shape;3026;p74"/>
            <p:cNvSpPr/>
            <p:nvPr/>
          </p:nvSpPr>
          <p:spPr>
            <a:xfrm>
              <a:off x="1598754" y="3308022"/>
              <a:ext cx="571166" cy="256364"/>
            </a:xfrm>
            <a:custGeom>
              <a:avLst/>
              <a:gdLst/>
              <a:ahLst/>
              <a:cxnLst/>
              <a:rect l="l" t="t" r="r" b="b"/>
              <a:pathLst>
                <a:path w="12706" h="5703" extrusionOk="0">
                  <a:moveTo>
                    <a:pt x="5000" y="1"/>
                  </a:moveTo>
                  <a:cubicBezTo>
                    <a:pt x="4223" y="1"/>
                    <a:pt x="3510" y="62"/>
                    <a:pt x="2918" y="141"/>
                  </a:cubicBezTo>
                  <a:cubicBezTo>
                    <a:pt x="1399" y="1630"/>
                    <a:pt x="274" y="3362"/>
                    <a:pt x="0" y="5156"/>
                  </a:cubicBezTo>
                  <a:cubicBezTo>
                    <a:pt x="61" y="5338"/>
                    <a:pt x="152" y="5521"/>
                    <a:pt x="244" y="5703"/>
                  </a:cubicBezTo>
                  <a:cubicBezTo>
                    <a:pt x="1339" y="5126"/>
                    <a:pt x="3503" y="4209"/>
                    <a:pt x="6113" y="4209"/>
                  </a:cubicBezTo>
                  <a:cubicBezTo>
                    <a:pt x="7487" y="4209"/>
                    <a:pt x="8986" y="4464"/>
                    <a:pt x="10517" y="5156"/>
                  </a:cubicBezTo>
                  <a:cubicBezTo>
                    <a:pt x="11156" y="4730"/>
                    <a:pt x="11916" y="4183"/>
                    <a:pt x="12706" y="3545"/>
                  </a:cubicBezTo>
                  <a:cubicBezTo>
                    <a:pt x="10774" y="659"/>
                    <a:pt x="7542" y="1"/>
                    <a:pt x="5000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3027;p74"/>
            <p:cNvSpPr/>
            <p:nvPr/>
          </p:nvSpPr>
          <p:spPr>
            <a:xfrm>
              <a:off x="1775012" y="3609428"/>
              <a:ext cx="348472" cy="315701"/>
            </a:xfrm>
            <a:custGeom>
              <a:avLst/>
              <a:gdLst/>
              <a:ahLst/>
              <a:cxnLst/>
              <a:rect l="l" t="t" r="r" b="b"/>
              <a:pathLst>
                <a:path w="7752" h="7023" extrusionOk="0">
                  <a:moveTo>
                    <a:pt x="5654" y="1"/>
                  </a:moveTo>
                  <a:cubicBezTo>
                    <a:pt x="2432" y="609"/>
                    <a:pt x="760" y="2858"/>
                    <a:pt x="1" y="4135"/>
                  </a:cubicBezTo>
                  <a:cubicBezTo>
                    <a:pt x="1247" y="5351"/>
                    <a:pt x="2523" y="6262"/>
                    <a:pt x="3770" y="7022"/>
                  </a:cubicBezTo>
                  <a:cubicBezTo>
                    <a:pt x="4256" y="5503"/>
                    <a:pt x="5350" y="3041"/>
                    <a:pt x="7751" y="2068"/>
                  </a:cubicBezTo>
                  <a:lnTo>
                    <a:pt x="565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" name="Google Shape;3028;p74"/>
            <p:cNvSpPr/>
            <p:nvPr/>
          </p:nvSpPr>
          <p:spPr>
            <a:xfrm>
              <a:off x="1609677" y="3497227"/>
              <a:ext cx="461887" cy="298080"/>
            </a:xfrm>
            <a:custGeom>
              <a:avLst/>
              <a:gdLst/>
              <a:ahLst/>
              <a:cxnLst/>
              <a:rect l="l" t="t" r="r" b="b"/>
              <a:pathLst>
                <a:path w="10275" h="6631" extrusionOk="0">
                  <a:moveTo>
                    <a:pt x="5870" y="0"/>
                  </a:moveTo>
                  <a:cubicBezTo>
                    <a:pt x="3260" y="0"/>
                    <a:pt x="1096" y="917"/>
                    <a:pt x="1" y="1494"/>
                  </a:cubicBezTo>
                  <a:cubicBezTo>
                    <a:pt x="1034" y="3591"/>
                    <a:pt x="2311" y="5293"/>
                    <a:pt x="3709" y="6631"/>
                  </a:cubicBezTo>
                  <a:cubicBezTo>
                    <a:pt x="4438" y="5354"/>
                    <a:pt x="6110" y="3105"/>
                    <a:pt x="9332" y="2467"/>
                  </a:cubicBezTo>
                  <a:lnTo>
                    <a:pt x="8755" y="1919"/>
                  </a:lnTo>
                  <a:cubicBezTo>
                    <a:pt x="8755" y="1919"/>
                    <a:pt x="9393" y="1555"/>
                    <a:pt x="10274" y="947"/>
                  </a:cubicBezTo>
                  <a:cubicBezTo>
                    <a:pt x="8743" y="255"/>
                    <a:pt x="7244" y="0"/>
                    <a:pt x="587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" name="Google Shape;3029;p74"/>
            <p:cNvSpPr/>
            <p:nvPr/>
          </p:nvSpPr>
          <p:spPr>
            <a:xfrm>
              <a:off x="1884337" y="3308831"/>
              <a:ext cx="445479" cy="588968"/>
            </a:xfrm>
            <a:custGeom>
              <a:avLst/>
              <a:gdLst/>
              <a:ahLst/>
              <a:cxnLst/>
              <a:rect l="l" t="t" r="r" b="b"/>
              <a:pathLst>
                <a:path w="9910" h="13102" extrusionOk="0">
                  <a:moveTo>
                    <a:pt x="9909" y="1"/>
                  </a:moveTo>
                  <a:cubicBezTo>
                    <a:pt x="9908" y="1"/>
                    <a:pt x="1915" y="3649"/>
                    <a:pt x="0" y="5442"/>
                  </a:cubicBezTo>
                  <a:cubicBezTo>
                    <a:pt x="1398" y="8694"/>
                    <a:pt x="8693" y="13101"/>
                    <a:pt x="8693" y="13101"/>
                  </a:cubicBezTo>
                  <a:lnTo>
                    <a:pt x="8693" y="11764"/>
                  </a:lnTo>
                  <a:cubicBezTo>
                    <a:pt x="7356" y="10943"/>
                    <a:pt x="2645" y="6110"/>
                    <a:pt x="2645" y="6110"/>
                  </a:cubicBezTo>
                  <a:lnTo>
                    <a:pt x="4681" y="4803"/>
                  </a:lnTo>
                  <a:cubicBezTo>
                    <a:pt x="4681" y="4803"/>
                    <a:pt x="4681" y="4803"/>
                    <a:pt x="4681" y="4773"/>
                  </a:cubicBezTo>
                  <a:cubicBezTo>
                    <a:pt x="5836" y="3983"/>
                    <a:pt x="7356" y="2889"/>
                    <a:pt x="8389" y="1855"/>
                  </a:cubicBezTo>
                  <a:cubicBezTo>
                    <a:pt x="8359" y="1825"/>
                    <a:pt x="9909" y="1"/>
                    <a:pt x="99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" name="Google Shape;3030;p74"/>
            <p:cNvSpPr/>
            <p:nvPr/>
          </p:nvSpPr>
          <p:spPr>
            <a:xfrm>
              <a:off x="3646924" y="3532919"/>
              <a:ext cx="46526" cy="77948"/>
            </a:xfrm>
            <a:custGeom>
              <a:avLst/>
              <a:gdLst/>
              <a:ahLst/>
              <a:cxnLst/>
              <a:rect l="l" t="t" r="r" b="b"/>
              <a:pathLst>
                <a:path w="1035" h="1734" extrusionOk="0">
                  <a:moveTo>
                    <a:pt x="1" y="1"/>
                  </a:moveTo>
                  <a:lnTo>
                    <a:pt x="1034" y="1733"/>
                  </a:lnTo>
                  <a:cubicBezTo>
                    <a:pt x="761" y="85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" name="Google Shape;3031;p74"/>
            <p:cNvSpPr/>
            <p:nvPr/>
          </p:nvSpPr>
          <p:spPr>
            <a:xfrm>
              <a:off x="3671513" y="3480999"/>
              <a:ext cx="65631" cy="103885"/>
            </a:xfrm>
            <a:custGeom>
              <a:avLst/>
              <a:gdLst/>
              <a:ahLst/>
              <a:cxnLst/>
              <a:rect l="l" t="t" r="r" b="b"/>
              <a:pathLst>
                <a:path w="1460" h="2311" extrusionOk="0">
                  <a:moveTo>
                    <a:pt x="1" y="1"/>
                  </a:moveTo>
                  <a:lnTo>
                    <a:pt x="1460" y="2311"/>
                  </a:lnTo>
                  <a:cubicBezTo>
                    <a:pt x="1125" y="103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5052807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5" name="Google Shape;2945;p74"/>
          <p:cNvSpPr/>
          <p:nvPr/>
        </p:nvSpPr>
        <p:spPr>
          <a:xfrm>
            <a:off x="238400" y="2194200"/>
            <a:ext cx="1456784" cy="84606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6" name="Google Shape;2946;p74"/>
          <p:cNvSpPr/>
          <p:nvPr/>
        </p:nvSpPr>
        <p:spPr>
          <a:xfrm>
            <a:off x="3285673" y="947503"/>
            <a:ext cx="1262204" cy="100750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8" name="Google Shape;2948;p74"/>
          <p:cNvSpPr/>
          <p:nvPr/>
        </p:nvSpPr>
        <p:spPr>
          <a:xfrm>
            <a:off x="5997587" y="4486517"/>
            <a:ext cx="69287" cy="131201"/>
          </a:xfrm>
          <a:custGeom>
            <a:avLst/>
            <a:gdLst/>
            <a:ahLst/>
            <a:cxnLst/>
            <a:rect l="l" t="t" r="r" b="b"/>
            <a:pathLst>
              <a:path w="1156" h="2189" extrusionOk="0">
                <a:moveTo>
                  <a:pt x="304" y="0"/>
                </a:moveTo>
                <a:lnTo>
                  <a:pt x="0" y="152"/>
                </a:lnTo>
                <a:lnTo>
                  <a:pt x="821" y="2189"/>
                </a:lnTo>
                <a:lnTo>
                  <a:pt x="1155" y="2037"/>
                </a:lnTo>
                <a:lnTo>
                  <a:pt x="304" y="0"/>
                </a:lnTo>
                <a:close/>
              </a:path>
            </a:pathLst>
          </a:custGeom>
          <a:solidFill>
            <a:srgbClr val="DEE4F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9" name="Google Shape;2949;p74"/>
          <p:cNvSpPr/>
          <p:nvPr/>
        </p:nvSpPr>
        <p:spPr>
          <a:xfrm>
            <a:off x="6023061" y="4581217"/>
            <a:ext cx="72943" cy="72943"/>
          </a:xfrm>
          <a:custGeom>
            <a:avLst/>
            <a:gdLst/>
            <a:ahLst/>
            <a:cxnLst/>
            <a:rect l="l" t="t" r="r" b="b"/>
            <a:pathLst>
              <a:path w="1217" h="1217" extrusionOk="0">
                <a:moveTo>
                  <a:pt x="609" y="1"/>
                </a:moveTo>
                <a:cubicBezTo>
                  <a:pt x="274" y="1"/>
                  <a:pt x="1" y="274"/>
                  <a:pt x="1" y="609"/>
                </a:cubicBezTo>
                <a:cubicBezTo>
                  <a:pt x="1" y="943"/>
                  <a:pt x="274" y="1217"/>
                  <a:pt x="609" y="1217"/>
                </a:cubicBezTo>
                <a:cubicBezTo>
                  <a:pt x="943" y="1217"/>
                  <a:pt x="1217" y="943"/>
                  <a:pt x="1217" y="609"/>
                </a:cubicBezTo>
                <a:cubicBezTo>
                  <a:pt x="1217" y="274"/>
                  <a:pt x="943" y="1"/>
                  <a:pt x="609" y="1"/>
                </a:cubicBezTo>
                <a:close/>
              </a:path>
            </a:pathLst>
          </a:custGeom>
          <a:solidFill>
            <a:srgbClr val="17171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950" name="Google Shape;2950;p74"/>
          <p:cNvGrpSpPr/>
          <p:nvPr/>
        </p:nvGrpSpPr>
        <p:grpSpPr>
          <a:xfrm>
            <a:off x="549045" y="2058101"/>
            <a:ext cx="4554907" cy="4526139"/>
            <a:chOff x="1150338" y="1510176"/>
            <a:chExt cx="3416180" cy="3394604"/>
          </a:xfrm>
        </p:grpSpPr>
        <p:sp>
          <p:nvSpPr>
            <p:cNvPr id="2951" name="Google Shape;2951;p74"/>
            <p:cNvSpPr/>
            <p:nvPr/>
          </p:nvSpPr>
          <p:spPr>
            <a:xfrm>
              <a:off x="4051362" y="3138056"/>
              <a:ext cx="51965" cy="97052"/>
            </a:xfrm>
            <a:custGeom>
              <a:avLst/>
              <a:gdLst/>
              <a:ahLst/>
              <a:cxnLst/>
              <a:rect l="l" t="t" r="r" b="b"/>
              <a:pathLst>
                <a:path w="1156" h="215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59"/>
                  </a:lnTo>
                  <a:lnTo>
                    <a:pt x="115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2" name="Google Shape;2952;p74"/>
            <p:cNvSpPr/>
            <p:nvPr/>
          </p:nvSpPr>
          <p:spPr>
            <a:xfrm>
              <a:off x="4175701" y="3087485"/>
              <a:ext cx="51965" cy="98446"/>
            </a:xfrm>
            <a:custGeom>
              <a:avLst/>
              <a:gdLst/>
              <a:ahLst/>
              <a:cxnLst/>
              <a:rect l="l" t="t" r="r" b="b"/>
              <a:pathLst>
                <a:path w="1156" h="2190" extrusionOk="0">
                  <a:moveTo>
                    <a:pt x="305" y="1"/>
                  </a:moveTo>
                  <a:lnTo>
                    <a:pt x="1" y="12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3" name="Google Shape;2953;p74"/>
            <p:cNvSpPr/>
            <p:nvPr/>
          </p:nvSpPr>
          <p:spPr>
            <a:xfrm>
              <a:off x="4309614" y="3034216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05" y="0"/>
                  </a:moveTo>
                  <a:lnTo>
                    <a:pt x="1" y="15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4" name="Google Shape;2954;p74"/>
            <p:cNvSpPr/>
            <p:nvPr/>
          </p:nvSpPr>
          <p:spPr>
            <a:xfrm>
              <a:off x="4237196" y="3465985"/>
              <a:ext cx="53314" cy="98401"/>
            </a:xfrm>
            <a:custGeom>
              <a:avLst/>
              <a:gdLst/>
              <a:ahLst/>
              <a:cxnLst/>
              <a:rect l="l" t="t" r="r" b="b"/>
              <a:pathLst>
                <a:path w="1186" h="218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89"/>
                  </a:lnTo>
                  <a:lnTo>
                    <a:pt x="118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5" name="Google Shape;2955;p74"/>
            <p:cNvSpPr/>
            <p:nvPr/>
          </p:nvSpPr>
          <p:spPr>
            <a:xfrm>
              <a:off x="4373851" y="3409974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35" y="0"/>
                  </a:moveTo>
                  <a:lnTo>
                    <a:pt x="0" y="122"/>
                  </a:lnTo>
                  <a:lnTo>
                    <a:pt x="851" y="2189"/>
                  </a:lnTo>
                  <a:lnTo>
                    <a:pt x="1155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6" name="Google Shape;2956;p74"/>
            <p:cNvSpPr/>
            <p:nvPr/>
          </p:nvSpPr>
          <p:spPr>
            <a:xfrm>
              <a:off x="4030864" y="3114816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7" name="Google Shape;2957;p74"/>
            <p:cNvSpPr/>
            <p:nvPr/>
          </p:nvSpPr>
          <p:spPr>
            <a:xfrm>
              <a:off x="4156596" y="3066987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8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943" y="1217"/>
                    <a:pt x="1216" y="943"/>
                    <a:pt x="1216" y="609"/>
                  </a:cubicBezTo>
                  <a:cubicBezTo>
                    <a:pt x="1216" y="274"/>
                    <a:pt x="943" y="1"/>
                    <a:pt x="60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8" name="Google Shape;2958;p74"/>
            <p:cNvSpPr/>
            <p:nvPr/>
          </p:nvSpPr>
          <p:spPr>
            <a:xfrm>
              <a:off x="4287767" y="3010976"/>
              <a:ext cx="56056" cy="54707"/>
            </a:xfrm>
            <a:custGeom>
              <a:avLst/>
              <a:gdLst/>
              <a:ahLst/>
              <a:cxnLst/>
              <a:rect l="l" t="t" r="r" b="b"/>
              <a:pathLst>
                <a:path w="1247" h="1217" extrusionOk="0">
                  <a:moveTo>
                    <a:pt x="639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39" y="1217"/>
                  </a:cubicBezTo>
                  <a:cubicBezTo>
                    <a:pt x="973" y="1217"/>
                    <a:pt x="1246" y="943"/>
                    <a:pt x="1246" y="609"/>
                  </a:cubicBezTo>
                  <a:cubicBezTo>
                    <a:pt x="1246" y="274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9" name="Google Shape;2959;p74"/>
            <p:cNvSpPr/>
            <p:nvPr/>
          </p:nvSpPr>
          <p:spPr>
            <a:xfrm>
              <a:off x="4390214" y="3480999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0" name="Google Shape;2960;p74"/>
            <p:cNvSpPr/>
            <p:nvPr/>
          </p:nvSpPr>
          <p:spPr>
            <a:xfrm>
              <a:off x="4256345" y="3532919"/>
              <a:ext cx="56056" cy="54797"/>
            </a:xfrm>
            <a:custGeom>
              <a:avLst/>
              <a:gdLst/>
              <a:ahLst/>
              <a:cxnLst/>
              <a:rect l="l" t="t" r="r" b="b"/>
              <a:pathLst>
                <a:path w="1247" h="1219" extrusionOk="0">
                  <a:moveTo>
                    <a:pt x="638" y="1"/>
                  </a:moveTo>
                  <a:cubicBezTo>
                    <a:pt x="304" y="1"/>
                    <a:pt x="31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625" y="1218"/>
                    <a:pt x="642" y="1219"/>
                    <a:pt x="659" y="1219"/>
                  </a:cubicBezTo>
                  <a:cubicBezTo>
                    <a:pt x="970" y="1219"/>
                    <a:pt x="1216" y="956"/>
                    <a:pt x="1216" y="639"/>
                  </a:cubicBezTo>
                  <a:cubicBezTo>
                    <a:pt x="1246" y="305"/>
                    <a:pt x="973" y="31"/>
                    <a:pt x="63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1" name="Google Shape;2961;p74"/>
            <p:cNvSpPr/>
            <p:nvPr/>
          </p:nvSpPr>
          <p:spPr>
            <a:xfrm>
              <a:off x="2060596" y="3084563"/>
              <a:ext cx="976998" cy="363711"/>
            </a:xfrm>
            <a:custGeom>
              <a:avLst/>
              <a:gdLst/>
              <a:ahLst/>
              <a:cxnLst/>
              <a:rect l="l" t="t" r="r" b="b"/>
              <a:pathLst>
                <a:path w="21734" h="8091" extrusionOk="0">
                  <a:moveTo>
                    <a:pt x="4220" y="0"/>
                  </a:moveTo>
                  <a:cubicBezTo>
                    <a:pt x="3314" y="0"/>
                    <a:pt x="2490" y="130"/>
                    <a:pt x="1611" y="400"/>
                  </a:cubicBezTo>
                  <a:cubicBezTo>
                    <a:pt x="973" y="583"/>
                    <a:pt x="456" y="1221"/>
                    <a:pt x="0" y="2102"/>
                  </a:cubicBezTo>
                  <a:cubicBezTo>
                    <a:pt x="2736" y="4078"/>
                    <a:pt x="9392" y="7726"/>
                    <a:pt x="21733" y="8090"/>
                  </a:cubicBezTo>
                  <a:cubicBezTo>
                    <a:pt x="20578" y="5871"/>
                    <a:pt x="18450" y="3349"/>
                    <a:pt x="14621" y="2285"/>
                  </a:cubicBezTo>
                  <a:cubicBezTo>
                    <a:pt x="9241" y="810"/>
                    <a:pt x="6477" y="0"/>
                    <a:pt x="4220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2" name="Google Shape;2962;p74"/>
            <p:cNvSpPr/>
            <p:nvPr/>
          </p:nvSpPr>
          <p:spPr>
            <a:xfrm>
              <a:off x="1970421" y="3371720"/>
              <a:ext cx="1128622" cy="610770"/>
            </a:xfrm>
            <a:custGeom>
              <a:avLst/>
              <a:gdLst/>
              <a:ahLst/>
              <a:cxnLst/>
              <a:rect l="l" t="t" r="r" b="b"/>
              <a:pathLst>
                <a:path w="25107" h="13587" extrusionOk="0">
                  <a:moveTo>
                    <a:pt x="699" y="0"/>
                  </a:moveTo>
                  <a:cubicBezTo>
                    <a:pt x="152" y="2949"/>
                    <a:pt x="0" y="5927"/>
                    <a:pt x="0" y="5927"/>
                  </a:cubicBezTo>
                  <a:lnTo>
                    <a:pt x="7204" y="13587"/>
                  </a:lnTo>
                  <a:lnTo>
                    <a:pt x="22949" y="12371"/>
                  </a:lnTo>
                  <a:lnTo>
                    <a:pt x="25107" y="5806"/>
                  </a:lnTo>
                  <a:cubicBezTo>
                    <a:pt x="25107" y="5806"/>
                    <a:pt x="25046" y="5259"/>
                    <a:pt x="24803" y="4407"/>
                  </a:cubicBezTo>
                  <a:cubicBezTo>
                    <a:pt x="24219" y="4439"/>
                    <a:pt x="23627" y="4453"/>
                    <a:pt x="23028" y="4453"/>
                  </a:cubicBezTo>
                  <a:cubicBezTo>
                    <a:pt x="15423" y="4453"/>
                    <a:pt x="6729" y="2057"/>
                    <a:pt x="69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3" name="Google Shape;2963;p74"/>
            <p:cNvSpPr/>
            <p:nvPr/>
          </p:nvSpPr>
          <p:spPr>
            <a:xfrm>
              <a:off x="2001843" y="3179053"/>
              <a:ext cx="1084929" cy="392885"/>
            </a:xfrm>
            <a:custGeom>
              <a:avLst/>
              <a:gdLst/>
              <a:ahLst/>
              <a:cxnLst/>
              <a:rect l="l" t="t" r="r" b="b"/>
              <a:pathLst>
                <a:path w="24135" h="8740" extrusionOk="0">
                  <a:moveTo>
                    <a:pt x="1307" y="0"/>
                  </a:moveTo>
                  <a:cubicBezTo>
                    <a:pt x="730" y="1155"/>
                    <a:pt x="304" y="2706"/>
                    <a:pt x="0" y="4286"/>
                  </a:cubicBezTo>
                  <a:cubicBezTo>
                    <a:pt x="6030" y="6343"/>
                    <a:pt x="14698" y="8739"/>
                    <a:pt x="22348" y="8739"/>
                  </a:cubicBezTo>
                  <a:cubicBezTo>
                    <a:pt x="22950" y="8739"/>
                    <a:pt x="23546" y="8725"/>
                    <a:pt x="24134" y="8693"/>
                  </a:cubicBezTo>
                  <a:cubicBezTo>
                    <a:pt x="23922" y="7964"/>
                    <a:pt x="23587" y="7022"/>
                    <a:pt x="23040" y="5988"/>
                  </a:cubicBezTo>
                  <a:cubicBezTo>
                    <a:pt x="10699" y="5624"/>
                    <a:pt x="4043" y="1976"/>
                    <a:pt x="130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4" name="Google Shape;2964;p74"/>
            <p:cNvSpPr/>
            <p:nvPr/>
          </p:nvSpPr>
          <p:spPr>
            <a:xfrm>
              <a:off x="2604386" y="3916409"/>
              <a:ext cx="1367770" cy="732906"/>
            </a:xfrm>
            <a:custGeom>
              <a:avLst/>
              <a:gdLst/>
              <a:ahLst/>
              <a:cxnLst/>
              <a:rect l="l" t="t" r="r" b="b"/>
              <a:pathLst>
                <a:path w="30427" h="16304" extrusionOk="0">
                  <a:moveTo>
                    <a:pt x="15124" y="1"/>
                  </a:moveTo>
                  <a:cubicBezTo>
                    <a:pt x="10774" y="1"/>
                    <a:pt x="7113" y="1136"/>
                    <a:pt x="7113" y="1136"/>
                  </a:cubicBezTo>
                  <a:lnTo>
                    <a:pt x="1" y="7731"/>
                  </a:lnTo>
                  <a:lnTo>
                    <a:pt x="5989" y="12078"/>
                  </a:lnTo>
                  <a:cubicBezTo>
                    <a:pt x="5989" y="12078"/>
                    <a:pt x="9518" y="16303"/>
                    <a:pt x="12936" y="16303"/>
                  </a:cubicBezTo>
                  <a:cubicBezTo>
                    <a:pt x="13297" y="16303"/>
                    <a:pt x="13658" y="16256"/>
                    <a:pt x="14013" y="16151"/>
                  </a:cubicBezTo>
                  <a:cubicBezTo>
                    <a:pt x="30427" y="13172"/>
                    <a:pt x="28238" y="3689"/>
                    <a:pt x="21794" y="1136"/>
                  </a:cubicBezTo>
                  <a:cubicBezTo>
                    <a:pt x="19646" y="285"/>
                    <a:pt x="17299" y="1"/>
                    <a:pt x="15124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5" name="Google Shape;2965;p74"/>
            <p:cNvSpPr/>
            <p:nvPr/>
          </p:nvSpPr>
          <p:spPr>
            <a:xfrm>
              <a:off x="1870671" y="4145082"/>
              <a:ext cx="1053507" cy="546532"/>
            </a:xfrm>
            <a:custGeom>
              <a:avLst/>
              <a:gdLst/>
              <a:ahLst/>
              <a:cxnLst/>
              <a:rect l="l" t="t" r="r" b="b"/>
              <a:pathLst>
                <a:path w="23436" h="12158" extrusionOk="0">
                  <a:moveTo>
                    <a:pt x="14347" y="0"/>
                  </a:moveTo>
                  <a:lnTo>
                    <a:pt x="0" y="2736"/>
                  </a:lnTo>
                  <a:cubicBezTo>
                    <a:pt x="0" y="2736"/>
                    <a:pt x="2684" y="12157"/>
                    <a:pt x="15107" y="12157"/>
                  </a:cubicBezTo>
                  <a:cubicBezTo>
                    <a:pt x="15502" y="12157"/>
                    <a:pt x="15907" y="12148"/>
                    <a:pt x="16323" y="12128"/>
                  </a:cubicBezTo>
                  <a:cubicBezTo>
                    <a:pt x="18602" y="12037"/>
                    <a:pt x="18846" y="12067"/>
                    <a:pt x="20122" y="11642"/>
                  </a:cubicBezTo>
                  <a:cubicBezTo>
                    <a:pt x="20760" y="7356"/>
                    <a:pt x="23435" y="4468"/>
                    <a:pt x="23435" y="4468"/>
                  </a:cubicBezTo>
                  <a:lnTo>
                    <a:pt x="14347" y="0"/>
                  </a:ln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6" name="Google Shape;2966;p74"/>
            <p:cNvSpPr/>
            <p:nvPr/>
          </p:nvSpPr>
          <p:spPr>
            <a:xfrm>
              <a:off x="2840791" y="3750175"/>
              <a:ext cx="317005" cy="199589"/>
            </a:xfrm>
            <a:custGeom>
              <a:avLst/>
              <a:gdLst/>
              <a:ahLst/>
              <a:cxnLst/>
              <a:rect l="l" t="t" r="r" b="b"/>
              <a:pathLst>
                <a:path w="7052" h="4440" extrusionOk="0">
                  <a:moveTo>
                    <a:pt x="6049" y="1"/>
                  </a:moveTo>
                  <a:lnTo>
                    <a:pt x="0" y="3344"/>
                  </a:lnTo>
                  <a:cubicBezTo>
                    <a:pt x="0" y="3344"/>
                    <a:pt x="2900" y="4439"/>
                    <a:pt x="6890" y="4439"/>
                  </a:cubicBezTo>
                  <a:cubicBezTo>
                    <a:pt x="6944" y="4439"/>
                    <a:pt x="6998" y="4439"/>
                    <a:pt x="7052" y="4438"/>
                  </a:cubicBezTo>
                  <a:cubicBezTo>
                    <a:pt x="6079" y="3162"/>
                    <a:pt x="5958" y="1399"/>
                    <a:pt x="604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7" name="Google Shape;2967;p74"/>
            <p:cNvSpPr/>
            <p:nvPr/>
          </p:nvSpPr>
          <p:spPr>
            <a:xfrm>
              <a:off x="3273909" y="3594414"/>
              <a:ext cx="296552" cy="327973"/>
            </a:xfrm>
            <a:custGeom>
              <a:avLst/>
              <a:gdLst/>
              <a:ahLst/>
              <a:cxnLst/>
              <a:rect l="l" t="t" r="r" b="b"/>
              <a:pathLst>
                <a:path w="6597" h="7296" extrusionOk="0">
                  <a:moveTo>
                    <a:pt x="2675" y="1"/>
                  </a:moveTo>
                  <a:lnTo>
                    <a:pt x="1" y="1490"/>
                  </a:lnTo>
                  <a:cubicBezTo>
                    <a:pt x="122" y="2888"/>
                    <a:pt x="609" y="5472"/>
                    <a:pt x="2341" y="7296"/>
                  </a:cubicBezTo>
                  <a:cubicBezTo>
                    <a:pt x="3739" y="6961"/>
                    <a:pt x="5168" y="6414"/>
                    <a:pt x="6596" y="5654"/>
                  </a:cubicBezTo>
                  <a:cubicBezTo>
                    <a:pt x="4590" y="4134"/>
                    <a:pt x="3314" y="1520"/>
                    <a:pt x="267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8" name="Google Shape;2968;p74"/>
            <p:cNvSpPr/>
            <p:nvPr/>
          </p:nvSpPr>
          <p:spPr>
            <a:xfrm>
              <a:off x="3108573" y="3661349"/>
              <a:ext cx="269221" cy="288370"/>
            </a:xfrm>
            <a:custGeom>
              <a:avLst/>
              <a:gdLst/>
              <a:ahLst/>
              <a:cxnLst/>
              <a:rect l="l" t="t" r="r" b="b"/>
              <a:pathLst>
                <a:path w="5989" h="6415" extrusionOk="0">
                  <a:moveTo>
                    <a:pt x="3648" y="1"/>
                  </a:moveTo>
                  <a:lnTo>
                    <a:pt x="92" y="1977"/>
                  </a:lnTo>
                  <a:cubicBezTo>
                    <a:pt x="1" y="3375"/>
                    <a:pt x="122" y="5138"/>
                    <a:pt x="1095" y="6414"/>
                  </a:cubicBezTo>
                  <a:cubicBezTo>
                    <a:pt x="2615" y="6414"/>
                    <a:pt x="4287" y="6262"/>
                    <a:pt x="5989" y="5807"/>
                  </a:cubicBezTo>
                  <a:cubicBezTo>
                    <a:pt x="4287" y="3983"/>
                    <a:pt x="3800" y="1399"/>
                    <a:pt x="364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9" name="Google Shape;2969;p74"/>
            <p:cNvSpPr/>
            <p:nvPr/>
          </p:nvSpPr>
          <p:spPr>
            <a:xfrm>
              <a:off x="3394157" y="3584255"/>
              <a:ext cx="371712" cy="264366"/>
            </a:xfrm>
            <a:custGeom>
              <a:avLst/>
              <a:gdLst/>
              <a:ahLst/>
              <a:cxnLst/>
              <a:rect l="l" t="t" r="r" b="b"/>
              <a:pathLst>
                <a:path w="8269" h="5881" extrusionOk="0">
                  <a:moveTo>
                    <a:pt x="1609" y="0"/>
                  </a:moveTo>
                  <a:cubicBezTo>
                    <a:pt x="787" y="0"/>
                    <a:pt x="244" y="75"/>
                    <a:pt x="244" y="75"/>
                  </a:cubicBezTo>
                  <a:lnTo>
                    <a:pt x="0" y="227"/>
                  </a:lnTo>
                  <a:cubicBezTo>
                    <a:pt x="639" y="1746"/>
                    <a:pt x="1915" y="4360"/>
                    <a:pt x="3921" y="5880"/>
                  </a:cubicBezTo>
                  <a:cubicBezTo>
                    <a:pt x="5411" y="5090"/>
                    <a:pt x="6870" y="4026"/>
                    <a:pt x="8268" y="2658"/>
                  </a:cubicBezTo>
                  <a:cubicBezTo>
                    <a:pt x="6575" y="360"/>
                    <a:pt x="3417" y="0"/>
                    <a:pt x="160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0" name="Google Shape;2970;p74"/>
            <p:cNvSpPr/>
            <p:nvPr/>
          </p:nvSpPr>
          <p:spPr>
            <a:xfrm>
              <a:off x="2219098" y="4600047"/>
              <a:ext cx="776105" cy="304733"/>
            </a:xfrm>
            <a:custGeom>
              <a:avLst/>
              <a:gdLst/>
              <a:ahLst/>
              <a:cxnLst/>
              <a:rect l="l" t="t" r="r" b="b"/>
              <a:pathLst>
                <a:path w="17265" h="6779" extrusionOk="0">
                  <a:moveTo>
                    <a:pt x="2979" y="1"/>
                  </a:moveTo>
                  <a:lnTo>
                    <a:pt x="2979" y="1"/>
                  </a:lnTo>
                  <a:cubicBezTo>
                    <a:pt x="0" y="973"/>
                    <a:pt x="1763" y="6779"/>
                    <a:pt x="6140" y="6779"/>
                  </a:cubicBezTo>
                  <a:cubicBezTo>
                    <a:pt x="10760" y="6779"/>
                    <a:pt x="17265" y="2463"/>
                    <a:pt x="17265" y="2463"/>
                  </a:cubicBezTo>
                  <a:lnTo>
                    <a:pt x="16566" y="1581"/>
                  </a:lnTo>
                  <a:cubicBezTo>
                    <a:pt x="14669" y="2630"/>
                    <a:pt x="9963" y="5031"/>
                    <a:pt x="6506" y="5031"/>
                  </a:cubicBezTo>
                  <a:cubicBezTo>
                    <a:pt x="5754" y="5031"/>
                    <a:pt x="5060" y="4917"/>
                    <a:pt x="4468" y="4651"/>
                  </a:cubicBezTo>
                  <a:cubicBezTo>
                    <a:pt x="2949" y="3983"/>
                    <a:pt x="2918" y="1338"/>
                    <a:pt x="297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1" name="Google Shape;2971;p74"/>
            <p:cNvSpPr/>
            <p:nvPr/>
          </p:nvSpPr>
          <p:spPr>
            <a:xfrm>
              <a:off x="2348876" y="4585032"/>
              <a:ext cx="240541" cy="241170"/>
            </a:xfrm>
            <a:custGeom>
              <a:avLst/>
              <a:gdLst/>
              <a:ahLst/>
              <a:cxnLst/>
              <a:rect l="l" t="t" r="r" b="b"/>
              <a:pathLst>
                <a:path w="5351" h="5365" extrusionOk="0">
                  <a:moveTo>
                    <a:pt x="2828" y="0"/>
                  </a:moveTo>
                  <a:cubicBezTo>
                    <a:pt x="2068" y="92"/>
                    <a:pt x="1369" y="183"/>
                    <a:pt x="730" y="213"/>
                  </a:cubicBezTo>
                  <a:cubicBezTo>
                    <a:pt x="487" y="244"/>
                    <a:pt x="305" y="274"/>
                    <a:pt x="92" y="365"/>
                  </a:cubicBezTo>
                  <a:cubicBezTo>
                    <a:pt x="1" y="1672"/>
                    <a:pt x="62" y="4317"/>
                    <a:pt x="1581" y="4985"/>
                  </a:cubicBezTo>
                  <a:cubicBezTo>
                    <a:pt x="2156" y="5253"/>
                    <a:pt x="2839" y="5365"/>
                    <a:pt x="3578" y="5365"/>
                  </a:cubicBezTo>
                  <a:cubicBezTo>
                    <a:pt x="4011" y="5365"/>
                    <a:pt x="4464" y="5326"/>
                    <a:pt x="4925" y="5259"/>
                  </a:cubicBezTo>
                  <a:cubicBezTo>
                    <a:pt x="5350" y="2128"/>
                    <a:pt x="3952" y="669"/>
                    <a:pt x="2828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2" name="Google Shape;2972;p74"/>
            <p:cNvSpPr/>
            <p:nvPr/>
          </p:nvSpPr>
          <p:spPr>
            <a:xfrm>
              <a:off x="2475957" y="4515356"/>
              <a:ext cx="487825" cy="306082"/>
            </a:xfrm>
            <a:custGeom>
              <a:avLst/>
              <a:gdLst/>
              <a:ahLst/>
              <a:cxnLst/>
              <a:rect l="l" t="t" r="r" b="b"/>
              <a:pathLst>
                <a:path w="10852" h="6809" extrusionOk="0">
                  <a:moveTo>
                    <a:pt x="8147" y="0"/>
                  </a:moveTo>
                  <a:cubicBezTo>
                    <a:pt x="8147" y="0"/>
                    <a:pt x="3678" y="1034"/>
                    <a:pt x="1" y="1550"/>
                  </a:cubicBezTo>
                  <a:cubicBezTo>
                    <a:pt x="1125" y="2219"/>
                    <a:pt x="2523" y="3678"/>
                    <a:pt x="2098" y="6809"/>
                  </a:cubicBezTo>
                  <a:cubicBezTo>
                    <a:pt x="5350" y="6353"/>
                    <a:pt x="9180" y="4377"/>
                    <a:pt x="10852" y="3465"/>
                  </a:cubicBezTo>
                  <a:lnTo>
                    <a:pt x="814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973" name="Google Shape;2973;p74"/>
            <p:cNvGrpSpPr/>
            <p:nvPr/>
          </p:nvGrpSpPr>
          <p:grpSpPr>
            <a:xfrm rot="182285">
              <a:off x="1197024" y="1577216"/>
              <a:ext cx="2578355" cy="1830116"/>
              <a:chOff x="1197058" y="1577171"/>
              <a:chExt cx="2578341" cy="1830106"/>
            </a:xfrm>
          </p:grpSpPr>
          <p:sp>
            <p:nvSpPr>
              <p:cNvPr id="2974" name="Google Shape;2974;p74"/>
              <p:cNvSpPr/>
              <p:nvPr/>
            </p:nvSpPr>
            <p:spPr>
              <a:xfrm>
                <a:off x="1197058" y="1738236"/>
                <a:ext cx="2578341" cy="1380716"/>
              </a:xfrm>
              <a:custGeom>
                <a:avLst/>
                <a:gdLst/>
                <a:ahLst/>
                <a:cxnLst/>
                <a:rect l="l" t="t" r="r" b="b"/>
                <a:pathLst>
                  <a:path w="57357" h="30715" extrusionOk="0">
                    <a:moveTo>
                      <a:pt x="32117" y="0"/>
                    </a:moveTo>
                    <a:cubicBezTo>
                      <a:pt x="29328" y="0"/>
                      <a:pt x="26961" y="958"/>
                      <a:pt x="26961" y="958"/>
                    </a:cubicBezTo>
                    <a:cubicBezTo>
                      <a:pt x="26080" y="1322"/>
                      <a:pt x="24864" y="1231"/>
                      <a:pt x="23922" y="1414"/>
                    </a:cubicBezTo>
                    <a:cubicBezTo>
                      <a:pt x="22615" y="1657"/>
                      <a:pt x="21277" y="1961"/>
                      <a:pt x="20031" y="2417"/>
                    </a:cubicBezTo>
                    <a:cubicBezTo>
                      <a:pt x="18146" y="3085"/>
                      <a:pt x="16383" y="4119"/>
                      <a:pt x="15137" y="5669"/>
                    </a:cubicBezTo>
                    <a:cubicBezTo>
                      <a:pt x="13557" y="7614"/>
                      <a:pt x="13769" y="9590"/>
                      <a:pt x="13161" y="11839"/>
                    </a:cubicBezTo>
                    <a:cubicBezTo>
                      <a:pt x="12736" y="13389"/>
                      <a:pt x="11824" y="14818"/>
                      <a:pt x="10791" y="16034"/>
                    </a:cubicBezTo>
                    <a:cubicBezTo>
                      <a:pt x="8967" y="18253"/>
                      <a:pt x="6566" y="20046"/>
                      <a:pt x="4012" y="21353"/>
                    </a:cubicBezTo>
                    <a:cubicBezTo>
                      <a:pt x="547" y="23086"/>
                      <a:pt x="0" y="28435"/>
                      <a:pt x="547" y="30685"/>
                    </a:cubicBezTo>
                    <a:cubicBezTo>
                      <a:pt x="861" y="30705"/>
                      <a:pt x="1226" y="30715"/>
                      <a:pt x="1636" y="30715"/>
                    </a:cubicBezTo>
                    <a:cubicBezTo>
                      <a:pt x="2455" y="30715"/>
                      <a:pt x="3455" y="30674"/>
                      <a:pt x="4590" y="30593"/>
                    </a:cubicBezTo>
                    <a:cubicBezTo>
                      <a:pt x="4468" y="29043"/>
                      <a:pt x="4651" y="27493"/>
                      <a:pt x="5411" y="25912"/>
                    </a:cubicBezTo>
                    <a:lnTo>
                      <a:pt x="5411" y="25912"/>
                    </a:lnTo>
                    <a:cubicBezTo>
                      <a:pt x="5107" y="27250"/>
                      <a:pt x="5411" y="29286"/>
                      <a:pt x="5654" y="30472"/>
                    </a:cubicBezTo>
                    <a:cubicBezTo>
                      <a:pt x="7994" y="30259"/>
                      <a:pt x="10791" y="29864"/>
                      <a:pt x="13769" y="29408"/>
                    </a:cubicBezTo>
                    <a:lnTo>
                      <a:pt x="13769" y="26976"/>
                    </a:lnTo>
                    <a:lnTo>
                      <a:pt x="14833" y="29226"/>
                    </a:lnTo>
                    <a:cubicBezTo>
                      <a:pt x="23222" y="27827"/>
                      <a:pt x="32645" y="25639"/>
                      <a:pt x="36961" y="23663"/>
                    </a:cubicBezTo>
                    <a:cubicBezTo>
                      <a:pt x="40335" y="22143"/>
                      <a:pt x="44834" y="20897"/>
                      <a:pt x="48755" y="20016"/>
                    </a:cubicBezTo>
                    <a:lnTo>
                      <a:pt x="47326" y="16429"/>
                    </a:lnTo>
                    <a:lnTo>
                      <a:pt x="47326" y="16429"/>
                    </a:lnTo>
                    <a:cubicBezTo>
                      <a:pt x="47327" y="16429"/>
                      <a:pt x="48846" y="17341"/>
                      <a:pt x="50396" y="19651"/>
                    </a:cubicBezTo>
                    <a:cubicBezTo>
                      <a:pt x="51612" y="19377"/>
                      <a:pt x="52737" y="19134"/>
                      <a:pt x="53709" y="18952"/>
                    </a:cubicBezTo>
                    <a:lnTo>
                      <a:pt x="53466" y="17159"/>
                    </a:lnTo>
                    <a:lnTo>
                      <a:pt x="54652" y="18769"/>
                    </a:lnTo>
                    <a:cubicBezTo>
                      <a:pt x="56323" y="18466"/>
                      <a:pt x="57357" y="18314"/>
                      <a:pt x="57357" y="18314"/>
                    </a:cubicBezTo>
                    <a:cubicBezTo>
                      <a:pt x="57357" y="18314"/>
                      <a:pt x="56597" y="11201"/>
                      <a:pt x="51430" y="10350"/>
                    </a:cubicBezTo>
                    <a:cubicBezTo>
                      <a:pt x="46293" y="9499"/>
                      <a:pt x="44803" y="11657"/>
                      <a:pt x="38967" y="3268"/>
                    </a:cubicBezTo>
                    <a:cubicBezTo>
                      <a:pt x="37178" y="695"/>
                      <a:pt x="34494" y="0"/>
                      <a:pt x="32117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5" name="Google Shape;2975;p74"/>
              <p:cNvSpPr/>
              <p:nvPr/>
            </p:nvSpPr>
            <p:spPr>
              <a:xfrm>
                <a:off x="1434767" y="2107835"/>
                <a:ext cx="2176690" cy="986528"/>
              </a:xfrm>
              <a:custGeom>
                <a:avLst/>
                <a:gdLst/>
                <a:ahLst/>
                <a:cxnLst/>
                <a:rect l="l" t="t" r="r" b="b"/>
                <a:pathLst>
                  <a:path w="48422" h="21946" extrusionOk="0">
                    <a:moveTo>
                      <a:pt x="34227" y="0"/>
                    </a:moveTo>
                    <a:cubicBezTo>
                      <a:pt x="34227" y="0"/>
                      <a:pt x="26628" y="3769"/>
                      <a:pt x="13314" y="9362"/>
                    </a:cubicBezTo>
                    <a:cubicBezTo>
                      <a:pt x="1" y="14985"/>
                      <a:pt x="3162" y="21946"/>
                      <a:pt x="3162" y="21946"/>
                    </a:cubicBezTo>
                    <a:cubicBezTo>
                      <a:pt x="3162" y="21946"/>
                      <a:pt x="5290" y="21672"/>
                      <a:pt x="8421" y="21186"/>
                    </a:cubicBezTo>
                    <a:lnTo>
                      <a:pt x="8481" y="18724"/>
                    </a:lnTo>
                    <a:lnTo>
                      <a:pt x="9515" y="21004"/>
                    </a:lnTo>
                    <a:cubicBezTo>
                      <a:pt x="14804" y="20122"/>
                      <a:pt x="22311" y="18694"/>
                      <a:pt x="27600" y="16931"/>
                    </a:cubicBezTo>
                    <a:cubicBezTo>
                      <a:pt x="33163" y="14529"/>
                      <a:pt x="39272" y="12827"/>
                      <a:pt x="43406" y="11824"/>
                    </a:cubicBezTo>
                    <a:lnTo>
                      <a:pt x="42038" y="8207"/>
                    </a:lnTo>
                    <a:lnTo>
                      <a:pt x="42038" y="8207"/>
                    </a:lnTo>
                    <a:cubicBezTo>
                      <a:pt x="42039" y="8207"/>
                      <a:pt x="43710" y="9332"/>
                      <a:pt x="45169" y="11429"/>
                    </a:cubicBezTo>
                    <a:cubicBezTo>
                      <a:pt x="47175" y="10973"/>
                      <a:pt x="48421" y="10730"/>
                      <a:pt x="48421" y="10730"/>
                    </a:cubicBezTo>
                    <a:cubicBezTo>
                      <a:pt x="48421" y="10730"/>
                      <a:pt x="48239" y="5927"/>
                      <a:pt x="43588" y="5076"/>
                    </a:cubicBezTo>
                    <a:cubicBezTo>
                      <a:pt x="38968" y="4225"/>
                      <a:pt x="34227" y="0"/>
                      <a:pt x="34227" y="0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6" name="Google Shape;2976;p74"/>
              <p:cNvSpPr/>
              <p:nvPr/>
            </p:nvSpPr>
            <p:spPr>
              <a:xfrm>
                <a:off x="1923940" y="1820139"/>
                <a:ext cx="1049416" cy="708586"/>
              </a:xfrm>
              <a:custGeom>
                <a:avLst/>
                <a:gdLst/>
                <a:ahLst/>
                <a:cxnLst/>
                <a:rect l="l" t="t" r="r" b="b"/>
                <a:pathLst>
                  <a:path w="23345" h="15763" extrusionOk="0">
                    <a:moveTo>
                      <a:pt x="15712" y="0"/>
                    </a:moveTo>
                    <a:cubicBezTo>
                      <a:pt x="14925" y="0"/>
                      <a:pt x="14127" y="123"/>
                      <a:pt x="13344" y="382"/>
                    </a:cubicBezTo>
                    <a:lnTo>
                      <a:pt x="6110" y="2783"/>
                    </a:lnTo>
                    <a:cubicBezTo>
                      <a:pt x="2159" y="4090"/>
                      <a:pt x="1" y="8406"/>
                      <a:pt x="1308" y="12388"/>
                    </a:cubicBezTo>
                    <a:lnTo>
                      <a:pt x="2432" y="15762"/>
                    </a:lnTo>
                    <a:cubicBezTo>
                      <a:pt x="4925" y="13969"/>
                      <a:pt x="11794" y="8498"/>
                      <a:pt x="11703" y="3026"/>
                    </a:cubicBezTo>
                    <a:lnTo>
                      <a:pt x="11703" y="3026"/>
                    </a:lnTo>
                    <a:cubicBezTo>
                      <a:pt x="13704" y="5001"/>
                      <a:pt x="17920" y="6470"/>
                      <a:pt x="21887" y="6470"/>
                    </a:cubicBezTo>
                    <a:cubicBezTo>
                      <a:pt x="22378" y="6470"/>
                      <a:pt x="22866" y="6447"/>
                      <a:pt x="23345" y="6400"/>
                    </a:cubicBezTo>
                    <a:lnTo>
                      <a:pt x="22949" y="5184"/>
                    </a:lnTo>
                    <a:cubicBezTo>
                      <a:pt x="21901" y="2016"/>
                      <a:pt x="18898" y="0"/>
                      <a:pt x="15712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7" name="Google Shape;2977;p74"/>
              <p:cNvSpPr/>
              <p:nvPr/>
            </p:nvSpPr>
            <p:spPr>
              <a:xfrm>
                <a:off x="2033265" y="1964347"/>
                <a:ext cx="1102685" cy="1442930"/>
              </a:xfrm>
              <a:custGeom>
                <a:avLst/>
                <a:gdLst/>
                <a:ahLst/>
                <a:cxnLst/>
                <a:rect l="l" t="t" r="r" b="b"/>
                <a:pathLst>
                  <a:path w="24530" h="32099" extrusionOk="0">
                    <a:moveTo>
                      <a:pt x="9271" y="1"/>
                    </a:moveTo>
                    <a:cubicBezTo>
                      <a:pt x="9210" y="5411"/>
                      <a:pt x="2462" y="10761"/>
                      <a:pt x="0" y="12554"/>
                    </a:cubicBezTo>
                    <a:lnTo>
                      <a:pt x="1824" y="18025"/>
                    </a:lnTo>
                    <a:cubicBezTo>
                      <a:pt x="3040" y="21734"/>
                      <a:pt x="6414" y="24165"/>
                      <a:pt x="10122" y="24408"/>
                    </a:cubicBezTo>
                    <a:lnTo>
                      <a:pt x="9697" y="25685"/>
                    </a:lnTo>
                    <a:lnTo>
                      <a:pt x="7447" y="25381"/>
                    </a:lnTo>
                    <a:lnTo>
                      <a:pt x="7447" y="25381"/>
                    </a:lnTo>
                    <a:cubicBezTo>
                      <a:pt x="7447" y="25381"/>
                      <a:pt x="8147" y="32098"/>
                      <a:pt x="14560" y="32098"/>
                    </a:cubicBezTo>
                    <a:cubicBezTo>
                      <a:pt x="20973" y="32098"/>
                      <a:pt x="19514" y="28299"/>
                      <a:pt x="19514" y="28299"/>
                    </a:cubicBezTo>
                    <a:lnTo>
                      <a:pt x="17782" y="27630"/>
                    </a:lnTo>
                    <a:cubicBezTo>
                      <a:pt x="17448" y="27692"/>
                      <a:pt x="17147" y="27722"/>
                      <a:pt x="16877" y="27722"/>
                    </a:cubicBezTo>
                    <a:cubicBezTo>
                      <a:pt x="14237" y="27722"/>
                      <a:pt x="14456" y="24884"/>
                      <a:pt x="14925" y="21521"/>
                    </a:cubicBezTo>
                    <a:cubicBezTo>
                      <a:pt x="24530" y="18451"/>
                      <a:pt x="20061" y="7752"/>
                      <a:pt x="18542" y="5198"/>
                    </a:cubicBezTo>
                    <a:cubicBezTo>
                      <a:pt x="13678" y="4834"/>
                      <a:pt x="10669" y="1824"/>
                      <a:pt x="9271" y="1"/>
                    </a:cubicBezTo>
                    <a:close/>
                  </a:path>
                </a:pathLst>
              </a:custGeom>
              <a:solidFill>
                <a:srgbClr val="FFB89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8" name="Google Shape;2978;p74"/>
              <p:cNvSpPr/>
              <p:nvPr/>
            </p:nvSpPr>
            <p:spPr>
              <a:xfrm>
                <a:off x="2445602" y="1956165"/>
                <a:ext cx="709171" cy="1254400"/>
              </a:xfrm>
              <a:custGeom>
                <a:avLst/>
                <a:gdLst/>
                <a:ahLst/>
                <a:cxnLst/>
                <a:rect l="l" t="t" r="r" b="b"/>
                <a:pathLst>
                  <a:path w="15776" h="27905" extrusionOk="0">
                    <a:moveTo>
                      <a:pt x="0" y="0"/>
                    </a:moveTo>
                    <a:cubicBezTo>
                      <a:pt x="0" y="61"/>
                      <a:pt x="0" y="122"/>
                      <a:pt x="0" y="183"/>
                    </a:cubicBezTo>
                    <a:cubicBezTo>
                      <a:pt x="1398" y="2006"/>
                      <a:pt x="4407" y="5016"/>
                      <a:pt x="9271" y="5380"/>
                    </a:cubicBezTo>
                    <a:cubicBezTo>
                      <a:pt x="10760" y="7934"/>
                      <a:pt x="15259" y="18633"/>
                      <a:pt x="5654" y="21703"/>
                    </a:cubicBezTo>
                    <a:cubicBezTo>
                      <a:pt x="5185" y="25066"/>
                      <a:pt x="4966" y="27904"/>
                      <a:pt x="7606" y="27904"/>
                    </a:cubicBezTo>
                    <a:cubicBezTo>
                      <a:pt x="7876" y="27904"/>
                      <a:pt x="8177" y="27874"/>
                      <a:pt x="8511" y="27812"/>
                    </a:cubicBezTo>
                    <a:lnTo>
                      <a:pt x="7964" y="27600"/>
                    </a:lnTo>
                    <a:lnTo>
                      <a:pt x="8450" y="22767"/>
                    </a:lnTo>
                    <a:cubicBezTo>
                      <a:pt x="13222" y="21064"/>
                      <a:pt x="15775" y="15836"/>
                      <a:pt x="14195" y="11034"/>
                    </a:cubicBezTo>
                    <a:lnTo>
                      <a:pt x="11642" y="3374"/>
                    </a:lnTo>
                    <a:cubicBezTo>
                      <a:pt x="11163" y="3421"/>
                      <a:pt x="10675" y="3444"/>
                      <a:pt x="10184" y="3444"/>
                    </a:cubicBezTo>
                    <a:cubicBezTo>
                      <a:pt x="6217" y="3444"/>
                      <a:pt x="2001" y="1975"/>
                      <a:pt x="0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9" name="Google Shape;2979;p74"/>
              <p:cNvSpPr/>
              <p:nvPr/>
            </p:nvSpPr>
            <p:spPr>
              <a:xfrm>
                <a:off x="2346134" y="2378269"/>
                <a:ext cx="43784" cy="73992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6" extrusionOk="0">
                    <a:moveTo>
                      <a:pt x="421" y="1"/>
                    </a:moveTo>
                    <a:cubicBezTo>
                      <a:pt x="413" y="1"/>
                      <a:pt x="404" y="1"/>
                      <a:pt x="396" y="3"/>
                    </a:cubicBezTo>
                    <a:cubicBezTo>
                      <a:pt x="153" y="33"/>
                      <a:pt x="1" y="428"/>
                      <a:pt x="62" y="884"/>
                    </a:cubicBezTo>
                    <a:cubicBezTo>
                      <a:pt x="91" y="1321"/>
                      <a:pt x="315" y="1646"/>
                      <a:pt x="548" y="1646"/>
                    </a:cubicBezTo>
                    <a:cubicBezTo>
                      <a:pt x="558" y="1646"/>
                      <a:pt x="568" y="1645"/>
                      <a:pt x="578" y="1644"/>
                    </a:cubicBezTo>
                    <a:cubicBezTo>
                      <a:pt x="822" y="1614"/>
                      <a:pt x="974" y="1218"/>
                      <a:pt x="913" y="793"/>
                    </a:cubicBezTo>
                    <a:cubicBezTo>
                      <a:pt x="854" y="355"/>
                      <a:pt x="628" y="1"/>
                      <a:pt x="421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0" name="Google Shape;2980;p74"/>
              <p:cNvSpPr/>
              <p:nvPr/>
            </p:nvSpPr>
            <p:spPr>
              <a:xfrm>
                <a:off x="2857154" y="2262202"/>
                <a:ext cx="43784" cy="73947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5" extrusionOk="0">
                    <a:moveTo>
                      <a:pt x="396" y="1"/>
                    </a:moveTo>
                    <a:cubicBezTo>
                      <a:pt x="153" y="31"/>
                      <a:pt x="1" y="426"/>
                      <a:pt x="62" y="882"/>
                    </a:cubicBezTo>
                    <a:cubicBezTo>
                      <a:pt x="91" y="1319"/>
                      <a:pt x="315" y="1644"/>
                      <a:pt x="548" y="1644"/>
                    </a:cubicBezTo>
                    <a:cubicBezTo>
                      <a:pt x="558" y="1644"/>
                      <a:pt x="568" y="1644"/>
                      <a:pt x="578" y="1642"/>
                    </a:cubicBezTo>
                    <a:cubicBezTo>
                      <a:pt x="822" y="1612"/>
                      <a:pt x="974" y="1247"/>
                      <a:pt x="913" y="791"/>
                    </a:cubicBezTo>
                    <a:cubicBezTo>
                      <a:pt x="852" y="335"/>
                      <a:pt x="609" y="1"/>
                      <a:pt x="39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1" name="Google Shape;2981;p74"/>
              <p:cNvSpPr/>
              <p:nvPr/>
            </p:nvSpPr>
            <p:spPr>
              <a:xfrm>
                <a:off x="2714295" y="2280812"/>
                <a:ext cx="122406" cy="196128"/>
              </a:xfrm>
              <a:custGeom>
                <a:avLst/>
                <a:gdLst/>
                <a:ahLst/>
                <a:cxnLst/>
                <a:rect l="l" t="t" r="r" b="b"/>
                <a:pathLst>
                  <a:path w="2723" h="4363" extrusionOk="0">
                    <a:moveTo>
                      <a:pt x="326" y="1"/>
                    </a:moveTo>
                    <a:cubicBezTo>
                      <a:pt x="161" y="1"/>
                      <a:pt x="1" y="215"/>
                      <a:pt x="139" y="377"/>
                    </a:cubicBezTo>
                    <a:cubicBezTo>
                      <a:pt x="815" y="1194"/>
                      <a:pt x="1465" y="1985"/>
                      <a:pt x="2138" y="2774"/>
                    </a:cubicBezTo>
                    <a:lnTo>
                      <a:pt x="2138" y="2774"/>
                    </a:lnTo>
                    <a:cubicBezTo>
                      <a:pt x="1567" y="3156"/>
                      <a:pt x="978" y="3557"/>
                      <a:pt x="413" y="3933"/>
                    </a:cubicBezTo>
                    <a:cubicBezTo>
                      <a:pt x="208" y="4062"/>
                      <a:pt x="327" y="4363"/>
                      <a:pt x="515" y="4363"/>
                    </a:cubicBezTo>
                    <a:cubicBezTo>
                      <a:pt x="550" y="4363"/>
                      <a:pt x="588" y="4352"/>
                      <a:pt x="626" y="4329"/>
                    </a:cubicBezTo>
                    <a:cubicBezTo>
                      <a:pt x="1264" y="3873"/>
                      <a:pt x="1902" y="3447"/>
                      <a:pt x="2571" y="3022"/>
                    </a:cubicBezTo>
                    <a:cubicBezTo>
                      <a:pt x="2693" y="2930"/>
                      <a:pt x="2723" y="2778"/>
                      <a:pt x="2601" y="2657"/>
                    </a:cubicBezTo>
                    <a:cubicBezTo>
                      <a:pt x="1902" y="1806"/>
                      <a:pt x="1173" y="955"/>
                      <a:pt x="474" y="73"/>
                    </a:cubicBezTo>
                    <a:cubicBezTo>
                      <a:pt x="430" y="22"/>
                      <a:pt x="378" y="1"/>
                      <a:pt x="32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2" name="Google Shape;2982;p74"/>
              <p:cNvSpPr/>
              <p:nvPr/>
            </p:nvSpPr>
            <p:spPr>
              <a:xfrm>
                <a:off x="2250520" y="2500540"/>
                <a:ext cx="214558" cy="202466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4504" extrusionOk="0">
                    <a:moveTo>
                      <a:pt x="2384" y="1"/>
                    </a:moveTo>
                    <a:cubicBezTo>
                      <a:pt x="2290" y="1"/>
                      <a:pt x="2194" y="6"/>
                      <a:pt x="2098" y="18"/>
                    </a:cubicBezTo>
                    <a:cubicBezTo>
                      <a:pt x="851" y="170"/>
                      <a:pt x="0" y="1264"/>
                      <a:pt x="152" y="2511"/>
                    </a:cubicBezTo>
                    <a:cubicBezTo>
                      <a:pt x="293" y="3663"/>
                      <a:pt x="1239" y="4503"/>
                      <a:pt x="2366" y="4503"/>
                    </a:cubicBezTo>
                    <a:cubicBezTo>
                      <a:pt x="2458" y="4503"/>
                      <a:pt x="2551" y="4498"/>
                      <a:pt x="2645" y="4486"/>
                    </a:cubicBezTo>
                    <a:cubicBezTo>
                      <a:pt x="3891" y="4334"/>
                      <a:pt x="4772" y="3210"/>
                      <a:pt x="4620" y="1963"/>
                    </a:cubicBezTo>
                    <a:cubicBezTo>
                      <a:pt x="4452" y="814"/>
                      <a:pt x="3508" y="1"/>
                      <a:pt x="2384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3" name="Google Shape;2983;p74"/>
              <p:cNvSpPr/>
              <p:nvPr/>
            </p:nvSpPr>
            <p:spPr>
              <a:xfrm>
                <a:off x="2866729" y="2370762"/>
                <a:ext cx="215952" cy="203815"/>
              </a:xfrm>
              <a:custGeom>
                <a:avLst/>
                <a:gdLst/>
                <a:ahLst/>
                <a:cxnLst/>
                <a:rect l="l" t="t" r="r" b="b"/>
                <a:pathLst>
                  <a:path w="4804" h="4534" extrusionOk="0">
                    <a:moveTo>
                      <a:pt x="2408" y="1"/>
                    </a:moveTo>
                    <a:cubicBezTo>
                      <a:pt x="2316" y="1"/>
                      <a:pt x="2222" y="6"/>
                      <a:pt x="2128" y="18"/>
                    </a:cubicBezTo>
                    <a:cubicBezTo>
                      <a:pt x="882" y="170"/>
                      <a:pt x="1" y="1294"/>
                      <a:pt x="153" y="2540"/>
                    </a:cubicBezTo>
                    <a:cubicBezTo>
                      <a:pt x="293" y="3693"/>
                      <a:pt x="1265" y="4533"/>
                      <a:pt x="2396" y="4533"/>
                    </a:cubicBezTo>
                    <a:cubicBezTo>
                      <a:pt x="2488" y="4533"/>
                      <a:pt x="2582" y="4528"/>
                      <a:pt x="2676" y="4516"/>
                    </a:cubicBezTo>
                    <a:cubicBezTo>
                      <a:pt x="3922" y="4364"/>
                      <a:pt x="4803" y="3240"/>
                      <a:pt x="4651" y="1993"/>
                    </a:cubicBezTo>
                    <a:cubicBezTo>
                      <a:pt x="4511" y="841"/>
                      <a:pt x="3539" y="1"/>
                      <a:pt x="2408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4" name="Google Shape;2984;p74"/>
              <p:cNvSpPr/>
              <p:nvPr/>
            </p:nvSpPr>
            <p:spPr>
              <a:xfrm>
                <a:off x="2523786" y="2655671"/>
                <a:ext cx="122990" cy="30163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671" extrusionOk="0">
                    <a:moveTo>
                      <a:pt x="1059" y="0"/>
                    </a:moveTo>
                    <a:cubicBezTo>
                      <a:pt x="804" y="0"/>
                      <a:pt x="549" y="32"/>
                      <a:pt x="304" y="93"/>
                    </a:cubicBezTo>
                    <a:cubicBezTo>
                      <a:pt x="183" y="123"/>
                      <a:pt x="92" y="184"/>
                      <a:pt x="0" y="245"/>
                    </a:cubicBezTo>
                    <a:cubicBezTo>
                      <a:pt x="456" y="488"/>
                      <a:pt x="1034" y="640"/>
                      <a:pt x="1763" y="671"/>
                    </a:cubicBezTo>
                    <a:cubicBezTo>
                      <a:pt x="2098" y="671"/>
                      <a:pt x="2402" y="640"/>
                      <a:pt x="2736" y="579"/>
                    </a:cubicBezTo>
                    <a:cubicBezTo>
                      <a:pt x="2554" y="427"/>
                      <a:pt x="2371" y="306"/>
                      <a:pt x="2158" y="215"/>
                    </a:cubicBezTo>
                    <a:cubicBezTo>
                      <a:pt x="1814" y="69"/>
                      <a:pt x="1437" y="0"/>
                      <a:pt x="1059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5" name="Google Shape;2985;p74"/>
              <p:cNvSpPr/>
              <p:nvPr/>
            </p:nvSpPr>
            <p:spPr>
              <a:xfrm>
                <a:off x="2462291" y="2556776"/>
                <a:ext cx="278795" cy="124968"/>
              </a:xfrm>
              <a:custGeom>
                <a:avLst/>
                <a:gdLst/>
                <a:ahLst/>
                <a:cxnLst/>
                <a:rect l="l" t="t" r="r" b="b"/>
                <a:pathLst>
                  <a:path w="6202" h="2780" extrusionOk="0">
                    <a:moveTo>
                      <a:pt x="1038" y="1"/>
                    </a:moveTo>
                    <a:cubicBezTo>
                      <a:pt x="795" y="1"/>
                      <a:pt x="560" y="111"/>
                      <a:pt x="335" y="409"/>
                    </a:cubicBezTo>
                    <a:cubicBezTo>
                      <a:pt x="1" y="864"/>
                      <a:pt x="244" y="1867"/>
                      <a:pt x="1368" y="2445"/>
                    </a:cubicBezTo>
                    <a:cubicBezTo>
                      <a:pt x="1460" y="2384"/>
                      <a:pt x="1551" y="2323"/>
                      <a:pt x="1672" y="2293"/>
                    </a:cubicBezTo>
                    <a:cubicBezTo>
                      <a:pt x="1912" y="2221"/>
                      <a:pt x="2161" y="2187"/>
                      <a:pt x="2411" y="2187"/>
                    </a:cubicBezTo>
                    <a:cubicBezTo>
                      <a:pt x="2794" y="2187"/>
                      <a:pt x="3177" y="2267"/>
                      <a:pt x="3526" y="2415"/>
                    </a:cubicBezTo>
                    <a:cubicBezTo>
                      <a:pt x="3739" y="2506"/>
                      <a:pt x="3922" y="2627"/>
                      <a:pt x="4104" y="2779"/>
                    </a:cubicBezTo>
                    <a:cubicBezTo>
                      <a:pt x="5229" y="2597"/>
                      <a:pt x="6201" y="1989"/>
                      <a:pt x="6019" y="1016"/>
                    </a:cubicBezTo>
                    <a:cubicBezTo>
                      <a:pt x="5929" y="524"/>
                      <a:pt x="5478" y="230"/>
                      <a:pt x="5015" y="230"/>
                    </a:cubicBezTo>
                    <a:cubicBezTo>
                      <a:pt x="4849" y="230"/>
                      <a:pt x="4682" y="267"/>
                      <a:pt x="4530" y="348"/>
                    </a:cubicBezTo>
                    <a:cubicBezTo>
                      <a:pt x="4195" y="530"/>
                      <a:pt x="3891" y="804"/>
                      <a:pt x="3526" y="895"/>
                    </a:cubicBezTo>
                    <a:cubicBezTo>
                      <a:pt x="3447" y="916"/>
                      <a:pt x="3367" y="926"/>
                      <a:pt x="3287" y="926"/>
                    </a:cubicBezTo>
                    <a:cubicBezTo>
                      <a:pt x="2511" y="926"/>
                      <a:pt x="1741" y="1"/>
                      <a:pt x="1038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6" name="Google Shape;2986;p74"/>
              <p:cNvSpPr/>
              <p:nvPr/>
            </p:nvSpPr>
            <p:spPr>
              <a:xfrm>
                <a:off x="1810615" y="2561810"/>
                <a:ext cx="310127" cy="258477"/>
              </a:xfrm>
              <a:custGeom>
                <a:avLst/>
                <a:gdLst/>
                <a:ahLst/>
                <a:cxnLst/>
                <a:rect l="l" t="t" r="r" b="b"/>
                <a:pathLst>
                  <a:path w="6899" h="5750" extrusionOk="0">
                    <a:moveTo>
                      <a:pt x="3640" y="1"/>
                    </a:moveTo>
                    <a:cubicBezTo>
                      <a:pt x="2908" y="1"/>
                      <a:pt x="2055" y="199"/>
                      <a:pt x="1336" y="904"/>
                    </a:cubicBezTo>
                    <a:cubicBezTo>
                      <a:pt x="1" y="2240"/>
                      <a:pt x="738" y="5749"/>
                      <a:pt x="4138" y="5749"/>
                    </a:cubicBezTo>
                    <a:cubicBezTo>
                      <a:pt x="4916" y="5749"/>
                      <a:pt x="5834" y="5565"/>
                      <a:pt x="6899" y="5129"/>
                    </a:cubicBezTo>
                    <a:lnTo>
                      <a:pt x="5318" y="327"/>
                    </a:lnTo>
                    <a:cubicBezTo>
                      <a:pt x="5318" y="327"/>
                      <a:pt x="4579" y="1"/>
                      <a:pt x="3640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7" name="Google Shape;2987;p74"/>
              <p:cNvSpPr/>
              <p:nvPr/>
            </p:nvSpPr>
            <p:spPr>
              <a:xfrm>
                <a:off x="1881595" y="2633779"/>
                <a:ext cx="193026" cy="127620"/>
              </a:xfrm>
              <a:custGeom>
                <a:avLst/>
                <a:gdLst/>
                <a:ahLst/>
                <a:cxnLst/>
                <a:rect l="l" t="t" r="r" b="b"/>
                <a:pathLst>
                  <a:path w="4294" h="2839" extrusionOk="0">
                    <a:moveTo>
                      <a:pt x="417" y="0"/>
                    </a:moveTo>
                    <a:cubicBezTo>
                      <a:pt x="380" y="0"/>
                      <a:pt x="342" y="1"/>
                      <a:pt x="304" y="3"/>
                    </a:cubicBezTo>
                    <a:cubicBezTo>
                      <a:pt x="0" y="33"/>
                      <a:pt x="0" y="489"/>
                      <a:pt x="304" y="489"/>
                    </a:cubicBezTo>
                    <a:cubicBezTo>
                      <a:pt x="339" y="487"/>
                      <a:pt x="374" y="487"/>
                      <a:pt x="409" y="487"/>
                    </a:cubicBezTo>
                    <a:cubicBezTo>
                      <a:pt x="1128" y="487"/>
                      <a:pt x="1791" y="783"/>
                      <a:pt x="2371" y="1218"/>
                    </a:cubicBezTo>
                    <a:cubicBezTo>
                      <a:pt x="2133" y="1175"/>
                      <a:pt x="1882" y="1147"/>
                      <a:pt x="1634" y="1147"/>
                    </a:cubicBezTo>
                    <a:cubicBezTo>
                      <a:pt x="1187" y="1147"/>
                      <a:pt x="747" y="1238"/>
                      <a:pt x="396" y="1492"/>
                    </a:cubicBezTo>
                    <a:cubicBezTo>
                      <a:pt x="196" y="1641"/>
                      <a:pt x="324" y="1934"/>
                      <a:pt x="510" y="1934"/>
                    </a:cubicBezTo>
                    <a:cubicBezTo>
                      <a:pt x="551" y="1934"/>
                      <a:pt x="595" y="1920"/>
                      <a:pt x="639" y="1887"/>
                    </a:cubicBezTo>
                    <a:cubicBezTo>
                      <a:pt x="919" y="1680"/>
                      <a:pt x="1263" y="1604"/>
                      <a:pt x="1620" y="1604"/>
                    </a:cubicBezTo>
                    <a:cubicBezTo>
                      <a:pt x="2152" y="1604"/>
                      <a:pt x="2713" y="1772"/>
                      <a:pt x="3131" y="1917"/>
                    </a:cubicBezTo>
                    <a:cubicBezTo>
                      <a:pt x="3374" y="2161"/>
                      <a:pt x="3587" y="2465"/>
                      <a:pt x="3769" y="2738"/>
                    </a:cubicBezTo>
                    <a:cubicBezTo>
                      <a:pt x="3814" y="2809"/>
                      <a:pt x="3882" y="2839"/>
                      <a:pt x="3951" y="2839"/>
                    </a:cubicBezTo>
                    <a:cubicBezTo>
                      <a:pt x="4119" y="2839"/>
                      <a:pt x="4294" y="2667"/>
                      <a:pt x="4165" y="2495"/>
                    </a:cubicBezTo>
                    <a:cubicBezTo>
                      <a:pt x="3363" y="1248"/>
                      <a:pt x="2010" y="0"/>
                      <a:pt x="417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8" name="Google Shape;2988;p74"/>
              <p:cNvSpPr/>
              <p:nvPr/>
            </p:nvSpPr>
            <p:spPr>
              <a:xfrm>
                <a:off x="3005473" y="2225251"/>
                <a:ext cx="172213" cy="224223"/>
              </a:xfrm>
              <a:custGeom>
                <a:avLst/>
                <a:gdLst/>
                <a:ahLst/>
                <a:cxnLst/>
                <a:rect l="l" t="t" r="r" b="b"/>
                <a:pathLst>
                  <a:path w="3831" h="4988" extrusionOk="0">
                    <a:moveTo>
                      <a:pt x="926" y="1"/>
                    </a:moveTo>
                    <a:cubicBezTo>
                      <a:pt x="400" y="1"/>
                      <a:pt x="0" y="185"/>
                      <a:pt x="0" y="185"/>
                    </a:cubicBezTo>
                    <a:lnTo>
                      <a:pt x="1611" y="4987"/>
                    </a:lnTo>
                    <a:cubicBezTo>
                      <a:pt x="1611" y="4987"/>
                      <a:pt x="3830" y="3498"/>
                      <a:pt x="2888" y="1400"/>
                    </a:cubicBezTo>
                    <a:cubicBezTo>
                      <a:pt x="2360" y="261"/>
                      <a:pt x="1553" y="1"/>
                      <a:pt x="92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9" name="Google Shape;2989;p74"/>
              <p:cNvSpPr/>
              <p:nvPr/>
            </p:nvSpPr>
            <p:spPr>
              <a:xfrm>
                <a:off x="2347527" y="1577171"/>
                <a:ext cx="109010" cy="249217"/>
              </a:xfrm>
              <a:custGeom>
                <a:avLst/>
                <a:gdLst/>
                <a:ahLst/>
                <a:cxnLst/>
                <a:rect l="l" t="t" r="r" b="b"/>
                <a:pathLst>
                  <a:path w="2425" h="5544" extrusionOk="0">
                    <a:moveTo>
                      <a:pt x="1335" y="0"/>
                    </a:moveTo>
                    <a:cubicBezTo>
                      <a:pt x="1307" y="0"/>
                      <a:pt x="1277" y="4"/>
                      <a:pt x="1247" y="12"/>
                    </a:cubicBezTo>
                    <a:cubicBezTo>
                      <a:pt x="0" y="316"/>
                      <a:pt x="1702" y="5544"/>
                      <a:pt x="1702" y="5544"/>
                    </a:cubicBezTo>
                    <a:cubicBezTo>
                      <a:pt x="1702" y="5544"/>
                      <a:pt x="2424" y="0"/>
                      <a:pt x="13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90" name="Google Shape;2990;p74"/>
              <p:cNvSpPr/>
              <p:nvPr/>
            </p:nvSpPr>
            <p:spPr>
              <a:xfrm>
                <a:off x="2406280" y="1618527"/>
                <a:ext cx="169471" cy="207860"/>
              </a:xfrm>
              <a:custGeom>
                <a:avLst/>
                <a:gdLst/>
                <a:ahLst/>
                <a:cxnLst/>
                <a:rect l="l" t="t" r="r" b="b"/>
                <a:pathLst>
                  <a:path w="3770" h="4624" extrusionOk="0">
                    <a:moveTo>
                      <a:pt x="2496" y="0"/>
                    </a:moveTo>
                    <a:cubicBezTo>
                      <a:pt x="1296" y="0"/>
                      <a:pt x="0" y="4624"/>
                      <a:pt x="0" y="4624"/>
                    </a:cubicBezTo>
                    <a:cubicBezTo>
                      <a:pt x="0" y="4624"/>
                      <a:pt x="3769" y="156"/>
                      <a:pt x="2554" y="4"/>
                    </a:cubicBezTo>
                    <a:cubicBezTo>
                      <a:pt x="2535" y="1"/>
                      <a:pt x="2515" y="0"/>
                      <a:pt x="2496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991" name="Google Shape;2991;p74"/>
            <p:cNvSpPr/>
            <p:nvPr/>
          </p:nvSpPr>
          <p:spPr>
            <a:xfrm>
              <a:off x="1619252" y="3430293"/>
              <a:ext cx="1453854" cy="975604"/>
            </a:xfrm>
            <a:custGeom>
              <a:avLst/>
              <a:gdLst/>
              <a:ahLst/>
              <a:cxnLst/>
              <a:rect l="l" t="t" r="r" b="b"/>
              <a:pathLst>
                <a:path w="32342" h="21703" extrusionOk="0">
                  <a:moveTo>
                    <a:pt x="23792" y="1"/>
                  </a:moveTo>
                  <a:cubicBezTo>
                    <a:pt x="22994" y="1"/>
                    <a:pt x="22185" y="184"/>
                    <a:pt x="21399" y="582"/>
                  </a:cubicBezTo>
                  <a:cubicBezTo>
                    <a:pt x="19648" y="1457"/>
                    <a:pt x="17855" y="2971"/>
                    <a:pt x="15852" y="2971"/>
                  </a:cubicBezTo>
                  <a:cubicBezTo>
                    <a:pt x="15422" y="2971"/>
                    <a:pt x="14981" y="2901"/>
                    <a:pt x="14530" y="2740"/>
                  </a:cubicBezTo>
                  <a:cubicBezTo>
                    <a:pt x="12998" y="2199"/>
                    <a:pt x="11284" y="1840"/>
                    <a:pt x="9592" y="1840"/>
                  </a:cubicBezTo>
                  <a:cubicBezTo>
                    <a:pt x="8430" y="1840"/>
                    <a:pt x="7278" y="2009"/>
                    <a:pt x="6201" y="2405"/>
                  </a:cubicBezTo>
                  <a:cubicBezTo>
                    <a:pt x="6171" y="2436"/>
                    <a:pt x="6140" y="2436"/>
                    <a:pt x="6110" y="2466"/>
                  </a:cubicBezTo>
                  <a:cubicBezTo>
                    <a:pt x="2462" y="3864"/>
                    <a:pt x="0" y="7664"/>
                    <a:pt x="0" y="11554"/>
                  </a:cubicBezTo>
                  <a:cubicBezTo>
                    <a:pt x="31" y="14959"/>
                    <a:pt x="1885" y="18029"/>
                    <a:pt x="4651" y="19944"/>
                  </a:cubicBezTo>
                  <a:cubicBezTo>
                    <a:pt x="6515" y="21228"/>
                    <a:pt x="8283" y="21702"/>
                    <a:pt x="9929" y="21702"/>
                  </a:cubicBezTo>
                  <a:cubicBezTo>
                    <a:pt x="13972" y="21702"/>
                    <a:pt x="17281" y="18837"/>
                    <a:pt x="19484" y="18059"/>
                  </a:cubicBezTo>
                  <a:cubicBezTo>
                    <a:pt x="20035" y="17868"/>
                    <a:pt x="20628" y="17790"/>
                    <a:pt x="21231" y="17790"/>
                  </a:cubicBezTo>
                  <a:cubicBezTo>
                    <a:pt x="23984" y="17790"/>
                    <a:pt x="26931" y="19427"/>
                    <a:pt x="26931" y="19427"/>
                  </a:cubicBezTo>
                  <a:cubicBezTo>
                    <a:pt x="26931" y="19427"/>
                    <a:pt x="26978" y="19435"/>
                    <a:pt x="27064" y="19435"/>
                  </a:cubicBezTo>
                  <a:cubicBezTo>
                    <a:pt x="27675" y="19435"/>
                    <a:pt x="30248" y="19037"/>
                    <a:pt x="31582" y="12558"/>
                  </a:cubicBezTo>
                  <a:cubicBezTo>
                    <a:pt x="32341" y="8819"/>
                    <a:pt x="30943" y="4746"/>
                    <a:pt x="28268" y="2041"/>
                  </a:cubicBezTo>
                  <a:cubicBezTo>
                    <a:pt x="27021" y="773"/>
                    <a:pt x="25430" y="1"/>
                    <a:pt x="23792" y="1"/>
                  </a:cubicBez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2" name="Google Shape;2992;p74"/>
            <p:cNvSpPr/>
            <p:nvPr/>
          </p:nvSpPr>
          <p:spPr>
            <a:xfrm>
              <a:off x="2295607" y="3329329"/>
              <a:ext cx="1781782" cy="716048"/>
            </a:xfrm>
            <a:custGeom>
              <a:avLst/>
              <a:gdLst/>
              <a:ahLst/>
              <a:cxnLst/>
              <a:rect l="l" t="t" r="r" b="b"/>
              <a:pathLst>
                <a:path w="39637" h="15929" extrusionOk="0">
                  <a:moveTo>
                    <a:pt x="38147" y="1"/>
                  </a:moveTo>
                  <a:lnTo>
                    <a:pt x="0" y="12737"/>
                  </a:lnTo>
                  <a:lnTo>
                    <a:pt x="2766" y="15928"/>
                  </a:lnTo>
                  <a:lnTo>
                    <a:pt x="39636" y="3284"/>
                  </a:lnTo>
                  <a:lnTo>
                    <a:pt x="38147" y="1"/>
                  </a:ln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3" name="Google Shape;2993;p74"/>
            <p:cNvSpPr/>
            <p:nvPr/>
          </p:nvSpPr>
          <p:spPr>
            <a:xfrm>
              <a:off x="4010365" y="3094318"/>
              <a:ext cx="556152" cy="404483"/>
            </a:xfrm>
            <a:custGeom>
              <a:avLst/>
              <a:gdLst/>
              <a:ahLst/>
              <a:cxnLst/>
              <a:rect l="l" t="t" r="r" b="b"/>
              <a:pathLst>
                <a:path w="12372" h="8998" extrusionOk="0">
                  <a:moveTo>
                    <a:pt x="9879" y="1"/>
                  </a:moveTo>
                  <a:lnTo>
                    <a:pt x="1004" y="3132"/>
                  </a:lnTo>
                  <a:lnTo>
                    <a:pt x="1" y="5229"/>
                  </a:lnTo>
                  <a:lnTo>
                    <a:pt x="1490" y="8512"/>
                  </a:lnTo>
                  <a:lnTo>
                    <a:pt x="4439" y="8998"/>
                  </a:lnTo>
                  <a:lnTo>
                    <a:pt x="12372" y="6657"/>
                  </a:lnTo>
                  <a:lnTo>
                    <a:pt x="9879" y="1"/>
                  </a:ln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4" name="Google Shape;2994;p74"/>
            <p:cNvSpPr/>
            <p:nvPr/>
          </p:nvSpPr>
          <p:spPr>
            <a:xfrm>
              <a:off x="2829868" y="4145082"/>
              <a:ext cx="408573" cy="370319"/>
            </a:xfrm>
            <a:custGeom>
              <a:avLst/>
              <a:gdLst/>
              <a:ahLst/>
              <a:cxnLst/>
              <a:rect l="l" t="t" r="r" b="b"/>
              <a:pathLst>
                <a:path w="9089" h="8238" extrusionOk="0">
                  <a:moveTo>
                    <a:pt x="9088" y="0"/>
                  </a:moveTo>
                  <a:cubicBezTo>
                    <a:pt x="8541" y="122"/>
                    <a:pt x="8024" y="243"/>
                    <a:pt x="7508" y="395"/>
                  </a:cubicBezTo>
                  <a:cubicBezTo>
                    <a:pt x="6991" y="578"/>
                    <a:pt x="6474" y="730"/>
                    <a:pt x="5988" y="973"/>
                  </a:cubicBezTo>
                  <a:cubicBezTo>
                    <a:pt x="4985" y="1429"/>
                    <a:pt x="4043" y="1976"/>
                    <a:pt x="3192" y="2675"/>
                  </a:cubicBezTo>
                  <a:cubicBezTo>
                    <a:pt x="2340" y="3404"/>
                    <a:pt x="1581" y="4225"/>
                    <a:pt x="1033" y="5167"/>
                  </a:cubicBezTo>
                  <a:cubicBezTo>
                    <a:pt x="456" y="6110"/>
                    <a:pt x="30" y="7173"/>
                    <a:pt x="0" y="8237"/>
                  </a:cubicBezTo>
                  <a:cubicBezTo>
                    <a:pt x="334" y="7234"/>
                    <a:pt x="851" y="6322"/>
                    <a:pt x="1489" y="5471"/>
                  </a:cubicBezTo>
                  <a:cubicBezTo>
                    <a:pt x="2097" y="4620"/>
                    <a:pt x="2827" y="3891"/>
                    <a:pt x="3647" y="3222"/>
                  </a:cubicBezTo>
                  <a:lnTo>
                    <a:pt x="4255" y="2736"/>
                  </a:lnTo>
                  <a:cubicBezTo>
                    <a:pt x="4468" y="2584"/>
                    <a:pt x="4681" y="2432"/>
                    <a:pt x="4894" y="2280"/>
                  </a:cubicBezTo>
                  <a:cubicBezTo>
                    <a:pt x="5319" y="1976"/>
                    <a:pt x="5775" y="1733"/>
                    <a:pt x="6231" y="1459"/>
                  </a:cubicBezTo>
                  <a:cubicBezTo>
                    <a:pt x="6444" y="1307"/>
                    <a:pt x="6687" y="1216"/>
                    <a:pt x="6930" y="1064"/>
                  </a:cubicBezTo>
                  <a:lnTo>
                    <a:pt x="7629" y="699"/>
                  </a:lnTo>
                  <a:cubicBezTo>
                    <a:pt x="8116" y="486"/>
                    <a:pt x="8602" y="243"/>
                    <a:pt x="90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5" name="Google Shape;2995;p74"/>
            <p:cNvSpPr/>
            <p:nvPr/>
          </p:nvSpPr>
          <p:spPr>
            <a:xfrm>
              <a:off x="2788871" y="4406032"/>
              <a:ext cx="414013" cy="347123"/>
            </a:xfrm>
            <a:custGeom>
              <a:avLst/>
              <a:gdLst/>
              <a:ahLst/>
              <a:cxnLst/>
              <a:rect l="l" t="t" r="r" b="b"/>
              <a:pathLst>
                <a:path w="9210" h="7722" extrusionOk="0">
                  <a:moveTo>
                    <a:pt x="912" y="1"/>
                  </a:moveTo>
                  <a:lnTo>
                    <a:pt x="0" y="2432"/>
                  </a:lnTo>
                  <a:cubicBezTo>
                    <a:pt x="0" y="2432"/>
                    <a:pt x="365" y="6627"/>
                    <a:pt x="4529" y="7721"/>
                  </a:cubicBezTo>
                  <a:cubicBezTo>
                    <a:pt x="6596" y="7113"/>
                    <a:pt x="9210" y="5381"/>
                    <a:pt x="9210" y="5381"/>
                  </a:cubicBezTo>
                  <a:cubicBezTo>
                    <a:pt x="9210" y="5381"/>
                    <a:pt x="3556" y="2827"/>
                    <a:pt x="912" y="1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6" name="Google Shape;2996;p74"/>
            <p:cNvSpPr/>
            <p:nvPr/>
          </p:nvSpPr>
          <p:spPr>
            <a:xfrm>
              <a:off x="2552466" y="4564534"/>
              <a:ext cx="98446" cy="159222"/>
            </a:xfrm>
            <a:custGeom>
              <a:avLst/>
              <a:gdLst/>
              <a:ahLst/>
              <a:cxnLst/>
              <a:rect l="l" t="t" r="r" b="b"/>
              <a:pathLst>
                <a:path w="2190" h="3542" extrusionOk="0">
                  <a:moveTo>
                    <a:pt x="183" y="0"/>
                  </a:moveTo>
                  <a:cubicBezTo>
                    <a:pt x="1" y="0"/>
                    <a:pt x="1" y="304"/>
                    <a:pt x="183" y="304"/>
                  </a:cubicBezTo>
                  <a:lnTo>
                    <a:pt x="335" y="304"/>
                  </a:lnTo>
                  <a:cubicBezTo>
                    <a:pt x="517" y="335"/>
                    <a:pt x="669" y="396"/>
                    <a:pt x="791" y="456"/>
                  </a:cubicBezTo>
                  <a:cubicBezTo>
                    <a:pt x="1308" y="730"/>
                    <a:pt x="1612" y="1216"/>
                    <a:pt x="1733" y="1733"/>
                  </a:cubicBezTo>
                  <a:cubicBezTo>
                    <a:pt x="1885" y="2280"/>
                    <a:pt x="1885" y="2858"/>
                    <a:pt x="1824" y="3405"/>
                  </a:cubicBezTo>
                  <a:cubicBezTo>
                    <a:pt x="1809" y="3496"/>
                    <a:pt x="1878" y="3542"/>
                    <a:pt x="1950" y="3542"/>
                  </a:cubicBezTo>
                  <a:cubicBezTo>
                    <a:pt x="2022" y="3542"/>
                    <a:pt x="2098" y="3496"/>
                    <a:pt x="2098" y="3405"/>
                  </a:cubicBezTo>
                  <a:cubicBezTo>
                    <a:pt x="2189" y="2554"/>
                    <a:pt x="2159" y="1551"/>
                    <a:pt x="1612" y="821"/>
                  </a:cubicBezTo>
                  <a:cubicBezTo>
                    <a:pt x="1338" y="426"/>
                    <a:pt x="943" y="152"/>
                    <a:pt x="487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7" name="Google Shape;2997;p74"/>
            <p:cNvSpPr/>
            <p:nvPr/>
          </p:nvSpPr>
          <p:spPr>
            <a:xfrm>
              <a:off x="2634459" y="4549520"/>
              <a:ext cx="84735" cy="161919"/>
            </a:xfrm>
            <a:custGeom>
              <a:avLst/>
              <a:gdLst/>
              <a:ahLst/>
              <a:cxnLst/>
              <a:rect l="l" t="t" r="r" b="b"/>
              <a:pathLst>
                <a:path w="1885" h="3602" extrusionOk="0">
                  <a:moveTo>
                    <a:pt x="183" y="0"/>
                  </a:moveTo>
                  <a:cubicBezTo>
                    <a:pt x="0" y="31"/>
                    <a:pt x="0" y="304"/>
                    <a:pt x="183" y="304"/>
                  </a:cubicBezTo>
                  <a:lnTo>
                    <a:pt x="304" y="304"/>
                  </a:lnTo>
                  <a:cubicBezTo>
                    <a:pt x="456" y="334"/>
                    <a:pt x="548" y="365"/>
                    <a:pt x="669" y="426"/>
                  </a:cubicBezTo>
                  <a:cubicBezTo>
                    <a:pt x="1095" y="699"/>
                    <a:pt x="1338" y="1246"/>
                    <a:pt x="1429" y="1733"/>
                  </a:cubicBezTo>
                  <a:cubicBezTo>
                    <a:pt x="1581" y="2280"/>
                    <a:pt x="1581" y="2888"/>
                    <a:pt x="1551" y="3465"/>
                  </a:cubicBezTo>
                  <a:cubicBezTo>
                    <a:pt x="1551" y="3556"/>
                    <a:pt x="1619" y="3602"/>
                    <a:pt x="1687" y="3602"/>
                  </a:cubicBezTo>
                  <a:cubicBezTo>
                    <a:pt x="1756" y="3602"/>
                    <a:pt x="1824" y="3556"/>
                    <a:pt x="1824" y="3465"/>
                  </a:cubicBezTo>
                  <a:cubicBezTo>
                    <a:pt x="1885" y="2584"/>
                    <a:pt x="1855" y="1550"/>
                    <a:pt x="1368" y="760"/>
                  </a:cubicBezTo>
                  <a:cubicBezTo>
                    <a:pt x="1155" y="426"/>
                    <a:pt x="852" y="122"/>
                    <a:pt x="426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8" name="Google Shape;2998;p74"/>
            <p:cNvSpPr/>
            <p:nvPr/>
          </p:nvSpPr>
          <p:spPr>
            <a:xfrm>
              <a:off x="2711643" y="4535450"/>
              <a:ext cx="84106" cy="162368"/>
            </a:xfrm>
            <a:custGeom>
              <a:avLst/>
              <a:gdLst/>
              <a:ahLst/>
              <a:cxnLst/>
              <a:rect l="l" t="t" r="r" b="b"/>
              <a:pathLst>
                <a:path w="1871" h="3612" extrusionOk="0">
                  <a:moveTo>
                    <a:pt x="178" y="0"/>
                  </a:moveTo>
                  <a:cubicBezTo>
                    <a:pt x="36" y="0"/>
                    <a:pt x="1" y="228"/>
                    <a:pt x="138" y="283"/>
                  </a:cubicBezTo>
                  <a:cubicBezTo>
                    <a:pt x="122" y="268"/>
                    <a:pt x="115" y="260"/>
                    <a:pt x="119" y="260"/>
                  </a:cubicBezTo>
                  <a:lnTo>
                    <a:pt x="119" y="260"/>
                  </a:lnTo>
                  <a:cubicBezTo>
                    <a:pt x="122" y="260"/>
                    <a:pt x="138" y="268"/>
                    <a:pt x="168" y="283"/>
                  </a:cubicBezTo>
                  <a:cubicBezTo>
                    <a:pt x="198" y="313"/>
                    <a:pt x="229" y="313"/>
                    <a:pt x="259" y="344"/>
                  </a:cubicBezTo>
                  <a:cubicBezTo>
                    <a:pt x="381" y="435"/>
                    <a:pt x="502" y="526"/>
                    <a:pt x="624" y="617"/>
                  </a:cubicBezTo>
                  <a:cubicBezTo>
                    <a:pt x="1019" y="982"/>
                    <a:pt x="1262" y="1499"/>
                    <a:pt x="1414" y="2015"/>
                  </a:cubicBezTo>
                  <a:cubicBezTo>
                    <a:pt x="1536" y="2502"/>
                    <a:pt x="1566" y="2988"/>
                    <a:pt x="1566" y="3474"/>
                  </a:cubicBezTo>
                  <a:cubicBezTo>
                    <a:pt x="1566" y="3565"/>
                    <a:pt x="1635" y="3611"/>
                    <a:pt x="1703" y="3611"/>
                  </a:cubicBezTo>
                  <a:cubicBezTo>
                    <a:pt x="1771" y="3611"/>
                    <a:pt x="1840" y="3565"/>
                    <a:pt x="1840" y="3474"/>
                  </a:cubicBezTo>
                  <a:cubicBezTo>
                    <a:pt x="1870" y="2258"/>
                    <a:pt x="1566" y="830"/>
                    <a:pt x="442" y="131"/>
                  </a:cubicBezTo>
                  <a:cubicBezTo>
                    <a:pt x="381" y="70"/>
                    <a:pt x="290" y="40"/>
                    <a:pt x="229" y="9"/>
                  </a:cubicBezTo>
                  <a:cubicBezTo>
                    <a:pt x="211" y="3"/>
                    <a:pt x="194" y="0"/>
                    <a:pt x="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9" name="Google Shape;2999;p74"/>
            <p:cNvSpPr/>
            <p:nvPr/>
          </p:nvSpPr>
          <p:spPr>
            <a:xfrm>
              <a:off x="2534710" y="4005235"/>
              <a:ext cx="28725" cy="9710"/>
            </a:xfrm>
            <a:custGeom>
              <a:avLst/>
              <a:gdLst/>
              <a:ahLst/>
              <a:cxnLst/>
              <a:rect l="l" t="t" r="r" b="b"/>
              <a:pathLst>
                <a:path w="639" h="216" extrusionOk="0">
                  <a:moveTo>
                    <a:pt x="164" y="1"/>
                  </a:moveTo>
                  <a:cubicBezTo>
                    <a:pt x="69" y="1"/>
                    <a:pt x="1" y="11"/>
                    <a:pt x="1" y="11"/>
                  </a:cubicBezTo>
                  <a:cubicBezTo>
                    <a:pt x="1" y="11"/>
                    <a:pt x="172" y="216"/>
                    <a:pt x="398" y="216"/>
                  </a:cubicBezTo>
                  <a:cubicBezTo>
                    <a:pt x="474" y="216"/>
                    <a:pt x="555" y="193"/>
                    <a:pt x="639" y="132"/>
                  </a:cubicBezTo>
                  <a:cubicBezTo>
                    <a:pt x="511" y="23"/>
                    <a:pt x="307" y="1"/>
                    <a:pt x="16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0" name="Google Shape;3000;p74"/>
            <p:cNvSpPr/>
            <p:nvPr/>
          </p:nvSpPr>
          <p:spPr>
            <a:xfrm>
              <a:off x="2284684" y="3755659"/>
              <a:ext cx="336155" cy="337503"/>
            </a:xfrm>
            <a:custGeom>
              <a:avLst/>
              <a:gdLst/>
              <a:ahLst/>
              <a:cxnLst/>
              <a:rect l="l" t="t" r="r" b="b"/>
              <a:pathLst>
                <a:path w="7478" h="7508" extrusionOk="0">
                  <a:moveTo>
                    <a:pt x="3739" y="0"/>
                  </a:moveTo>
                  <a:cubicBezTo>
                    <a:pt x="1672" y="0"/>
                    <a:pt x="0" y="1672"/>
                    <a:pt x="0" y="3739"/>
                  </a:cubicBezTo>
                  <a:cubicBezTo>
                    <a:pt x="0" y="5836"/>
                    <a:pt x="1672" y="7508"/>
                    <a:pt x="3739" y="7508"/>
                  </a:cubicBezTo>
                  <a:cubicBezTo>
                    <a:pt x="5806" y="7508"/>
                    <a:pt x="7477" y="5836"/>
                    <a:pt x="7477" y="3739"/>
                  </a:cubicBezTo>
                  <a:cubicBezTo>
                    <a:pt x="7477" y="1672"/>
                    <a:pt x="5806" y="0"/>
                    <a:pt x="37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1" name="Google Shape;3001;p74"/>
            <p:cNvSpPr/>
            <p:nvPr/>
          </p:nvSpPr>
          <p:spPr>
            <a:xfrm>
              <a:off x="2369374" y="3337556"/>
              <a:ext cx="1645172" cy="561592"/>
            </a:xfrm>
            <a:custGeom>
              <a:avLst/>
              <a:gdLst/>
              <a:ahLst/>
              <a:cxnLst/>
              <a:rect l="l" t="t" r="r" b="b"/>
              <a:pathLst>
                <a:path w="36598" h="12493" fill="none" extrusionOk="0">
                  <a:moveTo>
                    <a:pt x="1" y="12493"/>
                  </a:moveTo>
                  <a:lnTo>
                    <a:pt x="36597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2" name="Google Shape;3002;p74"/>
            <p:cNvSpPr/>
            <p:nvPr/>
          </p:nvSpPr>
          <p:spPr>
            <a:xfrm>
              <a:off x="2372116" y="3362145"/>
              <a:ext cx="1651959" cy="562985"/>
            </a:xfrm>
            <a:custGeom>
              <a:avLst/>
              <a:gdLst/>
              <a:ahLst/>
              <a:cxnLst/>
              <a:rect l="l" t="t" r="r" b="b"/>
              <a:pathLst>
                <a:path w="36749" h="12524" fill="none" extrusionOk="0">
                  <a:moveTo>
                    <a:pt x="0" y="12523"/>
                  </a:moveTo>
                  <a:lnTo>
                    <a:pt x="3674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3" name="Google Shape;3003;p74"/>
            <p:cNvSpPr/>
            <p:nvPr/>
          </p:nvSpPr>
          <p:spPr>
            <a:xfrm>
              <a:off x="2376207" y="3388082"/>
              <a:ext cx="1665625" cy="568469"/>
            </a:xfrm>
            <a:custGeom>
              <a:avLst/>
              <a:gdLst/>
              <a:ahLst/>
              <a:cxnLst/>
              <a:rect l="l" t="t" r="r" b="b"/>
              <a:pathLst>
                <a:path w="37053" h="12646" fill="none" extrusionOk="0">
                  <a:moveTo>
                    <a:pt x="1" y="12645"/>
                  </a:moveTo>
                  <a:lnTo>
                    <a:pt x="37053" y="1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4" name="Google Shape;3004;p74"/>
            <p:cNvSpPr/>
            <p:nvPr/>
          </p:nvSpPr>
          <p:spPr>
            <a:xfrm>
              <a:off x="2223189" y="340997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5" name="Google Shape;3005;p74"/>
            <p:cNvSpPr/>
            <p:nvPr/>
          </p:nvSpPr>
          <p:spPr>
            <a:xfrm>
              <a:off x="2232764" y="3434563"/>
              <a:ext cx="1825476" cy="623087"/>
            </a:xfrm>
            <a:custGeom>
              <a:avLst/>
              <a:gdLst/>
              <a:ahLst/>
              <a:cxnLst/>
              <a:rect l="l" t="t" r="r" b="b"/>
              <a:pathLst>
                <a:path w="40609" h="13861" fill="none" extrusionOk="0">
                  <a:moveTo>
                    <a:pt x="0" y="13861"/>
                  </a:moveTo>
                  <a:lnTo>
                    <a:pt x="4060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6" name="Google Shape;3006;p74"/>
            <p:cNvSpPr/>
            <p:nvPr/>
          </p:nvSpPr>
          <p:spPr>
            <a:xfrm>
              <a:off x="2246429" y="346189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8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7" name="Google Shape;3007;p74"/>
            <p:cNvSpPr/>
            <p:nvPr/>
          </p:nvSpPr>
          <p:spPr>
            <a:xfrm>
              <a:off x="3465226" y="3369966"/>
              <a:ext cx="556961" cy="366992"/>
            </a:xfrm>
            <a:custGeom>
              <a:avLst/>
              <a:gdLst/>
              <a:ahLst/>
              <a:cxnLst/>
              <a:rect l="l" t="t" r="r" b="b"/>
              <a:pathLst>
                <a:path w="12390" h="8164" extrusionOk="0">
                  <a:moveTo>
                    <a:pt x="11298" y="0"/>
                  </a:moveTo>
                  <a:cubicBezTo>
                    <a:pt x="11272" y="0"/>
                    <a:pt x="11244" y="3"/>
                    <a:pt x="11216" y="9"/>
                  </a:cubicBezTo>
                  <a:cubicBezTo>
                    <a:pt x="9970" y="252"/>
                    <a:pt x="9939" y="3626"/>
                    <a:pt x="9939" y="3626"/>
                  </a:cubicBezTo>
                  <a:lnTo>
                    <a:pt x="7781" y="4386"/>
                  </a:lnTo>
                  <a:cubicBezTo>
                    <a:pt x="7781" y="4386"/>
                    <a:pt x="5748" y="614"/>
                    <a:pt x="5047" y="614"/>
                  </a:cubicBezTo>
                  <a:cubicBezTo>
                    <a:pt x="5036" y="614"/>
                    <a:pt x="5026" y="615"/>
                    <a:pt x="5015" y="617"/>
                  </a:cubicBezTo>
                  <a:cubicBezTo>
                    <a:pt x="4347" y="738"/>
                    <a:pt x="4590" y="2471"/>
                    <a:pt x="4590" y="2471"/>
                  </a:cubicBezTo>
                  <a:cubicBezTo>
                    <a:pt x="4590" y="2471"/>
                    <a:pt x="4192" y="1304"/>
                    <a:pt x="3802" y="1304"/>
                  </a:cubicBezTo>
                  <a:cubicBezTo>
                    <a:pt x="3760" y="1304"/>
                    <a:pt x="3719" y="1317"/>
                    <a:pt x="3678" y="1346"/>
                  </a:cubicBezTo>
                  <a:cubicBezTo>
                    <a:pt x="3252" y="1650"/>
                    <a:pt x="4043" y="3626"/>
                    <a:pt x="4043" y="3626"/>
                  </a:cubicBezTo>
                  <a:cubicBezTo>
                    <a:pt x="4043" y="3626"/>
                    <a:pt x="3525" y="2549"/>
                    <a:pt x="3088" y="2549"/>
                  </a:cubicBezTo>
                  <a:cubicBezTo>
                    <a:pt x="2995" y="2549"/>
                    <a:pt x="2906" y="2597"/>
                    <a:pt x="2827" y="2714"/>
                  </a:cubicBezTo>
                  <a:cubicBezTo>
                    <a:pt x="2340" y="3383"/>
                    <a:pt x="4043" y="5662"/>
                    <a:pt x="4043" y="5662"/>
                  </a:cubicBezTo>
                  <a:cubicBezTo>
                    <a:pt x="4043" y="5662"/>
                    <a:pt x="1550" y="6513"/>
                    <a:pt x="0" y="7061"/>
                  </a:cubicBezTo>
                  <a:cubicBezTo>
                    <a:pt x="1854" y="7861"/>
                    <a:pt x="3414" y="8164"/>
                    <a:pt x="4695" y="8164"/>
                  </a:cubicBezTo>
                  <a:cubicBezTo>
                    <a:pt x="7886" y="8164"/>
                    <a:pt x="9344" y="6287"/>
                    <a:pt x="9301" y="5571"/>
                  </a:cubicBezTo>
                  <a:lnTo>
                    <a:pt x="9301" y="5571"/>
                  </a:lnTo>
                  <a:cubicBezTo>
                    <a:pt x="9346" y="5579"/>
                    <a:pt x="9394" y="5583"/>
                    <a:pt x="9446" y="5583"/>
                  </a:cubicBezTo>
                  <a:cubicBezTo>
                    <a:pt x="10170" y="5583"/>
                    <a:pt x="11520" y="4842"/>
                    <a:pt x="11520" y="4842"/>
                  </a:cubicBezTo>
                  <a:cubicBezTo>
                    <a:pt x="11520" y="4842"/>
                    <a:pt x="12390" y="0"/>
                    <a:pt x="11298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8" name="Google Shape;3008;p74"/>
            <p:cNvSpPr/>
            <p:nvPr/>
          </p:nvSpPr>
          <p:spPr>
            <a:xfrm>
              <a:off x="2232764" y="3734306"/>
              <a:ext cx="500097" cy="466517"/>
            </a:xfrm>
            <a:custGeom>
              <a:avLst/>
              <a:gdLst/>
              <a:ahLst/>
              <a:cxnLst/>
              <a:rect l="l" t="t" r="r" b="b"/>
              <a:pathLst>
                <a:path w="11125" h="10378" extrusionOk="0">
                  <a:moveTo>
                    <a:pt x="8052" y="0"/>
                  </a:moveTo>
                  <a:cubicBezTo>
                    <a:pt x="7976" y="0"/>
                    <a:pt x="7904" y="35"/>
                    <a:pt x="7842" y="111"/>
                  </a:cubicBezTo>
                  <a:cubicBezTo>
                    <a:pt x="7442" y="605"/>
                    <a:pt x="6457" y="881"/>
                    <a:pt x="5256" y="881"/>
                  </a:cubicBezTo>
                  <a:cubicBezTo>
                    <a:pt x="4908" y="881"/>
                    <a:pt x="4541" y="858"/>
                    <a:pt x="4164" y="810"/>
                  </a:cubicBezTo>
                  <a:cubicBezTo>
                    <a:pt x="4069" y="796"/>
                    <a:pt x="3977" y="789"/>
                    <a:pt x="3889" y="789"/>
                  </a:cubicBezTo>
                  <a:cubicBezTo>
                    <a:pt x="2442" y="789"/>
                    <a:pt x="2037" y="2573"/>
                    <a:pt x="2037" y="2573"/>
                  </a:cubicBezTo>
                  <a:lnTo>
                    <a:pt x="517" y="2177"/>
                  </a:lnTo>
                  <a:lnTo>
                    <a:pt x="0" y="6646"/>
                  </a:lnTo>
                  <a:cubicBezTo>
                    <a:pt x="0" y="6646"/>
                    <a:pt x="2432" y="7010"/>
                    <a:pt x="3526" y="7010"/>
                  </a:cubicBezTo>
                  <a:cubicBezTo>
                    <a:pt x="3999" y="9662"/>
                    <a:pt x="5377" y="10377"/>
                    <a:pt x="6336" y="10377"/>
                  </a:cubicBezTo>
                  <a:cubicBezTo>
                    <a:pt x="6608" y="10377"/>
                    <a:pt x="6847" y="10320"/>
                    <a:pt x="7021" y="10232"/>
                  </a:cubicBezTo>
                  <a:cubicBezTo>
                    <a:pt x="7812" y="9837"/>
                    <a:pt x="7021" y="9260"/>
                    <a:pt x="6262" y="8226"/>
                  </a:cubicBezTo>
                  <a:lnTo>
                    <a:pt x="6262" y="8226"/>
                  </a:lnTo>
                  <a:cubicBezTo>
                    <a:pt x="7322" y="8370"/>
                    <a:pt x="8112" y="8438"/>
                    <a:pt x="8707" y="8438"/>
                  </a:cubicBezTo>
                  <a:cubicBezTo>
                    <a:pt x="10498" y="8438"/>
                    <a:pt x="10509" y="7817"/>
                    <a:pt x="10760" y="6767"/>
                  </a:cubicBezTo>
                  <a:cubicBezTo>
                    <a:pt x="11125" y="5399"/>
                    <a:pt x="9909" y="4123"/>
                    <a:pt x="7508" y="2573"/>
                  </a:cubicBezTo>
                  <a:cubicBezTo>
                    <a:pt x="9382" y="1876"/>
                    <a:pt x="8614" y="0"/>
                    <a:pt x="8052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9" name="Google Shape;3009;p74"/>
            <p:cNvSpPr/>
            <p:nvPr/>
          </p:nvSpPr>
          <p:spPr>
            <a:xfrm>
              <a:off x="2597553" y="4017507"/>
              <a:ext cx="116202" cy="36052"/>
            </a:xfrm>
            <a:custGeom>
              <a:avLst/>
              <a:gdLst/>
              <a:ahLst/>
              <a:cxnLst/>
              <a:rect l="l" t="t" r="r" b="b"/>
              <a:pathLst>
                <a:path w="2585" h="802" extrusionOk="0">
                  <a:moveTo>
                    <a:pt x="225" y="0"/>
                  </a:moveTo>
                  <a:cubicBezTo>
                    <a:pt x="150" y="0"/>
                    <a:pt x="75" y="4"/>
                    <a:pt x="1" y="11"/>
                  </a:cubicBezTo>
                  <a:lnTo>
                    <a:pt x="2584" y="802"/>
                  </a:lnTo>
                  <a:cubicBezTo>
                    <a:pt x="2584" y="802"/>
                    <a:pt x="1355" y="0"/>
                    <a:pt x="22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0" name="Google Shape;3010;p74"/>
            <p:cNvSpPr/>
            <p:nvPr/>
          </p:nvSpPr>
          <p:spPr>
            <a:xfrm>
              <a:off x="4011759" y="3221398"/>
              <a:ext cx="84735" cy="118944"/>
            </a:xfrm>
            <a:custGeom>
              <a:avLst/>
              <a:gdLst/>
              <a:ahLst/>
              <a:cxnLst/>
              <a:rect l="l" t="t" r="r" b="b"/>
              <a:pathLst>
                <a:path w="1885" h="2646" extrusionOk="0">
                  <a:moveTo>
                    <a:pt x="1885" y="1"/>
                  </a:moveTo>
                  <a:lnTo>
                    <a:pt x="1642" y="61"/>
                  </a:lnTo>
                  <a:lnTo>
                    <a:pt x="0" y="2523"/>
                  </a:lnTo>
                  <a:lnTo>
                    <a:pt x="122" y="2645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1" name="Google Shape;3011;p74"/>
            <p:cNvSpPr/>
            <p:nvPr/>
          </p:nvSpPr>
          <p:spPr>
            <a:xfrm>
              <a:off x="4021334" y="3174962"/>
              <a:ext cx="203590" cy="189969"/>
            </a:xfrm>
            <a:custGeom>
              <a:avLst/>
              <a:gdLst/>
              <a:ahLst/>
              <a:cxnLst/>
              <a:rect l="l" t="t" r="r" b="b"/>
              <a:pathLst>
                <a:path w="4529" h="4226" extrusionOk="0">
                  <a:moveTo>
                    <a:pt x="4529" y="0"/>
                  </a:moveTo>
                  <a:lnTo>
                    <a:pt x="4255" y="122"/>
                  </a:lnTo>
                  <a:lnTo>
                    <a:pt x="0" y="4104"/>
                  </a:lnTo>
                  <a:lnTo>
                    <a:pt x="122" y="4225"/>
                  </a:lnTo>
                  <a:lnTo>
                    <a:pt x="4529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2" name="Google Shape;3012;p74"/>
            <p:cNvSpPr/>
            <p:nvPr/>
          </p:nvSpPr>
          <p:spPr>
            <a:xfrm>
              <a:off x="4039090" y="3127133"/>
              <a:ext cx="321141" cy="263736"/>
            </a:xfrm>
            <a:custGeom>
              <a:avLst/>
              <a:gdLst/>
              <a:ahLst/>
              <a:cxnLst/>
              <a:rect l="l" t="t" r="r" b="b"/>
              <a:pathLst>
                <a:path w="7144" h="5867" extrusionOk="0">
                  <a:moveTo>
                    <a:pt x="7143" y="0"/>
                  </a:moveTo>
                  <a:lnTo>
                    <a:pt x="6839" y="122"/>
                  </a:lnTo>
                  <a:lnTo>
                    <a:pt x="0" y="5715"/>
                  </a:lnTo>
                  <a:lnTo>
                    <a:pt x="122" y="5867"/>
                  </a:lnTo>
                  <a:lnTo>
                    <a:pt x="7143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3" name="Google Shape;3013;p74"/>
            <p:cNvSpPr/>
            <p:nvPr/>
          </p:nvSpPr>
          <p:spPr>
            <a:xfrm>
              <a:off x="4047271" y="3404490"/>
              <a:ext cx="482385" cy="9620"/>
            </a:xfrm>
            <a:custGeom>
              <a:avLst/>
              <a:gdLst/>
              <a:ahLst/>
              <a:cxnLst/>
              <a:rect l="l" t="t" r="r" b="b"/>
              <a:pathLst>
                <a:path w="10731" h="214" extrusionOk="0">
                  <a:moveTo>
                    <a:pt x="10730" y="1"/>
                  </a:moveTo>
                  <a:lnTo>
                    <a:pt x="1" y="31"/>
                  </a:lnTo>
                  <a:lnTo>
                    <a:pt x="1" y="213"/>
                  </a:lnTo>
                  <a:lnTo>
                    <a:pt x="10396" y="92"/>
                  </a:lnTo>
                  <a:lnTo>
                    <a:pt x="10730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4" name="Google Shape;3014;p74"/>
            <p:cNvSpPr/>
            <p:nvPr/>
          </p:nvSpPr>
          <p:spPr>
            <a:xfrm>
              <a:off x="4058195" y="3430472"/>
              <a:ext cx="344381" cy="16408"/>
            </a:xfrm>
            <a:custGeom>
              <a:avLst/>
              <a:gdLst/>
              <a:ahLst/>
              <a:cxnLst/>
              <a:rect l="l" t="t" r="r" b="b"/>
              <a:pathLst>
                <a:path w="7661" h="365" extrusionOk="0">
                  <a:moveTo>
                    <a:pt x="1" y="0"/>
                  </a:moveTo>
                  <a:lnTo>
                    <a:pt x="1" y="183"/>
                  </a:lnTo>
                  <a:lnTo>
                    <a:pt x="7296" y="365"/>
                  </a:lnTo>
                  <a:lnTo>
                    <a:pt x="7660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5" name="Google Shape;3015;p74"/>
            <p:cNvSpPr/>
            <p:nvPr/>
          </p:nvSpPr>
          <p:spPr>
            <a:xfrm>
              <a:off x="4070512" y="3457804"/>
              <a:ext cx="189969" cy="30073"/>
            </a:xfrm>
            <a:custGeom>
              <a:avLst/>
              <a:gdLst/>
              <a:ahLst/>
              <a:cxnLst/>
              <a:rect l="l" t="t" r="r" b="b"/>
              <a:pathLst>
                <a:path w="4226" h="669" extrusionOk="0">
                  <a:moveTo>
                    <a:pt x="31" y="0"/>
                  </a:moveTo>
                  <a:lnTo>
                    <a:pt x="0" y="182"/>
                  </a:lnTo>
                  <a:lnTo>
                    <a:pt x="3891" y="669"/>
                  </a:lnTo>
                  <a:lnTo>
                    <a:pt x="4225" y="57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6" name="Google Shape;3016;p74"/>
            <p:cNvSpPr/>
            <p:nvPr/>
          </p:nvSpPr>
          <p:spPr>
            <a:xfrm>
              <a:off x="3366825" y="3543843"/>
              <a:ext cx="54707" cy="157199"/>
            </a:xfrm>
            <a:custGeom>
              <a:avLst/>
              <a:gdLst/>
              <a:ahLst/>
              <a:cxnLst/>
              <a:rect l="l" t="t" r="r" b="b"/>
              <a:pathLst>
                <a:path w="1217" h="3497" fill="none" extrusionOk="0">
                  <a:moveTo>
                    <a:pt x="1" y="1"/>
                  </a:moveTo>
                  <a:lnTo>
                    <a:pt x="1216" y="349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7" name="Google Shape;3017;p74"/>
            <p:cNvSpPr/>
            <p:nvPr/>
          </p:nvSpPr>
          <p:spPr>
            <a:xfrm>
              <a:off x="3174159" y="3606731"/>
              <a:ext cx="56056" cy="159896"/>
            </a:xfrm>
            <a:custGeom>
              <a:avLst/>
              <a:gdLst/>
              <a:ahLst/>
              <a:cxnLst/>
              <a:rect l="l" t="t" r="r" b="b"/>
              <a:pathLst>
                <a:path w="1247" h="3557" fill="none" extrusionOk="0">
                  <a:moveTo>
                    <a:pt x="1" y="0"/>
                  </a:moveTo>
                  <a:lnTo>
                    <a:pt x="1247" y="355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8" name="Google Shape;3018;p74"/>
            <p:cNvSpPr/>
            <p:nvPr/>
          </p:nvSpPr>
          <p:spPr>
            <a:xfrm>
              <a:off x="3537600" y="3486483"/>
              <a:ext cx="56101" cy="154457"/>
            </a:xfrm>
            <a:custGeom>
              <a:avLst/>
              <a:gdLst/>
              <a:ahLst/>
              <a:cxnLst/>
              <a:rect l="l" t="t" r="r" b="b"/>
              <a:pathLst>
                <a:path w="1248" h="3436" fill="none" extrusionOk="0">
                  <a:moveTo>
                    <a:pt x="1" y="0"/>
                  </a:moveTo>
                  <a:lnTo>
                    <a:pt x="1247" y="3435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9" name="Google Shape;3019;p74"/>
            <p:cNvSpPr/>
            <p:nvPr/>
          </p:nvSpPr>
          <p:spPr>
            <a:xfrm>
              <a:off x="3782186" y="3404490"/>
              <a:ext cx="56056" cy="155805"/>
            </a:xfrm>
            <a:custGeom>
              <a:avLst/>
              <a:gdLst/>
              <a:ahLst/>
              <a:cxnLst/>
              <a:rect l="l" t="t" r="r" b="b"/>
              <a:pathLst>
                <a:path w="1247" h="3466" fill="none" extrusionOk="0">
                  <a:moveTo>
                    <a:pt x="1" y="1"/>
                  </a:moveTo>
                  <a:lnTo>
                    <a:pt x="1247" y="346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0" name="Google Shape;3020;p74"/>
            <p:cNvSpPr/>
            <p:nvPr/>
          </p:nvSpPr>
          <p:spPr>
            <a:xfrm>
              <a:off x="2985628" y="3670923"/>
              <a:ext cx="57404" cy="161290"/>
            </a:xfrm>
            <a:custGeom>
              <a:avLst/>
              <a:gdLst/>
              <a:ahLst/>
              <a:cxnLst/>
              <a:rect l="l" t="t" r="r" b="b"/>
              <a:pathLst>
                <a:path w="1277" h="3588" fill="none" extrusionOk="0">
                  <a:moveTo>
                    <a:pt x="0" y="1"/>
                  </a:moveTo>
                  <a:lnTo>
                    <a:pt x="1277" y="3587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1" name="Google Shape;3021;p74"/>
            <p:cNvSpPr/>
            <p:nvPr/>
          </p:nvSpPr>
          <p:spPr>
            <a:xfrm>
              <a:off x="2157603" y="3883369"/>
              <a:ext cx="116157" cy="243822"/>
            </a:xfrm>
            <a:custGeom>
              <a:avLst/>
              <a:gdLst/>
              <a:ahLst/>
              <a:cxnLst/>
              <a:rect l="l" t="t" r="r" b="b"/>
              <a:pathLst>
                <a:path w="2584" h="5424" extrusionOk="0">
                  <a:moveTo>
                    <a:pt x="522" y="1"/>
                  </a:moveTo>
                  <a:cubicBezTo>
                    <a:pt x="480" y="1"/>
                    <a:pt x="437" y="6"/>
                    <a:pt x="395" y="16"/>
                  </a:cubicBezTo>
                  <a:cubicBezTo>
                    <a:pt x="152" y="108"/>
                    <a:pt x="0" y="381"/>
                    <a:pt x="92" y="624"/>
                  </a:cubicBezTo>
                  <a:lnTo>
                    <a:pt x="1611" y="5093"/>
                  </a:lnTo>
                  <a:cubicBezTo>
                    <a:pt x="1684" y="5287"/>
                    <a:pt x="1874" y="5423"/>
                    <a:pt x="2071" y="5423"/>
                  </a:cubicBezTo>
                  <a:cubicBezTo>
                    <a:pt x="2121" y="5423"/>
                    <a:pt x="2171" y="5415"/>
                    <a:pt x="2219" y="5396"/>
                  </a:cubicBezTo>
                  <a:cubicBezTo>
                    <a:pt x="2462" y="5305"/>
                    <a:pt x="2584" y="5032"/>
                    <a:pt x="2493" y="4789"/>
                  </a:cubicBezTo>
                  <a:lnTo>
                    <a:pt x="973" y="320"/>
                  </a:lnTo>
                  <a:cubicBezTo>
                    <a:pt x="923" y="119"/>
                    <a:pt x="726" y="1"/>
                    <a:pt x="522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2" name="Google Shape;3022;p74"/>
            <p:cNvSpPr/>
            <p:nvPr/>
          </p:nvSpPr>
          <p:spPr>
            <a:xfrm>
              <a:off x="1944438" y="3700997"/>
              <a:ext cx="271963" cy="310217"/>
            </a:xfrm>
            <a:custGeom>
              <a:avLst/>
              <a:gdLst/>
              <a:ahLst/>
              <a:cxnLst/>
              <a:rect l="l" t="t" r="r" b="b"/>
              <a:pathLst>
                <a:path w="6050" h="6901" extrusionOk="0">
                  <a:moveTo>
                    <a:pt x="3982" y="0"/>
                  </a:moveTo>
                  <a:cubicBezTo>
                    <a:pt x="1581" y="1004"/>
                    <a:pt x="487" y="3466"/>
                    <a:pt x="1" y="4985"/>
                  </a:cubicBezTo>
                  <a:cubicBezTo>
                    <a:pt x="1642" y="5928"/>
                    <a:pt x="3192" y="6536"/>
                    <a:pt x="4469" y="6900"/>
                  </a:cubicBezTo>
                  <a:cubicBezTo>
                    <a:pt x="4469" y="5806"/>
                    <a:pt x="4682" y="3739"/>
                    <a:pt x="6049" y="2037"/>
                  </a:cubicBezTo>
                  <a:lnTo>
                    <a:pt x="3982" y="0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3" name="Google Shape;3023;p74"/>
            <p:cNvSpPr/>
            <p:nvPr/>
          </p:nvSpPr>
          <p:spPr>
            <a:xfrm>
              <a:off x="1948525" y="3094550"/>
              <a:ext cx="413996" cy="259421"/>
            </a:xfrm>
            <a:custGeom>
              <a:avLst/>
              <a:gdLst/>
              <a:ahLst/>
              <a:cxnLst/>
              <a:rect l="l" t="t" r="r" b="b"/>
              <a:pathLst>
                <a:path w="9971" h="5771" extrusionOk="0">
                  <a:moveTo>
                    <a:pt x="5828" y="1"/>
                  </a:moveTo>
                  <a:cubicBezTo>
                    <a:pt x="4124" y="1"/>
                    <a:pt x="2028" y="576"/>
                    <a:pt x="1" y="1546"/>
                  </a:cubicBezTo>
                  <a:cubicBezTo>
                    <a:pt x="2372" y="1546"/>
                    <a:pt x="6384" y="2124"/>
                    <a:pt x="7691" y="5771"/>
                  </a:cubicBezTo>
                  <a:cubicBezTo>
                    <a:pt x="9150" y="4130"/>
                    <a:pt x="9971" y="2367"/>
                    <a:pt x="8816" y="1060"/>
                  </a:cubicBezTo>
                  <a:cubicBezTo>
                    <a:pt x="8175" y="328"/>
                    <a:pt x="7113" y="1"/>
                    <a:pt x="582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4" name="Google Shape;3024;p74"/>
            <p:cNvSpPr/>
            <p:nvPr/>
          </p:nvSpPr>
          <p:spPr>
            <a:xfrm>
              <a:off x="2145286" y="3792520"/>
              <a:ext cx="129868" cy="247374"/>
            </a:xfrm>
            <a:custGeom>
              <a:avLst/>
              <a:gdLst/>
              <a:ahLst/>
              <a:cxnLst/>
              <a:rect l="l" t="t" r="r" b="b"/>
              <a:pathLst>
                <a:path w="2889" h="5503" extrusionOk="0">
                  <a:moveTo>
                    <a:pt x="1581" y="1"/>
                  </a:moveTo>
                  <a:cubicBezTo>
                    <a:pt x="214" y="1703"/>
                    <a:pt x="1" y="3770"/>
                    <a:pt x="1" y="4864"/>
                  </a:cubicBezTo>
                  <a:cubicBezTo>
                    <a:pt x="1733" y="5381"/>
                    <a:pt x="2888" y="5503"/>
                    <a:pt x="2888" y="5503"/>
                  </a:cubicBezTo>
                  <a:lnTo>
                    <a:pt x="2888" y="1004"/>
                  </a:lnTo>
                  <a:lnTo>
                    <a:pt x="1581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5" name="Google Shape;3025;p74"/>
            <p:cNvSpPr/>
            <p:nvPr/>
          </p:nvSpPr>
          <p:spPr>
            <a:xfrm>
              <a:off x="1729925" y="3164039"/>
              <a:ext cx="564334" cy="303339"/>
            </a:xfrm>
            <a:custGeom>
              <a:avLst/>
              <a:gdLst/>
              <a:ahLst/>
              <a:cxnLst/>
              <a:rect l="l" t="t" r="r" b="b"/>
              <a:pathLst>
                <a:path w="12554" h="6748" extrusionOk="0">
                  <a:moveTo>
                    <a:pt x="4864" y="0"/>
                  </a:moveTo>
                  <a:cubicBezTo>
                    <a:pt x="3101" y="851"/>
                    <a:pt x="1399" y="2006"/>
                    <a:pt x="0" y="3344"/>
                  </a:cubicBezTo>
                  <a:cubicBezTo>
                    <a:pt x="592" y="3265"/>
                    <a:pt x="1305" y="3204"/>
                    <a:pt x="2082" y="3204"/>
                  </a:cubicBezTo>
                  <a:cubicBezTo>
                    <a:pt x="4624" y="3204"/>
                    <a:pt x="7856" y="3862"/>
                    <a:pt x="9788" y="6748"/>
                  </a:cubicBezTo>
                  <a:cubicBezTo>
                    <a:pt x="10761" y="5988"/>
                    <a:pt x="11764" y="5106"/>
                    <a:pt x="12554" y="4225"/>
                  </a:cubicBezTo>
                  <a:cubicBezTo>
                    <a:pt x="11277" y="578"/>
                    <a:pt x="7235" y="0"/>
                    <a:pt x="486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6" name="Google Shape;3026;p74"/>
            <p:cNvSpPr/>
            <p:nvPr/>
          </p:nvSpPr>
          <p:spPr>
            <a:xfrm>
              <a:off x="1598754" y="3308022"/>
              <a:ext cx="571166" cy="256364"/>
            </a:xfrm>
            <a:custGeom>
              <a:avLst/>
              <a:gdLst/>
              <a:ahLst/>
              <a:cxnLst/>
              <a:rect l="l" t="t" r="r" b="b"/>
              <a:pathLst>
                <a:path w="12706" h="5703" extrusionOk="0">
                  <a:moveTo>
                    <a:pt x="5000" y="1"/>
                  </a:moveTo>
                  <a:cubicBezTo>
                    <a:pt x="4223" y="1"/>
                    <a:pt x="3510" y="62"/>
                    <a:pt x="2918" y="141"/>
                  </a:cubicBezTo>
                  <a:cubicBezTo>
                    <a:pt x="1399" y="1630"/>
                    <a:pt x="274" y="3362"/>
                    <a:pt x="0" y="5156"/>
                  </a:cubicBezTo>
                  <a:cubicBezTo>
                    <a:pt x="61" y="5338"/>
                    <a:pt x="152" y="5521"/>
                    <a:pt x="244" y="5703"/>
                  </a:cubicBezTo>
                  <a:cubicBezTo>
                    <a:pt x="1339" y="5126"/>
                    <a:pt x="3503" y="4209"/>
                    <a:pt x="6113" y="4209"/>
                  </a:cubicBezTo>
                  <a:cubicBezTo>
                    <a:pt x="7487" y="4209"/>
                    <a:pt x="8986" y="4464"/>
                    <a:pt x="10517" y="5156"/>
                  </a:cubicBezTo>
                  <a:cubicBezTo>
                    <a:pt x="11156" y="4730"/>
                    <a:pt x="11916" y="4183"/>
                    <a:pt x="12706" y="3545"/>
                  </a:cubicBezTo>
                  <a:cubicBezTo>
                    <a:pt x="10774" y="659"/>
                    <a:pt x="7542" y="1"/>
                    <a:pt x="5000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7" name="Google Shape;3027;p74"/>
            <p:cNvSpPr/>
            <p:nvPr/>
          </p:nvSpPr>
          <p:spPr>
            <a:xfrm>
              <a:off x="1775012" y="3609428"/>
              <a:ext cx="348472" cy="315701"/>
            </a:xfrm>
            <a:custGeom>
              <a:avLst/>
              <a:gdLst/>
              <a:ahLst/>
              <a:cxnLst/>
              <a:rect l="l" t="t" r="r" b="b"/>
              <a:pathLst>
                <a:path w="7752" h="7023" extrusionOk="0">
                  <a:moveTo>
                    <a:pt x="5654" y="1"/>
                  </a:moveTo>
                  <a:cubicBezTo>
                    <a:pt x="2432" y="609"/>
                    <a:pt x="760" y="2858"/>
                    <a:pt x="1" y="4135"/>
                  </a:cubicBezTo>
                  <a:cubicBezTo>
                    <a:pt x="1247" y="5351"/>
                    <a:pt x="2523" y="6262"/>
                    <a:pt x="3770" y="7022"/>
                  </a:cubicBezTo>
                  <a:cubicBezTo>
                    <a:pt x="4256" y="5503"/>
                    <a:pt x="5350" y="3041"/>
                    <a:pt x="7751" y="2068"/>
                  </a:cubicBezTo>
                  <a:lnTo>
                    <a:pt x="565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8" name="Google Shape;3028;p74"/>
            <p:cNvSpPr/>
            <p:nvPr/>
          </p:nvSpPr>
          <p:spPr>
            <a:xfrm>
              <a:off x="1609677" y="3497227"/>
              <a:ext cx="461887" cy="298080"/>
            </a:xfrm>
            <a:custGeom>
              <a:avLst/>
              <a:gdLst/>
              <a:ahLst/>
              <a:cxnLst/>
              <a:rect l="l" t="t" r="r" b="b"/>
              <a:pathLst>
                <a:path w="10275" h="6631" extrusionOk="0">
                  <a:moveTo>
                    <a:pt x="5870" y="0"/>
                  </a:moveTo>
                  <a:cubicBezTo>
                    <a:pt x="3260" y="0"/>
                    <a:pt x="1096" y="917"/>
                    <a:pt x="1" y="1494"/>
                  </a:cubicBezTo>
                  <a:cubicBezTo>
                    <a:pt x="1034" y="3591"/>
                    <a:pt x="2311" y="5293"/>
                    <a:pt x="3709" y="6631"/>
                  </a:cubicBezTo>
                  <a:cubicBezTo>
                    <a:pt x="4438" y="5354"/>
                    <a:pt x="6110" y="3105"/>
                    <a:pt x="9332" y="2467"/>
                  </a:cubicBezTo>
                  <a:lnTo>
                    <a:pt x="8755" y="1919"/>
                  </a:lnTo>
                  <a:cubicBezTo>
                    <a:pt x="8755" y="1919"/>
                    <a:pt x="9393" y="1555"/>
                    <a:pt x="10274" y="947"/>
                  </a:cubicBezTo>
                  <a:cubicBezTo>
                    <a:pt x="8743" y="255"/>
                    <a:pt x="7244" y="0"/>
                    <a:pt x="587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9" name="Google Shape;3029;p74"/>
            <p:cNvSpPr/>
            <p:nvPr/>
          </p:nvSpPr>
          <p:spPr>
            <a:xfrm>
              <a:off x="1884337" y="3308831"/>
              <a:ext cx="445479" cy="588968"/>
            </a:xfrm>
            <a:custGeom>
              <a:avLst/>
              <a:gdLst/>
              <a:ahLst/>
              <a:cxnLst/>
              <a:rect l="l" t="t" r="r" b="b"/>
              <a:pathLst>
                <a:path w="9910" h="13102" extrusionOk="0">
                  <a:moveTo>
                    <a:pt x="9909" y="1"/>
                  </a:moveTo>
                  <a:cubicBezTo>
                    <a:pt x="9908" y="1"/>
                    <a:pt x="1915" y="3649"/>
                    <a:pt x="0" y="5442"/>
                  </a:cubicBezTo>
                  <a:cubicBezTo>
                    <a:pt x="1398" y="8694"/>
                    <a:pt x="8693" y="13101"/>
                    <a:pt x="8693" y="13101"/>
                  </a:cubicBezTo>
                  <a:lnTo>
                    <a:pt x="8693" y="11764"/>
                  </a:lnTo>
                  <a:cubicBezTo>
                    <a:pt x="7356" y="10943"/>
                    <a:pt x="2645" y="6110"/>
                    <a:pt x="2645" y="6110"/>
                  </a:cubicBezTo>
                  <a:lnTo>
                    <a:pt x="4681" y="4803"/>
                  </a:lnTo>
                  <a:cubicBezTo>
                    <a:pt x="4681" y="4803"/>
                    <a:pt x="4681" y="4803"/>
                    <a:pt x="4681" y="4773"/>
                  </a:cubicBezTo>
                  <a:cubicBezTo>
                    <a:pt x="5836" y="3983"/>
                    <a:pt x="7356" y="2889"/>
                    <a:pt x="8389" y="1855"/>
                  </a:cubicBezTo>
                  <a:cubicBezTo>
                    <a:pt x="8359" y="1825"/>
                    <a:pt x="9909" y="1"/>
                    <a:pt x="99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0" name="Google Shape;3030;p74"/>
            <p:cNvSpPr/>
            <p:nvPr/>
          </p:nvSpPr>
          <p:spPr>
            <a:xfrm>
              <a:off x="3646924" y="3532919"/>
              <a:ext cx="46526" cy="77948"/>
            </a:xfrm>
            <a:custGeom>
              <a:avLst/>
              <a:gdLst/>
              <a:ahLst/>
              <a:cxnLst/>
              <a:rect l="l" t="t" r="r" b="b"/>
              <a:pathLst>
                <a:path w="1035" h="1734" extrusionOk="0">
                  <a:moveTo>
                    <a:pt x="1" y="1"/>
                  </a:moveTo>
                  <a:lnTo>
                    <a:pt x="1034" y="1733"/>
                  </a:lnTo>
                  <a:cubicBezTo>
                    <a:pt x="761" y="85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1" name="Google Shape;3031;p74"/>
            <p:cNvSpPr/>
            <p:nvPr/>
          </p:nvSpPr>
          <p:spPr>
            <a:xfrm>
              <a:off x="3671513" y="3480999"/>
              <a:ext cx="65631" cy="103885"/>
            </a:xfrm>
            <a:custGeom>
              <a:avLst/>
              <a:gdLst/>
              <a:ahLst/>
              <a:cxnLst/>
              <a:rect l="l" t="t" r="r" b="b"/>
              <a:pathLst>
                <a:path w="1460" h="2311" extrusionOk="0">
                  <a:moveTo>
                    <a:pt x="1" y="1"/>
                  </a:moveTo>
                  <a:lnTo>
                    <a:pt x="1460" y="2311"/>
                  </a:lnTo>
                  <a:cubicBezTo>
                    <a:pt x="1125" y="103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153123" y="1035758"/>
            <a:ext cx="467345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Kakawihan</a:t>
            </a:r>
            <a:endParaRPr lang="en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39618" y="2487352"/>
            <a:ext cx="5500468" cy="35394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>
                <a:latin typeface="Century Gothic" panose="020B0502020202020204" pitchFamily="34" charset="0"/>
              </a:rPr>
              <a:t> </a:t>
            </a:r>
            <a:r>
              <a:rPr lang="id-ID" sz="3200" b="1" dirty="0" smtClean="0">
                <a:latin typeface="Century Gothic" panose="020B0502020202020204" pitchFamily="34" charset="0"/>
              </a:rPr>
              <a:t>Endog </a:t>
            </a:r>
            <a:r>
              <a:rPr lang="id-ID" sz="3200" b="1" dirty="0">
                <a:latin typeface="Century Gothic" panose="020B0502020202020204" pitchFamily="34" charset="0"/>
              </a:rPr>
              <a:t>– endogan</a:t>
            </a:r>
            <a:endParaRPr lang="en-ID" sz="3200" dirty="0">
              <a:latin typeface="Century Gothic" panose="020B0502020202020204" pitchFamily="34" charset="0"/>
            </a:endParaRPr>
          </a:p>
          <a:p>
            <a:r>
              <a:rPr lang="id-ID" sz="3200" dirty="0">
                <a:latin typeface="Century Gothic" panose="020B0502020202020204" pitchFamily="34" charset="0"/>
              </a:rPr>
              <a:t>Endog – endogan peupeus hiji pr</a:t>
            </a:r>
            <a:r>
              <a:rPr lang="en-US" sz="3200" dirty="0">
                <a:latin typeface="Century Gothic" panose="020B0502020202020204" pitchFamily="34" charset="0"/>
              </a:rPr>
              <a:t>é</a:t>
            </a:r>
            <a:r>
              <a:rPr lang="id-ID" sz="3200" dirty="0">
                <a:latin typeface="Century Gothic" panose="020B0502020202020204" pitchFamily="34" charset="0"/>
              </a:rPr>
              <a:t>k</a:t>
            </a:r>
            <a:endParaRPr lang="en-ID" sz="3200" dirty="0">
              <a:latin typeface="Century Gothic" panose="020B0502020202020204" pitchFamily="34" charset="0"/>
            </a:endParaRPr>
          </a:p>
          <a:p>
            <a:r>
              <a:rPr lang="id-ID" sz="3200" dirty="0">
                <a:latin typeface="Century Gothic" panose="020B0502020202020204" pitchFamily="34" charset="0"/>
              </a:rPr>
              <a:t>Endog – endogan peupeus hiji pr</a:t>
            </a:r>
            <a:r>
              <a:rPr lang="en-US" sz="3200" dirty="0">
                <a:latin typeface="Century Gothic" panose="020B0502020202020204" pitchFamily="34" charset="0"/>
              </a:rPr>
              <a:t>é</a:t>
            </a:r>
            <a:r>
              <a:rPr lang="id-ID" sz="3200" dirty="0">
                <a:latin typeface="Century Gothic" panose="020B0502020202020204" pitchFamily="34" charset="0"/>
              </a:rPr>
              <a:t>k</a:t>
            </a:r>
            <a:endParaRPr lang="en-ID" sz="3200" dirty="0">
              <a:latin typeface="Century Gothic" panose="020B0502020202020204" pitchFamily="34" charset="0"/>
            </a:endParaRPr>
          </a:p>
          <a:p>
            <a:r>
              <a:rPr lang="id-ID" sz="3200" dirty="0">
                <a:latin typeface="Century Gothic" panose="020B0502020202020204" pitchFamily="34" charset="0"/>
              </a:rPr>
              <a:t>Goléang – goléang mata sapi </a:t>
            </a:r>
            <a:r>
              <a:rPr lang="id-ID" sz="3200" dirty="0" smtClean="0">
                <a:latin typeface="Century Gothic" panose="020B0502020202020204" pitchFamily="34" charset="0"/>
              </a:rPr>
              <a:t>bolot</a:t>
            </a:r>
            <a:r>
              <a:rPr lang="en-US" sz="3200" dirty="0" err="1" smtClean="0">
                <a:latin typeface="Century Gothic" panose="020B0502020202020204" pitchFamily="34" charset="0"/>
              </a:rPr>
              <a:t>ot</a:t>
            </a:r>
            <a:r>
              <a:rPr lang="en-US" sz="3200" dirty="0" smtClean="0">
                <a:latin typeface="Century Gothic" panose="020B0502020202020204" pitchFamily="34" charset="0"/>
              </a:rPr>
              <a:t>.</a:t>
            </a:r>
            <a:endParaRPr lang="en-ID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628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5" name="Google Shape;2945;p74"/>
          <p:cNvSpPr/>
          <p:nvPr/>
        </p:nvSpPr>
        <p:spPr>
          <a:xfrm>
            <a:off x="238400" y="2194200"/>
            <a:ext cx="1456784" cy="84606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6" name="Google Shape;2946;p74"/>
          <p:cNvSpPr/>
          <p:nvPr/>
        </p:nvSpPr>
        <p:spPr>
          <a:xfrm>
            <a:off x="3285673" y="947503"/>
            <a:ext cx="1262204" cy="100750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8" name="Google Shape;2948;p74"/>
          <p:cNvSpPr/>
          <p:nvPr/>
        </p:nvSpPr>
        <p:spPr>
          <a:xfrm>
            <a:off x="5997587" y="4486517"/>
            <a:ext cx="69287" cy="131201"/>
          </a:xfrm>
          <a:custGeom>
            <a:avLst/>
            <a:gdLst/>
            <a:ahLst/>
            <a:cxnLst/>
            <a:rect l="l" t="t" r="r" b="b"/>
            <a:pathLst>
              <a:path w="1156" h="2189" extrusionOk="0">
                <a:moveTo>
                  <a:pt x="304" y="0"/>
                </a:moveTo>
                <a:lnTo>
                  <a:pt x="0" y="152"/>
                </a:lnTo>
                <a:lnTo>
                  <a:pt x="821" y="2189"/>
                </a:lnTo>
                <a:lnTo>
                  <a:pt x="1155" y="2037"/>
                </a:lnTo>
                <a:lnTo>
                  <a:pt x="304" y="0"/>
                </a:lnTo>
                <a:close/>
              </a:path>
            </a:pathLst>
          </a:custGeom>
          <a:solidFill>
            <a:srgbClr val="DEE4F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9" name="Google Shape;2949;p74"/>
          <p:cNvSpPr/>
          <p:nvPr/>
        </p:nvSpPr>
        <p:spPr>
          <a:xfrm>
            <a:off x="6023061" y="4581217"/>
            <a:ext cx="72943" cy="72943"/>
          </a:xfrm>
          <a:custGeom>
            <a:avLst/>
            <a:gdLst/>
            <a:ahLst/>
            <a:cxnLst/>
            <a:rect l="l" t="t" r="r" b="b"/>
            <a:pathLst>
              <a:path w="1217" h="1217" extrusionOk="0">
                <a:moveTo>
                  <a:pt x="609" y="1"/>
                </a:moveTo>
                <a:cubicBezTo>
                  <a:pt x="274" y="1"/>
                  <a:pt x="1" y="274"/>
                  <a:pt x="1" y="609"/>
                </a:cubicBezTo>
                <a:cubicBezTo>
                  <a:pt x="1" y="943"/>
                  <a:pt x="274" y="1217"/>
                  <a:pt x="609" y="1217"/>
                </a:cubicBezTo>
                <a:cubicBezTo>
                  <a:pt x="943" y="1217"/>
                  <a:pt x="1217" y="943"/>
                  <a:pt x="1217" y="609"/>
                </a:cubicBezTo>
                <a:cubicBezTo>
                  <a:pt x="1217" y="274"/>
                  <a:pt x="943" y="1"/>
                  <a:pt x="609" y="1"/>
                </a:cubicBezTo>
                <a:close/>
              </a:path>
            </a:pathLst>
          </a:custGeom>
          <a:solidFill>
            <a:srgbClr val="17171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950" name="Google Shape;2950;p74"/>
          <p:cNvGrpSpPr/>
          <p:nvPr/>
        </p:nvGrpSpPr>
        <p:grpSpPr>
          <a:xfrm flipH="1">
            <a:off x="8489852" y="2194200"/>
            <a:ext cx="3700209" cy="4526139"/>
            <a:chOff x="1150338" y="1510176"/>
            <a:chExt cx="3416180" cy="3394604"/>
          </a:xfrm>
        </p:grpSpPr>
        <p:sp>
          <p:nvSpPr>
            <p:cNvPr id="2951" name="Google Shape;2951;p74"/>
            <p:cNvSpPr/>
            <p:nvPr/>
          </p:nvSpPr>
          <p:spPr>
            <a:xfrm>
              <a:off x="4051362" y="3138056"/>
              <a:ext cx="51965" cy="97052"/>
            </a:xfrm>
            <a:custGeom>
              <a:avLst/>
              <a:gdLst/>
              <a:ahLst/>
              <a:cxnLst/>
              <a:rect l="l" t="t" r="r" b="b"/>
              <a:pathLst>
                <a:path w="1156" h="215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59"/>
                  </a:lnTo>
                  <a:lnTo>
                    <a:pt x="115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2" name="Google Shape;2952;p74"/>
            <p:cNvSpPr/>
            <p:nvPr/>
          </p:nvSpPr>
          <p:spPr>
            <a:xfrm>
              <a:off x="4175701" y="3087485"/>
              <a:ext cx="51965" cy="98446"/>
            </a:xfrm>
            <a:custGeom>
              <a:avLst/>
              <a:gdLst/>
              <a:ahLst/>
              <a:cxnLst/>
              <a:rect l="l" t="t" r="r" b="b"/>
              <a:pathLst>
                <a:path w="1156" h="2190" extrusionOk="0">
                  <a:moveTo>
                    <a:pt x="305" y="1"/>
                  </a:moveTo>
                  <a:lnTo>
                    <a:pt x="1" y="12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3" name="Google Shape;2953;p74"/>
            <p:cNvSpPr/>
            <p:nvPr/>
          </p:nvSpPr>
          <p:spPr>
            <a:xfrm>
              <a:off x="4309614" y="3034216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05" y="0"/>
                  </a:moveTo>
                  <a:lnTo>
                    <a:pt x="1" y="15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4" name="Google Shape;2954;p74"/>
            <p:cNvSpPr/>
            <p:nvPr/>
          </p:nvSpPr>
          <p:spPr>
            <a:xfrm>
              <a:off x="4237196" y="3465985"/>
              <a:ext cx="53314" cy="98401"/>
            </a:xfrm>
            <a:custGeom>
              <a:avLst/>
              <a:gdLst/>
              <a:ahLst/>
              <a:cxnLst/>
              <a:rect l="l" t="t" r="r" b="b"/>
              <a:pathLst>
                <a:path w="1186" h="218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89"/>
                  </a:lnTo>
                  <a:lnTo>
                    <a:pt x="118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5" name="Google Shape;2955;p74"/>
            <p:cNvSpPr/>
            <p:nvPr/>
          </p:nvSpPr>
          <p:spPr>
            <a:xfrm>
              <a:off x="4373851" y="3409974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35" y="0"/>
                  </a:moveTo>
                  <a:lnTo>
                    <a:pt x="0" y="122"/>
                  </a:lnTo>
                  <a:lnTo>
                    <a:pt x="851" y="2189"/>
                  </a:lnTo>
                  <a:lnTo>
                    <a:pt x="1155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6" name="Google Shape;2956;p74"/>
            <p:cNvSpPr/>
            <p:nvPr/>
          </p:nvSpPr>
          <p:spPr>
            <a:xfrm>
              <a:off x="4030864" y="3114816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7" name="Google Shape;2957;p74"/>
            <p:cNvSpPr/>
            <p:nvPr/>
          </p:nvSpPr>
          <p:spPr>
            <a:xfrm>
              <a:off x="4156596" y="3066987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8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943" y="1217"/>
                    <a:pt x="1216" y="943"/>
                    <a:pt x="1216" y="609"/>
                  </a:cubicBezTo>
                  <a:cubicBezTo>
                    <a:pt x="1216" y="274"/>
                    <a:pt x="943" y="1"/>
                    <a:pt x="60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8" name="Google Shape;2958;p74"/>
            <p:cNvSpPr/>
            <p:nvPr/>
          </p:nvSpPr>
          <p:spPr>
            <a:xfrm>
              <a:off x="4287767" y="3010976"/>
              <a:ext cx="56056" cy="54707"/>
            </a:xfrm>
            <a:custGeom>
              <a:avLst/>
              <a:gdLst/>
              <a:ahLst/>
              <a:cxnLst/>
              <a:rect l="l" t="t" r="r" b="b"/>
              <a:pathLst>
                <a:path w="1247" h="1217" extrusionOk="0">
                  <a:moveTo>
                    <a:pt x="639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39" y="1217"/>
                  </a:cubicBezTo>
                  <a:cubicBezTo>
                    <a:pt x="973" y="1217"/>
                    <a:pt x="1246" y="943"/>
                    <a:pt x="1246" y="609"/>
                  </a:cubicBezTo>
                  <a:cubicBezTo>
                    <a:pt x="1246" y="274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9" name="Google Shape;2959;p74"/>
            <p:cNvSpPr/>
            <p:nvPr/>
          </p:nvSpPr>
          <p:spPr>
            <a:xfrm>
              <a:off x="4390214" y="3480999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0" name="Google Shape;2960;p74"/>
            <p:cNvSpPr/>
            <p:nvPr/>
          </p:nvSpPr>
          <p:spPr>
            <a:xfrm>
              <a:off x="4256345" y="3532919"/>
              <a:ext cx="56056" cy="54797"/>
            </a:xfrm>
            <a:custGeom>
              <a:avLst/>
              <a:gdLst/>
              <a:ahLst/>
              <a:cxnLst/>
              <a:rect l="l" t="t" r="r" b="b"/>
              <a:pathLst>
                <a:path w="1247" h="1219" extrusionOk="0">
                  <a:moveTo>
                    <a:pt x="638" y="1"/>
                  </a:moveTo>
                  <a:cubicBezTo>
                    <a:pt x="304" y="1"/>
                    <a:pt x="31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625" y="1218"/>
                    <a:pt x="642" y="1219"/>
                    <a:pt x="659" y="1219"/>
                  </a:cubicBezTo>
                  <a:cubicBezTo>
                    <a:pt x="970" y="1219"/>
                    <a:pt x="1216" y="956"/>
                    <a:pt x="1216" y="639"/>
                  </a:cubicBezTo>
                  <a:cubicBezTo>
                    <a:pt x="1246" y="305"/>
                    <a:pt x="973" y="31"/>
                    <a:pt x="63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1" name="Google Shape;2961;p74"/>
            <p:cNvSpPr/>
            <p:nvPr/>
          </p:nvSpPr>
          <p:spPr>
            <a:xfrm>
              <a:off x="2060596" y="3084563"/>
              <a:ext cx="976998" cy="363711"/>
            </a:xfrm>
            <a:custGeom>
              <a:avLst/>
              <a:gdLst/>
              <a:ahLst/>
              <a:cxnLst/>
              <a:rect l="l" t="t" r="r" b="b"/>
              <a:pathLst>
                <a:path w="21734" h="8091" extrusionOk="0">
                  <a:moveTo>
                    <a:pt x="4220" y="0"/>
                  </a:moveTo>
                  <a:cubicBezTo>
                    <a:pt x="3314" y="0"/>
                    <a:pt x="2490" y="130"/>
                    <a:pt x="1611" y="400"/>
                  </a:cubicBezTo>
                  <a:cubicBezTo>
                    <a:pt x="973" y="583"/>
                    <a:pt x="456" y="1221"/>
                    <a:pt x="0" y="2102"/>
                  </a:cubicBezTo>
                  <a:cubicBezTo>
                    <a:pt x="2736" y="4078"/>
                    <a:pt x="9392" y="7726"/>
                    <a:pt x="21733" y="8090"/>
                  </a:cubicBezTo>
                  <a:cubicBezTo>
                    <a:pt x="20578" y="5871"/>
                    <a:pt x="18450" y="3349"/>
                    <a:pt x="14621" y="2285"/>
                  </a:cubicBezTo>
                  <a:cubicBezTo>
                    <a:pt x="9241" y="810"/>
                    <a:pt x="6477" y="0"/>
                    <a:pt x="4220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2" name="Google Shape;2962;p74"/>
            <p:cNvSpPr/>
            <p:nvPr/>
          </p:nvSpPr>
          <p:spPr>
            <a:xfrm>
              <a:off x="1970421" y="3371720"/>
              <a:ext cx="1128622" cy="610770"/>
            </a:xfrm>
            <a:custGeom>
              <a:avLst/>
              <a:gdLst/>
              <a:ahLst/>
              <a:cxnLst/>
              <a:rect l="l" t="t" r="r" b="b"/>
              <a:pathLst>
                <a:path w="25107" h="13587" extrusionOk="0">
                  <a:moveTo>
                    <a:pt x="699" y="0"/>
                  </a:moveTo>
                  <a:cubicBezTo>
                    <a:pt x="152" y="2949"/>
                    <a:pt x="0" y="5927"/>
                    <a:pt x="0" y="5927"/>
                  </a:cubicBezTo>
                  <a:lnTo>
                    <a:pt x="7204" y="13587"/>
                  </a:lnTo>
                  <a:lnTo>
                    <a:pt x="22949" y="12371"/>
                  </a:lnTo>
                  <a:lnTo>
                    <a:pt x="25107" y="5806"/>
                  </a:lnTo>
                  <a:cubicBezTo>
                    <a:pt x="25107" y="5806"/>
                    <a:pt x="25046" y="5259"/>
                    <a:pt x="24803" y="4407"/>
                  </a:cubicBezTo>
                  <a:cubicBezTo>
                    <a:pt x="24219" y="4439"/>
                    <a:pt x="23627" y="4453"/>
                    <a:pt x="23028" y="4453"/>
                  </a:cubicBezTo>
                  <a:cubicBezTo>
                    <a:pt x="15423" y="4453"/>
                    <a:pt x="6729" y="2057"/>
                    <a:pt x="69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3" name="Google Shape;2963;p74"/>
            <p:cNvSpPr/>
            <p:nvPr/>
          </p:nvSpPr>
          <p:spPr>
            <a:xfrm>
              <a:off x="2001843" y="3179053"/>
              <a:ext cx="1084929" cy="392885"/>
            </a:xfrm>
            <a:custGeom>
              <a:avLst/>
              <a:gdLst/>
              <a:ahLst/>
              <a:cxnLst/>
              <a:rect l="l" t="t" r="r" b="b"/>
              <a:pathLst>
                <a:path w="24135" h="8740" extrusionOk="0">
                  <a:moveTo>
                    <a:pt x="1307" y="0"/>
                  </a:moveTo>
                  <a:cubicBezTo>
                    <a:pt x="730" y="1155"/>
                    <a:pt x="304" y="2706"/>
                    <a:pt x="0" y="4286"/>
                  </a:cubicBezTo>
                  <a:cubicBezTo>
                    <a:pt x="6030" y="6343"/>
                    <a:pt x="14698" y="8739"/>
                    <a:pt x="22348" y="8739"/>
                  </a:cubicBezTo>
                  <a:cubicBezTo>
                    <a:pt x="22950" y="8739"/>
                    <a:pt x="23546" y="8725"/>
                    <a:pt x="24134" y="8693"/>
                  </a:cubicBezTo>
                  <a:cubicBezTo>
                    <a:pt x="23922" y="7964"/>
                    <a:pt x="23587" y="7022"/>
                    <a:pt x="23040" y="5988"/>
                  </a:cubicBezTo>
                  <a:cubicBezTo>
                    <a:pt x="10699" y="5624"/>
                    <a:pt x="4043" y="1976"/>
                    <a:pt x="130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4" name="Google Shape;2964;p74"/>
            <p:cNvSpPr/>
            <p:nvPr/>
          </p:nvSpPr>
          <p:spPr>
            <a:xfrm>
              <a:off x="2604386" y="3916409"/>
              <a:ext cx="1367770" cy="732906"/>
            </a:xfrm>
            <a:custGeom>
              <a:avLst/>
              <a:gdLst/>
              <a:ahLst/>
              <a:cxnLst/>
              <a:rect l="l" t="t" r="r" b="b"/>
              <a:pathLst>
                <a:path w="30427" h="16304" extrusionOk="0">
                  <a:moveTo>
                    <a:pt x="15124" y="1"/>
                  </a:moveTo>
                  <a:cubicBezTo>
                    <a:pt x="10774" y="1"/>
                    <a:pt x="7113" y="1136"/>
                    <a:pt x="7113" y="1136"/>
                  </a:cubicBezTo>
                  <a:lnTo>
                    <a:pt x="1" y="7731"/>
                  </a:lnTo>
                  <a:lnTo>
                    <a:pt x="5989" y="12078"/>
                  </a:lnTo>
                  <a:cubicBezTo>
                    <a:pt x="5989" y="12078"/>
                    <a:pt x="9518" y="16303"/>
                    <a:pt x="12936" y="16303"/>
                  </a:cubicBezTo>
                  <a:cubicBezTo>
                    <a:pt x="13297" y="16303"/>
                    <a:pt x="13658" y="16256"/>
                    <a:pt x="14013" y="16151"/>
                  </a:cubicBezTo>
                  <a:cubicBezTo>
                    <a:pt x="30427" y="13172"/>
                    <a:pt x="28238" y="3689"/>
                    <a:pt x="21794" y="1136"/>
                  </a:cubicBezTo>
                  <a:cubicBezTo>
                    <a:pt x="19646" y="285"/>
                    <a:pt x="17299" y="1"/>
                    <a:pt x="15124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5" name="Google Shape;2965;p74"/>
            <p:cNvSpPr/>
            <p:nvPr/>
          </p:nvSpPr>
          <p:spPr>
            <a:xfrm>
              <a:off x="1870671" y="4145082"/>
              <a:ext cx="1053507" cy="546532"/>
            </a:xfrm>
            <a:custGeom>
              <a:avLst/>
              <a:gdLst/>
              <a:ahLst/>
              <a:cxnLst/>
              <a:rect l="l" t="t" r="r" b="b"/>
              <a:pathLst>
                <a:path w="23436" h="12158" extrusionOk="0">
                  <a:moveTo>
                    <a:pt x="14347" y="0"/>
                  </a:moveTo>
                  <a:lnTo>
                    <a:pt x="0" y="2736"/>
                  </a:lnTo>
                  <a:cubicBezTo>
                    <a:pt x="0" y="2736"/>
                    <a:pt x="2684" y="12157"/>
                    <a:pt x="15107" y="12157"/>
                  </a:cubicBezTo>
                  <a:cubicBezTo>
                    <a:pt x="15502" y="12157"/>
                    <a:pt x="15907" y="12148"/>
                    <a:pt x="16323" y="12128"/>
                  </a:cubicBezTo>
                  <a:cubicBezTo>
                    <a:pt x="18602" y="12037"/>
                    <a:pt x="18846" y="12067"/>
                    <a:pt x="20122" y="11642"/>
                  </a:cubicBezTo>
                  <a:cubicBezTo>
                    <a:pt x="20760" y="7356"/>
                    <a:pt x="23435" y="4468"/>
                    <a:pt x="23435" y="4468"/>
                  </a:cubicBezTo>
                  <a:lnTo>
                    <a:pt x="14347" y="0"/>
                  </a:ln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6" name="Google Shape;2966;p74"/>
            <p:cNvSpPr/>
            <p:nvPr/>
          </p:nvSpPr>
          <p:spPr>
            <a:xfrm>
              <a:off x="2840791" y="3750175"/>
              <a:ext cx="317005" cy="199589"/>
            </a:xfrm>
            <a:custGeom>
              <a:avLst/>
              <a:gdLst/>
              <a:ahLst/>
              <a:cxnLst/>
              <a:rect l="l" t="t" r="r" b="b"/>
              <a:pathLst>
                <a:path w="7052" h="4440" extrusionOk="0">
                  <a:moveTo>
                    <a:pt x="6049" y="1"/>
                  </a:moveTo>
                  <a:lnTo>
                    <a:pt x="0" y="3344"/>
                  </a:lnTo>
                  <a:cubicBezTo>
                    <a:pt x="0" y="3344"/>
                    <a:pt x="2900" y="4439"/>
                    <a:pt x="6890" y="4439"/>
                  </a:cubicBezTo>
                  <a:cubicBezTo>
                    <a:pt x="6944" y="4439"/>
                    <a:pt x="6998" y="4439"/>
                    <a:pt x="7052" y="4438"/>
                  </a:cubicBezTo>
                  <a:cubicBezTo>
                    <a:pt x="6079" y="3162"/>
                    <a:pt x="5958" y="1399"/>
                    <a:pt x="604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7" name="Google Shape;2967;p74"/>
            <p:cNvSpPr/>
            <p:nvPr/>
          </p:nvSpPr>
          <p:spPr>
            <a:xfrm>
              <a:off x="3273909" y="3594414"/>
              <a:ext cx="296552" cy="327973"/>
            </a:xfrm>
            <a:custGeom>
              <a:avLst/>
              <a:gdLst/>
              <a:ahLst/>
              <a:cxnLst/>
              <a:rect l="l" t="t" r="r" b="b"/>
              <a:pathLst>
                <a:path w="6597" h="7296" extrusionOk="0">
                  <a:moveTo>
                    <a:pt x="2675" y="1"/>
                  </a:moveTo>
                  <a:lnTo>
                    <a:pt x="1" y="1490"/>
                  </a:lnTo>
                  <a:cubicBezTo>
                    <a:pt x="122" y="2888"/>
                    <a:pt x="609" y="5472"/>
                    <a:pt x="2341" y="7296"/>
                  </a:cubicBezTo>
                  <a:cubicBezTo>
                    <a:pt x="3739" y="6961"/>
                    <a:pt x="5168" y="6414"/>
                    <a:pt x="6596" y="5654"/>
                  </a:cubicBezTo>
                  <a:cubicBezTo>
                    <a:pt x="4590" y="4134"/>
                    <a:pt x="3314" y="1520"/>
                    <a:pt x="267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8" name="Google Shape;2968;p74"/>
            <p:cNvSpPr/>
            <p:nvPr/>
          </p:nvSpPr>
          <p:spPr>
            <a:xfrm>
              <a:off x="3108573" y="3661349"/>
              <a:ext cx="269221" cy="288370"/>
            </a:xfrm>
            <a:custGeom>
              <a:avLst/>
              <a:gdLst/>
              <a:ahLst/>
              <a:cxnLst/>
              <a:rect l="l" t="t" r="r" b="b"/>
              <a:pathLst>
                <a:path w="5989" h="6415" extrusionOk="0">
                  <a:moveTo>
                    <a:pt x="3648" y="1"/>
                  </a:moveTo>
                  <a:lnTo>
                    <a:pt x="92" y="1977"/>
                  </a:lnTo>
                  <a:cubicBezTo>
                    <a:pt x="1" y="3375"/>
                    <a:pt x="122" y="5138"/>
                    <a:pt x="1095" y="6414"/>
                  </a:cubicBezTo>
                  <a:cubicBezTo>
                    <a:pt x="2615" y="6414"/>
                    <a:pt x="4287" y="6262"/>
                    <a:pt x="5989" y="5807"/>
                  </a:cubicBezTo>
                  <a:cubicBezTo>
                    <a:pt x="4287" y="3983"/>
                    <a:pt x="3800" y="1399"/>
                    <a:pt x="364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9" name="Google Shape;2969;p74"/>
            <p:cNvSpPr/>
            <p:nvPr/>
          </p:nvSpPr>
          <p:spPr>
            <a:xfrm>
              <a:off x="3394157" y="3584255"/>
              <a:ext cx="371712" cy="264366"/>
            </a:xfrm>
            <a:custGeom>
              <a:avLst/>
              <a:gdLst/>
              <a:ahLst/>
              <a:cxnLst/>
              <a:rect l="l" t="t" r="r" b="b"/>
              <a:pathLst>
                <a:path w="8269" h="5881" extrusionOk="0">
                  <a:moveTo>
                    <a:pt x="1609" y="0"/>
                  </a:moveTo>
                  <a:cubicBezTo>
                    <a:pt x="787" y="0"/>
                    <a:pt x="244" y="75"/>
                    <a:pt x="244" y="75"/>
                  </a:cubicBezTo>
                  <a:lnTo>
                    <a:pt x="0" y="227"/>
                  </a:lnTo>
                  <a:cubicBezTo>
                    <a:pt x="639" y="1746"/>
                    <a:pt x="1915" y="4360"/>
                    <a:pt x="3921" y="5880"/>
                  </a:cubicBezTo>
                  <a:cubicBezTo>
                    <a:pt x="5411" y="5090"/>
                    <a:pt x="6870" y="4026"/>
                    <a:pt x="8268" y="2658"/>
                  </a:cubicBezTo>
                  <a:cubicBezTo>
                    <a:pt x="6575" y="360"/>
                    <a:pt x="3417" y="0"/>
                    <a:pt x="160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0" name="Google Shape;2970;p74"/>
            <p:cNvSpPr/>
            <p:nvPr/>
          </p:nvSpPr>
          <p:spPr>
            <a:xfrm>
              <a:off x="2219098" y="4600047"/>
              <a:ext cx="776105" cy="304733"/>
            </a:xfrm>
            <a:custGeom>
              <a:avLst/>
              <a:gdLst/>
              <a:ahLst/>
              <a:cxnLst/>
              <a:rect l="l" t="t" r="r" b="b"/>
              <a:pathLst>
                <a:path w="17265" h="6779" extrusionOk="0">
                  <a:moveTo>
                    <a:pt x="2979" y="1"/>
                  </a:moveTo>
                  <a:lnTo>
                    <a:pt x="2979" y="1"/>
                  </a:lnTo>
                  <a:cubicBezTo>
                    <a:pt x="0" y="973"/>
                    <a:pt x="1763" y="6779"/>
                    <a:pt x="6140" y="6779"/>
                  </a:cubicBezTo>
                  <a:cubicBezTo>
                    <a:pt x="10760" y="6779"/>
                    <a:pt x="17265" y="2463"/>
                    <a:pt x="17265" y="2463"/>
                  </a:cubicBezTo>
                  <a:lnTo>
                    <a:pt x="16566" y="1581"/>
                  </a:lnTo>
                  <a:cubicBezTo>
                    <a:pt x="14669" y="2630"/>
                    <a:pt x="9963" y="5031"/>
                    <a:pt x="6506" y="5031"/>
                  </a:cubicBezTo>
                  <a:cubicBezTo>
                    <a:pt x="5754" y="5031"/>
                    <a:pt x="5060" y="4917"/>
                    <a:pt x="4468" y="4651"/>
                  </a:cubicBezTo>
                  <a:cubicBezTo>
                    <a:pt x="2949" y="3983"/>
                    <a:pt x="2918" y="1338"/>
                    <a:pt x="297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1" name="Google Shape;2971;p74"/>
            <p:cNvSpPr/>
            <p:nvPr/>
          </p:nvSpPr>
          <p:spPr>
            <a:xfrm>
              <a:off x="2348876" y="4585032"/>
              <a:ext cx="240541" cy="241170"/>
            </a:xfrm>
            <a:custGeom>
              <a:avLst/>
              <a:gdLst/>
              <a:ahLst/>
              <a:cxnLst/>
              <a:rect l="l" t="t" r="r" b="b"/>
              <a:pathLst>
                <a:path w="5351" h="5365" extrusionOk="0">
                  <a:moveTo>
                    <a:pt x="2828" y="0"/>
                  </a:moveTo>
                  <a:cubicBezTo>
                    <a:pt x="2068" y="92"/>
                    <a:pt x="1369" y="183"/>
                    <a:pt x="730" y="213"/>
                  </a:cubicBezTo>
                  <a:cubicBezTo>
                    <a:pt x="487" y="244"/>
                    <a:pt x="305" y="274"/>
                    <a:pt x="92" y="365"/>
                  </a:cubicBezTo>
                  <a:cubicBezTo>
                    <a:pt x="1" y="1672"/>
                    <a:pt x="62" y="4317"/>
                    <a:pt x="1581" y="4985"/>
                  </a:cubicBezTo>
                  <a:cubicBezTo>
                    <a:pt x="2156" y="5253"/>
                    <a:pt x="2839" y="5365"/>
                    <a:pt x="3578" y="5365"/>
                  </a:cubicBezTo>
                  <a:cubicBezTo>
                    <a:pt x="4011" y="5365"/>
                    <a:pt x="4464" y="5326"/>
                    <a:pt x="4925" y="5259"/>
                  </a:cubicBezTo>
                  <a:cubicBezTo>
                    <a:pt x="5350" y="2128"/>
                    <a:pt x="3952" y="669"/>
                    <a:pt x="2828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2" name="Google Shape;2972;p74"/>
            <p:cNvSpPr/>
            <p:nvPr/>
          </p:nvSpPr>
          <p:spPr>
            <a:xfrm>
              <a:off x="2475957" y="4515356"/>
              <a:ext cx="487825" cy="306082"/>
            </a:xfrm>
            <a:custGeom>
              <a:avLst/>
              <a:gdLst/>
              <a:ahLst/>
              <a:cxnLst/>
              <a:rect l="l" t="t" r="r" b="b"/>
              <a:pathLst>
                <a:path w="10852" h="6809" extrusionOk="0">
                  <a:moveTo>
                    <a:pt x="8147" y="0"/>
                  </a:moveTo>
                  <a:cubicBezTo>
                    <a:pt x="8147" y="0"/>
                    <a:pt x="3678" y="1034"/>
                    <a:pt x="1" y="1550"/>
                  </a:cubicBezTo>
                  <a:cubicBezTo>
                    <a:pt x="1125" y="2219"/>
                    <a:pt x="2523" y="3678"/>
                    <a:pt x="2098" y="6809"/>
                  </a:cubicBezTo>
                  <a:cubicBezTo>
                    <a:pt x="5350" y="6353"/>
                    <a:pt x="9180" y="4377"/>
                    <a:pt x="10852" y="3465"/>
                  </a:cubicBezTo>
                  <a:lnTo>
                    <a:pt x="814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973" name="Google Shape;2973;p74"/>
            <p:cNvGrpSpPr/>
            <p:nvPr/>
          </p:nvGrpSpPr>
          <p:grpSpPr>
            <a:xfrm rot="182285">
              <a:off x="1197024" y="1577216"/>
              <a:ext cx="2578355" cy="1830116"/>
              <a:chOff x="1197058" y="1577171"/>
              <a:chExt cx="2578341" cy="1830106"/>
            </a:xfrm>
          </p:grpSpPr>
          <p:sp>
            <p:nvSpPr>
              <p:cNvPr id="2974" name="Google Shape;2974;p74"/>
              <p:cNvSpPr/>
              <p:nvPr/>
            </p:nvSpPr>
            <p:spPr>
              <a:xfrm>
                <a:off x="1197058" y="1738236"/>
                <a:ext cx="2578341" cy="1380716"/>
              </a:xfrm>
              <a:custGeom>
                <a:avLst/>
                <a:gdLst/>
                <a:ahLst/>
                <a:cxnLst/>
                <a:rect l="l" t="t" r="r" b="b"/>
                <a:pathLst>
                  <a:path w="57357" h="30715" extrusionOk="0">
                    <a:moveTo>
                      <a:pt x="32117" y="0"/>
                    </a:moveTo>
                    <a:cubicBezTo>
                      <a:pt x="29328" y="0"/>
                      <a:pt x="26961" y="958"/>
                      <a:pt x="26961" y="958"/>
                    </a:cubicBezTo>
                    <a:cubicBezTo>
                      <a:pt x="26080" y="1322"/>
                      <a:pt x="24864" y="1231"/>
                      <a:pt x="23922" y="1414"/>
                    </a:cubicBezTo>
                    <a:cubicBezTo>
                      <a:pt x="22615" y="1657"/>
                      <a:pt x="21277" y="1961"/>
                      <a:pt x="20031" y="2417"/>
                    </a:cubicBezTo>
                    <a:cubicBezTo>
                      <a:pt x="18146" y="3085"/>
                      <a:pt x="16383" y="4119"/>
                      <a:pt x="15137" y="5669"/>
                    </a:cubicBezTo>
                    <a:cubicBezTo>
                      <a:pt x="13557" y="7614"/>
                      <a:pt x="13769" y="9590"/>
                      <a:pt x="13161" y="11839"/>
                    </a:cubicBezTo>
                    <a:cubicBezTo>
                      <a:pt x="12736" y="13389"/>
                      <a:pt x="11824" y="14818"/>
                      <a:pt x="10791" y="16034"/>
                    </a:cubicBezTo>
                    <a:cubicBezTo>
                      <a:pt x="8967" y="18253"/>
                      <a:pt x="6566" y="20046"/>
                      <a:pt x="4012" y="21353"/>
                    </a:cubicBezTo>
                    <a:cubicBezTo>
                      <a:pt x="547" y="23086"/>
                      <a:pt x="0" y="28435"/>
                      <a:pt x="547" y="30685"/>
                    </a:cubicBezTo>
                    <a:cubicBezTo>
                      <a:pt x="861" y="30705"/>
                      <a:pt x="1226" y="30715"/>
                      <a:pt x="1636" y="30715"/>
                    </a:cubicBezTo>
                    <a:cubicBezTo>
                      <a:pt x="2455" y="30715"/>
                      <a:pt x="3455" y="30674"/>
                      <a:pt x="4590" y="30593"/>
                    </a:cubicBezTo>
                    <a:cubicBezTo>
                      <a:pt x="4468" y="29043"/>
                      <a:pt x="4651" y="27493"/>
                      <a:pt x="5411" y="25912"/>
                    </a:cubicBezTo>
                    <a:lnTo>
                      <a:pt x="5411" y="25912"/>
                    </a:lnTo>
                    <a:cubicBezTo>
                      <a:pt x="5107" y="27250"/>
                      <a:pt x="5411" y="29286"/>
                      <a:pt x="5654" y="30472"/>
                    </a:cubicBezTo>
                    <a:cubicBezTo>
                      <a:pt x="7994" y="30259"/>
                      <a:pt x="10791" y="29864"/>
                      <a:pt x="13769" y="29408"/>
                    </a:cubicBezTo>
                    <a:lnTo>
                      <a:pt x="13769" y="26976"/>
                    </a:lnTo>
                    <a:lnTo>
                      <a:pt x="14833" y="29226"/>
                    </a:lnTo>
                    <a:cubicBezTo>
                      <a:pt x="23222" y="27827"/>
                      <a:pt x="32645" y="25639"/>
                      <a:pt x="36961" y="23663"/>
                    </a:cubicBezTo>
                    <a:cubicBezTo>
                      <a:pt x="40335" y="22143"/>
                      <a:pt x="44834" y="20897"/>
                      <a:pt x="48755" y="20016"/>
                    </a:cubicBezTo>
                    <a:lnTo>
                      <a:pt x="47326" y="16429"/>
                    </a:lnTo>
                    <a:lnTo>
                      <a:pt x="47326" y="16429"/>
                    </a:lnTo>
                    <a:cubicBezTo>
                      <a:pt x="47327" y="16429"/>
                      <a:pt x="48846" y="17341"/>
                      <a:pt x="50396" y="19651"/>
                    </a:cubicBezTo>
                    <a:cubicBezTo>
                      <a:pt x="51612" y="19377"/>
                      <a:pt x="52737" y="19134"/>
                      <a:pt x="53709" y="18952"/>
                    </a:cubicBezTo>
                    <a:lnTo>
                      <a:pt x="53466" y="17159"/>
                    </a:lnTo>
                    <a:lnTo>
                      <a:pt x="54652" y="18769"/>
                    </a:lnTo>
                    <a:cubicBezTo>
                      <a:pt x="56323" y="18466"/>
                      <a:pt x="57357" y="18314"/>
                      <a:pt x="57357" y="18314"/>
                    </a:cubicBezTo>
                    <a:cubicBezTo>
                      <a:pt x="57357" y="18314"/>
                      <a:pt x="56597" y="11201"/>
                      <a:pt x="51430" y="10350"/>
                    </a:cubicBezTo>
                    <a:cubicBezTo>
                      <a:pt x="46293" y="9499"/>
                      <a:pt x="44803" y="11657"/>
                      <a:pt x="38967" y="3268"/>
                    </a:cubicBezTo>
                    <a:cubicBezTo>
                      <a:pt x="37178" y="695"/>
                      <a:pt x="34494" y="0"/>
                      <a:pt x="32117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5" name="Google Shape;2975;p74"/>
              <p:cNvSpPr/>
              <p:nvPr/>
            </p:nvSpPr>
            <p:spPr>
              <a:xfrm>
                <a:off x="1434767" y="2107835"/>
                <a:ext cx="2176690" cy="986528"/>
              </a:xfrm>
              <a:custGeom>
                <a:avLst/>
                <a:gdLst/>
                <a:ahLst/>
                <a:cxnLst/>
                <a:rect l="l" t="t" r="r" b="b"/>
                <a:pathLst>
                  <a:path w="48422" h="21946" extrusionOk="0">
                    <a:moveTo>
                      <a:pt x="34227" y="0"/>
                    </a:moveTo>
                    <a:cubicBezTo>
                      <a:pt x="34227" y="0"/>
                      <a:pt x="26628" y="3769"/>
                      <a:pt x="13314" y="9362"/>
                    </a:cubicBezTo>
                    <a:cubicBezTo>
                      <a:pt x="1" y="14985"/>
                      <a:pt x="3162" y="21946"/>
                      <a:pt x="3162" y="21946"/>
                    </a:cubicBezTo>
                    <a:cubicBezTo>
                      <a:pt x="3162" y="21946"/>
                      <a:pt x="5290" y="21672"/>
                      <a:pt x="8421" y="21186"/>
                    </a:cubicBezTo>
                    <a:lnTo>
                      <a:pt x="8481" y="18724"/>
                    </a:lnTo>
                    <a:lnTo>
                      <a:pt x="9515" y="21004"/>
                    </a:lnTo>
                    <a:cubicBezTo>
                      <a:pt x="14804" y="20122"/>
                      <a:pt x="22311" y="18694"/>
                      <a:pt x="27600" y="16931"/>
                    </a:cubicBezTo>
                    <a:cubicBezTo>
                      <a:pt x="33163" y="14529"/>
                      <a:pt x="39272" y="12827"/>
                      <a:pt x="43406" y="11824"/>
                    </a:cubicBezTo>
                    <a:lnTo>
                      <a:pt x="42038" y="8207"/>
                    </a:lnTo>
                    <a:lnTo>
                      <a:pt x="42038" y="8207"/>
                    </a:lnTo>
                    <a:cubicBezTo>
                      <a:pt x="42039" y="8207"/>
                      <a:pt x="43710" y="9332"/>
                      <a:pt x="45169" y="11429"/>
                    </a:cubicBezTo>
                    <a:cubicBezTo>
                      <a:pt x="47175" y="10973"/>
                      <a:pt x="48421" y="10730"/>
                      <a:pt x="48421" y="10730"/>
                    </a:cubicBezTo>
                    <a:cubicBezTo>
                      <a:pt x="48421" y="10730"/>
                      <a:pt x="48239" y="5927"/>
                      <a:pt x="43588" y="5076"/>
                    </a:cubicBezTo>
                    <a:cubicBezTo>
                      <a:pt x="38968" y="4225"/>
                      <a:pt x="34227" y="0"/>
                      <a:pt x="34227" y="0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6" name="Google Shape;2976;p74"/>
              <p:cNvSpPr/>
              <p:nvPr/>
            </p:nvSpPr>
            <p:spPr>
              <a:xfrm>
                <a:off x="1923940" y="1820139"/>
                <a:ext cx="1049416" cy="708586"/>
              </a:xfrm>
              <a:custGeom>
                <a:avLst/>
                <a:gdLst/>
                <a:ahLst/>
                <a:cxnLst/>
                <a:rect l="l" t="t" r="r" b="b"/>
                <a:pathLst>
                  <a:path w="23345" h="15763" extrusionOk="0">
                    <a:moveTo>
                      <a:pt x="15712" y="0"/>
                    </a:moveTo>
                    <a:cubicBezTo>
                      <a:pt x="14925" y="0"/>
                      <a:pt x="14127" y="123"/>
                      <a:pt x="13344" y="382"/>
                    </a:cubicBezTo>
                    <a:lnTo>
                      <a:pt x="6110" y="2783"/>
                    </a:lnTo>
                    <a:cubicBezTo>
                      <a:pt x="2159" y="4090"/>
                      <a:pt x="1" y="8406"/>
                      <a:pt x="1308" y="12388"/>
                    </a:cubicBezTo>
                    <a:lnTo>
                      <a:pt x="2432" y="15762"/>
                    </a:lnTo>
                    <a:cubicBezTo>
                      <a:pt x="4925" y="13969"/>
                      <a:pt x="11794" y="8498"/>
                      <a:pt x="11703" y="3026"/>
                    </a:cubicBezTo>
                    <a:lnTo>
                      <a:pt x="11703" y="3026"/>
                    </a:lnTo>
                    <a:cubicBezTo>
                      <a:pt x="13704" y="5001"/>
                      <a:pt x="17920" y="6470"/>
                      <a:pt x="21887" y="6470"/>
                    </a:cubicBezTo>
                    <a:cubicBezTo>
                      <a:pt x="22378" y="6470"/>
                      <a:pt x="22866" y="6447"/>
                      <a:pt x="23345" y="6400"/>
                    </a:cubicBezTo>
                    <a:lnTo>
                      <a:pt x="22949" y="5184"/>
                    </a:lnTo>
                    <a:cubicBezTo>
                      <a:pt x="21901" y="2016"/>
                      <a:pt x="18898" y="0"/>
                      <a:pt x="15712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7" name="Google Shape;2977;p74"/>
              <p:cNvSpPr/>
              <p:nvPr/>
            </p:nvSpPr>
            <p:spPr>
              <a:xfrm>
                <a:off x="2033265" y="1964347"/>
                <a:ext cx="1102685" cy="1442930"/>
              </a:xfrm>
              <a:custGeom>
                <a:avLst/>
                <a:gdLst/>
                <a:ahLst/>
                <a:cxnLst/>
                <a:rect l="l" t="t" r="r" b="b"/>
                <a:pathLst>
                  <a:path w="24530" h="32099" extrusionOk="0">
                    <a:moveTo>
                      <a:pt x="9271" y="1"/>
                    </a:moveTo>
                    <a:cubicBezTo>
                      <a:pt x="9210" y="5411"/>
                      <a:pt x="2462" y="10761"/>
                      <a:pt x="0" y="12554"/>
                    </a:cubicBezTo>
                    <a:lnTo>
                      <a:pt x="1824" y="18025"/>
                    </a:lnTo>
                    <a:cubicBezTo>
                      <a:pt x="3040" y="21734"/>
                      <a:pt x="6414" y="24165"/>
                      <a:pt x="10122" y="24408"/>
                    </a:cubicBezTo>
                    <a:lnTo>
                      <a:pt x="9697" y="25685"/>
                    </a:lnTo>
                    <a:lnTo>
                      <a:pt x="7447" y="25381"/>
                    </a:lnTo>
                    <a:lnTo>
                      <a:pt x="7447" y="25381"/>
                    </a:lnTo>
                    <a:cubicBezTo>
                      <a:pt x="7447" y="25381"/>
                      <a:pt x="8147" y="32098"/>
                      <a:pt x="14560" y="32098"/>
                    </a:cubicBezTo>
                    <a:cubicBezTo>
                      <a:pt x="20973" y="32098"/>
                      <a:pt x="19514" y="28299"/>
                      <a:pt x="19514" y="28299"/>
                    </a:cubicBezTo>
                    <a:lnTo>
                      <a:pt x="17782" y="27630"/>
                    </a:lnTo>
                    <a:cubicBezTo>
                      <a:pt x="17448" y="27692"/>
                      <a:pt x="17147" y="27722"/>
                      <a:pt x="16877" y="27722"/>
                    </a:cubicBezTo>
                    <a:cubicBezTo>
                      <a:pt x="14237" y="27722"/>
                      <a:pt x="14456" y="24884"/>
                      <a:pt x="14925" y="21521"/>
                    </a:cubicBezTo>
                    <a:cubicBezTo>
                      <a:pt x="24530" y="18451"/>
                      <a:pt x="20061" y="7752"/>
                      <a:pt x="18542" y="5198"/>
                    </a:cubicBezTo>
                    <a:cubicBezTo>
                      <a:pt x="13678" y="4834"/>
                      <a:pt x="10669" y="1824"/>
                      <a:pt x="9271" y="1"/>
                    </a:cubicBezTo>
                    <a:close/>
                  </a:path>
                </a:pathLst>
              </a:custGeom>
              <a:solidFill>
                <a:srgbClr val="FFB89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8" name="Google Shape;2978;p74"/>
              <p:cNvSpPr/>
              <p:nvPr/>
            </p:nvSpPr>
            <p:spPr>
              <a:xfrm>
                <a:off x="2445602" y="1956165"/>
                <a:ext cx="709171" cy="1254400"/>
              </a:xfrm>
              <a:custGeom>
                <a:avLst/>
                <a:gdLst/>
                <a:ahLst/>
                <a:cxnLst/>
                <a:rect l="l" t="t" r="r" b="b"/>
                <a:pathLst>
                  <a:path w="15776" h="27905" extrusionOk="0">
                    <a:moveTo>
                      <a:pt x="0" y="0"/>
                    </a:moveTo>
                    <a:cubicBezTo>
                      <a:pt x="0" y="61"/>
                      <a:pt x="0" y="122"/>
                      <a:pt x="0" y="183"/>
                    </a:cubicBezTo>
                    <a:cubicBezTo>
                      <a:pt x="1398" y="2006"/>
                      <a:pt x="4407" y="5016"/>
                      <a:pt x="9271" y="5380"/>
                    </a:cubicBezTo>
                    <a:cubicBezTo>
                      <a:pt x="10760" y="7934"/>
                      <a:pt x="15259" y="18633"/>
                      <a:pt x="5654" y="21703"/>
                    </a:cubicBezTo>
                    <a:cubicBezTo>
                      <a:pt x="5185" y="25066"/>
                      <a:pt x="4966" y="27904"/>
                      <a:pt x="7606" y="27904"/>
                    </a:cubicBezTo>
                    <a:cubicBezTo>
                      <a:pt x="7876" y="27904"/>
                      <a:pt x="8177" y="27874"/>
                      <a:pt x="8511" y="27812"/>
                    </a:cubicBezTo>
                    <a:lnTo>
                      <a:pt x="7964" y="27600"/>
                    </a:lnTo>
                    <a:lnTo>
                      <a:pt x="8450" y="22767"/>
                    </a:lnTo>
                    <a:cubicBezTo>
                      <a:pt x="13222" y="21064"/>
                      <a:pt x="15775" y="15836"/>
                      <a:pt x="14195" y="11034"/>
                    </a:cubicBezTo>
                    <a:lnTo>
                      <a:pt x="11642" y="3374"/>
                    </a:lnTo>
                    <a:cubicBezTo>
                      <a:pt x="11163" y="3421"/>
                      <a:pt x="10675" y="3444"/>
                      <a:pt x="10184" y="3444"/>
                    </a:cubicBezTo>
                    <a:cubicBezTo>
                      <a:pt x="6217" y="3444"/>
                      <a:pt x="2001" y="1975"/>
                      <a:pt x="0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9" name="Google Shape;2979;p74"/>
              <p:cNvSpPr/>
              <p:nvPr/>
            </p:nvSpPr>
            <p:spPr>
              <a:xfrm>
                <a:off x="2346134" y="2378269"/>
                <a:ext cx="43784" cy="73992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6" extrusionOk="0">
                    <a:moveTo>
                      <a:pt x="421" y="1"/>
                    </a:moveTo>
                    <a:cubicBezTo>
                      <a:pt x="413" y="1"/>
                      <a:pt x="404" y="1"/>
                      <a:pt x="396" y="3"/>
                    </a:cubicBezTo>
                    <a:cubicBezTo>
                      <a:pt x="153" y="33"/>
                      <a:pt x="1" y="428"/>
                      <a:pt x="62" y="884"/>
                    </a:cubicBezTo>
                    <a:cubicBezTo>
                      <a:pt x="91" y="1321"/>
                      <a:pt x="315" y="1646"/>
                      <a:pt x="548" y="1646"/>
                    </a:cubicBezTo>
                    <a:cubicBezTo>
                      <a:pt x="558" y="1646"/>
                      <a:pt x="568" y="1645"/>
                      <a:pt x="578" y="1644"/>
                    </a:cubicBezTo>
                    <a:cubicBezTo>
                      <a:pt x="822" y="1614"/>
                      <a:pt x="974" y="1218"/>
                      <a:pt x="913" y="793"/>
                    </a:cubicBezTo>
                    <a:cubicBezTo>
                      <a:pt x="854" y="355"/>
                      <a:pt x="628" y="1"/>
                      <a:pt x="421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0" name="Google Shape;2980;p74"/>
              <p:cNvSpPr/>
              <p:nvPr/>
            </p:nvSpPr>
            <p:spPr>
              <a:xfrm>
                <a:off x="2857154" y="2262202"/>
                <a:ext cx="43784" cy="73947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5" extrusionOk="0">
                    <a:moveTo>
                      <a:pt x="396" y="1"/>
                    </a:moveTo>
                    <a:cubicBezTo>
                      <a:pt x="153" y="31"/>
                      <a:pt x="1" y="426"/>
                      <a:pt x="62" y="882"/>
                    </a:cubicBezTo>
                    <a:cubicBezTo>
                      <a:pt x="91" y="1319"/>
                      <a:pt x="315" y="1644"/>
                      <a:pt x="548" y="1644"/>
                    </a:cubicBezTo>
                    <a:cubicBezTo>
                      <a:pt x="558" y="1644"/>
                      <a:pt x="568" y="1644"/>
                      <a:pt x="578" y="1642"/>
                    </a:cubicBezTo>
                    <a:cubicBezTo>
                      <a:pt x="822" y="1612"/>
                      <a:pt x="974" y="1247"/>
                      <a:pt x="913" y="791"/>
                    </a:cubicBezTo>
                    <a:cubicBezTo>
                      <a:pt x="852" y="335"/>
                      <a:pt x="609" y="1"/>
                      <a:pt x="39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1" name="Google Shape;2981;p74"/>
              <p:cNvSpPr/>
              <p:nvPr/>
            </p:nvSpPr>
            <p:spPr>
              <a:xfrm>
                <a:off x="2714295" y="2280812"/>
                <a:ext cx="122406" cy="196128"/>
              </a:xfrm>
              <a:custGeom>
                <a:avLst/>
                <a:gdLst/>
                <a:ahLst/>
                <a:cxnLst/>
                <a:rect l="l" t="t" r="r" b="b"/>
                <a:pathLst>
                  <a:path w="2723" h="4363" extrusionOk="0">
                    <a:moveTo>
                      <a:pt x="326" y="1"/>
                    </a:moveTo>
                    <a:cubicBezTo>
                      <a:pt x="161" y="1"/>
                      <a:pt x="1" y="215"/>
                      <a:pt x="139" y="377"/>
                    </a:cubicBezTo>
                    <a:cubicBezTo>
                      <a:pt x="815" y="1194"/>
                      <a:pt x="1465" y="1985"/>
                      <a:pt x="2138" y="2774"/>
                    </a:cubicBezTo>
                    <a:lnTo>
                      <a:pt x="2138" y="2774"/>
                    </a:lnTo>
                    <a:cubicBezTo>
                      <a:pt x="1567" y="3156"/>
                      <a:pt x="978" y="3557"/>
                      <a:pt x="413" y="3933"/>
                    </a:cubicBezTo>
                    <a:cubicBezTo>
                      <a:pt x="208" y="4062"/>
                      <a:pt x="327" y="4363"/>
                      <a:pt x="515" y="4363"/>
                    </a:cubicBezTo>
                    <a:cubicBezTo>
                      <a:pt x="550" y="4363"/>
                      <a:pt x="588" y="4352"/>
                      <a:pt x="626" y="4329"/>
                    </a:cubicBezTo>
                    <a:cubicBezTo>
                      <a:pt x="1264" y="3873"/>
                      <a:pt x="1902" y="3447"/>
                      <a:pt x="2571" y="3022"/>
                    </a:cubicBezTo>
                    <a:cubicBezTo>
                      <a:pt x="2693" y="2930"/>
                      <a:pt x="2723" y="2778"/>
                      <a:pt x="2601" y="2657"/>
                    </a:cubicBezTo>
                    <a:cubicBezTo>
                      <a:pt x="1902" y="1806"/>
                      <a:pt x="1173" y="955"/>
                      <a:pt x="474" y="73"/>
                    </a:cubicBezTo>
                    <a:cubicBezTo>
                      <a:pt x="430" y="22"/>
                      <a:pt x="378" y="1"/>
                      <a:pt x="32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2" name="Google Shape;2982;p74"/>
              <p:cNvSpPr/>
              <p:nvPr/>
            </p:nvSpPr>
            <p:spPr>
              <a:xfrm>
                <a:off x="2250520" y="2500540"/>
                <a:ext cx="214558" cy="202466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4504" extrusionOk="0">
                    <a:moveTo>
                      <a:pt x="2384" y="1"/>
                    </a:moveTo>
                    <a:cubicBezTo>
                      <a:pt x="2290" y="1"/>
                      <a:pt x="2194" y="6"/>
                      <a:pt x="2098" y="18"/>
                    </a:cubicBezTo>
                    <a:cubicBezTo>
                      <a:pt x="851" y="170"/>
                      <a:pt x="0" y="1264"/>
                      <a:pt x="152" y="2511"/>
                    </a:cubicBezTo>
                    <a:cubicBezTo>
                      <a:pt x="293" y="3663"/>
                      <a:pt x="1239" y="4503"/>
                      <a:pt x="2366" y="4503"/>
                    </a:cubicBezTo>
                    <a:cubicBezTo>
                      <a:pt x="2458" y="4503"/>
                      <a:pt x="2551" y="4498"/>
                      <a:pt x="2645" y="4486"/>
                    </a:cubicBezTo>
                    <a:cubicBezTo>
                      <a:pt x="3891" y="4334"/>
                      <a:pt x="4772" y="3210"/>
                      <a:pt x="4620" y="1963"/>
                    </a:cubicBezTo>
                    <a:cubicBezTo>
                      <a:pt x="4452" y="814"/>
                      <a:pt x="3508" y="1"/>
                      <a:pt x="2384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3" name="Google Shape;2983;p74"/>
              <p:cNvSpPr/>
              <p:nvPr/>
            </p:nvSpPr>
            <p:spPr>
              <a:xfrm>
                <a:off x="2866729" y="2370762"/>
                <a:ext cx="215952" cy="203815"/>
              </a:xfrm>
              <a:custGeom>
                <a:avLst/>
                <a:gdLst/>
                <a:ahLst/>
                <a:cxnLst/>
                <a:rect l="l" t="t" r="r" b="b"/>
                <a:pathLst>
                  <a:path w="4804" h="4534" extrusionOk="0">
                    <a:moveTo>
                      <a:pt x="2408" y="1"/>
                    </a:moveTo>
                    <a:cubicBezTo>
                      <a:pt x="2316" y="1"/>
                      <a:pt x="2222" y="6"/>
                      <a:pt x="2128" y="18"/>
                    </a:cubicBezTo>
                    <a:cubicBezTo>
                      <a:pt x="882" y="170"/>
                      <a:pt x="1" y="1294"/>
                      <a:pt x="153" y="2540"/>
                    </a:cubicBezTo>
                    <a:cubicBezTo>
                      <a:pt x="293" y="3693"/>
                      <a:pt x="1265" y="4533"/>
                      <a:pt x="2396" y="4533"/>
                    </a:cubicBezTo>
                    <a:cubicBezTo>
                      <a:pt x="2488" y="4533"/>
                      <a:pt x="2582" y="4528"/>
                      <a:pt x="2676" y="4516"/>
                    </a:cubicBezTo>
                    <a:cubicBezTo>
                      <a:pt x="3922" y="4364"/>
                      <a:pt x="4803" y="3240"/>
                      <a:pt x="4651" y="1993"/>
                    </a:cubicBezTo>
                    <a:cubicBezTo>
                      <a:pt x="4511" y="841"/>
                      <a:pt x="3539" y="1"/>
                      <a:pt x="2408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4" name="Google Shape;2984;p74"/>
              <p:cNvSpPr/>
              <p:nvPr/>
            </p:nvSpPr>
            <p:spPr>
              <a:xfrm>
                <a:off x="2523786" y="2655671"/>
                <a:ext cx="122990" cy="30163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671" extrusionOk="0">
                    <a:moveTo>
                      <a:pt x="1059" y="0"/>
                    </a:moveTo>
                    <a:cubicBezTo>
                      <a:pt x="804" y="0"/>
                      <a:pt x="549" y="32"/>
                      <a:pt x="304" y="93"/>
                    </a:cubicBezTo>
                    <a:cubicBezTo>
                      <a:pt x="183" y="123"/>
                      <a:pt x="92" y="184"/>
                      <a:pt x="0" y="245"/>
                    </a:cubicBezTo>
                    <a:cubicBezTo>
                      <a:pt x="456" y="488"/>
                      <a:pt x="1034" y="640"/>
                      <a:pt x="1763" y="671"/>
                    </a:cubicBezTo>
                    <a:cubicBezTo>
                      <a:pt x="2098" y="671"/>
                      <a:pt x="2402" y="640"/>
                      <a:pt x="2736" y="579"/>
                    </a:cubicBezTo>
                    <a:cubicBezTo>
                      <a:pt x="2554" y="427"/>
                      <a:pt x="2371" y="306"/>
                      <a:pt x="2158" y="215"/>
                    </a:cubicBezTo>
                    <a:cubicBezTo>
                      <a:pt x="1814" y="69"/>
                      <a:pt x="1437" y="0"/>
                      <a:pt x="1059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5" name="Google Shape;2985;p74"/>
              <p:cNvSpPr/>
              <p:nvPr/>
            </p:nvSpPr>
            <p:spPr>
              <a:xfrm>
                <a:off x="2462291" y="2556776"/>
                <a:ext cx="278795" cy="124968"/>
              </a:xfrm>
              <a:custGeom>
                <a:avLst/>
                <a:gdLst/>
                <a:ahLst/>
                <a:cxnLst/>
                <a:rect l="l" t="t" r="r" b="b"/>
                <a:pathLst>
                  <a:path w="6202" h="2780" extrusionOk="0">
                    <a:moveTo>
                      <a:pt x="1038" y="1"/>
                    </a:moveTo>
                    <a:cubicBezTo>
                      <a:pt x="795" y="1"/>
                      <a:pt x="560" y="111"/>
                      <a:pt x="335" y="409"/>
                    </a:cubicBezTo>
                    <a:cubicBezTo>
                      <a:pt x="1" y="864"/>
                      <a:pt x="244" y="1867"/>
                      <a:pt x="1368" y="2445"/>
                    </a:cubicBezTo>
                    <a:cubicBezTo>
                      <a:pt x="1460" y="2384"/>
                      <a:pt x="1551" y="2323"/>
                      <a:pt x="1672" y="2293"/>
                    </a:cubicBezTo>
                    <a:cubicBezTo>
                      <a:pt x="1912" y="2221"/>
                      <a:pt x="2161" y="2187"/>
                      <a:pt x="2411" y="2187"/>
                    </a:cubicBezTo>
                    <a:cubicBezTo>
                      <a:pt x="2794" y="2187"/>
                      <a:pt x="3177" y="2267"/>
                      <a:pt x="3526" y="2415"/>
                    </a:cubicBezTo>
                    <a:cubicBezTo>
                      <a:pt x="3739" y="2506"/>
                      <a:pt x="3922" y="2627"/>
                      <a:pt x="4104" y="2779"/>
                    </a:cubicBezTo>
                    <a:cubicBezTo>
                      <a:pt x="5229" y="2597"/>
                      <a:pt x="6201" y="1989"/>
                      <a:pt x="6019" y="1016"/>
                    </a:cubicBezTo>
                    <a:cubicBezTo>
                      <a:pt x="5929" y="524"/>
                      <a:pt x="5478" y="230"/>
                      <a:pt x="5015" y="230"/>
                    </a:cubicBezTo>
                    <a:cubicBezTo>
                      <a:pt x="4849" y="230"/>
                      <a:pt x="4682" y="267"/>
                      <a:pt x="4530" y="348"/>
                    </a:cubicBezTo>
                    <a:cubicBezTo>
                      <a:pt x="4195" y="530"/>
                      <a:pt x="3891" y="804"/>
                      <a:pt x="3526" y="895"/>
                    </a:cubicBezTo>
                    <a:cubicBezTo>
                      <a:pt x="3447" y="916"/>
                      <a:pt x="3367" y="926"/>
                      <a:pt x="3287" y="926"/>
                    </a:cubicBezTo>
                    <a:cubicBezTo>
                      <a:pt x="2511" y="926"/>
                      <a:pt x="1741" y="1"/>
                      <a:pt x="1038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6" name="Google Shape;2986;p74"/>
              <p:cNvSpPr/>
              <p:nvPr/>
            </p:nvSpPr>
            <p:spPr>
              <a:xfrm>
                <a:off x="1810615" y="2561810"/>
                <a:ext cx="310127" cy="258477"/>
              </a:xfrm>
              <a:custGeom>
                <a:avLst/>
                <a:gdLst/>
                <a:ahLst/>
                <a:cxnLst/>
                <a:rect l="l" t="t" r="r" b="b"/>
                <a:pathLst>
                  <a:path w="6899" h="5750" extrusionOk="0">
                    <a:moveTo>
                      <a:pt x="3640" y="1"/>
                    </a:moveTo>
                    <a:cubicBezTo>
                      <a:pt x="2908" y="1"/>
                      <a:pt x="2055" y="199"/>
                      <a:pt x="1336" y="904"/>
                    </a:cubicBezTo>
                    <a:cubicBezTo>
                      <a:pt x="1" y="2240"/>
                      <a:pt x="738" y="5749"/>
                      <a:pt x="4138" y="5749"/>
                    </a:cubicBezTo>
                    <a:cubicBezTo>
                      <a:pt x="4916" y="5749"/>
                      <a:pt x="5834" y="5565"/>
                      <a:pt x="6899" y="5129"/>
                    </a:cubicBezTo>
                    <a:lnTo>
                      <a:pt x="5318" y="327"/>
                    </a:lnTo>
                    <a:cubicBezTo>
                      <a:pt x="5318" y="327"/>
                      <a:pt x="4579" y="1"/>
                      <a:pt x="3640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7" name="Google Shape;2987;p74"/>
              <p:cNvSpPr/>
              <p:nvPr/>
            </p:nvSpPr>
            <p:spPr>
              <a:xfrm>
                <a:off x="1881595" y="2633779"/>
                <a:ext cx="193026" cy="127620"/>
              </a:xfrm>
              <a:custGeom>
                <a:avLst/>
                <a:gdLst/>
                <a:ahLst/>
                <a:cxnLst/>
                <a:rect l="l" t="t" r="r" b="b"/>
                <a:pathLst>
                  <a:path w="4294" h="2839" extrusionOk="0">
                    <a:moveTo>
                      <a:pt x="417" y="0"/>
                    </a:moveTo>
                    <a:cubicBezTo>
                      <a:pt x="380" y="0"/>
                      <a:pt x="342" y="1"/>
                      <a:pt x="304" y="3"/>
                    </a:cubicBezTo>
                    <a:cubicBezTo>
                      <a:pt x="0" y="33"/>
                      <a:pt x="0" y="489"/>
                      <a:pt x="304" y="489"/>
                    </a:cubicBezTo>
                    <a:cubicBezTo>
                      <a:pt x="339" y="487"/>
                      <a:pt x="374" y="487"/>
                      <a:pt x="409" y="487"/>
                    </a:cubicBezTo>
                    <a:cubicBezTo>
                      <a:pt x="1128" y="487"/>
                      <a:pt x="1791" y="783"/>
                      <a:pt x="2371" y="1218"/>
                    </a:cubicBezTo>
                    <a:cubicBezTo>
                      <a:pt x="2133" y="1175"/>
                      <a:pt x="1882" y="1147"/>
                      <a:pt x="1634" y="1147"/>
                    </a:cubicBezTo>
                    <a:cubicBezTo>
                      <a:pt x="1187" y="1147"/>
                      <a:pt x="747" y="1238"/>
                      <a:pt x="396" y="1492"/>
                    </a:cubicBezTo>
                    <a:cubicBezTo>
                      <a:pt x="196" y="1641"/>
                      <a:pt x="324" y="1934"/>
                      <a:pt x="510" y="1934"/>
                    </a:cubicBezTo>
                    <a:cubicBezTo>
                      <a:pt x="551" y="1934"/>
                      <a:pt x="595" y="1920"/>
                      <a:pt x="639" y="1887"/>
                    </a:cubicBezTo>
                    <a:cubicBezTo>
                      <a:pt x="919" y="1680"/>
                      <a:pt x="1263" y="1604"/>
                      <a:pt x="1620" y="1604"/>
                    </a:cubicBezTo>
                    <a:cubicBezTo>
                      <a:pt x="2152" y="1604"/>
                      <a:pt x="2713" y="1772"/>
                      <a:pt x="3131" y="1917"/>
                    </a:cubicBezTo>
                    <a:cubicBezTo>
                      <a:pt x="3374" y="2161"/>
                      <a:pt x="3587" y="2465"/>
                      <a:pt x="3769" y="2738"/>
                    </a:cubicBezTo>
                    <a:cubicBezTo>
                      <a:pt x="3814" y="2809"/>
                      <a:pt x="3882" y="2839"/>
                      <a:pt x="3951" y="2839"/>
                    </a:cubicBezTo>
                    <a:cubicBezTo>
                      <a:pt x="4119" y="2839"/>
                      <a:pt x="4294" y="2667"/>
                      <a:pt x="4165" y="2495"/>
                    </a:cubicBezTo>
                    <a:cubicBezTo>
                      <a:pt x="3363" y="1248"/>
                      <a:pt x="2010" y="0"/>
                      <a:pt x="417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8" name="Google Shape;2988;p74"/>
              <p:cNvSpPr/>
              <p:nvPr/>
            </p:nvSpPr>
            <p:spPr>
              <a:xfrm>
                <a:off x="3005473" y="2225251"/>
                <a:ext cx="172213" cy="224223"/>
              </a:xfrm>
              <a:custGeom>
                <a:avLst/>
                <a:gdLst/>
                <a:ahLst/>
                <a:cxnLst/>
                <a:rect l="l" t="t" r="r" b="b"/>
                <a:pathLst>
                  <a:path w="3831" h="4988" extrusionOk="0">
                    <a:moveTo>
                      <a:pt x="926" y="1"/>
                    </a:moveTo>
                    <a:cubicBezTo>
                      <a:pt x="400" y="1"/>
                      <a:pt x="0" y="185"/>
                      <a:pt x="0" y="185"/>
                    </a:cubicBezTo>
                    <a:lnTo>
                      <a:pt x="1611" y="4987"/>
                    </a:lnTo>
                    <a:cubicBezTo>
                      <a:pt x="1611" y="4987"/>
                      <a:pt x="3830" y="3498"/>
                      <a:pt x="2888" y="1400"/>
                    </a:cubicBezTo>
                    <a:cubicBezTo>
                      <a:pt x="2360" y="261"/>
                      <a:pt x="1553" y="1"/>
                      <a:pt x="92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9" name="Google Shape;2989;p74"/>
              <p:cNvSpPr/>
              <p:nvPr/>
            </p:nvSpPr>
            <p:spPr>
              <a:xfrm>
                <a:off x="2347527" y="1577171"/>
                <a:ext cx="109010" cy="249217"/>
              </a:xfrm>
              <a:custGeom>
                <a:avLst/>
                <a:gdLst/>
                <a:ahLst/>
                <a:cxnLst/>
                <a:rect l="l" t="t" r="r" b="b"/>
                <a:pathLst>
                  <a:path w="2425" h="5544" extrusionOk="0">
                    <a:moveTo>
                      <a:pt x="1335" y="0"/>
                    </a:moveTo>
                    <a:cubicBezTo>
                      <a:pt x="1307" y="0"/>
                      <a:pt x="1277" y="4"/>
                      <a:pt x="1247" y="12"/>
                    </a:cubicBezTo>
                    <a:cubicBezTo>
                      <a:pt x="0" y="316"/>
                      <a:pt x="1702" y="5544"/>
                      <a:pt x="1702" y="5544"/>
                    </a:cubicBezTo>
                    <a:cubicBezTo>
                      <a:pt x="1702" y="5544"/>
                      <a:pt x="2424" y="0"/>
                      <a:pt x="13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90" name="Google Shape;2990;p74"/>
              <p:cNvSpPr/>
              <p:nvPr/>
            </p:nvSpPr>
            <p:spPr>
              <a:xfrm>
                <a:off x="2406280" y="1618527"/>
                <a:ext cx="169471" cy="207860"/>
              </a:xfrm>
              <a:custGeom>
                <a:avLst/>
                <a:gdLst/>
                <a:ahLst/>
                <a:cxnLst/>
                <a:rect l="l" t="t" r="r" b="b"/>
                <a:pathLst>
                  <a:path w="3770" h="4624" extrusionOk="0">
                    <a:moveTo>
                      <a:pt x="2496" y="0"/>
                    </a:moveTo>
                    <a:cubicBezTo>
                      <a:pt x="1296" y="0"/>
                      <a:pt x="0" y="4624"/>
                      <a:pt x="0" y="4624"/>
                    </a:cubicBezTo>
                    <a:cubicBezTo>
                      <a:pt x="0" y="4624"/>
                      <a:pt x="3769" y="156"/>
                      <a:pt x="2554" y="4"/>
                    </a:cubicBezTo>
                    <a:cubicBezTo>
                      <a:pt x="2535" y="1"/>
                      <a:pt x="2515" y="0"/>
                      <a:pt x="2496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991" name="Google Shape;2991;p74"/>
            <p:cNvSpPr/>
            <p:nvPr/>
          </p:nvSpPr>
          <p:spPr>
            <a:xfrm>
              <a:off x="1619252" y="3430293"/>
              <a:ext cx="1453854" cy="975604"/>
            </a:xfrm>
            <a:custGeom>
              <a:avLst/>
              <a:gdLst/>
              <a:ahLst/>
              <a:cxnLst/>
              <a:rect l="l" t="t" r="r" b="b"/>
              <a:pathLst>
                <a:path w="32342" h="21703" extrusionOk="0">
                  <a:moveTo>
                    <a:pt x="23792" y="1"/>
                  </a:moveTo>
                  <a:cubicBezTo>
                    <a:pt x="22994" y="1"/>
                    <a:pt x="22185" y="184"/>
                    <a:pt x="21399" y="582"/>
                  </a:cubicBezTo>
                  <a:cubicBezTo>
                    <a:pt x="19648" y="1457"/>
                    <a:pt x="17855" y="2971"/>
                    <a:pt x="15852" y="2971"/>
                  </a:cubicBezTo>
                  <a:cubicBezTo>
                    <a:pt x="15422" y="2971"/>
                    <a:pt x="14981" y="2901"/>
                    <a:pt x="14530" y="2740"/>
                  </a:cubicBezTo>
                  <a:cubicBezTo>
                    <a:pt x="12998" y="2199"/>
                    <a:pt x="11284" y="1840"/>
                    <a:pt x="9592" y="1840"/>
                  </a:cubicBezTo>
                  <a:cubicBezTo>
                    <a:pt x="8430" y="1840"/>
                    <a:pt x="7278" y="2009"/>
                    <a:pt x="6201" y="2405"/>
                  </a:cubicBezTo>
                  <a:cubicBezTo>
                    <a:pt x="6171" y="2436"/>
                    <a:pt x="6140" y="2436"/>
                    <a:pt x="6110" y="2466"/>
                  </a:cubicBezTo>
                  <a:cubicBezTo>
                    <a:pt x="2462" y="3864"/>
                    <a:pt x="0" y="7664"/>
                    <a:pt x="0" y="11554"/>
                  </a:cubicBezTo>
                  <a:cubicBezTo>
                    <a:pt x="31" y="14959"/>
                    <a:pt x="1885" y="18029"/>
                    <a:pt x="4651" y="19944"/>
                  </a:cubicBezTo>
                  <a:cubicBezTo>
                    <a:pt x="6515" y="21228"/>
                    <a:pt x="8283" y="21702"/>
                    <a:pt x="9929" y="21702"/>
                  </a:cubicBezTo>
                  <a:cubicBezTo>
                    <a:pt x="13972" y="21702"/>
                    <a:pt x="17281" y="18837"/>
                    <a:pt x="19484" y="18059"/>
                  </a:cubicBezTo>
                  <a:cubicBezTo>
                    <a:pt x="20035" y="17868"/>
                    <a:pt x="20628" y="17790"/>
                    <a:pt x="21231" y="17790"/>
                  </a:cubicBezTo>
                  <a:cubicBezTo>
                    <a:pt x="23984" y="17790"/>
                    <a:pt x="26931" y="19427"/>
                    <a:pt x="26931" y="19427"/>
                  </a:cubicBezTo>
                  <a:cubicBezTo>
                    <a:pt x="26931" y="19427"/>
                    <a:pt x="26978" y="19435"/>
                    <a:pt x="27064" y="19435"/>
                  </a:cubicBezTo>
                  <a:cubicBezTo>
                    <a:pt x="27675" y="19435"/>
                    <a:pt x="30248" y="19037"/>
                    <a:pt x="31582" y="12558"/>
                  </a:cubicBezTo>
                  <a:cubicBezTo>
                    <a:pt x="32341" y="8819"/>
                    <a:pt x="30943" y="4746"/>
                    <a:pt x="28268" y="2041"/>
                  </a:cubicBezTo>
                  <a:cubicBezTo>
                    <a:pt x="27021" y="773"/>
                    <a:pt x="25430" y="1"/>
                    <a:pt x="23792" y="1"/>
                  </a:cubicBez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2" name="Google Shape;2992;p74"/>
            <p:cNvSpPr/>
            <p:nvPr/>
          </p:nvSpPr>
          <p:spPr>
            <a:xfrm>
              <a:off x="2295607" y="3329329"/>
              <a:ext cx="1781782" cy="716048"/>
            </a:xfrm>
            <a:custGeom>
              <a:avLst/>
              <a:gdLst/>
              <a:ahLst/>
              <a:cxnLst/>
              <a:rect l="l" t="t" r="r" b="b"/>
              <a:pathLst>
                <a:path w="39637" h="15929" extrusionOk="0">
                  <a:moveTo>
                    <a:pt x="38147" y="1"/>
                  </a:moveTo>
                  <a:lnTo>
                    <a:pt x="0" y="12737"/>
                  </a:lnTo>
                  <a:lnTo>
                    <a:pt x="2766" y="15928"/>
                  </a:lnTo>
                  <a:lnTo>
                    <a:pt x="39636" y="3284"/>
                  </a:lnTo>
                  <a:lnTo>
                    <a:pt x="38147" y="1"/>
                  </a:ln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3" name="Google Shape;2993;p74"/>
            <p:cNvSpPr/>
            <p:nvPr/>
          </p:nvSpPr>
          <p:spPr>
            <a:xfrm>
              <a:off x="4010365" y="3094318"/>
              <a:ext cx="556152" cy="404483"/>
            </a:xfrm>
            <a:custGeom>
              <a:avLst/>
              <a:gdLst/>
              <a:ahLst/>
              <a:cxnLst/>
              <a:rect l="l" t="t" r="r" b="b"/>
              <a:pathLst>
                <a:path w="12372" h="8998" extrusionOk="0">
                  <a:moveTo>
                    <a:pt x="9879" y="1"/>
                  </a:moveTo>
                  <a:lnTo>
                    <a:pt x="1004" y="3132"/>
                  </a:lnTo>
                  <a:lnTo>
                    <a:pt x="1" y="5229"/>
                  </a:lnTo>
                  <a:lnTo>
                    <a:pt x="1490" y="8512"/>
                  </a:lnTo>
                  <a:lnTo>
                    <a:pt x="4439" y="8998"/>
                  </a:lnTo>
                  <a:lnTo>
                    <a:pt x="12372" y="6657"/>
                  </a:lnTo>
                  <a:lnTo>
                    <a:pt x="9879" y="1"/>
                  </a:ln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4" name="Google Shape;2994;p74"/>
            <p:cNvSpPr/>
            <p:nvPr/>
          </p:nvSpPr>
          <p:spPr>
            <a:xfrm>
              <a:off x="2829868" y="4145082"/>
              <a:ext cx="408573" cy="370319"/>
            </a:xfrm>
            <a:custGeom>
              <a:avLst/>
              <a:gdLst/>
              <a:ahLst/>
              <a:cxnLst/>
              <a:rect l="l" t="t" r="r" b="b"/>
              <a:pathLst>
                <a:path w="9089" h="8238" extrusionOk="0">
                  <a:moveTo>
                    <a:pt x="9088" y="0"/>
                  </a:moveTo>
                  <a:cubicBezTo>
                    <a:pt x="8541" y="122"/>
                    <a:pt x="8024" y="243"/>
                    <a:pt x="7508" y="395"/>
                  </a:cubicBezTo>
                  <a:cubicBezTo>
                    <a:pt x="6991" y="578"/>
                    <a:pt x="6474" y="730"/>
                    <a:pt x="5988" y="973"/>
                  </a:cubicBezTo>
                  <a:cubicBezTo>
                    <a:pt x="4985" y="1429"/>
                    <a:pt x="4043" y="1976"/>
                    <a:pt x="3192" y="2675"/>
                  </a:cubicBezTo>
                  <a:cubicBezTo>
                    <a:pt x="2340" y="3404"/>
                    <a:pt x="1581" y="4225"/>
                    <a:pt x="1033" y="5167"/>
                  </a:cubicBezTo>
                  <a:cubicBezTo>
                    <a:pt x="456" y="6110"/>
                    <a:pt x="30" y="7173"/>
                    <a:pt x="0" y="8237"/>
                  </a:cubicBezTo>
                  <a:cubicBezTo>
                    <a:pt x="334" y="7234"/>
                    <a:pt x="851" y="6322"/>
                    <a:pt x="1489" y="5471"/>
                  </a:cubicBezTo>
                  <a:cubicBezTo>
                    <a:pt x="2097" y="4620"/>
                    <a:pt x="2827" y="3891"/>
                    <a:pt x="3647" y="3222"/>
                  </a:cubicBezTo>
                  <a:lnTo>
                    <a:pt x="4255" y="2736"/>
                  </a:lnTo>
                  <a:cubicBezTo>
                    <a:pt x="4468" y="2584"/>
                    <a:pt x="4681" y="2432"/>
                    <a:pt x="4894" y="2280"/>
                  </a:cubicBezTo>
                  <a:cubicBezTo>
                    <a:pt x="5319" y="1976"/>
                    <a:pt x="5775" y="1733"/>
                    <a:pt x="6231" y="1459"/>
                  </a:cubicBezTo>
                  <a:cubicBezTo>
                    <a:pt x="6444" y="1307"/>
                    <a:pt x="6687" y="1216"/>
                    <a:pt x="6930" y="1064"/>
                  </a:cubicBezTo>
                  <a:lnTo>
                    <a:pt x="7629" y="699"/>
                  </a:lnTo>
                  <a:cubicBezTo>
                    <a:pt x="8116" y="486"/>
                    <a:pt x="8602" y="243"/>
                    <a:pt x="90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5" name="Google Shape;2995;p74"/>
            <p:cNvSpPr/>
            <p:nvPr/>
          </p:nvSpPr>
          <p:spPr>
            <a:xfrm>
              <a:off x="2788871" y="4406032"/>
              <a:ext cx="414013" cy="347123"/>
            </a:xfrm>
            <a:custGeom>
              <a:avLst/>
              <a:gdLst/>
              <a:ahLst/>
              <a:cxnLst/>
              <a:rect l="l" t="t" r="r" b="b"/>
              <a:pathLst>
                <a:path w="9210" h="7722" extrusionOk="0">
                  <a:moveTo>
                    <a:pt x="912" y="1"/>
                  </a:moveTo>
                  <a:lnTo>
                    <a:pt x="0" y="2432"/>
                  </a:lnTo>
                  <a:cubicBezTo>
                    <a:pt x="0" y="2432"/>
                    <a:pt x="365" y="6627"/>
                    <a:pt x="4529" y="7721"/>
                  </a:cubicBezTo>
                  <a:cubicBezTo>
                    <a:pt x="6596" y="7113"/>
                    <a:pt x="9210" y="5381"/>
                    <a:pt x="9210" y="5381"/>
                  </a:cubicBezTo>
                  <a:cubicBezTo>
                    <a:pt x="9210" y="5381"/>
                    <a:pt x="3556" y="2827"/>
                    <a:pt x="912" y="1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6" name="Google Shape;2996;p74"/>
            <p:cNvSpPr/>
            <p:nvPr/>
          </p:nvSpPr>
          <p:spPr>
            <a:xfrm>
              <a:off x="2552466" y="4564534"/>
              <a:ext cx="98446" cy="159222"/>
            </a:xfrm>
            <a:custGeom>
              <a:avLst/>
              <a:gdLst/>
              <a:ahLst/>
              <a:cxnLst/>
              <a:rect l="l" t="t" r="r" b="b"/>
              <a:pathLst>
                <a:path w="2190" h="3542" extrusionOk="0">
                  <a:moveTo>
                    <a:pt x="183" y="0"/>
                  </a:moveTo>
                  <a:cubicBezTo>
                    <a:pt x="1" y="0"/>
                    <a:pt x="1" y="304"/>
                    <a:pt x="183" y="304"/>
                  </a:cubicBezTo>
                  <a:lnTo>
                    <a:pt x="335" y="304"/>
                  </a:lnTo>
                  <a:cubicBezTo>
                    <a:pt x="517" y="335"/>
                    <a:pt x="669" y="396"/>
                    <a:pt x="791" y="456"/>
                  </a:cubicBezTo>
                  <a:cubicBezTo>
                    <a:pt x="1308" y="730"/>
                    <a:pt x="1612" y="1216"/>
                    <a:pt x="1733" y="1733"/>
                  </a:cubicBezTo>
                  <a:cubicBezTo>
                    <a:pt x="1885" y="2280"/>
                    <a:pt x="1885" y="2858"/>
                    <a:pt x="1824" y="3405"/>
                  </a:cubicBezTo>
                  <a:cubicBezTo>
                    <a:pt x="1809" y="3496"/>
                    <a:pt x="1878" y="3542"/>
                    <a:pt x="1950" y="3542"/>
                  </a:cubicBezTo>
                  <a:cubicBezTo>
                    <a:pt x="2022" y="3542"/>
                    <a:pt x="2098" y="3496"/>
                    <a:pt x="2098" y="3405"/>
                  </a:cubicBezTo>
                  <a:cubicBezTo>
                    <a:pt x="2189" y="2554"/>
                    <a:pt x="2159" y="1551"/>
                    <a:pt x="1612" y="821"/>
                  </a:cubicBezTo>
                  <a:cubicBezTo>
                    <a:pt x="1338" y="426"/>
                    <a:pt x="943" y="152"/>
                    <a:pt x="487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7" name="Google Shape;2997;p74"/>
            <p:cNvSpPr/>
            <p:nvPr/>
          </p:nvSpPr>
          <p:spPr>
            <a:xfrm>
              <a:off x="2634459" y="4549520"/>
              <a:ext cx="84735" cy="161919"/>
            </a:xfrm>
            <a:custGeom>
              <a:avLst/>
              <a:gdLst/>
              <a:ahLst/>
              <a:cxnLst/>
              <a:rect l="l" t="t" r="r" b="b"/>
              <a:pathLst>
                <a:path w="1885" h="3602" extrusionOk="0">
                  <a:moveTo>
                    <a:pt x="183" y="0"/>
                  </a:moveTo>
                  <a:cubicBezTo>
                    <a:pt x="0" y="31"/>
                    <a:pt x="0" y="304"/>
                    <a:pt x="183" y="304"/>
                  </a:cubicBezTo>
                  <a:lnTo>
                    <a:pt x="304" y="304"/>
                  </a:lnTo>
                  <a:cubicBezTo>
                    <a:pt x="456" y="334"/>
                    <a:pt x="548" y="365"/>
                    <a:pt x="669" y="426"/>
                  </a:cubicBezTo>
                  <a:cubicBezTo>
                    <a:pt x="1095" y="699"/>
                    <a:pt x="1338" y="1246"/>
                    <a:pt x="1429" y="1733"/>
                  </a:cubicBezTo>
                  <a:cubicBezTo>
                    <a:pt x="1581" y="2280"/>
                    <a:pt x="1581" y="2888"/>
                    <a:pt x="1551" y="3465"/>
                  </a:cubicBezTo>
                  <a:cubicBezTo>
                    <a:pt x="1551" y="3556"/>
                    <a:pt x="1619" y="3602"/>
                    <a:pt x="1687" y="3602"/>
                  </a:cubicBezTo>
                  <a:cubicBezTo>
                    <a:pt x="1756" y="3602"/>
                    <a:pt x="1824" y="3556"/>
                    <a:pt x="1824" y="3465"/>
                  </a:cubicBezTo>
                  <a:cubicBezTo>
                    <a:pt x="1885" y="2584"/>
                    <a:pt x="1855" y="1550"/>
                    <a:pt x="1368" y="760"/>
                  </a:cubicBezTo>
                  <a:cubicBezTo>
                    <a:pt x="1155" y="426"/>
                    <a:pt x="852" y="122"/>
                    <a:pt x="426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8" name="Google Shape;2998;p74"/>
            <p:cNvSpPr/>
            <p:nvPr/>
          </p:nvSpPr>
          <p:spPr>
            <a:xfrm>
              <a:off x="2711643" y="4535450"/>
              <a:ext cx="84106" cy="162368"/>
            </a:xfrm>
            <a:custGeom>
              <a:avLst/>
              <a:gdLst/>
              <a:ahLst/>
              <a:cxnLst/>
              <a:rect l="l" t="t" r="r" b="b"/>
              <a:pathLst>
                <a:path w="1871" h="3612" extrusionOk="0">
                  <a:moveTo>
                    <a:pt x="178" y="0"/>
                  </a:moveTo>
                  <a:cubicBezTo>
                    <a:pt x="36" y="0"/>
                    <a:pt x="1" y="228"/>
                    <a:pt x="138" y="283"/>
                  </a:cubicBezTo>
                  <a:cubicBezTo>
                    <a:pt x="122" y="268"/>
                    <a:pt x="115" y="260"/>
                    <a:pt x="119" y="260"/>
                  </a:cubicBezTo>
                  <a:lnTo>
                    <a:pt x="119" y="260"/>
                  </a:lnTo>
                  <a:cubicBezTo>
                    <a:pt x="122" y="260"/>
                    <a:pt x="138" y="268"/>
                    <a:pt x="168" y="283"/>
                  </a:cubicBezTo>
                  <a:cubicBezTo>
                    <a:pt x="198" y="313"/>
                    <a:pt x="229" y="313"/>
                    <a:pt x="259" y="344"/>
                  </a:cubicBezTo>
                  <a:cubicBezTo>
                    <a:pt x="381" y="435"/>
                    <a:pt x="502" y="526"/>
                    <a:pt x="624" y="617"/>
                  </a:cubicBezTo>
                  <a:cubicBezTo>
                    <a:pt x="1019" y="982"/>
                    <a:pt x="1262" y="1499"/>
                    <a:pt x="1414" y="2015"/>
                  </a:cubicBezTo>
                  <a:cubicBezTo>
                    <a:pt x="1536" y="2502"/>
                    <a:pt x="1566" y="2988"/>
                    <a:pt x="1566" y="3474"/>
                  </a:cubicBezTo>
                  <a:cubicBezTo>
                    <a:pt x="1566" y="3565"/>
                    <a:pt x="1635" y="3611"/>
                    <a:pt x="1703" y="3611"/>
                  </a:cubicBezTo>
                  <a:cubicBezTo>
                    <a:pt x="1771" y="3611"/>
                    <a:pt x="1840" y="3565"/>
                    <a:pt x="1840" y="3474"/>
                  </a:cubicBezTo>
                  <a:cubicBezTo>
                    <a:pt x="1870" y="2258"/>
                    <a:pt x="1566" y="830"/>
                    <a:pt x="442" y="131"/>
                  </a:cubicBezTo>
                  <a:cubicBezTo>
                    <a:pt x="381" y="70"/>
                    <a:pt x="290" y="40"/>
                    <a:pt x="229" y="9"/>
                  </a:cubicBezTo>
                  <a:cubicBezTo>
                    <a:pt x="211" y="3"/>
                    <a:pt x="194" y="0"/>
                    <a:pt x="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9" name="Google Shape;2999;p74"/>
            <p:cNvSpPr/>
            <p:nvPr/>
          </p:nvSpPr>
          <p:spPr>
            <a:xfrm>
              <a:off x="2534710" y="4005235"/>
              <a:ext cx="28725" cy="9710"/>
            </a:xfrm>
            <a:custGeom>
              <a:avLst/>
              <a:gdLst/>
              <a:ahLst/>
              <a:cxnLst/>
              <a:rect l="l" t="t" r="r" b="b"/>
              <a:pathLst>
                <a:path w="639" h="216" extrusionOk="0">
                  <a:moveTo>
                    <a:pt x="164" y="1"/>
                  </a:moveTo>
                  <a:cubicBezTo>
                    <a:pt x="69" y="1"/>
                    <a:pt x="1" y="11"/>
                    <a:pt x="1" y="11"/>
                  </a:cubicBezTo>
                  <a:cubicBezTo>
                    <a:pt x="1" y="11"/>
                    <a:pt x="172" y="216"/>
                    <a:pt x="398" y="216"/>
                  </a:cubicBezTo>
                  <a:cubicBezTo>
                    <a:pt x="474" y="216"/>
                    <a:pt x="555" y="193"/>
                    <a:pt x="639" y="132"/>
                  </a:cubicBezTo>
                  <a:cubicBezTo>
                    <a:pt x="511" y="23"/>
                    <a:pt x="307" y="1"/>
                    <a:pt x="16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0" name="Google Shape;3000;p74"/>
            <p:cNvSpPr/>
            <p:nvPr/>
          </p:nvSpPr>
          <p:spPr>
            <a:xfrm>
              <a:off x="2284684" y="3755659"/>
              <a:ext cx="336155" cy="337503"/>
            </a:xfrm>
            <a:custGeom>
              <a:avLst/>
              <a:gdLst/>
              <a:ahLst/>
              <a:cxnLst/>
              <a:rect l="l" t="t" r="r" b="b"/>
              <a:pathLst>
                <a:path w="7478" h="7508" extrusionOk="0">
                  <a:moveTo>
                    <a:pt x="3739" y="0"/>
                  </a:moveTo>
                  <a:cubicBezTo>
                    <a:pt x="1672" y="0"/>
                    <a:pt x="0" y="1672"/>
                    <a:pt x="0" y="3739"/>
                  </a:cubicBezTo>
                  <a:cubicBezTo>
                    <a:pt x="0" y="5836"/>
                    <a:pt x="1672" y="7508"/>
                    <a:pt x="3739" y="7508"/>
                  </a:cubicBezTo>
                  <a:cubicBezTo>
                    <a:pt x="5806" y="7508"/>
                    <a:pt x="7477" y="5836"/>
                    <a:pt x="7477" y="3739"/>
                  </a:cubicBezTo>
                  <a:cubicBezTo>
                    <a:pt x="7477" y="1672"/>
                    <a:pt x="5806" y="0"/>
                    <a:pt x="37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1" name="Google Shape;3001;p74"/>
            <p:cNvSpPr/>
            <p:nvPr/>
          </p:nvSpPr>
          <p:spPr>
            <a:xfrm>
              <a:off x="2369374" y="3337556"/>
              <a:ext cx="1645172" cy="561592"/>
            </a:xfrm>
            <a:custGeom>
              <a:avLst/>
              <a:gdLst/>
              <a:ahLst/>
              <a:cxnLst/>
              <a:rect l="l" t="t" r="r" b="b"/>
              <a:pathLst>
                <a:path w="36598" h="12493" fill="none" extrusionOk="0">
                  <a:moveTo>
                    <a:pt x="1" y="12493"/>
                  </a:moveTo>
                  <a:lnTo>
                    <a:pt x="36597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2" name="Google Shape;3002;p74"/>
            <p:cNvSpPr/>
            <p:nvPr/>
          </p:nvSpPr>
          <p:spPr>
            <a:xfrm>
              <a:off x="2372116" y="3362145"/>
              <a:ext cx="1651959" cy="562985"/>
            </a:xfrm>
            <a:custGeom>
              <a:avLst/>
              <a:gdLst/>
              <a:ahLst/>
              <a:cxnLst/>
              <a:rect l="l" t="t" r="r" b="b"/>
              <a:pathLst>
                <a:path w="36749" h="12524" fill="none" extrusionOk="0">
                  <a:moveTo>
                    <a:pt x="0" y="12523"/>
                  </a:moveTo>
                  <a:lnTo>
                    <a:pt x="3674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3" name="Google Shape;3003;p74"/>
            <p:cNvSpPr/>
            <p:nvPr/>
          </p:nvSpPr>
          <p:spPr>
            <a:xfrm>
              <a:off x="2376207" y="3388082"/>
              <a:ext cx="1665625" cy="568469"/>
            </a:xfrm>
            <a:custGeom>
              <a:avLst/>
              <a:gdLst/>
              <a:ahLst/>
              <a:cxnLst/>
              <a:rect l="l" t="t" r="r" b="b"/>
              <a:pathLst>
                <a:path w="37053" h="12646" fill="none" extrusionOk="0">
                  <a:moveTo>
                    <a:pt x="1" y="12645"/>
                  </a:moveTo>
                  <a:lnTo>
                    <a:pt x="37053" y="1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4" name="Google Shape;3004;p74"/>
            <p:cNvSpPr/>
            <p:nvPr/>
          </p:nvSpPr>
          <p:spPr>
            <a:xfrm>
              <a:off x="2223189" y="340997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5" name="Google Shape;3005;p74"/>
            <p:cNvSpPr/>
            <p:nvPr/>
          </p:nvSpPr>
          <p:spPr>
            <a:xfrm>
              <a:off x="2232764" y="3434563"/>
              <a:ext cx="1825476" cy="623087"/>
            </a:xfrm>
            <a:custGeom>
              <a:avLst/>
              <a:gdLst/>
              <a:ahLst/>
              <a:cxnLst/>
              <a:rect l="l" t="t" r="r" b="b"/>
              <a:pathLst>
                <a:path w="40609" h="13861" fill="none" extrusionOk="0">
                  <a:moveTo>
                    <a:pt x="0" y="13861"/>
                  </a:moveTo>
                  <a:lnTo>
                    <a:pt x="4060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6" name="Google Shape;3006;p74"/>
            <p:cNvSpPr/>
            <p:nvPr/>
          </p:nvSpPr>
          <p:spPr>
            <a:xfrm>
              <a:off x="2246429" y="346189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8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7" name="Google Shape;3007;p74"/>
            <p:cNvSpPr/>
            <p:nvPr/>
          </p:nvSpPr>
          <p:spPr>
            <a:xfrm>
              <a:off x="3465226" y="3369966"/>
              <a:ext cx="556961" cy="366992"/>
            </a:xfrm>
            <a:custGeom>
              <a:avLst/>
              <a:gdLst/>
              <a:ahLst/>
              <a:cxnLst/>
              <a:rect l="l" t="t" r="r" b="b"/>
              <a:pathLst>
                <a:path w="12390" h="8164" extrusionOk="0">
                  <a:moveTo>
                    <a:pt x="11298" y="0"/>
                  </a:moveTo>
                  <a:cubicBezTo>
                    <a:pt x="11272" y="0"/>
                    <a:pt x="11244" y="3"/>
                    <a:pt x="11216" y="9"/>
                  </a:cubicBezTo>
                  <a:cubicBezTo>
                    <a:pt x="9970" y="252"/>
                    <a:pt x="9939" y="3626"/>
                    <a:pt x="9939" y="3626"/>
                  </a:cubicBezTo>
                  <a:lnTo>
                    <a:pt x="7781" y="4386"/>
                  </a:lnTo>
                  <a:cubicBezTo>
                    <a:pt x="7781" y="4386"/>
                    <a:pt x="5748" y="614"/>
                    <a:pt x="5047" y="614"/>
                  </a:cubicBezTo>
                  <a:cubicBezTo>
                    <a:pt x="5036" y="614"/>
                    <a:pt x="5026" y="615"/>
                    <a:pt x="5015" y="617"/>
                  </a:cubicBezTo>
                  <a:cubicBezTo>
                    <a:pt x="4347" y="738"/>
                    <a:pt x="4590" y="2471"/>
                    <a:pt x="4590" y="2471"/>
                  </a:cubicBezTo>
                  <a:cubicBezTo>
                    <a:pt x="4590" y="2471"/>
                    <a:pt x="4192" y="1304"/>
                    <a:pt x="3802" y="1304"/>
                  </a:cubicBezTo>
                  <a:cubicBezTo>
                    <a:pt x="3760" y="1304"/>
                    <a:pt x="3719" y="1317"/>
                    <a:pt x="3678" y="1346"/>
                  </a:cubicBezTo>
                  <a:cubicBezTo>
                    <a:pt x="3252" y="1650"/>
                    <a:pt x="4043" y="3626"/>
                    <a:pt x="4043" y="3626"/>
                  </a:cubicBezTo>
                  <a:cubicBezTo>
                    <a:pt x="4043" y="3626"/>
                    <a:pt x="3525" y="2549"/>
                    <a:pt x="3088" y="2549"/>
                  </a:cubicBezTo>
                  <a:cubicBezTo>
                    <a:pt x="2995" y="2549"/>
                    <a:pt x="2906" y="2597"/>
                    <a:pt x="2827" y="2714"/>
                  </a:cubicBezTo>
                  <a:cubicBezTo>
                    <a:pt x="2340" y="3383"/>
                    <a:pt x="4043" y="5662"/>
                    <a:pt x="4043" y="5662"/>
                  </a:cubicBezTo>
                  <a:cubicBezTo>
                    <a:pt x="4043" y="5662"/>
                    <a:pt x="1550" y="6513"/>
                    <a:pt x="0" y="7061"/>
                  </a:cubicBezTo>
                  <a:cubicBezTo>
                    <a:pt x="1854" y="7861"/>
                    <a:pt x="3414" y="8164"/>
                    <a:pt x="4695" y="8164"/>
                  </a:cubicBezTo>
                  <a:cubicBezTo>
                    <a:pt x="7886" y="8164"/>
                    <a:pt x="9344" y="6287"/>
                    <a:pt x="9301" y="5571"/>
                  </a:cubicBezTo>
                  <a:lnTo>
                    <a:pt x="9301" y="5571"/>
                  </a:lnTo>
                  <a:cubicBezTo>
                    <a:pt x="9346" y="5579"/>
                    <a:pt x="9394" y="5583"/>
                    <a:pt x="9446" y="5583"/>
                  </a:cubicBezTo>
                  <a:cubicBezTo>
                    <a:pt x="10170" y="5583"/>
                    <a:pt x="11520" y="4842"/>
                    <a:pt x="11520" y="4842"/>
                  </a:cubicBezTo>
                  <a:cubicBezTo>
                    <a:pt x="11520" y="4842"/>
                    <a:pt x="12390" y="0"/>
                    <a:pt x="11298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8" name="Google Shape;3008;p74"/>
            <p:cNvSpPr/>
            <p:nvPr/>
          </p:nvSpPr>
          <p:spPr>
            <a:xfrm>
              <a:off x="2232764" y="3734306"/>
              <a:ext cx="500097" cy="466517"/>
            </a:xfrm>
            <a:custGeom>
              <a:avLst/>
              <a:gdLst/>
              <a:ahLst/>
              <a:cxnLst/>
              <a:rect l="l" t="t" r="r" b="b"/>
              <a:pathLst>
                <a:path w="11125" h="10378" extrusionOk="0">
                  <a:moveTo>
                    <a:pt x="8052" y="0"/>
                  </a:moveTo>
                  <a:cubicBezTo>
                    <a:pt x="7976" y="0"/>
                    <a:pt x="7904" y="35"/>
                    <a:pt x="7842" y="111"/>
                  </a:cubicBezTo>
                  <a:cubicBezTo>
                    <a:pt x="7442" y="605"/>
                    <a:pt x="6457" y="881"/>
                    <a:pt x="5256" y="881"/>
                  </a:cubicBezTo>
                  <a:cubicBezTo>
                    <a:pt x="4908" y="881"/>
                    <a:pt x="4541" y="858"/>
                    <a:pt x="4164" y="810"/>
                  </a:cubicBezTo>
                  <a:cubicBezTo>
                    <a:pt x="4069" y="796"/>
                    <a:pt x="3977" y="789"/>
                    <a:pt x="3889" y="789"/>
                  </a:cubicBezTo>
                  <a:cubicBezTo>
                    <a:pt x="2442" y="789"/>
                    <a:pt x="2037" y="2573"/>
                    <a:pt x="2037" y="2573"/>
                  </a:cubicBezTo>
                  <a:lnTo>
                    <a:pt x="517" y="2177"/>
                  </a:lnTo>
                  <a:lnTo>
                    <a:pt x="0" y="6646"/>
                  </a:lnTo>
                  <a:cubicBezTo>
                    <a:pt x="0" y="6646"/>
                    <a:pt x="2432" y="7010"/>
                    <a:pt x="3526" y="7010"/>
                  </a:cubicBezTo>
                  <a:cubicBezTo>
                    <a:pt x="3999" y="9662"/>
                    <a:pt x="5377" y="10377"/>
                    <a:pt x="6336" y="10377"/>
                  </a:cubicBezTo>
                  <a:cubicBezTo>
                    <a:pt x="6608" y="10377"/>
                    <a:pt x="6847" y="10320"/>
                    <a:pt x="7021" y="10232"/>
                  </a:cubicBezTo>
                  <a:cubicBezTo>
                    <a:pt x="7812" y="9837"/>
                    <a:pt x="7021" y="9260"/>
                    <a:pt x="6262" y="8226"/>
                  </a:cubicBezTo>
                  <a:lnTo>
                    <a:pt x="6262" y="8226"/>
                  </a:lnTo>
                  <a:cubicBezTo>
                    <a:pt x="7322" y="8370"/>
                    <a:pt x="8112" y="8438"/>
                    <a:pt x="8707" y="8438"/>
                  </a:cubicBezTo>
                  <a:cubicBezTo>
                    <a:pt x="10498" y="8438"/>
                    <a:pt x="10509" y="7817"/>
                    <a:pt x="10760" y="6767"/>
                  </a:cubicBezTo>
                  <a:cubicBezTo>
                    <a:pt x="11125" y="5399"/>
                    <a:pt x="9909" y="4123"/>
                    <a:pt x="7508" y="2573"/>
                  </a:cubicBezTo>
                  <a:cubicBezTo>
                    <a:pt x="9382" y="1876"/>
                    <a:pt x="8614" y="0"/>
                    <a:pt x="8052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9" name="Google Shape;3009;p74"/>
            <p:cNvSpPr/>
            <p:nvPr/>
          </p:nvSpPr>
          <p:spPr>
            <a:xfrm>
              <a:off x="2597553" y="4017507"/>
              <a:ext cx="116202" cy="36052"/>
            </a:xfrm>
            <a:custGeom>
              <a:avLst/>
              <a:gdLst/>
              <a:ahLst/>
              <a:cxnLst/>
              <a:rect l="l" t="t" r="r" b="b"/>
              <a:pathLst>
                <a:path w="2585" h="802" extrusionOk="0">
                  <a:moveTo>
                    <a:pt x="225" y="0"/>
                  </a:moveTo>
                  <a:cubicBezTo>
                    <a:pt x="150" y="0"/>
                    <a:pt x="75" y="4"/>
                    <a:pt x="1" y="11"/>
                  </a:cubicBezTo>
                  <a:lnTo>
                    <a:pt x="2584" y="802"/>
                  </a:lnTo>
                  <a:cubicBezTo>
                    <a:pt x="2584" y="802"/>
                    <a:pt x="1355" y="0"/>
                    <a:pt x="22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0" name="Google Shape;3010;p74"/>
            <p:cNvSpPr/>
            <p:nvPr/>
          </p:nvSpPr>
          <p:spPr>
            <a:xfrm>
              <a:off x="4011759" y="3221398"/>
              <a:ext cx="84735" cy="118944"/>
            </a:xfrm>
            <a:custGeom>
              <a:avLst/>
              <a:gdLst/>
              <a:ahLst/>
              <a:cxnLst/>
              <a:rect l="l" t="t" r="r" b="b"/>
              <a:pathLst>
                <a:path w="1885" h="2646" extrusionOk="0">
                  <a:moveTo>
                    <a:pt x="1885" y="1"/>
                  </a:moveTo>
                  <a:lnTo>
                    <a:pt x="1642" y="61"/>
                  </a:lnTo>
                  <a:lnTo>
                    <a:pt x="0" y="2523"/>
                  </a:lnTo>
                  <a:lnTo>
                    <a:pt x="122" y="2645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1" name="Google Shape;3011;p74"/>
            <p:cNvSpPr/>
            <p:nvPr/>
          </p:nvSpPr>
          <p:spPr>
            <a:xfrm>
              <a:off x="4021334" y="3174962"/>
              <a:ext cx="203590" cy="189969"/>
            </a:xfrm>
            <a:custGeom>
              <a:avLst/>
              <a:gdLst/>
              <a:ahLst/>
              <a:cxnLst/>
              <a:rect l="l" t="t" r="r" b="b"/>
              <a:pathLst>
                <a:path w="4529" h="4226" extrusionOk="0">
                  <a:moveTo>
                    <a:pt x="4529" y="0"/>
                  </a:moveTo>
                  <a:lnTo>
                    <a:pt x="4255" y="122"/>
                  </a:lnTo>
                  <a:lnTo>
                    <a:pt x="0" y="4104"/>
                  </a:lnTo>
                  <a:lnTo>
                    <a:pt x="122" y="4225"/>
                  </a:lnTo>
                  <a:lnTo>
                    <a:pt x="4529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2" name="Google Shape;3012;p74"/>
            <p:cNvSpPr/>
            <p:nvPr/>
          </p:nvSpPr>
          <p:spPr>
            <a:xfrm>
              <a:off x="4039090" y="3127133"/>
              <a:ext cx="321141" cy="263736"/>
            </a:xfrm>
            <a:custGeom>
              <a:avLst/>
              <a:gdLst/>
              <a:ahLst/>
              <a:cxnLst/>
              <a:rect l="l" t="t" r="r" b="b"/>
              <a:pathLst>
                <a:path w="7144" h="5867" extrusionOk="0">
                  <a:moveTo>
                    <a:pt x="7143" y="0"/>
                  </a:moveTo>
                  <a:lnTo>
                    <a:pt x="6839" y="122"/>
                  </a:lnTo>
                  <a:lnTo>
                    <a:pt x="0" y="5715"/>
                  </a:lnTo>
                  <a:lnTo>
                    <a:pt x="122" y="5867"/>
                  </a:lnTo>
                  <a:lnTo>
                    <a:pt x="7143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3" name="Google Shape;3013;p74"/>
            <p:cNvSpPr/>
            <p:nvPr/>
          </p:nvSpPr>
          <p:spPr>
            <a:xfrm>
              <a:off x="4047271" y="3404490"/>
              <a:ext cx="482385" cy="9620"/>
            </a:xfrm>
            <a:custGeom>
              <a:avLst/>
              <a:gdLst/>
              <a:ahLst/>
              <a:cxnLst/>
              <a:rect l="l" t="t" r="r" b="b"/>
              <a:pathLst>
                <a:path w="10731" h="214" extrusionOk="0">
                  <a:moveTo>
                    <a:pt x="10730" y="1"/>
                  </a:moveTo>
                  <a:lnTo>
                    <a:pt x="1" y="31"/>
                  </a:lnTo>
                  <a:lnTo>
                    <a:pt x="1" y="213"/>
                  </a:lnTo>
                  <a:lnTo>
                    <a:pt x="10396" y="92"/>
                  </a:lnTo>
                  <a:lnTo>
                    <a:pt x="10730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4" name="Google Shape;3014;p74"/>
            <p:cNvSpPr/>
            <p:nvPr/>
          </p:nvSpPr>
          <p:spPr>
            <a:xfrm>
              <a:off x="4058195" y="3430472"/>
              <a:ext cx="344381" cy="16408"/>
            </a:xfrm>
            <a:custGeom>
              <a:avLst/>
              <a:gdLst/>
              <a:ahLst/>
              <a:cxnLst/>
              <a:rect l="l" t="t" r="r" b="b"/>
              <a:pathLst>
                <a:path w="7661" h="365" extrusionOk="0">
                  <a:moveTo>
                    <a:pt x="1" y="0"/>
                  </a:moveTo>
                  <a:lnTo>
                    <a:pt x="1" y="183"/>
                  </a:lnTo>
                  <a:lnTo>
                    <a:pt x="7296" y="365"/>
                  </a:lnTo>
                  <a:lnTo>
                    <a:pt x="7660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5" name="Google Shape;3015;p74"/>
            <p:cNvSpPr/>
            <p:nvPr/>
          </p:nvSpPr>
          <p:spPr>
            <a:xfrm>
              <a:off x="4070512" y="3457804"/>
              <a:ext cx="189969" cy="30073"/>
            </a:xfrm>
            <a:custGeom>
              <a:avLst/>
              <a:gdLst/>
              <a:ahLst/>
              <a:cxnLst/>
              <a:rect l="l" t="t" r="r" b="b"/>
              <a:pathLst>
                <a:path w="4226" h="669" extrusionOk="0">
                  <a:moveTo>
                    <a:pt x="31" y="0"/>
                  </a:moveTo>
                  <a:lnTo>
                    <a:pt x="0" y="182"/>
                  </a:lnTo>
                  <a:lnTo>
                    <a:pt x="3891" y="669"/>
                  </a:lnTo>
                  <a:lnTo>
                    <a:pt x="4225" y="57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6" name="Google Shape;3016;p74"/>
            <p:cNvSpPr/>
            <p:nvPr/>
          </p:nvSpPr>
          <p:spPr>
            <a:xfrm>
              <a:off x="3366825" y="3543843"/>
              <a:ext cx="54707" cy="157199"/>
            </a:xfrm>
            <a:custGeom>
              <a:avLst/>
              <a:gdLst/>
              <a:ahLst/>
              <a:cxnLst/>
              <a:rect l="l" t="t" r="r" b="b"/>
              <a:pathLst>
                <a:path w="1217" h="3497" fill="none" extrusionOk="0">
                  <a:moveTo>
                    <a:pt x="1" y="1"/>
                  </a:moveTo>
                  <a:lnTo>
                    <a:pt x="1216" y="349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7" name="Google Shape;3017;p74"/>
            <p:cNvSpPr/>
            <p:nvPr/>
          </p:nvSpPr>
          <p:spPr>
            <a:xfrm>
              <a:off x="3174159" y="3606731"/>
              <a:ext cx="56056" cy="159896"/>
            </a:xfrm>
            <a:custGeom>
              <a:avLst/>
              <a:gdLst/>
              <a:ahLst/>
              <a:cxnLst/>
              <a:rect l="l" t="t" r="r" b="b"/>
              <a:pathLst>
                <a:path w="1247" h="3557" fill="none" extrusionOk="0">
                  <a:moveTo>
                    <a:pt x="1" y="0"/>
                  </a:moveTo>
                  <a:lnTo>
                    <a:pt x="1247" y="355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8" name="Google Shape;3018;p74"/>
            <p:cNvSpPr/>
            <p:nvPr/>
          </p:nvSpPr>
          <p:spPr>
            <a:xfrm>
              <a:off x="3537600" y="3486483"/>
              <a:ext cx="56101" cy="154457"/>
            </a:xfrm>
            <a:custGeom>
              <a:avLst/>
              <a:gdLst/>
              <a:ahLst/>
              <a:cxnLst/>
              <a:rect l="l" t="t" r="r" b="b"/>
              <a:pathLst>
                <a:path w="1248" h="3436" fill="none" extrusionOk="0">
                  <a:moveTo>
                    <a:pt x="1" y="0"/>
                  </a:moveTo>
                  <a:lnTo>
                    <a:pt x="1247" y="3435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9" name="Google Shape;3019;p74"/>
            <p:cNvSpPr/>
            <p:nvPr/>
          </p:nvSpPr>
          <p:spPr>
            <a:xfrm>
              <a:off x="3782186" y="3404490"/>
              <a:ext cx="56056" cy="155805"/>
            </a:xfrm>
            <a:custGeom>
              <a:avLst/>
              <a:gdLst/>
              <a:ahLst/>
              <a:cxnLst/>
              <a:rect l="l" t="t" r="r" b="b"/>
              <a:pathLst>
                <a:path w="1247" h="3466" fill="none" extrusionOk="0">
                  <a:moveTo>
                    <a:pt x="1" y="1"/>
                  </a:moveTo>
                  <a:lnTo>
                    <a:pt x="1247" y="346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0" name="Google Shape;3020;p74"/>
            <p:cNvSpPr/>
            <p:nvPr/>
          </p:nvSpPr>
          <p:spPr>
            <a:xfrm>
              <a:off x="2985628" y="3670923"/>
              <a:ext cx="57404" cy="161290"/>
            </a:xfrm>
            <a:custGeom>
              <a:avLst/>
              <a:gdLst/>
              <a:ahLst/>
              <a:cxnLst/>
              <a:rect l="l" t="t" r="r" b="b"/>
              <a:pathLst>
                <a:path w="1277" h="3588" fill="none" extrusionOk="0">
                  <a:moveTo>
                    <a:pt x="0" y="1"/>
                  </a:moveTo>
                  <a:lnTo>
                    <a:pt x="1277" y="3587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1" name="Google Shape;3021;p74"/>
            <p:cNvSpPr/>
            <p:nvPr/>
          </p:nvSpPr>
          <p:spPr>
            <a:xfrm>
              <a:off x="2157603" y="3883369"/>
              <a:ext cx="116157" cy="243822"/>
            </a:xfrm>
            <a:custGeom>
              <a:avLst/>
              <a:gdLst/>
              <a:ahLst/>
              <a:cxnLst/>
              <a:rect l="l" t="t" r="r" b="b"/>
              <a:pathLst>
                <a:path w="2584" h="5424" extrusionOk="0">
                  <a:moveTo>
                    <a:pt x="522" y="1"/>
                  </a:moveTo>
                  <a:cubicBezTo>
                    <a:pt x="480" y="1"/>
                    <a:pt x="437" y="6"/>
                    <a:pt x="395" y="16"/>
                  </a:cubicBezTo>
                  <a:cubicBezTo>
                    <a:pt x="152" y="108"/>
                    <a:pt x="0" y="381"/>
                    <a:pt x="92" y="624"/>
                  </a:cubicBezTo>
                  <a:lnTo>
                    <a:pt x="1611" y="5093"/>
                  </a:lnTo>
                  <a:cubicBezTo>
                    <a:pt x="1684" y="5287"/>
                    <a:pt x="1874" y="5423"/>
                    <a:pt x="2071" y="5423"/>
                  </a:cubicBezTo>
                  <a:cubicBezTo>
                    <a:pt x="2121" y="5423"/>
                    <a:pt x="2171" y="5415"/>
                    <a:pt x="2219" y="5396"/>
                  </a:cubicBezTo>
                  <a:cubicBezTo>
                    <a:pt x="2462" y="5305"/>
                    <a:pt x="2584" y="5032"/>
                    <a:pt x="2493" y="4789"/>
                  </a:cubicBezTo>
                  <a:lnTo>
                    <a:pt x="973" y="320"/>
                  </a:lnTo>
                  <a:cubicBezTo>
                    <a:pt x="923" y="119"/>
                    <a:pt x="726" y="1"/>
                    <a:pt x="522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2" name="Google Shape;3022;p74"/>
            <p:cNvSpPr/>
            <p:nvPr/>
          </p:nvSpPr>
          <p:spPr>
            <a:xfrm>
              <a:off x="1944438" y="3700997"/>
              <a:ext cx="271963" cy="310217"/>
            </a:xfrm>
            <a:custGeom>
              <a:avLst/>
              <a:gdLst/>
              <a:ahLst/>
              <a:cxnLst/>
              <a:rect l="l" t="t" r="r" b="b"/>
              <a:pathLst>
                <a:path w="6050" h="6901" extrusionOk="0">
                  <a:moveTo>
                    <a:pt x="3982" y="0"/>
                  </a:moveTo>
                  <a:cubicBezTo>
                    <a:pt x="1581" y="1004"/>
                    <a:pt x="487" y="3466"/>
                    <a:pt x="1" y="4985"/>
                  </a:cubicBezTo>
                  <a:cubicBezTo>
                    <a:pt x="1642" y="5928"/>
                    <a:pt x="3192" y="6536"/>
                    <a:pt x="4469" y="6900"/>
                  </a:cubicBezTo>
                  <a:cubicBezTo>
                    <a:pt x="4469" y="5806"/>
                    <a:pt x="4682" y="3739"/>
                    <a:pt x="6049" y="2037"/>
                  </a:cubicBezTo>
                  <a:lnTo>
                    <a:pt x="3982" y="0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3" name="Google Shape;3023;p74"/>
            <p:cNvSpPr/>
            <p:nvPr/>
          </p:nvSpPr>
          <p:spPr>
            <a:xfrm>
              <a:off x="1948525" y="3094550"/>
              <a:ext cx="413996" cy="259421"/>
            </a:xfrm>
            <a:custGeom>
              <a:avLst/>
              <a:gdLst/>
              <a:ahLst/>
              <a:cxnLst/>
              <a:rect l="l" t="t" r="r" b="b"/>
              <a:pathLst>
                <a:path w="9971" h="5771" extrusionOk="0">
                  <a:moveTo>
                    <a:pt x="5828" y="1"/>
                  </a:moveTo>
                  <a:cubicBezTo>
                    <a:pt x="4124" y="1"/>
                    <a:pt x="2028" y="576"/>
                    <a:pt x="1" y="1546"/>
                  </a:cubicBezTo>
                  <a:cubicBezTo>
                    <a:pt x="2372" y="1546"/>
                    <a:pt x="6384" y="2124"/>
                    <a:pt x="7691" y="5771"/>
                  </a:cubicBezTo>
                  <a:cubicBezTo>
                    <a:pt x="9150" y="4130"/>
                    <a:pt x="9971" y="2367"/>
                    <a:pt x="8816" y="1060"/>
                  </a:cubicBezTo>
                  <a:cubicBezTo>
                    <a:pt x="8175" y="328"/>
                    <a:pt x="7113" y="1"/>
                    <a:pt x="582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4" name="Google Shape;3024;p74"/>
            <p:cNvSpPr/>
            <p:nvPr/>
          </p:nvSpPr>
          <p:spPr>
            <a:xfrm>
              <a:off x="2145286" y="3792520"/>
              <a:ext cx="129868" cy="247374"/>
            </a:xfrm>
            <a:custGeom>
              <a:avLst/>
              <a:gdLst/>
              <a:ahLst/>
              <a:cxnLst/>
              <a:rect l="l" t="t" r="r" b="b"/>
              <a:pathLst>
                <a:path w="2889" h="5503" extrusionOk="0">
                  <a:moveTo>
                    <a:pt x="1581" y="1"/>
                  </a:moveTo>
                  <a:cubicBezTo>
                    <a:pt x="214" y="1703"/>
                    <a:pt x="1" y="3770"/>
                    <a:pt x="1" y="4864"/>
                  </a:cubicBezTo>
                  <a:cubicBezTo>
                    <a:pt x="1733" y="5381"/>
                    <a:pt x="2888" y="5503"/>
                    <a:pt x="2888" y="5503"/>
                  </a:cubicBezTo>
                  <a:lnTo>
                    <a:pt x="2888" y="1004"/>
                  </a:lnTo>
                  <a:lnTo>
                    <a:pt x="1581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5" name="Google Shape;3025;p74"/>
            <p:cNvSpPr/>
            <p:nvPr/>
          </p:nvSpPr>
          <p:spPr>
            <a:xfrm>
              <a:off x="1729925" y="3164039"/>
              <a:ext cx="564334" cy="303339"/>
            </a:xfrm>
            <a:custGeom>
              <a:avLst/>
              <a:gdLst/>
              <a:ahLst/>
              <a:cxnLst/>
              <a:rect l="l" t="t" r="r" b="b"/>
              <a:pathLst>
                <a:path w="12554" h="6748" extrusionOk="0">
                  <a:moveTo>
                    <a:pt x="4864" y="0"/>
                  </a:moveTo>
                  <a:cubicBezTo>
                    <a:pt x="3101" y="851"/>
                    <a:pt x="1399" y="2006"/>
                    <a:pt x="0" y="3344"/>
                  </a:cubicBezTo>
                  <a:cubicBezTo>
                    <a:pt x="592" y="3265"/>
                    <a:pt x="1305" y="3204"/>
                    <a:pt x="2082" y="3204"/>
                  </a:cubicBezTo>
                  <a:cubicBezTo>
                    <a:pt x="4624" y="3204"/>
                    <a:pt x="7856" y="3862"/>
                    <a:pt x="9788" y="6748"/>
                  </a:cubicBezTo>
                  <a:cubicBezTo>
                    <a:pt x="10761" y="5988"/>
                    <a:pt x="11764" y="5106"/>
                    <a:pt x="12554" y="4225"/>
                  </a:cubicBezTo>
                  <a:cubicBezTo>
                    <a:pt x="11277" y="578"/>
                    <a:pt x="7235" y="0"/>
                    <a:pt x="486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6" name="Google Shape;3026;p74"/>
            <p:cNvSpPr/>
            <p:nvPr/>
          </p:nvSpPr>
          <p:spPr>
            <a:xfrm>
              <a:off x="1598754" y="3308022"/>
              <a:ext cx="571166" cy="256364"/>
            </a:xfrm>
            <a:custGeom>
              <a:avLst/>
              <a:gdLst/>
              <a:ahLst/>
              <a:cxnLst/>
              <a:rect l="l" t="t" r="r" b="b"/>
              <a:pathLst>
                <a:path w="12706" h="5703" extrusionOk="0">
                  <a:moveTo>
                    <a:pt x="5000" y="1"/>
                  </a:moveTo>
                  <a:cubicBezTo>
                    <a:pt x="4223" y="1"/>
                    <a:pt x="3510" y="62"/>
                    <a:pt x="2918" y="141"/>
                  </a:cubicBezTo>
                  <a:cubicBezTo>
                    <a:pt x="1399" y="1630"/>
                    <a:pt x="274" y="3362"/>
                    <a:pt x="0" y="5156"/>
                  </a:cubicBezTo>
                  <a:cubicBezTo>
                    <a:pt x="61" y="5338"/>
                    <a:pt x="152" y="5521"/>
                    <a:pt x="244" y="5703"/>
                  </a:cubicBezTo>
                  <a:cubicBezTo>
                    <a:pt x="1339" y="5126"/>
                    <a:pt x="3503" y="4209"/>
                    <a:pt x="6113" y="4209"/>
                  </a:cubicBezTo>
                  <a:cubicBezTo>
                    <a:pt x="7487" y="4209"/>
                    <a:pt x="8986" y="4464"/>
                    <a:pt x="10517" y="5156"/>
                  </a:cubicBezTo>
                  <a:cubicBezTo>
                    <a:pt x="11156" y="4730"/>
                    <a:pt x="11916" y="4183"/>
                    <a:pt x="12706" y="3545"/>
                  </a:cubicBezTo>
                  <a:cubicBezTo>
                    <a:pt x="10774" y="659"/>
                    <a:pt x="7542" y="1"/>
                    <a:pt x="5000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7" name="Google Shape;3027;p74"/>
            <p:cNvSpPr/>
            <p:nvPr/>
          </p:nvSpPr>
          <p:spPr>
            <a:xfrm>
              <a:off x="1775012" y="3609428"/>
              <a:ext cx="348472" cy="315701"/>
            </a:xfrm>
            <a:custGeom>
              <a:avLst/>
              <a:gdLst/>
              <a:ahLst/>
              <a:cxnLst/>
              <a:rect l="l" t="t" r="r" b="b"/>
              <a:pathLst>
                <a:path w="7752" h="7023" extrusionOk="0">
                  <a:moveTo>
                    <a:pt x="5654" y="1"/>
                  </a:moveTo>
                  <a:cubicBezTo>
                    <a:pt x="2432" y="609"/>
                    <a:pt x="760" y="2858"/>
                    <a:pt x="1" y="4135"/>
                  </a:cubicBezTo>
                  <a:cubicBezTo>
                    <a:pt x="1247" y="5351"/>
                    <a:pt x="2523" y="6262"/>
                    <a:pt x="3770" y="7022"/>
                  </a:cubicBezTo>
                  <a:cubicBezTo>
                    <a:pt x="4256" y="5503"/>
                    <a:pt x="5350" y="3041"/>
                    <a:pt x="7751" y="2068"/>
                  </a:cubicBezTo>
                  <a:lnTo>
                    <a:pt x="565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8" name="Google Shape;3028;p74"/>
            <p:cNvSpPr/>
            <p:nvPr/>
          </p:nvSpPr>
          <p:spPr>
            <a:xfrm>
              <a:off x="1609677" y="3497227"/>
              <a:ext cx="461887" cy="298080"/>
            </a:xfrm>
            <a:custGeom>
              <a:avLst/>
              <a:gdLst/>
              <a:ahLst/>
              <a:cxnLst/>
              <a:rect l="l" t="t" r="r" b="b"/>
              <a:pathLst>
                <a:path w="10275" h="6631" extrusionOk="0">
                  <a:moveTo>
                    <a:pt x="5870" y="0"/>
                  </a:moveTo>
                  <a:cubicBezTo>
                    <a:pt x="3260" y="0"/>
                    <a:pt x="1096" y="917"/>
                    <a:pt x="1" y="1494"/>
                  </a:cubicBezTo>
                  <a:cubicBezTo>
                    <a:pt x="1034" y="3591"/>
                    <a:pt x="2311" y="5293"/>
                    <a:pt x="3709" y="6631"/>
                  </a:cubicBezTo>
                  <a:cubicBezTo>
                    <a:pt x="4438" y="5354"/>
                    <a:pt x="6110" y="3105"/>
                    <a:pt x="9332" y="2467"/>
                  </a:cubicBezTo>
                  <a:lnTo>
                    <a:pt x="8755" y="1919"/>
                  </a:lnTo>
                  <a:cubicBezTo>
                    <a:pt x="8755" y="1919"/>
                    <a:pt x="9393" y="1555"/>
                    <a:pt x="10274" y="947"/>
                  </a:cubicBezTo>
                  <a:cubicBezTo>
                    <a:pt x="8743" y="255"/>
                    <a:pt x="7244" y="0"/>
                    <a:pt x="587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9" name="Google Shape;3029;p74"/>
            <p:cNvSpPr/>
            <p:nvPr/>
          </p:nvSpPr>
          <p:spPr>
            <a:xfrm>
              <a:off x="1884337" y="3308831"/>
              <a:ext cx="445479" cy="588968"/>
            </a:xfrm>
            <a:custGeom>
              <a:avLst/>
              <a:gdLst/>
              <a:ahLst/>
              <a:cxnLst/>
              <a:rect l="l" t="t" r="r" b="b"/>
              <a:pathLst>
                <a:path w="9910" h="13102" extrusionOk="0">
                  <a:moveTo>
                    <a:pt x="9909" y="1"/>
                  </a:moveTo>
                  <a:cubicBezTo>
                    <a:pt x="9908" y="1"/>
                    <a:pt x="1915" y="3649"/>
                    <a:pt x="0" y="5442"/>
                  </a:cubicBezTo>
                  <a:cubicBezTo>
                    <a:pt x="1398" y="8694"/>
                    <a:pt x="8693" y="13101"/>
                    <a:pt x="8693" y="13101"/>
                  </a:cubicBezTo>
                  <a:lnTo>
                    <a:pt x="8693" y="11764"/>
                  </a:lnTo>
                  <a:cubicBezTo>
                    <a:pt x="7356" y="10943"/>
                    <a:pt x="2645" y="6110"/>
                    <a:pt x="2645" y="6110"/>
                  </a:cubicBezTo>
                  <a:lnTo>
                    <a:pt x="4681" y="4803"/>
                  </a:lnTo>
                  <a:cubicBezTo>
                    <a:pt x="4681" y="4803"/>
                    <a:pt x="4681" y="4803"/>
                    <a:pt x="4681" y="4773"/>
                  </a:cubicBezTo>
                  <a:cubicBezTo>
                    <a:pt x="5836" y="3983"/>
                    <a:pt x="7356" y="2889"/>
                    <a:pt x="8389" y="1855"/>
                  </a:cubicBezTo>
                  <a:cubicBezTo>
                    <a:pt x="8359" y="1825"/>
                    <a:pt x="9909" y="1"/>
                    <a:pt x="99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0" name="Google Shape;3030;p74"/>
            <p:cNvSpPr/>
            <p:nvPr/>
          </p:nvSpPr>
          <p:spPr>
            <a:xfrm>
              <a:off x="3646924" y="3532919"/>
              <a:ext cx="46526" cy="77948"/>
            </a:xfrm>
            <a:custGeom>
              <a:avLst/>
              <a:gdLst/>
              <a:ahLst/>
              <a:cxnLst/>
              <a:rect l="l" t="t" r="r" b="b"/>
              <a:pathLst>
                <a:path w="1035" h="1734" extrusionOk="0">
                  <a:moveTo>
                    <a:pt x="1" y="1"/>
                  </a:moveTo>
                  <a:lnTo>
                    <a:pt x="1034" y="1733"/>
                  </a:lnTo>
                  <a:cubicBezTo>
                    <a:pt x="761" y="85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1" name="Google Shape;3031;p74"/>
            <p:cNvSpPr/>
            <p:nvPr/>
          </p:nvSpPr>
          <p:spPr>
            <a:xfrm>
              <a:off x="3671513" y="3480999"/>
              <a:ext cx="65631" cy="103885"/>
            </a:xfrm>
            <a:custGeom>
              <a:avLst/>
              <a:gdLst/>
              <a:ahLst/>
              <a:cxnLst/>
              <a:rect l="l" t="t" r="r" b="b"/>
              <a:pathLst>
                <a:path w="1460" h="2311" extrusionOk="0">
                  <a:moveTo>
                    <a:pt x="1" y="1"/>
                  </a:moveTo>
                  <a:lnTo>
                    <a:pt x="1460" y="2311"/>
                  </a:lnTo>
                  <a:cubicBezTo>
                    <a:pt x="1125" y="103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88754" y="1745529"/>
            <a:ext cx="467345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Kakawihan</a:t>
            </a:r>
            <a:endParaRPr lang="en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6143" y="3353434"/>
            <a:ext cx="5500468" cy="2554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d-ID" sz="3200" b="1" dirty="0"/>
              <a:t>Paciwit – ciwit lutung</a:t>
            </a:r>
            <a:endParaRPr lang="en-ID" sz="3200" dirty="0"/>
          </a:p>
          <a:p>
            <a:r>
              <a:rPr lang="id-ID" sz="3200" dirty="0"/>
              <a:t>Paciwit – ciwit lutung</a:t>
            </a:r>
            <a:endParaRPr lang="en-ID" sz="3200" dirty="0"/>
          </a:p>
          <a:p>
            <a:r>
              <a:rPr lang="id-ID" sz="3200" dirty="0"/>
              <a:t>Si lutung pindah ka luhur</a:t>
            </a:r>
            <a:endParaRPr lang="en-ID" sz="3200" dirty="0"/>
          </a:p>
          <a:p>
            <a:r>
              <a:rPr lang="id-ID" sz="3200" dirty="0"/>
              <a:t>Paciwit – ciwit lutung</a:t>
            </a:r>
            <a:endParaRPr lang="en-ID" sz="3200" dirty="0"/>
          </a:p>
          <a:p>
            <a:r>
              <a:rPr lang="id-ID" sz="3200" dirty="0"/>
              <a:t>Si lutung pindah ka tungtung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7604189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5" name="Google Shape;2945;p74"/>
          <p:cNvSpPr/>
          <p:nvPr/>
        </p:nvSpPr>
        <p:spPr>
          <a:xfrm>
            <a:off x="238400" y="2194200"/>
            <a:ext cx="1456784" cy="84606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6" name="Google Shape;2946;p74"/>
          <p:cNvSpPr/>
          <p:nvPr/>
        </p:nvSpPr>
        <p:spPr>
          <a:xfrm>
            <a:off x="3285673" y="947503"/>
            <a:ext cx="1262204" cy="100750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8" name="Google Shape;2948;p74"/>
          <p:cNvSpPr/>
          <p:nvPr/>
        </p:nvSpPr>
        <p:spPr>
          <a:xfrm>
            <a:off x="5997587" y="4486517"/>
            <a:ext cx="69287" cy="131201"/>
          </a:xfrm>
          <a:custGeom>
            <a:avLst/>
            <a:gdLst/>
            <a:ahLst/>
            <a:cxnLst/>
            <a:rect l="l" t="t" r="r" b="b"/>
            <a:pathLst>
              <a:path w="1156" h="2189" extrusionOk="0">
                <a:moveTo>
                  <a:pt x="304" y="0"/>
                </a:moveTo>
                <a:lnTo>
                  <a:pt x="0" y="152"/>
                </a:lnTo>
                <a:lnTo>
                  <a:pt x="821" y="2189"/>
                </a:lnTo>
                <a:lnTo>
                  <a:pt x="1155" y="2037"/>
                </a:lnTo>
                <a:lnTo>
                  <a:pt x="304" y="0"/>
                </a:lnTo>
                <a:close/>
              </a:path>
            </a:pathLst>
          </a:custGeom>
          <a:solidFill>
            <a:srgbClr val="DEE4F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9" name="Google Shape;2949;p74"/>
          <p:cNvSpPr/>
          <p:nvPr/>
        </p:nvSpPr>
        <p:spPr>
          <a:xfrm>
            <a:off x="6023061" y="4581217"/>
            <a:ext cx="72943" cy="72943"/>
          </a:xfrm>
          <a:custGeom>
            <a:avLst/>
            <a:gdLst/>
            <a:ahLst/>
            <a:cxnLst/>
            <a:rect l="l" t="t" r="r" b="b"/>
            <a:pathLst>
              <a:path w="1217" h="1217" extrusionOk="0">
                <a:moveTo>
                  <a:pt x="609" y="1"/>
                </a:moveTo>
                <a:cubicBezTo>
                  <a:pt x="274" y="1"/>
                  <a:pt x="1" y="274"/>
                  <a:pt x="1" y="609"/>
                </a:cubicBezTo>
                <a:cubicBezTo>
                  <a:pt x="1" y="943"/>
                  <a:pt x="274" y="1217"/>
                  <a:pt x="609" y="1217"/>
                </a:cubicBezTo>
                <a:cubicBezTo>
                  <a:pt x="943" y="1217"/>
                  <a:pt x="1217" y="943"/>
                  <a:pt x="1217" y="609"/>
                </a:cubicBezTo>
                <a:cubicBezTo>
                  <a:pt x="1217" y="274"/>
                  <a:pt x="943" y="1"/>
                  <a:pt x="609" y="1"/>
                </a:cubicBezTo>
                <a:close/>
              </a:path>
            </a:pathLst>
          </a:custGeom>
          <a:solidFill>
            <a:srgbClr val="17171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950" name="Google Shape;2950;p74"/>
          <p:cNvGrpSpPr/>
          <p:nvPr/>
        </p:nvGrpSpPr>
        <p:grpSpPr>
          <a:xfrm>
            <a:off x="1338749" y="2194200"/>
            <a:ext cx="3209128" cy="4526139"/>
            <a:chOff x="1150338" y="1510176"/>
            <a:chExt cx="3416180" cy="3394604"/>
          </a:xfrm>
        </p:grpSpPr>
        <p:sp>
          <p:nvSpPr>
            <p:cNvPr id="2951" name="Google Shape;2951;p74"/>
            <p:cNvSpPr/>
            <p:nvPr/>
          </p:nvSpPr>
          <p:spPr>
            <a:xfrm>
              <a:off x="4051362" y="3138056"/>
              <a:ext cx="51965" cy="97052"/>
            </a:xfrm>
            <a:custGeom>
              <a:avLst/>
              <a:gdLst/>
              <a:ahLst/>
              <a:cxnLst/>
              <a:rect l="l" t="t" r="r" b="b"/>
              <a:pathLst>
                <a:path w="1156" h="215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59"/>
                  </a:lnTo>
                  <a:lnTo>
                    <a:pt x="115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2" name="Google Shape;2952;p74"/>
            <p:cNvSpPr/>
            <p:nvPr/>
          </p:nvSpPr>
          <p:spPr>
            <a:xfrm>
              <a:off x="4175701" y="3087485"/>
              <a:ext cx="51965" cy="98446"/>
            </a:xfrm>
            <a:custGeom>
              <a:avLst/>
              <a:gdLst/>
              <a:ahLst/>
              <a:cxnLst/>
              <a:rect l="l" t="t" r="r" b="b"/>
              <a:pathLst>
                <a:path w="1156" h="2190" extrusionOk="0">
                  <a:moveTo>
                    <a:pt x="305" y="1"/>
                  </a:moveTo>
                  <a:lnTo>
                    <a:pt x="1" y="12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3" name="Google Shape;2953;p74"/>
            <p:cNvSpPr/>
            <p:nvPr/>
          </p:nvSpPr>
          <p:spPr>
            <a:xfrm>
              <a:off x="4309614" y="3034216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05" y="0"/>
                  </a:moveTo>
                  <a:lnTo>
                    <a:pt x="1" y="15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4" name="Google Shape;2954;p74"/>
            <p:cNvSpPr/>
            <p:nvPr/>
          </p:nvSpPr>
          <p:spPr>
            <a:xfrm>
              <a:off x="4237196" y="3465985"/>
              <a:ext cx="53314" cy="98401"/>
            </a:xfrm>
            <a:custGeom>
              <a:avLst/>
              <a:gdLst/>
              <a:ahLst/>
              <a:cxnLst/>
              <a:rect l="l" t="t" r="r" b="b"/>
              <a:pathLst>
                <a:path w="1186" h="218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89"/>
                  </a:lnTo>
                  <a:lnTo>
                    <a:pt x="118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5" name="Google Shape;2955;p74"/>
            <p:cNvSpPr/>
            <p:nvPr/>
          </p:nvSpPr>
          <p:spPr>
            <a:xfrm>
              <a:off x="4373851" y="3409974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35" y="0"/>
                  </a:moveTo>
                  <a:lnTo>
                    <a:pt x="0" y="122"/>
                  </a:lnTo>
                  <a:lnTo>
                    <a:pt x="851" y="2189"/>
                  </a:lnTo>
                  <a:lnTo>
                    <a:pt x="1155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6" name="Google Shape;2956;p74"/>
            <p:cNvSpPr/>
            <p:nvPr/>
          </p:nvSpPr>
          <p:spPr>
            <a:xfrm>
              <a:off x="4030864" y="3114816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7" name="Google Shape;2957;p74"/>
            <p:cNvSpPr/>
            <p:nvPr/>
          </p:nvSpPr>
          <p:spPr>
            <a:xfrm>
              <a:off x="4156596" y="3066987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8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943" y="1217"/>
                    <a:pt x="1216" y="943"/>
                    <a:pt x="1216" y="609"/>
                  </a:cubicBezTo>
                  <a:cubicBezTo>
                    <a:pt x="1216" y="274"/>
                    <a:pt x="943" y="1"/>
                    <a:pt x="60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8" name="Google Shape;2958;p74"/>
            <p:cNvSpPr/>
            <p:nvPr/>
          </p:nvSpPr>
          <p:spPr>
            <a:xfrm>
              <a:off x="4287767" y="3010976"/>
              <a:ext cx="56056" cy="54707"/>
            </a:xfrm>
            <a:custGeom>
              <a:avLst/>
              <a:gdLst/>
              <a:ahLst/>
              <a:cxnLst/>
              <a:rect l="l" t="t" r="r" b="b"/>
              <a:pathLst>
                <a:path w="1247" h="1217" extrusionOk="0">
                  <a:moveTo>
                    <a:pt x="639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39" y="1217"/>
                  </a:cubicBezTo>
                  <a:cubicBezTo>
                    <a:pt x="973" y="1217"/>
                    <a:pt x="1246" y="943"/>
                    <a:pt x="1246" y="609"/>
                  </a:cubicBezTo>
                  <a:cubicBezTo>
                    <a:pt x="1246" y="274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9" name="Google Shape;2959;p74"/>
            <p:cNvSpPr/>
            <p:nvPr/>
          </p:nvSpPr>
          <p:spPr>
            <a:xfrm>
              <a:off x="4390214" y="3480999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0" name="Google Shape;2960;p74"/>
            <p:cNvSpPr/>
            <p:nvPr/>
          </p:nvSpPr>
          <p:spPr>
            <a:xfrm>
              <a:off x="4256345" y="3532919"/>
              <a:ext cx="56056" cy="54797"/>
            </a:xfrm>
            <a:custGeom>
              <a:avLst/>
              <a:gdLst/>
              <a:ahLst/>
              <a:cxnLst/>
              <a:rect l="l" t="t" r="r" b="b"/>
              <a:pathLst>
                <a:path w="1247" h="1219" extrusionOk="0">
                  <a:moveTo>
                    <a:pt x="638" y="1"/>
                  </a:moveTo>
                  <a:cubicBezTo>
                    <a:pt x="304" y="1"/>
                    <a:pt x="31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625" y="1218"/>
                    <a:pt x="642" y="1219"/>
                    <a:pt x="659" y="1219"/>
                  </a:cubicBezTo>
                  <a:cubicBezTo>
                    <a:pt x="970" y="1219"/>
                    <a:pt x="1216" y="956"/>
                    <a:pt x="1216" y="639"/>
                  </a:cubicBezTo>
                  <a:cubicBezTo>
                    <a:pt x="1246" y="305"/>
                    <a:pt x="973" y="31"/>
                    <a:pt x="63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1" name="Google Shape;2961;p74"/>
            <p:cNvSpPr/>
            <p:nvPr/>
          </p:nvSpPr>
          <p:spPr>
            <a:xfrm>
              <a:off x="2060596" y="3084563"/>
              <a:ext cx="976998" cy="363711"/>
            </a:xfrm>
            <a:custGeom>
              <a:avLst/>
              <a:gdLst/>
              <a:ahLst/>
              <a:cxnLst/>
              <a:rect l="l" t="t" r="r" b="b"/>
              <a:pathLst>
                <a:path w="21734" h="8091" extrusionOk="0">
                  <a:moveTo>
                    <a:pt x="4220" y="0"/>
                  </a:moveTo>
                  <a:cubicBezTo>
                    <a:pt x="3314" y="0"/>
                    <a:pt x="2490" y="130"/>
                    <a:pt x="1611" y="400"/>
                  </a:cubicBezTo>
                  <a:cubicBezTo>
                    <a:pt x="973" y="583"/>
                    <a:pt x="456" y="1221"/>
                    <a:pt x="0" y="2102"/>
                  </a:cubicBezTo>
                  <a:cubicBezTo>
                    <a:pt x="2736" y="4078"/>
                    <a:pt x="9392" y="7726"/>
                    <a:pt x="21733" y="8090"/>
                  </a:cubicBezTo>
                  <a:cubicBezTo>
                    <a:pt x="20578" y="5871"/>
                    <a:pt x="18450" y="3349"/>
                    <a:pt x="14621" y="2285"/>
                  </a:cubicBezTo>
                  <a:cubicBezTo>
                    <a:pt x="9241" y="810"/>
                    <a:pt x="6477" y="0"/>
                    <a:pt x="4220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2" name="Google Shape;2962;p74"/>
            <p:cNvSpPr/>
            <p:nvPr/>
          </p:nvSpPr>
          <p:spPr>
            <a:xfrm>
              <a:off x="1970421" y="3371720"/>
              <a:ext cx="1128622" cy="610770"/>
            </a:xfrm>
            <a:custGeom>
              <a:avLst/>
              <a:gdLst/>
              <a:ahLst/>
              <a:cxnLst/>
              <a:rect l="l" t="t" r="r" b="b"/>
              <a:pathLst>
                <a:path w="25107" h="13587" extrusionOk="0">
                  <a:moveTo>
                    <a:pt x="699" y="0"/>
                  </a:moveTo>
                  <a:cubicBezTo>
                    <a:pt x="152" y="2949"/>
                    <a:pt x="0" y="5927"/>
                    <a:pt x="0" y="5927"/>
                  </a:cubicBezTo>
                  <a:lnTo>
                    <a:pt x="7204" y="13587"/>
                  </a:lnTo>
                  <a:lnTo>
                    <a:pt x="22949" y="12371"/>
                  </a:lnTo>
                  <a:lnTo>
                    <a:pt x="25107" y="5806"/>
                  </a:lnTo>
                  <a:cubicBezTo>
                    <a:pt x="25107" y="5806"/>
                    <a:pt x="25046" y="5259"/>
                    <a:pt x="24803" y="4407"/>
                  </a:cubicBezTo>
                  <a:cubicBezTo>
                    <a:pt x="24219" y="4439"/>
                    <a:pt x="23627" y="4453"/>
                    <a:pt x="23028" y="4453"/>
                  </a:cubicBezTo>
                  <a:cubicBezTo>
                    <a:pt x="15423" y="4453"/>
                    <a:pt x="6729" y="2057"/>
                    <a:pt x="69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3" name="Google Shape;2963;p74"/>
            <p:cNvSpPr/>
            <p:nvPr/>
          </p:nvSpPr>
          <p:spPr>
            <a:xfrm>
              <a:off x="2001843" y="3179053"/>
              <a:ext cx="1084929" cy="392885"/>
            </a:xfrm>
            <a:custGeom>
              <a:avLst/>
              <a:gdLst/>
              <a:ahLst/>
              <a:cxnLst/>
              <a:rect l="l" t="t" r="r" b="b"/>
              <a:pathLst>
                <a:path w="24135" h="8740" extrusionOk="0">
                  <a:moveTo>
                    <a:pt x="1307" y="0"/>
                  </a:moveTo>
                  <a:cubicBezTo>
                    <a:pt x="730" y="1155"/>
                    <a:pt x="304" y="2706"/>
                    <a:pt x="0" y="4286"/>
                  </a:cubicBezTo>
                  <a:cubicBezTo>
                    <a:pt x="6030" y="6343"/>
                    <a:pt x="14698" y="8739"/>
                    <a:pt x="22348" y="8739"/>
                  </a:cubicBezTo>
                  <a:cubicBezTo>
                    <a:pt x="22950" y="8739"/>
                    <a:pt x="23546" y="8725"/>
                    <a:pt x="24134" y="8693"/>
                  </a:cubicBezTo>
                  <a:cubicBezTo>
                    <a:pt x="23922" y="7964"/>
                    <a:pt x="23587" y="7022"/>
                    <a:pt x="23040" y="5988"/>
                  </a:cubicBezTo>
                  <a:cubicBezTo>
                    <a:pt x="10699" y="5624"/>
                    <a:pt x="4043" y="1976"/>
                    <a:pt x="130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4" name="Google Shape;2964;p74"/>
            <p:cNvSpPr/>
            <p:nvPr/>
          </p:nvSpPr>
          <p:spPr>
            <a:xfrm>
              <a:off x="2604386" y="3916409"/>
              <a:ext cx="1367770" cy="732906"/>
            </a:xfrm>
            <a:custGeom>
              <a:avLst/>
              <a:gdLst/>
              <a:ahLst/>
              <a:cxnLst/>
              <a:rect l="l" t="t" r="r" b="b"/>
              <a:pathLst>
                <a:path w="30427" h="16304" extrusionOk="0">
                  <a:moveTo>
                    <a:pt x="15124" y="1"/>
                  </a:moveTo>
                  <a:cubicBezTo>
                    <a:pt x="10774" y="1"/>
                    <a:pt x="7113" y="1136"/>
                    <a:pt x="7113" y="1136"/>
                  </a:cubicBezTo>
                  <a:lnTo>
                    <a:pt x="1" y="7731"/>
                  </a:lnTo>
                  <a:lnTo>
                    <a:pt x="5989" y="12078"/>
                  </a:lnTo>
                  <a:cubicBezTo>
                    <a:pt x="5989" y="12078"/>
                    <a:pt x="9518" y="16303"/>
                    <a:pt x="12936" y="16303"/>
                  </a:cubicBezTo>
                  <a:cubicBezTo>
                    <a:pt x="13297" y="16303"/>
                    <a:pt x="13658" y="16256"/>
                    <a:pt x="14013" y="16151"/>
                  </a:cubicBezTo>
                  <a:cubicBezTo>
                    <a:pt x="30427" y="13172"/>
                    <a:pt x="28238" y="3689"/>
                    <a:pt x="21794" y="1136"/>
                  </a:cubicBezTo>
                  <a:cubicBezTo>
                    <a:pt x="19646" y="285"/>
                    <a:pt x="17299" y="1"/>
                    <a:pt x="15124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5" name="Google Shape;2965;p74"/>
            <p:cNvSpPr/>
            <p:nvPr/>
          </p:nvSpPr>
          <p:spPr>
            <a:xfrm>
              <a:off x="1870671" y="4145082"/>
              <a:ext cx="1053507" cy="546532"/>
            </a:xfrm>
            <a:custGeom>
              <a:avLst/>
              <a:gdLst/>
              <a:ahLst/>
              <a:cxnLst/>
              <a:rect l="l" t="t" r="r" b="b"/>
              <a:pathLst>
                <a:path w="23436" h="12158" extrusionOk="0">
                  <a:moveTo>
                    <a:pt x="14347" y="0"/>
                  </a:moveTo>
                  <a:lnTo>
                    <a:pt x="0" y="2736"/>
                  </a:lnTo>
                  <a:cubicBezTo>
                    <a:pt x="0" y="2736"/>
                    <a:pt x="2684" y="12157"/>
                    <a:pt x="15107" y="12157"/>
                  </a:cubicBezTo>
                  <a:cubicBezTo>
                    <a:pt x="15502" y="12157"/>
                    <a:pt x="15907" y="12148"/>
                    <a:pt x="16323" y="12128"/>
                  </a:cubicBezTo>
                  <a:cubicBezTo>
                    <a:pt x="18602" y="12037"/>
                    <a:pt x="18846" y="12067"/>
                    <a:pt x="20122" y="11642"/>
                  </a:cubicBezTo>
                  <a:cubicBezTo>
                    <a:pt x="20760" y="7356"/>
                    <a:pt x="23435" y="4468"/>
                    <a:pt x="23435" y="4468"/>
                  </a:cubicBezTo>
                  <a:lnTo>
                    <a:pt x="14347" y="0"/>
                  </a:ln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6" name="Google Shape;2966;p74"/>
            <p:cNvSpPr/>
            <p:nvPr/>
          </p:nvSpPr>
          <p:spPr>
            <a:xfrm>
              <a:off x="2840791" y="3750175"/>
              <a:ext cx="317005" cy="199589"/>
            </a:xfrm>
            <a:custGeom>
              <a:avLst/>
              <a:gdLst/>
              <a:ahLst/>
              <a:cxnLst/>
              <a:rect l="l" t="t" r="r" b="b"/>
              <a:pathLst>
                <a:path w="7052" h="4440" extrusionOk="0">
                  <a:moveTo>
                    <a:pt x="6049" y="1"/>
                  </a:moveTo>
                  <a:lnTo>
                    <a:pt x="0" y="3344"/>
                  </a:lnTo>
                  <a:cubicBezTo>
                    <a:pt x="0" y="3344"/>
                    <a:pt x="2900" y="4439"/>
                    <a:pt x="6890" y="4439"/>
                  </a:cubicBezTo>
                  <a:cubicBezTo>
                    <a:pt x="6944" y="4439"/>
                    <a:pt x="6998" y="4439"/>
                    <a:pt x="7052" y="4438"/>
                  </a:cubicBezTo>
                  <a:cubicBezTo>
                    <a:pt x="6079" y="3162"/>
                    <a:pt x="5958" y="1399"/>
                    <a:pt x="604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7" name="Google Shape;2967;p74"/>
            <p:cNvSpPr/>
            <p:nvPr/>
          </p:nvSpPr>
          <p:spPr>
            <a:xfrm>
              <a:off x="3273909" y="3594414"/>
              <a:ext cx="296552" cy="327973"/>
            </a:xfrm>
            <a:custGeom>
              <a:avLst/>
              <a:gdLst/>
              <a:ahLst/>
              <a:cxnLst/>
              <a:rect l="l" t="t" r="r" b="b"/>
              <a:pathLst>
                <a:path w="6597" h="7296" extrusionOk="0">
                  <a:moveTo>
                    <a:pt x="2675" y="1"/>
                  </a:moveTo>
                  <a:lnTo>
                    <a:pt x="1" y="1490"/>
                  </a:lnTo>
                  <a:cubicBezTo>
                    <a:pt x="122" y="2888"/>
                    <a:pt x="609" y="5472"/>
                    <a:pt x="2341" y="7296"/>
                  </a:cubicBezTo>
                  <a:cubicBezTo>
                    <a:pt x="3739" y="6961"/>
                    <a:pt x="5168" y="6414"/>
                    <a:pt x="6596" y="5654"/>
                  </a:cubicBezTo>
                  <a:cubicBezTo>
                    <a:pt x="4590" y="4134"/>
                    <a:pt x="3314" y="1520"/>
                    <a:pt x="267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8" name="Google Shape;2968;p74"/>
            <p:cNvSpPr/>
            <p:nvPr/>
          </p:nvSpPr>
          <p:spPr>
            <a:xfrm>
              <a:off x="3108573" y="3661349"/>
              <a:ext cx="269221" cy="288370"/>
            </a:xfrm>
            <a:custGeom>
              <a:avLst/>
              <a:gdLst/>
              <a:ahLst/>
              <a:cxnLst/>
              <a:rect l="l" t="t" r="r" b="b"/>
              <a:pathLst>
                <a:path w="5989" h="6415" extrusionOk="0">
                  <a:moveTo>
                    <a:pt x="3648" y="1"/>
                  </a:moveTo>
                  <a:lnTo>
                    <a:pt x="92" y="1977"/>
                  </a:lnTo>
                  <a:cubicBezTo>
                    <a:pt x="1" y="3375"/>
                    <a:pt x="122" y="5138"/>
                    <a:pt x="1095" y="6414"/>
                  </a:cubicBezTo>
                  <a:cubicBezTo>
                    <a:pt x="2615" y="6414"/>
                    <a:pt x="4287" y="6262"/>
                    <a:pt x="5989" y="5807"/>
                  </a:cubicBezTo>
                  <a:cubicBezTo>
                    <a:pt x="4287" y="3983"/>
                    <a:pt x="3800" y="1399"/>
                    <a:pt x="364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9" name="Google Shape;2969;p74"/>
            <p:cNvSpPr/>
            <p:nvPr/>
          </p:nvSpPr>
          <p:spPr>
            <a:xfrm>
              <a:off x="3394157" y="3584255"/>
              <a:ext cx="371712" cy="264366"/>
            </a:xfrm>
            <a:custGeom>
              <a:avLst/>
              <a:gdLst/>
              <a:ahLst/>
              <a:cxnLst/>
              <a:rect l="l" t="t" r="r" b="b"/>
              <a:pathLst>
                <a:path w="8269" h="5881" extrusionOk="0">
                  <a:moveTo>
                    <a:pt x="1609" y="0"/>
                  </a:moveTo>
                  <a:cubicBezTo>
                    <a:pt x="787" y="0"/>
                    <a:pt x="244" y="75"/>
                    <a:pt x="244" y="75"/>
                  </a:cubicBezTo>
                  <a:lnTo>
                    <a:pt x="0" y="227"/>
                  </a:lnTo>
                  <a:cubicBezTo>
                    <a:pt x="639" y="1746"/>
                    <a:pt x="1915" y="4360"/>
                    <a:pt x="3921" y="5880"/>
                  </a:cubicBezTo>
                  <a:cubicBezTo>
                    <a:pt x="5411" y="5090"/>
                    <a:pt x="6870" y="4026"/>
                    <a:pt x="8268" y="2658"/>
                  </a:cubicBezTo>
                  <a:cubicBezTo>
                    <a:pt x="6575" y="360"/>
                    <a:pt x="3417" y="0"/>
                    <a:pt x="160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0" name="Google Shape;2970;p74"/>
            <p:cNvSpPr/>
            <p:nvPr/>
          </p:nvSpPr>
          <p:spPr>
            <a:xfrm>
              <a:off x="2219098" y="4600047"/>
              <a:ext cx="776105" cy="304733"/>
            </a:xfrm>
            <a:custGeom>
              <a:avLst/>
              <a:gdLst/>
              <a:ahLst/>
              <a:cxnLst/>
              <a:rect l="l" t="t" r="r" b="b"/>
              <a:pathLst>
                <a:path w="17265" h="6779" extrusionOk="0">
                  <a:moveTo>
                    <a:pt x="2979" y="1"/>
                  </a:moveTo>
                  <a:lnTo>
                    <a:pt x="2979" y="1"/>
                  </a:lnTo>
                  <a:cubicBezTo>
                    <a:pt x="0" y="973"/>
                    <a:pt x="1763" y="6779"/>
                    <a:pt x="6140" y="6779"/>
                  </a:cubicBezTo>
                  <a:cubicBezTo>
                    <a:pt x="10760" y="6779"/>
                    <a:pt x="17265" y="2463"/>
                    <a:pt x="17265" y="2463"/>
                  </a:cubicBezTo>
                  <a:lnTo>
                    <a:pt x="16566" y="1581"/>
                  </a:lnTo>
                  <a:cubicBezTo>
                    <a:pt x="14669" y="2630"/>
                    <a:pt x="9963" y="5031"/>
                    <a:pt x="6506" y="5031"/>
                  </a:cubicBezTo>
                  <a:cubicBezTo>
                    <a:pt x="5754" y="5031"/>
                    <a:pt x="5060" y="4917"/>
                    <a:pt x="4468" y="4651"/>
                  </a:cubicBezTo>
                  <a:cubicBezTo>
                    <a:pt x="2949" y="3983"/>
                    <a:pt x="2918" y="1338"/>
                    <a:pt x="297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1" name="Google Shape;2971;p74"/>
            <p:cNvSpPr/>
            <p:nvPr/>
          </p:nvSpPr>
          <p:spPr>
            <a:xfrm>
              <a:off x="2348876" y="4585032"/>
              <a:ext cx="240541" cy="241170"/>
            </a:xfrm>
            <a:custGeom>
              <a:avLst/>
              <a:gdLst/>
              <a:ahLst/>
              <a:cxnLst/>
              <a:rect l="l" t="t" r="r" b="b"/>
              <a:pathLst>
                <a:path w="5351" h="5365" extrusionOk="0">
                  <a:moveTo>
                    <a:pt x="2828" y="0"/>
                  </a:moveTo>
                  <a:cubicBezTo>
                    <a:pt x="2068" y="92"/>
                    <a:pt x="1369" y="183"/>
                    <a:pt x="730" y="213"/>
                  </a:cubicBezTo>
                  <a:cubicBezTo>
                    <a:pt x="487" y="244"/>
                    <a:pt x="305" y="274"/>
                    <a:pt x="92" y="365"/>
                  </a:cubicBezTo>
                  <a:cubicBezTo>
                    <a:pt x="1" y="1672"/>
                    <a:pt x="62" y="4317"/>
                    <a:pt x="1581" y="4985"/>
                  </a:cubicBezTo>
                  <a:cubicBezTo>
                    <a:pt x="2156" y="5253"/>
                    <a:pt x="2839" y="5365"/>
                    <a:pt x="3578" y="5365"/>
                  </a:cubicBezTo>
                  <a:cubicBezTo>
                    <a:pt x="4011" y="5365"/>
                    <a:pt x="4464" y="5326"/>
                    <a:pt x="4925" y="5259"/>
                  </a:cubicBezTo>
                  <a:cubicBezTo>
                    <a:pt x="5350" y="2128"/>
                    <a:pt x="3952" y="669"/>
                    <a:pt x="2828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2" name="Google Shape;2972;p74"/>
            <p:cNvSpPr/>
            <p:nvPr/>
          </p:nvSpPr>
          <p:spPr>
            <a:xfrm>
              <a:off x="2475957" y="4515356"/>
              <a:ext cx="487825" cy="306082"/>
            </a:xfrm>
            <a:custGeom>
              <a:avLst/>
              <a:gdLst/>
              <a:ahLst/>
              <a:cxnLst/>
              <a:rect l="l" t="t" r="r" b="b"/>
              <a:pathLst>
                <a:path w="10852" h="6809" extrusionOk="0">
                  <a:moveTo>
                    <a:pt x="8147" y="0"/>
                  </a:moveTo>
                  <a:cubicBezTo>
                    <a:pt x="8147" y="0"/>
                    <a:pt x="3678" y="1034"/>
                    <a:pt x="1" y="1550"/>
                  </a:cubicBezTo>
                  <a:cubicBezTo>
                    <a:pt x="1125" y="2219"/>
                    <a:pt x="2523" y="3678"/>
                    <a:pt x="2098" y="6809"/>
                  </a:cubicBezTo>
                  <a:cubicBezTo>
                    <a:pt x="5350" y="6353"/>
                    <a:pt x="9180" y="4377"/>
                    <a:pt x="10852" y="3465"/>
                  </a:cubicBezTo>
                  <a:lnTo>
                    <a:pt x="814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973" name="Google Shape;2973;p74"/>
            <p:cNvGrpSpPr/>
            <p:nvPr/>
          </p:nvGrpSpPr>
          <p:grpSpPr>
            <a:xfrm rot="182285">
              <a:off x="1197024" y="1577216"/>
              <a:ext cx="2578355" cy="1830116"/>
              <a:chOff x="1197058" y="1577171"/>
              <a:chExt cx="2578341" cy="1830106"/>
            </a:xfrm>
          </p:grpSpPr>
          <p:sp>
            <p:nvSpPr>
              <p:cNvPr id="2974" name="Google Shape;2974;p74"/>
              <p:cNvSpPr/>
              <p:nvPr/>
            </p:nvSpPr>
            <p:spPr>
              <a:xfrm>
                <a:off x="1197058" y="1738236"/>
                <a:ext cx="2578341" cy="1380716"/>
              </a:xfrm>
              <a:custGeom>
                <a:avLst/>
                <a:gdLst/>
                <a:ahLst/>
                <a:cxnLst/>
                <a:rect l="l" t="t" r="r" b="b"/>
                <a:pathLst>
                  <a:path w="57357" h="30715" extrusionOk="0">
                    <a:moveTo>
                      <a:pt x="32117" y="0"/>
                    </a:moveTo>
                    <a:cubicBezTo>
                      <a:pt x="29328" y="0"/>
                      <a:pt x="26961" y="958"/>
                      <a:pt x="26961" y="958"/>
                    </a:cubicBezTo>
                    <a:cubicBezTo>
                      <a:pt x="26080" y="1322"/>
                      <a:pt x="24864" y="1231"/>
                      <a:pt x="23922" y="1414"/>
                    </a:cubicBezTo>
                    <a:cubicBezTo>
                      <a:pt x="22615" y="1657"/>
                      <a:pt x="21277" y="1961"/>
                      <a:pt x="20031" y="2417"/>
                    </a:cubicBezTo>
                    <a:cubicBezTo>
                      <a:pt x="18146" y="3085"/>
                      <a:pt x="16383" y="4119"/>
                      <a:pt x="15137" y="5669"/>
                    </a:cubicBezTo>
                    <a:cubicBezTo>
                      <a:pt x="13557" y="7614"/>
                      <a:pt x="13769" y="9590"/>
                      <a:pt x="13161" y="11839"/>
                    </a:cubicBezTo>
                    <a:cubicBezTo>
                      <a:pt x="12736" y="13389"/>
                      <a:pt x="11824" y="14818"/>
                      <a:pt x="10791" y="16034"/>
                    </a:cubicBezTo>
                    <a:cubicBezTo>
                      <a:pt x="8967" y="18253"/>
                      <a:pt x="6566" y="20046"/>
                      <a:pt x="4012" y="21353"/>
                    </a:cubicBezTo>
                    <a:cubicBezTo>
                      <a:pt x="547" y="23086"/>
                      <a:pt x="0" y="28435"/>
                      <a:pt x="547" y="30685"/>
                    </a:cubicBezTo>
                    <a:cubicBezTo>
                      <a:pt x="861" y="30705"/>
                      <a:pt x="1226" y="30715"/>
                      <a:pt x="1636" y="30715"/>
                    </a:cubicBezTo>
                    <a:cubicBezTo>
                      <a:pt x="2455" y="30715"/>
                      <a:pt x="3455" y="30674"/>
                      <a:pt x="4590" y="30593"/>
                    </a:cubicBezTo>
                    <a:cubicBezTo>
                      <a:pt x="4468" y="29043"/>
                      <a:pt x="4651" y="27493"/>
                      <a:pt x="5411" y="25912"/>
                    </a:cubicBezTo>
                    <a:lnTo>
                      <a:pt x="5411" y="25912"/>
                    </a:lnTo>
                    <a:cubicBezTo>
                      <a:pt x="5107" y="27250"/>
                      <a:pt x="5411" y="29286"/>
                      <a:pt x="5654" y="30472"/>
                    </a:cubicBezTo>
                    <a:cubicBezTo>
                      <a:pt x="7994" y="30259"/>
                      <a:pt x="10791" y="29864"/>
                      <a:pt x="13769" y="29408"/>
                    </a:cubicBezTo>
                    <a:lnTo>
                      <a:pt x="13769" y="26976"/>
                    </a:lnTo>
                    <a:lnTo>
                      <a:pt x="14833" y="29226"/>
                    </a:lnTo>
                    <a:cubicBezTo>
                      <a:pt x="23222" y="27827"/>
                      <a:pt x="32645" y="25639"/>
                      <a:pt x="36961" y="23663"/>
                    </a:cubicBezTo>
                    <a:cubicBezTo>
                      <a:pt x="40335" y="22143"/>
                      <a:pt x="44834" y="20897"/>
                      <a:pt x="48755" y="20016"/>
                    </a:cubicBezTo>
                    <a:lnTo>
                      <a:pt x="47326" y="16429"/>
                    </a:lnTo>
                    <a:lnTo>
                      <a:pt x="47326" y="16429"/>
                    </a:lnTo>
                    <a:cubicBezTo>
                      <a:pt x="47327" y="16429"/>
                      <a:pt x="48846" y="17341"/>
                      <a:pt x="50396" y="19651"/>
                    </a:cubicBezTo>
                    <a:cubicBezTo>
                      <a:pt x="51612" y="19377"/>
                      <a:pt x="52737" y="19134"/>
                      <a:pt x="53709" y="18952"/>
                    </a:cubicBezTo>
                    <a:lnTo>
                      <a:pt x="53466" y="17159"/>
                    </a:lnTo>
                    <a:lnTo>
                      <a:pt x="54652" y="18769"/>
                    </a:lnTo>
                    <a:cubicBezTo>
                      <a:pt x="56323" y="18466"/>
                      <a:pt x="57357" y="18314"/>
                      <a:pt x="57357" y="18314"/>
                    </a:cubicBezTo>
                    <a:cubicBezTo>
                      <a:pt x="57357" y="18314"/>
                      <a:pt x="56597" y="11201"/>
                      <a:pt x="51430" y="10350"/>
                    </a:cubicBezTo>
                    <a:cubicBezTo>
                      <a:pt x="46293" y="9499"/>
                      <a:pt x="44803" y="11657"/>
                      <a:pt x="38967" y="3268"/>
                    </a:cubicBezTo>
                    <a:cubicBezTo>
                      <a:pt x="37178" y="695"/>
                      <a:pt x="34494" y="0"/>
                      <a:pt x="32117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5" name="Google Shape;2975;p74"/>
              <p:cNvSpPr/>
              <p:nvPr/>
            </p:nvSpPr>
            <p:spPr>
              <a:xfrm>
                <a:off x="1434767" y="2107835"/>
                <a:ext cx="2176690" cy="986528"/>
              </a:xfrm>
              <a:custGeom>
                <a:avLst/>
                <a:gdLst/>
                <a:ahLst/>
                <a:cxnLst/>
                <a:rect l="l" t="t" r="r" b="b"/>
                <a:pathLst>
                  <a:path w="48422" h="21946" extrusionOk="0">
                    <a:moveTo>
                      <a:pt x="34227" y="0"/>
                    </a:moveTo>
                    <a:cubicBezTo>
                      <a:pt x="34227" y="0"/>
                      <a:pt x="26628" y="3769"/>
                      <a:pt x="13314" y="9362"/>
                    </a:cubicBezTo>
                    <a:cubicBezTo>
                      <a:pt x="1" y="14985"/>
                      <a:pt x="3162" y="21946"/>
                      <a:pt x="3162" y="21946"/>
                    </a:cubicBezTo>
                    <a:cubicBezTo>
                      <a:pt x="3162" y="21946"/>
                      <a:pt x="5290" y="21672"/>
                      <a:pt x="8421" y="21186"/>
                    </a:cubicBezTo>
                    <a:lnTo>
                      <a:pt x="8481" y="18724"/>
                    </a:lnTo>
                    <a:lnTo>
                      <a:pt x="9515" y="21004"/>
                    </a:lnTo>
                    <a:cubicBezTo>
                      <a:pt x="14804" y="20122"/>
                      <a:pt x="22311" y="18694"/>
                      <a:pt x="27600" y="16931"/>
                    </a:cubicBezTo>
                    <a:cubicBezTo>
                      <a:pt x="33163" y="14529"/>
                      <a:pt x="39272" y="12827"/>
                      <a:pt x="43406" y="11824"/>
                    </a:cubicBezTo>
                    <a:lnTo>
                      <a:pt x="42038" y="8207"/>
                    </a:lnTo>
                    <a:lnTo>
                      <a:pt x="42038" y="8207"/>
                    </a:lnTo>
                    <a:cubicBezTo>
                      <a:pt x="42039" y="8207"/>
                      <a:pt x="43710" y="9332"/>
                      <a:pt x="45169" y="11429"/>
                    </a:cubicBezTo>
                    <a:cubicBezTo>
                      <a:pt x="47175" y="10973"/>
                      <a:pt x="48421" y="10730"/>
                      <a:pt x="48421" y="10730"/>
                    </a:cubicBezTo>
                    <a:cubicBezTo>
                      <a:pt x="48421" y="10730"/>
                      <a:pt x="48239" y="5927"/>
                      <a:pt x="43588" y="5076"/>
                    </a:cubicBezTo>
                    <a:cubicBezTo>
                      <a:pt x="38968" y="4225"/>
                      <a:pt x="34227" y="0"/>
                      <a:pt x="34227" y="0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6" name="Google Shape;2976;p74"/>
              <p:cNvSpPr/>
              <p:nvPr/>
            </p:nvSpPr>
            <p:spPr>
              <a:xfrm>
                <a:off x="1923940" y="1820139"/>
                <a:ext cx="1049416" cy="708586"/>
              </a:xfrm>
              <a:custGeom>
                <a:avLst/>
                <a:gdLst/>
                <a:ahLst/>
                <a:cxnLst/>
                <a:rect l="l" t="t" r="r" b="b"/>
                <a:pathLst>
                  <a:path w="23345" h="15763" extrusionOk="0">
                    <a:moveTo>
                      <a:pt x="15712" y="0"/>
                    </a:moveTo>
                    <a:cubicBezTo>
                      <a:pt x="14925" y="0"/>
                      <a:pt x="14127" y="123"/>
                      <a:pt x="13344" y="382"/>
                    </a:cubicBezTo>
                    <a:lnTo>
                      <a:pt x="6110" y="2783"/>
                    </a:lnTo>
                    <a:cubicBezTo>
                      <a:pt x="2159" y="4090"/>
                      <a:pt x="1" y="8406"/>
                      <a:pt x="1308" y="12388"/>
                    </a:cubicBezTo>
                    <a:lnTo>
                      <a:pt x="2432" y="15762"/>
                    </a:lnTo>
                    <a:cubicBezTo>
                      <a:pt x="4925" y="13969"/>
                      <a:pt x="11794" y="8498"/>
                      <a:pt x="11703" y="3026"/>
                    </a:cubicBezTo>
                    <a:lnTo>
                      <a:pt x="11703" y="3026"/>
                    </a:lnTo>
                    <a:cubicBezTo>
                      <a:pt x="13704" y="5001"/>
                      <a:pt x="17920" y="6470"/>
                      <a:pt x="21887" y="6470"/>
                    </a:cubicBezTo>
                    <a:cubicBezTo>
                      <a:pt x="22378" y="6470"/>
                      <a:pt x="22866" y="6447"/>
                      <a:pt x="23345" y="6400"/>
                    </a:cubicBezTo>
                    <a:lnTo>
                      <a:pt x="22949" y="5184"/>
                    </a:lnTo>
                    <a:cubicBezTo>
                      <a:pt x="21901" y="2016"/>
                      <a:pt x="18898" y="0"/>
                      <a:pt x="15712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7" name="Google Shape;2977;p74"/>
              <p:cNvSpPr/>
              <p:nvPr/>
            </p:nvSpPr>
            <p:spPr>
              <a:xfrm>
                <a:off x="2033265" y="1964347"/>
                <a:ext cx="1102685" cy="1442930"/>
              </a:xfrm>
              <a:custGeom>
                <a:avLst/>
                <a:gdLst/>
                <a:ahLst/>
                <a:cxnLst/>
                <a:rect l="l" t="t" r="r" b="b"/>
                <a:pathLst>
                  <a:path w="24530" h="32099" extrusionOk="0">
                    <a:moveTo>
                      <a:pt x="9271" y="1"/>
                    </a:moveTo>
                    <a:cubicBezTo>
                      <a:pt x="9210" y="5411"/>
                      <a:pt x="2462" y="10761"/>
                      <a:pt x="0" y="12554"/>
                    </a:cubicBezTo>
                    <a:lnTo>
                      <a:pt x="1824" y="18025"/>
                    </a:lnTo>
                    <a:cubicBezTo>
                      <a:pt x="3040" y="21734"/>
                      <a:pt x="6414" y="24165"/>
                      <a:pt x="10122" y="24408"/>
                    </a:cubicBezTo>
                    <a:lnTo>
                      <a:pt x="9697" y="25685"/>
                    </a:lnTo>
                    <a:lnTo>
                      <a:pt x="7447" y="25381"/>
                    </a:lnTo>
                    <a:lnTo>
                      <a:pt x="7447" y="25381"/>
                    </a:lnTo>
                    <a:cubicBezTo>
                      <a:pt x="7447" y="25381"/>
                      <a:pt x="8147" y="32098"/>
                      <a:pt x="14560" y="32098"/>
                    </a:cubicBezTo>
                    <a:cubicBezTo>
                      <a:pt x="20973" y="32098"/>
                      <a:pt x="19514" y="28299"/>
                      <a:pt x="19514" y="28299"/>
                    </a:cubicBezTo>
                    <a:lnTo>
                      <a:pt x="17782" y="27630"/>
                    </a:lnTo>
                    <a:cubicBezTo>
                      <a:pt x="17448" y="27692"/>
                      <a:pt x="17147" y="27722"/>
                      <a:pt x="16877" y="27722"/>
                    </a:cubicBezTo>
                    <a:cubicBezTo>
                      <a:pt x="14237" y="27722"/>
                      <a:pt x="14456" y="24884"/>
                      <a:pt x="14925" y="21521"/>
                    </a:cubicBezTo>
                    <a:cubicBezTo>
                      <a:pt x="24530" y="18451"/>
                      <a:pt x="20061" y="7752"/>
                      <a:pt x="18542" y="5198"/>
                    </a:cubicBezTo>
                    <a:cubicBezTo>
                      <a:pt x="13678" y="4834"/>
                      <a:pt x="10669" y="1824"/>
                      <a:pt x="9271" y="1"/>
                    </a:cubicBezTo>
                    <a:close/>
                  </a:path>
                </a:pathLst>
              </a:custGeom>
              <a:solidFill>
                <a:srgbClr val="FFB89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8" name="Google Shape;2978;p74"/>
              <p:cNvSpPr/>
              <p:nvPr/>
            </p:nvSpPr>
            <p:spPr>
              <a:xfrm>
                <a:off x="2445602" y="1956165"/>
                <a:ext cx="709171" cy="1254400"/>
              </a:xfrm>
              <a:custGeom>
                <a:avLst/>
                <a:gdLst/>
                <a:ahLst/>
                <a:cxnLst/>
                <a:rect l="l" t="t" r="r" b="b"/>
                <a:pathLst>
                  <a:path w="15776" h="27905" extrusionOk="0">
                    <a:moveTo>
                      <a:pt x="0" y="0"/>
                    </a:moveTo>
                    <a:cubicBezTo>
                      <a:pt x="0" y="61"/>
                      <a:pt x="0" y="122"/>
                      <a:pt x="0" y="183"/>
                    </a:cubicBezTo>
                    <a:cubicBezTo>
                      <a:pt x="1398" y="2006"/>
                      <a:pt x="4407" y="5016"/>
                      <a:pt x="9271" y="5380"/>
                    </a:cubicBezTo>
                    <a:cubicBezTo>
                      <a:pt x="10760" y="7934"/>
                      <a:pt x="15259" y="18633"/>
                      <a:pt x="5654" y="21703"/>
                    </a:cubicBezTo>
                    <a:cubicBezTo>
                      <a:pt x="5185" y="25066"/>
                      <a:pt x="4966" y="27904"/>
                      <a:pt x="7606" y="27904"/>
                    </a:cubicBezTo>
                    <a:cubicBezTo>
                      <a:pt x="7876" y="27904"/>
                      <a:pt x="8177" y="27874"/>
                      <a:pt x="8511" y="27812"/>
                    </a:cubicBezTo>
                    <a:lnTo>
                      <a:pt x="7964" y="27600"/>
                    </a:lnTo>
                    <a:lnTo>
                      <a:pt x="8450" y="22767"/>
                    </a:lnTo>
                    <a:cubicBezTo>
                      <a:pt x="13222" y="21064"/>
                      <a:pt x="15775" y="15836"/>
                      <a:pt x="14195" y="11034"/>
                    </a:cubicBezTo>
                    <a:lnTo>
                      <a:pt x="11642" y="3374"/>
                    </a:lnTo>
                    <a:cubicBezTo>
                      <a:pt x="11163" y="3421"/>
                      <a:pt x="10675" y="3444"/>
                      <a:pt x="10184" y="3444"/>
                    </a:cubicBezTo>
                    <a:cubicBezTo>
                      <a:pt x="6217" y="3444"/>
                      <a:pt x="2001" y="1975"/>
                      <a:pt x="0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9" name="Google Shape;2979;p74"/>
              <p:cNvSpPr/>
              <p:nvPr/>
            </p:nvSpPr>
            <p:spPr>
              <a:xfrm>
                <a:off x="2346134" y="2378269"/>
                <a:ext cx="43784" cy="73992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6" extrusionOk="0">
                    <a:moveTo>
                      <a:pt x="421" y="1"/>
                    </a:moveTo>
                    <a:cubicBezTo>
                      <a:pt x="413" y="1"/>
                      <a:pt x="404" y="1"/>
                      <a:pt x="396" y="3"/>
                    </a:cubicBezTo>
                    <a:cubicBezTo>
                      <a:pt x="153" y="33"/>
                      <a:pt x="1" y="428"/>
                      <a:pt x="62" y="884"/>
                    </a:cubicBezTo>
                    <a:cubicBezTo>
                      <a:pt x="91" y="1321"/>
                      <a:pt x="315" y="1646"/>
                      <a:pt x="548" y="1646"/>
                    </a:cubicBezTo>
                    <a:cubicBezTo>
                      <a:pt x="558" y="1646"/>
                      <a:pt x="568" y="1645"/>
                      <a:pt x="578" y="1644"/>
                    </a:cubicBezTo>
                    <a:cubicBezTo>
                      <a:pt x="822" y="1614"/>
                      <a:pt x="974" y="1218"/>
                      <a:pt x="913" y="793"/>
                    </a:cubicBezTo>
                    <a:cubicBezTo>
                      <a:pt x="854" y="355"/>
                      <a:pt x="628" y="1"/>
                      <a:pt x="421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0" name="Google Shape;2980;p74"/>
              <p:cNvSpPr/>
              <p:nvPr/>
            </p:nvSpPr>
            <p:spPr>
              <a:xfrm>
                <a:off x="2857154" y="2262202"/>
                <a:ext cx="43784" cy="73947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5" extrusionOk="0">
                    <a:moveTo>
                      <a:pt x="396" y="1"/>
                    </a:moveTo>
                    <a:cubicBezTo>
                      <a:pt x="153" y="31"/>
                      <a:pt x="1" y="426"/>
                      <a:pt x="62" y="882"/>
                    </a:cubicBezTo>
                    <a:cubicBezTo>
                      <a:pt x="91" y="1319"/>
                      <a:pt x="315" y="1644"/>
                      <a:pt x="548" y="1644"/>
                    </a:cubicBezTo>
                    <a:cubicBezTo>
                      <a:pt x="558" y="1644"/>
                      <a:pt x="568" y="1644"/>
                      <a:pt x="578" y="1642"/>
                    </a:cubicBezTo>
                    <a:cubicBezTo>
                      <a:pt x="822" y="1612"/>
                      <a:pt x="974" y="1247"/>
                      <a:pt x="913" y="791"/>
                    </a:cubicBezTo>
                    <a:cubicBezTo>
                      <a:pt x="852" y="335"/>
                      <a:pt x="609" y="1"/>
                      <a:pt x="39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1" name="Google Shape;2981;p74"/>
              <p:cNvSpPr/>
              <p:nvPr/>
            </p:nvSpPr>
            <p:spPr>
              <a:xfrm>
                <a:off x="2714295" y="2280812"/>
                <a:ext cx="122406" cy="196128"/>
              </a:xfrm>
              <a:custGeom>
                <a:avLst/>
                <a:gdLst/>
                <a:ahLst/>
                <a:cxnLst/>
                <a:rect l="l" t="t" r="r" b="b"/>
                <a:pathLst>
                  <a:path w="2723" h="4363" extrusionOk="0">
                    <a:moveTo>
                      <a:pt x="326" y="1"/>
                    </a:moveTo>
                    <a:cubicBezTo>
                      <a:pt x="161" y="1"/>
                      <a:pt x="1" y="215"/>
                      <a:pt x="139" y="377"/>
                    </a:cubicBezTo>
                    <a:cubicBezTo>
                      <a:pt x="815" y="1194"/>
                      <a:pt x="1465" y="1985"/>
                      <a:pt x="2138" y="2774"/>
                    </a:cubicBezTo>
                    <a:lnTo>
                      <a:pt x="2138" y="2774"/>
                    </a:lnTo>
                    <a:cubicBezTo>
                      <a:pt x="1567" y="3156"/>
                      <a:pt x="978" y="3557"/>
                      <a:pt x="413" y="3933"/>
                    </a:cubicBezTo>
                    <a:cubicBezTo>
                      <a:pt x="208" y="4062"/>
                      <a:pt x="327" y="4363"/>
                      <a:pt x="515" y="4363"/>
                    </a:cubicBezTo>
                    <a:cubicBezTo>
                      <a:pt x="550" y="4363"/>
                      <a:pt x="588" y="4352"/>
                      <a:pt x="626" y="4329"/>
                    </a:cubicBezTo>
                    <a:cubicBezTo>
                      <a:pt x="1264" y="3873"/>
                      <a:pt x="1902" y="3447"/>
                      <a:pt x="2571" y="3022"/>
                    </a:cubicBezTo>
                    <a:cubicBezTo>
                      <a:pt x="2693" y="2930"/>
                      <a:pt x="2723" y="2778"/>
                      <a:pt x="2601" y="2657"/>
                    </a:cubicBezTo>
                    <a:cubicBezTo>
                      <a:pt x="1902" y="1806"/>
                      <a:pt x="1173" y="955"/>
                      <a:pt x="474" y="73"/>
                    </a:cubicBezTo>
                    <a:cubicBezTo>
                      <a:pt x="430" y="22"/>
                      <a:pt x="378" y="1"/>
                      <a:pt x="32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2" name="Google Shape;2982;p74"/>
              <p:cNvSpPr/>
              <p:nvPr/>
            </p:nvSpPr>
            <p:spPr>
              <a:xfrm>
                <a:off x="2250520" y="2500540"/>
                <a:ext cx="214558" cy="202466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4504" extrusionOk="0">
                    <a:moveTo>
                      <a:pt x="2384" y="1"/>
                    </a:moveTo>
                    <a:cubicBezTo>
                      <a:pt x="2290" y="1"/>
                      <a:pt x="2194" y="6"/>
                      <a:pt x="2098" y="18"/>
                    </a:cubicBezTo>
                    <a:cubicBezTo>
                      <a:pt x="851" y="170"/>
                      <a:pt x="0" y="1264"/>
                      <a:pt x="152" y="2511"/>
                    </a:cubicBezTo>
                    <a:cubicBezTo>
                      <a:pt x="293" y="3663"/>
                      <a:pt x="1239" y="4503"/>
                      <a:pt x="2366" y="4503"/>
                    </a:cubicBezTo>
                    <a:cubicBezTo>
                      <a:pt x="2458" y="4503"/>
                      <a:pt x="2551" y="4498"/>
                      <a:pt x="2645" y="4486"/>
                    </a:cubicBezTo>
                    <a:cubicBezTo>
                      <a:pt x="3891" y="4334"/>
                      <a:pt x="4772" y="3210"/>
                      <a:pt x="4620" y="1963"/>
                    </a:cubicBezTo>
                    <a:cubicBezTo>
                      <a:pt x="4452" y="814"/>
                      <a:pt x="3508" y="1"/>
                      <a:pt x="2384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3" name="Google Shape;2983;p74"/>
              <p:cNvSpPr/>
              <p:nvPr/>
            </p:nvSpPr>
            <p:spPr>
              <a:xfrm>
                <a:off x="2866729" y="2370762"/>
                <a:ext cx="215952" cy="203815"/>
              </a:xfrm>
              <a:custGeom>
                <a:avLst/>
                <a:gdLst/>
                <a:ahLst/>
                <a:cxnLst/>
                <a:rect l="l" t="t" r="r" b="b"/>
                <a:pathLst>
                  <a:path w="4804" h="4534" extrusionOk="0">
                    <a:moveTo>
                      <a:pt x="2408" y="1"/>
                    </a:moveTo>
                    <a:cubicBezTo>
                      <a:pt x="2316" y="1"/>
                      <a:pt x="2222" y="6"/>
                      <a:pt x="2128" y="18"/>
                    </a:cubicBezTo>
                    <a:cubicBezTo>
                      <a:pt x="882" y="170"/>
                      <a:pt x="1" y="1294"/>
                      <a:pt x="153" y="2540"/>
                    </a:cubicBezTo>
                    <a:cubicBezTo>
                      <a:pt x="293" y="3693"/>
                      <a:pt x="1265" y="4533"/>
                      <a:pt x="2396" y="4533"/>
                    </a:cubicBezTo>
                    <a:cubicBezTo>
                      <a:pt x="2488" y="4533"/>
                      <a:pt x="2582" y="4528"/>
                      <a:pt x="2676" y="4516"/>
                    </a:cubicBezTo>
                    <a:cubicBezTo>
                      <a:pt x="3922" y="4364"/>
                      <a:pt x="4803" y="3240"/>
                      <a:pt x="4651" y="1993"/>
                    </a:cubicBezTo>
                    <a:cubicBezTo>
                      <a:pt x="4511" y="841"/>
                      <a:pt x="3539" y="1"/>
                      <a:pt x="2408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4" name="Google Shape;2984;p74"/>
              <p:cNvSpPr/>
              <p:nvPr/>
            </p:nvSpPr>
            <p:spPr>
              <a:xfrm>
                <a:off x="2523786" y="2655671"/>
                <a:ext cx="122990" cy="30163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671" extrusionOk="0">
                    <a:moveTo>
                      <a:pt x="1059" y="0"/>
                    </a:moveTo>
                    <a:cubicBezTo>
                      <a:pt x="804" y="0"/>
                      <a:pt x="549" y="32"/>
                      <a:pt x="304" y="93"/>
                    </a:cubicBezTo>
                    <a:cubicBezTo>
                      <a:pt x="183" y="123"/>
                      <a:pt x="92" y="184"/>
                      <a:pt x="0" y="245"/>
                    </a:cubicBezTo>
                    <a:cubicBezTo>
                      <a:pt x="456" y="488"/>
                      <a:pt x="1034" y="640"/>
                      <a:pt x="1763" y="671"/>
                    </a:cubicBezTo>
                    <a:cubicBezTo>
                      <a:pt x="2098" y="671"/>
                      <a:pt x="2402" y="640"/>
                      <a:pt x="2736" y="579"/>
                    </a:cubicBezTo>
                    <a:cubicBezTo>
                      <a:pt x="2554" y="427"/>
                      <a:pt x="2371" y="306"/>
                      <a:pt x="2158" y="215"/>
                    </a:cubicBezTo>
                    <a:cubicBezTo>
                      <a:pt x="1814" y="69"/>
                      <a:pt x="1437" y="0"/>
                      <a:pt x="1059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5" name="Google Shape;2985;p74"/>
              <p:cNvSpPr/>
              <p:nvPr/>
            </p:nvSpPr>
            <p:spPr>
              <a:xfrm>
                <a:off x="2462291" y="2556776"/>
                <a:ext cx="278795" cy="124968"/>
              </a:xfrm>
              <a:custGeom>
                <a:avLst/>
                <a:gdLst/>
                <a:ahLst/>
                <a:cxnLst/>
                <a:rect l="l" t="t" r="r" b="b"/>
                <a:pathLst>
                  <a:path w="6202" h="2780" extrusionOk="0">
                    <a:moveTo>
                      <a:pt x="1038" y="1"/>
                    </a:moveTo>
                    <a:cubicBezTo>
                      <a:pt x="795" y="1"/>
                      <a:pt x="560" y="111"/>
                      <a:pt x="335" y="409"/>
                    </a:cubicBezTo>
                    <a:cubicBezTo>
                      <a:pt x="1" y="864"/>
                      <a:pt x="244" y="1867"/>
                      <a:pt x="1368" y="2445"/>
                    </a:cubicBezTo>
                    <a:cubicBezTo>
                      <a:pt x="1460" y="2384"/>
                      <a:pt x="1551" y="2323"/>
                      <a:pt x="1672" y="2293"/>
                    </a:cubicBezTo>
                    <a:cubicBezTo>
                      <a:pt x="1912" y="2221"/>
                      <a:pt x="2161" y="2187"/>
                      <a:pt x="2411" y="2187"/>
                    </a:cubicBezTo>
                    <a:cubicBezTo>
                      <a:pt x="2794" y="2187"/>
                      <a:pt x="3177" y="2267"/>
                      <a:pt x="3526" y="2415"/>
                    </a:cubicBezTo>
                    <a:cubicBezTo>
                      <a:pt x="3739" y="2506"/>
                      <a:pt x="3922" y="2627"/>
                      <a:pt x="4104" y="2779"/>
                    </a:cubicBezTo>
                    <a:cubicBezTo>
                      <a:pt x="5229" y="2597"/>
                      <a:pt x="6201" y="1989"/>
                      <a:pt x="6019" y="1016"/>
                    </a:cubicBezTo>
                    <a:cubicBezTo>
                      <a:pt x="5929" y="524"/>
                      <a:pt x="5478" y="230"/>
                      <a:pt x="5015" y="230"/>
                    </a:cubicBezTo>
                    <a:cubicBezTo>
                      <a:pt x="4849" y="230"/>
                      <a:pt x="4682" y="267"/>
                      <a:pt x="4530" y="348"/>
                    </a:cubicBezTo>
                    <a:cubicBezTo>
                      <a:pt x="4195" y="530"/>
                      <a:pt x="3891" y="804"/>
                      <a:pt x="3526" y="895"/>
                    </a:cubicBezTo>
                    <a:cubicBezTo>
                      <a:pt x="3447" y="916"/>
                      <a:pt x="3367" y="926"/>
                      <a:pt x="3287" y="926"/>
                    </a:cubicBezTo>
                    <a:cubicBezTo>
                      <a:pt x="2511" y="926"/>
                      <a:pt x="1741" y="1"/>
                      <a:pt x="1038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6" name="Google Shape;2986;p74"/>
              <p:cNvSpPr/>
              <p:nvPr/>
            </p:nvSpPr>
            <p:spPr>
              <a:xfrm>
                <a:off x="1810615" y="2561810"/>
                <a:ext cx="310127" cy="258477"/>
              </a:xfrm>
              <a:custGeom>
                <a:avLst/>
                <a:gdLst/>
                <a:ahLst/>
                <a:cxnLst/>
                <a:rect l="l" t="t" r="r" b="b"/>
                <a:pathLst>
                  <a:path w="6899" h="5750" extrusionOk="0">
                    <a:moveTo>
                      <a:pt x="3640" y="1"/>
                    </a:moveTo>
                    <a:cubicBezTo>
                      <a:pt x="2908" y="1"/>
                      <a:pt x="2055" y="199"/>
                      <a:pt x="1336" y="904"/>
                    </a:cubicBezTo>
                    <a:cubicBezTo>
                      <a:pt x="1" y="2240"/>
                      <a:pt x="738" y="5749"/>
                      <a:pt x="4138" y="5749"/>
                    </a:cubicBezTo>
                    <a:cubicBezTo>
                      <a:pt x="4916" y="5749"/>
                      <a:pt x="5834" y="5565"/>
                      <a:pt x="6899" y="5129"/>
                    </a:cubicBezTo>
                    <a:lnTo>
                      <a:pt x="5318" y="327"/>
                    </a:lnTo>
                    <a:cubicBezTo>
                      <a:pt x="5318" y="327"/>
                      <a:pt x="4579" y="1"/>
                      <a:pt x="3640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7" name="Google Shape;2987;p74"/>
              <p:cNvSpPr/>
              <p:nvPr/>
            </p:nvSpPr>
            <p:spPr>
              <a:xfrm>
                <a:off x="1881595" y="2633779"/>
                <a:ext cx="193026" cy="127620"/>
              </a:xfrm>
              <a:custGeom>
                <a:avLst/>
                <a:gdLst/>
                <a:ahLst/>
                <a:cxnLst/>
                <a:rect l="l" t="t" r="r" b="b"/>
                <a:pathLst>
                  <a:path w="4294" h="2839" extrusionOk="0">
                    <a:moveTo>
                      <a:pt x="417" y="0"/>
                    </a:moveTo>
                    <a:cubicBezTo>
                      <a:pt x="380" y="0"/>
                      <a:pt x="342" y="1"/>
                      <a:pt x="304" y="3"/>
                    </a:cubicBezTo>
                    <a:cubicBezTo>
                      <a:pt x="0" y="33"/>
                      <a:pt x="0" y="489"/>
                      <a:pt x="304" y="489"/>
                    </a:cubicBezTo>
                    <a:cubicBezTo>
                      <a:pt x="339" y="487"/>
                      <a:pt x="374" y="487"/>
                      <a:pt x="409" y="487"/>
                    </a:cubicBezTo>
                    <a:cubicBezTo>
                      <a:pt x="1128" y="487"/>
                      <a:pt x="1791" y="783"/>
                      <a:pt x="2371" y="1218"/>
                    </a:cubicBezTo>
                    <a:cubicBezTo>
                      <a:pt x="2133" y="1175"/>
                      <a:pt x="1882" y="1147"/>
                      <a:pt x="1634" y="1147"/>
                    </a:cubicBezTo>
                    <a:cubicBezTo>
                      <a:pt x="1187" y="1147"/>
                      <a:pt x="747" y="1238"/>
                      <a:pt x="396" y="1492"/>
                    </a:cubicBezTo>
                    <a:cubicBezTo>
                      <a:pt x="196" y="1641"/>
                      <a:pt x="324" y="1934"/>
                      <a:pt x="510" y="1934"/>
                    </a:cubicBezTo>
                    <a:cubicBezTo>
                      <a:pt x="551" y="1934"/>
                      <a:pt x="595" y="1920"/>
                      <a:pt x="639" y="1887"/>
                    </a:cubicBezTo>
                    <a:cubicBezTo>
                      <a:pt x="919" y="1680"/>
                      <a:pt x="1263" y="1604"/>
                      <a:pt x="1620" y="1604"/>
                    </a:cubicBezTo>
                    <a:cubicBezTo>
                      <a:pt x="2152" y="1604"/>
                      <a:pt x="2713" y="1772"/>
                      <a:pt x="3131" y="1917"/>
                    </a:cubicBezTo>
                    <a:cubicBezTo>
                      <a:pt x="3374" y="2161"/>
                      <a:pt x="3587" y="2465"/>
                      <a:pt x="3769" y="2738"/>
                    </a:cubicBezTo>
                    <a:cubicBezTo>
                      <a:pt x="3814" y="2809"/>
                      <a:pt x="3882" y="2839"/>
                      <a:pt x="3951" y="2839"/>
                    </a:cubicBezTo>
                    <a:cubicBezTo>
                      <a:pt x="4119" y="2839"/>
                      <a:pt x="4294" y="2667"/>
                      <a:pt x="4165" y="2495"/>
                    </a:cubicBezTo>
                    <a:cubicBezTo>
                      <a:pt x="3363" y="1248"/>
                      <a:pt x="2010" y="0"/>
                      <a:pt x="417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8" name="Google Shape;2988;p74"/>
              <p:cNvSpPr/>
              <p:nvPr/>
            </p:nvSpPr>
            <p:spPr>
              <a:xfrm>
                <a:off x="3005473" y="2225251"/>
                <a:ext cx="172213" cy="224223"/>
              </a:xfrm>
              <a:custGeom>
                <a:avLst/>
                <a:gdLst/>
                <a:ahLst/>
                <a:cxnLst/>
                <a:rect l="l" t="t" r="r" b="b"/>
                <a:pathLst>
                  <a:path w="3831" h="4988" extrusionOk="0">
                    <a:moveTo>
                      <a:pt x="926" y="1"/>
                    </a:moveTo>
                    <a:cubicBezTo>
                      <a:pt x="400" y="1"/>
                      <a:pt x="0" y="185"/>
                      <a:pt x="0" y="185"/>
                    </a:cubicBezTo>
                    <a:lnTo>
                      <a:pt x="1611" y="4987"/>
                    </a:lnTo>
                    <a:cubicBezTo>
                      <a:pt x="1611" y="4987"/>
                      <a:pt x="3830" y="3498"/>
                      <a:pt x="2888" y="1400"/>
                    </a:cubicBezTo>
                    <a:cubicBezTo>
                      <a:pt x="2360" y="261"/>
                      <a:pt x="1553" y="1"/>
                      <a:pt x="92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9" name="Google Shape;2989;p74"/>
              <p:cNvSpPr/>
              <p:nvPr/>
            </p:nvSpPr>
            <p:spPr>
              <a:xfrm>
                <a:off x="2347527" y="1577171"/>
                <a:ext cx="109010" cy="249217"/>
              </a:xfrm>
              <a:custGeom>
                <a:avLst/>
                <a:gdLst/>
                <a:ahLst/>
                <a:cxnLst/>
                <a:rect l="l" t="t" r="r" b="b"/>
                <a:pathLst>
                  <a:path w="2425" h="5544" extrusionOk="0">
                    <a:moveTo>
                      <a:pt x="1335" y="0"/>
                    </a:moveTo>
                    <a:cubicBezTo>
                      <a:pt x="1307" y="0"/>
                      <a:pt x="1277" y="4"/>
                      <a:pt x="1247" y="12"/>
                    </a:cubicBezTo>
                    <a:cubicBezTo>
                      <a:pt x="0" y="316"/>
                      <a:pt x="1702" y="5544"/>
                      <a:pt x="1702" y="5544"/>
                    </a:cubicBezTo>
                    <a:cubicBezTo>
                      <a:pt x="1702" y="5544"/>
                      <a:pt x="2424" y="0"/>
                      <a:pt x="13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90" name="Google Shape;2990;p74"/>
              <p:cNvSpPr/>
              <p:nvPr/>
            </p:nvSpPr>
            <p:spPr>
              <a:xfrm>
                <a:off x="2406280" y="1618527"/>
                <a:ext cx="169471" cy="207860"/>
              </a:xfrm>
              <a:custGeom>
                <a:avLst/>
                <a:gdLst/>
                <a:ahLst/>
                <a:cxnLst/>
                <a:rect l="l" t="t" r="r" b="b"/>
                <a:pathLst>
                  <a:path w="3770" h="4624" extrusionOk="0">
                    <a:moveTo>
                      <a:pt x="2496" y="0"/>
                    </a:moveTo>
                    <a:cubicBezTo>
                      <a:pt x="1296" y="0"/>
                      <a:pt x="0" y="4624"/>
                      <a:pt x="0" y="4624"/>
                    </a:cubicBezTo>
                    <a:cubicBezTo>
                      <a:pt x="0" y="4624"/>
                      <a:pt x="3769" y="156"/>
                      <a:pt x="2554" y="4"/>
                    </a:cubicBezTo>
                    <a:cubicBezTo>
                      <a:pt x="2535" y="1"/>
                      <a:pt x="2515" y="0"/>
                      <a:pt x="2496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991" name="Google Shape;2991;p74"/>
            <p:cNvSpPr/>
            <p:nvPr/>
          </p:nvSpPr>
          <p:spPr>
            <a:xfrm>
              <a:off x="1619252" y="3430293"/>
              <a:ext cx="1453854" cy="975604"/>
            </a:xfrm>
            <a:custGeom>
              <a:avLst/>
              <a:gdLst/>
              <a:ahLst/>
              <a:cxnLst/>
              <a:rect l="l" t="t" r="r" b="b"/>
              <a:pathLst>
                <a:path w="32342" h="21703" extrusionOk="0">
                  <a:moveTo>
                    <a:pt x="23792" y="1"/>
                  </a:moveTo>
                  <a:cubicBezTo>
                    <a:pt x="22994" y="1"/>
                    <a:pt x="22185" y="184"/>
                    <a:pt x="21399" y="582"/>
                  </a:cubicBezTo>
                  <a:cubicBezTo>
                    <a:pt x="19648" y="1457"/>
                    <a:pt x="17855" y="2971"/>
                    <a:pt x="15852" y="2971"/>
                  </a:cubicBezTo>
                  <a:cubicBezTo>
                    <a:pt x="15422" y="2971"/>
                    <a:pt x="14981" y="2901"/>
                    <a:pt x="14530" y="2740"/>
                  </a:cubicBezTo>
                  <a:cubicBezTo>
                    <a:pt x="12998" y="2199"/>
                    <a:pt x="11284" y="1840"/>
                    <a:pt x="9592" y="1840"/>
                  </a:cubicBezTo>
                  <a:cubicBezTo>
                    <a:pt x="8430" y="1840"/>
                    <a:pt x="7278" y="2009"/>
                    <a:pt x="6201" y="2405"/>
                  </a:cubicBezTo>
                  <a:cubicBezTo>
                    <a:pt x="6171" y="2436"/>
                    <a:pt x="6140" y="2436"/>
                    <a:pt x="6110" y="2466"/>
                  </a:cubicBezTo>
                  <a:cubicBezTo>
                    <a:pt x="2462" y="3864"/>
                    <a:pt x="0" y="7664"/>
                    <a:pt x="0" y="11554"/>
                  </a:cubicBezTo>
                  <a:cubicBezTo>
                    <a:pt x="31" y="14959"/>
                    <a:pt x="1885" y="18029"/>
                    <a:pt x="4651" y="19944"/>
                  </a:cubicBezTo>
                  <a:cubicBezTo>
                    <a:pt x="6515" y="21228"/>
                    <a:pt x="8283" y="21702"/>
                    <a:pt x="9929" y="21702"/>
                  </a:cubicBezTo>
                  <a:cubicBezTo>
                    <a:pt x="13972" y="21702"/>
                    <a:pt x="17281" y="18837"/>
                    <a:pt x="19484" y="18059"/>
                  </a:cubicBezTo>
                  <a:cubicBezTo>
                    <a:pt x="20035" y="17868"/>
                    <a:pt x="20628" y="17790"/>
                    <a:pt x="21231" y="17790"/>
                  </a:cubicBezTo>
                  <a:cubicBezTo>
                    <a:pt x="23984" y="17790"/>
                    <a:pt x="26931" y="19427"/>
                    <a:pt x="26931" y="19427"/>
                  </a:cubicBezTo>
                  <a:cubicBezTo>
                    <a:pt x="26931" y="19427"/>
                    <a:pt x="26978" y="19435"/>
                    <a:pt x="27064" y="19435"/>
                  </a:cubicBezTo>
                  <a:cubicBezTo>
                    <a:pt x="27675" y="19435"/>
                    <a:pt x="30248" y="19037"/>
                    <a:pt x="31582" y="12558"/>
                  </a:cubicBezTo>
                  <a:cubicBezTo>
                    <a:pt x="32341" y="8819"/>
                    <a:pt x="30943" y="4746"/>
                    <a:pt x="28268" y="2041"/>
                  </a:cubicBezTo>
                  <a:cubicBezTo>
                    <a:pt x="27021" y="773"/>
                    <a:pt x="25430" y="1"/>
                    <a:pt x="23792" y="1"/>
                  </a:cubicBez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2" name="Google Shape;2992;p74"/>
            <p:cNvSpPr/>
            <p:nvPr/>
          </p:nvSpPr>
          <p:spPr>
            <a:xfrm>
              <a:off x="2295607" y="3329329"/>
              <a:ext cx="1781782" cy="716048"/>
            </a:xfrm>
            <a:custGeom>
              <a:avLst/>
              <a:gdLst/>
              <a:ahLst/>
              <a:cxnLst/>
              <a:rect l="l" t="t" r="r" b="b"/>
              <a:pathLst>
                <a:path w="39637" h="15929" extrusionOk="0">
                  <a:moveTo>
                    <a:pt x="38147" y="1"/>
                  </a:moveTo>
                  <a:lnTo>
                    <a:pt x="0" y="12737"/>
                  </a:lnTo>
                  <a:lnTo>
                    <a:pt x="2766" y="15928"/>
                  </a:lnTo>
                  <a:lnTo>
                    <a:pt x="39636" y="3284"/>
                  </a:lnTo>
                  <a:lnTo>
                    <a:pt x="38147" y="1"/>
                  </a:ln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3" name="Google Shape;2993;p74"/>
            <p:cNvSpPr/>
            <p:nvPr/>
          </p:nvSpPr>
          <p:spPr>
            <a:xfrm>
              <a:off x="4010365" y="3094318"/>
              <a:ext cx="556152" cy="404483"/>
            </a:xfrm>
            <a:custGeom>
              <a:avLst/>
              <a:gdLst/>
              <a:ahLst/>
              <a:cxnLst/>
              <a:rect l="l" t="t" r="r" b="b"/>
              <a:pathLst>
                <a:path w="12372" h="8998" extrusionOk="0">
                  <a:moveTo>
                    <a:pt x="9879" y="1"/>
                  </a:moveTo>
                  <a:lnTo>
                    <a:pt x="1004" y="3132"/>
                  </a:lnTo>
                  <a:lnTo>
                    <a:pt x="1" y="5229"/>
                  </a:lnTo>
                  <a:lnTo>
                    <a:pt x="1490" y="8512"/>
                  </a:lnTo>
                  <a:lnTo>
                    <a:pt x="4439" y="8998"/>
                  </a:lnTo>
                  <a:lnTo>
                    <a:pt x="12372" y="6657"/>
                  </a:lnTo>
                  <a:lnTo>
                    <a:pt x="9879" y="1"/>
                  </a:ln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4" name="Google Shape;2994;p74"/>
            <p:cNvSpPr/>
            <p:nvPr/>
          </p:nvSpPr>
          <p:spPr>
            <a:xfrm>
              <a:off x="2829868" y="4145082"/>
              <a:ext cx="408573" cy="370319"/>
            </a:xfrm>
            <a:custGeom>
              <a:avLst/>
              <a:gdLst/>
              <a:ahLst/>
              <a:cxnLst/>
              <a:rect l="l" t="t" r="r" b="b"/>
              <a:pathLst>
                <a:path w="9089" h="8238" extrusionOk="0">
                  <a:moveTo>
                    <a:pt x="9088" y="0"/>
                  </a:moveTo>
                  <a:cubicBezTo>
                    <a:pt x="8541" y="122"/>
                    <a:pt x="8024" y="243"/>
                    <a:pt x="7508" y="395"/>
                  </a:cubicBezTo>
                  <a:cubicBezTo>
                    <a:pt x="6991" y="578"/>
                    <a:pt x="6474" y="730"/>
                    <a:pt x="5988" y="973"/>
                  </a:cubicBezTo>
                  <a:cubicBezTo>
                    <a:pt x="4985" y="1429"/>
                    <a:pt x="4043" y="1976"/>
                    <a:pt x="3192" y="2675"/>
                  </a:cubicBezTo>
                  <a:cubicBezTo>
                    <a:pt x="2340" y="3404"/>
                    <a:pt x="1581" y="4225"/>
                    <a:pt x="1033" y="5167"/>
                  </a:cubicBezTo>
                  <a:cubicBezTo>
                    <a:pt x="456" y="6110"/>
                    <a:pt x="30" y="7173"/>
                    <a:pt x="0" y="8237"/>
                  </a:cubicBezTo>
                  <a:cubicBezTo>
                    <a:pt x="334" y="7234"/>
                    <a:pt x="851" y="6322"/>
                    <a:pt x="1489" y="5471"/>
                  </a:cubicBezTo>
                  <a:cubicBezTo>
                    <a:pt x="2097" y="4620"/>
                    <a:pt x="2827" y="3891"/>
                    <a:pt x="3647" y="3222"/>
                  </a:cubicBezTo>
                  <a:lnTo>
                    <a:pt x="4255" y="2736"/>
                  </a:lnTo>
                  <a:cubicBezTo>
                    <a:pt x="4468" y="2584"/>
                    <a:pt x="4681" y="2432"/>
                    <a:pt x="4894" y="2280"/>
                  </a:cubicBezTo>
                  <a:cubicBezTo>
                    <a:pt x="5319" y="1976"/>
                    <a:pt x="5775" y="1733"/>
                    <a:pt x="6231" y="1459"/>
                  </a:cubicBezTo>
                  <a:cubicBezTo>
                    <a:pt x="6444" y="1307"/>
                    <a:pt x="6687" y="1216"/>
                    <a:pt x="6930" y="1064"/>
                  </a:cubicBezTo>
                  <a:lnTo>
                    <a:pt x="7629" y="699"/>
                  </a:lnTo>
                  <a:cubicBezTo>
                    <a:pt x="8116" y="486"/>
                    <a:pt x="8602" y="243"/>
                    <a:pt x="90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5" name="Google Shape;2995;p74"/>
            <p:cNvSpPr/>
            <p:nvPr/>
          </p:nvSpPr>
          <p:spPr>
            <a:xfrm>
              <a:off x="2788871" y="4406032"/>
              <a:ext cx="414013" cy="347123"/>
            </a:xfrm>
            <a:custGeom>
              <a:avLst/>
              <a:gdLst/>
              <a:ahLst/>
              <a:cxnLst/>
              <a:rect l="l" t="t" r="r" b="b"/>
              <a:pathLst>
                <a:path w="9210" h="7722" extrusionOk="0">
                  <a:moveTo>
                    <a:pt x="912" y="1"/>
                  </a:moveTo>
                  <a:lnTo>
                    <a:pt x="0" y="2432"/>
                  </a:lnTo>
                  <a:cubicBezTo>
                    <a:pt x="0" y="2432"/>
                    <a:pt x="365" y="6627"/>
                    <a:pt x="4529" y="7721"/>
                  </a:cubicBezTo>
                  <a:cubicBezTo>
                    <a:pt x="6596" y="7113"/>
                    <a:pt x="9210" y="5381"/>
                    <a:pt x="9210" y="5381"/>
                  </a:cubicBezTo>
                  <a:cubicBezTo>
                    <a:pt x="9210" y="5381"/>
                    <a:pt x="3556" y="2827"/>
                    <a:pt x="912" y="1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6" name="Google Shape;2996;p74"/>
            <p:cNvSpPr/>
            <p:nvPr/>
          </p:nvSpPr>
          <p:spPr>
            <a:xfrm>
              <a:off x="2552466" y="4564534"/>
              <a:ext cx="98446" cy="159222"/>
            </a:xfrm>
            <a:custGeom>
              <a:avLst/>
              <a:gdLst/>
              <a:ahLst/>
              <a:cxnLst/>
              <a:rect l="l" t="t" r="r" b="b"/>
              <a:pathLst>
                <a:path w="2190" h="3542" extrusionOk="0">
                  <a:moveTo>
                    <a:pt x="183" y="0"/>
                  </a:moveTo>
                  <a:cubicBezTo>
                    <a:pt x="1" y="0"/>
                    <a:pt x="1" y="304"/>
                    <a:pt x="183" y="304"/>
                  </a:cubicBezTo>
                  <a:lnTo>
                    <a:pt x="335" y="304"/>
                  </a:lnTo>
                  <a:cubicBezTo>
                    <a:pt x="517" y="335"/>
                    <a:pt x="669" y="396"/>
                    <a:pt x="791" y="456"/>
                  </a:cubicBezTo>
                  <a:cubicBezTo>
                    <a:pt x="1308" y="730"/>
                    <a:pt x="1612" y="1216"/>
                    <a:pt x="1733" y="1733"/>
                  </a:cubicBezTo>
                  <a:cubicBezTo>
                    <a:pt x="1885" y="2280"/>
                    <a:pt x="1885" y="2858"/>
                    <a:pt x="1824" y="3405"/>
                  </a:cubicBezTo>
                  <a:cubicBezTo>
                    <a:pt x="1809" y="3496"/>
                    <a:pt x="1878" y="3542"/>
                    <a:pt x="1950" y="3542"/>
                  </a:cubicBezTo>
                  <a:cubicBezTo>
                    <a:pt x="2022" y="3542"/>
                    <a:pt x="2098" y="3496"/>
                    <a:pt x="2098" y="3405"/>
                  </a:cubicBezTo>
                  <a:cubicBezTo>
                    <a:pt x="2189" y="2554"/>
                    <a:pt x="2159" y="1551"/>
                    <a:pt x="1612" y="821"/>
                  </a:cubicBezTo>
                  <a:cubicBezTo>
                    <a:pt x="1338" y="426"/>
                    <a:pt x="943" y="152"/>
                    <a:pt x="487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7" name="Google Shape;2997;p74"/>
            <p:cNvSpPr/>
            <p:nvPr/>
          </p:nvSpPr>
          <p:spPr>
            <a:xfrm>
              <a:off x="2634459" y="4549520"/>
              <a:ext cx="84735" cy="161919"/>
            </a:xfrm>
            <a:custGeom>
              <a:avLst/>
              <a:gdLst/>
              <a:ahLst/>
              <a:cxnLst/>
              <a:rect l="l" t="t" r="r" b="b"/>
              <a:pathLst>
                <a:path w="1885" h="3602" extrusionOk="0">
                  <a:moveTo>
                    <a:pt x="183" y="0"/>
                  </a:moveTo>
                  <a:cubicBezTo>
                    <a:pt x="0" y="31"/>
                    <a:pt x="0" y="304"/>
                    <a:pt x="183" y="304"/>
                  </a:cubicBezTo>
                  <a:lnTo>
                    <a:pt x="304" y="304"/>
                  </a:lnTo>
                  <a:cubicBezTo>
                    <a:pt x="456" y="334"/>
                    <a:pt x="548" y="365"/>
                    <a:pt x="669" y="426"/>
                  </a:cubicBezTo>
                  <a:cubicBezTo>
                    <a:pt x="1095" y="699"/>
                    <a:pt x="1338" y="1246"/>
                    <a:pt x="1429" y="1733"/>
                  </a:cubicBezTo>
                  <a:cubicBezTo>
                    <a:pt x="1581" y="2280"/>
                    <a:pt x="1581" y="2888"/>
                    <a:pt x="1551" y="3465"/>
                  </a:cubicBezTo>
                  <a:cubicBezTo>
                    <a:pt x="1551" y="3556"/>
                    <a:pt x="1619" y="3602"/>
                    <a:pt x="1687" y="3602"/>
                  </a:cubicBezTo>
                  <a:cubicBezTo>
                    <a:pt x="1756" y="3602"/>
                    <a:pt x="1824" y="3556"/>
                    <a:pt x="1824" y="3465"/>
                  </a:cubicBezTo>
                  <a:cubicBezTo>
                    <a:pt x="1885" y="2584"/>
                    <a:pt x="1855" y="1550"/>
                    <a:pt x="1368" y="760"/>
                  </a:cubicBezTo>
                  <a:cubicBezTo>
                    <a:pt x="1155" y="426"/>
                    <a:pt x="852" y="122"/>
                    <a:pt x="426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8" name="Google Shape;2998;p74"/>
            <p:cNvSpPr/>
            <p:nvPr/>
          </p:nvSpPr>
          <p:spPr>
            <a:xfrm>
              <a:off x="2711643" y="4535450"/>
              <a:ext cx="84106" cy="162368"/>
            </a:xfrm>
            <a:custGeom>
              <a:avLst/>
              <a:gdLst/>
              <a:ahLst/>
              <a:cxnLst/>
              <a:rect l="l" t="t" r="r" b="b"/>
              <a:pathLst>
                <a:path w="1871" h="3612" extrusionOk="0">
                  <a:moveTo>
                    <a:pt x="178" y="0"/>
                  </a:moveTo>
                  <a:cubicBezTo>
                    <a:pt x="36" y="0"/>
                    <a:pt x="1" y="228"/>
                    <a:pt x="138" y="283"/>
                  </a:cubicBezTo>
                  <a:cubicBezTo>
                    <a:pt x="122" y="268"/>
                    <a:pt x="115" y="260"/>
                    <a:pt x="119" y="260"/>
                  </a:cubicBezTo>
                  <a:lnTo>
                    <a:pt x="119" y="260"/>
                  </a:lnTo>
                  <a:cubicBezTo>
                    <a:pt x="122" y="260"/>
                    <a:pt x="138" y="268"/>
                    <a:pt x="168" y="283"/>
                  </a:cubicBezTo>
                  <a:cubicBezTo>
                    <a:pt x="198" y="313"/>
                    <a:pt x="229" y="313"/>
                    <a:pt x="259" y="344"/>
                  </a:cubicBezTo>
                  <a:cubicBezTo>
                    <a:pt x="381" y="435"/>
                    <a:pt x="502" y="526"/>
                    <a:pt x="624" y="617"/>
                  </a:cubicBezTo>
                  <a:cubicBezTo>
                    <a:pt x="1019" y="982"/>
                    <a:pt x="1262" y="1499"/>
                    <a:pt x="1414" y="2015"/>
                  </a:cubicBezTo>
                  <a:cubicBezTo>
                    <a:pt x="1536" y="2502"/>
                    <a:pt x="1566" y="2988"/>
                    <a:pt x="1566" y="3474"/>
                  </a:cubicBezTo>
                  <a:cubicBezTo>
                    <a:pt x="1566" y="3565"/>
                    <a:pt x="1635" y="3611"/>
                    <a:pt x="1703" y="3611"/>
                  </a:cubicBezTo>
                  <a:cubicBezTo>
                    <a:pt x="1771" y="3611"/>
                    <a:pt x="1840" y="3565"/>
                    <a:pt x="1840" y="3474"/>
                  </a:cubicBezTo>
                  <a:cubicBezTo>
                    <a:pt x="1870" y="2258"/>
                    <a:pt x="1566" y="830"/>
                    <a:pt x="442" y="131"/>
                  </a:cubicBezTo>
                  <a:cubicBezTo>
                    <a:pt x="381" y="70"/>
                    <a:pt x="290" y="40"/>
                    <a:pt x="229" y="9"/>
                  </a:cubicBezTo>
                  <a:cubicBezTo>
                    <a:pt x="211" y="3"/>
                    <a:pt x="194" y="0"/>
                    <a:pt x="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9" name="Google Shape;2999;p74"/>
            <p:cNvSpPr/>
            <p:nvPr/>
          </p:nvSpPr>
          <p:spPr>
            <a:xfrm>
              <a:off x="2534710" y="4005235"/>
              <a:ext cx="28725" cy="9710"/>
            </a:xfrm>
            <a:custGeom>
              <a:avLst/>
              <a:gdLst/>
              <a:ahLst/>
              <a:cxnLst/>
              <a:rect l="l" t="t" r="r" b="b"/>
              <a:pathLst>
                <a:path w="639" h="216" extrusionOk="0">
                  <a:moveTo>
                    <a:pt x="164" y="1"/>
                  </a:moveTo>
                  <a:cubicBezTo>
                    <a:pt x="69" y="1"/>
                    <a:pt x="1" y="11"/>
                    <a:pt x="1" y="11"/>
                  </a:cubicBezTo>
                  <a:cubicBezTo>
                    <a:pt x="1" y="11"/>
                    <a:pt x="172" y="216"/>
                    <a:pt x="398" y="216"/>
                  </a:cubicBezTo>
                  <a:cubicBezTo>
                    <a:pt x="474" y="216"/>
                    <a:pt x="555" y="193"/>
                    <a:pt x="639" y="132"/>
                  </a:cubicBezTo>
                  <a:cubicBezTo>
                    <a:pt x="511" y="23"/>
                    <a:pt x="307" y="1"/>
                    <a:pt x="16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0" name="Google Shape;3000;p74"/>
            <p:cNvSpPr/>
            <p:nvPr/>
          </p:nvSpPr>
          <p:spPr>
            <a:xfrm>
              <a:off x="2284684" y="3755659"/>
              <a:ext cx="336155" cy="337503"/>
            </a:xfrm>
            <a:custGeom>
              <a:avLst/>
              <a:gdLst/>
              <a:ahLst/>
              <a:cxnLst/>
              <a:rect l="l" t="t" r="r" b="b"/>
              <a:pathLst>
                <a:path w="7478" h="7508" extrusionOk="0">
                  <a:moveTo>
                    <a:pt x="3739" y="0"/>
                  </a:moveTo>
                  <a:cubicBezTo>
                    <a:pt x="1672" y="0"/>
                    <a:pt x="0" y="1672"/>
                    <a:pt x="0" y="3739"/>
                  </a:cubicBezTo>
                  <a:cubicBezTo>
                    <a:pt x="0" y="5836"/>
                    <a:pt x="1672" y="7508"/>
                    <a:pt x="3739" y="7508"/>
                  </a:cubicBezTo>
                  <a:cubicBezTo>
                    <a:pt x="5806" y="7508"/>
                    <a:pt x="7477" y="5836"/>
                    <a:pt x="7477" y="3739"/>
                  </a:cubicBezTo>
                  <a:cubicBezTo>
                    <a:pt x="7477" y="1672"/>
                    <a:pt x="5806" y="0"/>
                    <a:pt x="37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1" name="Google Shape;3001;p74"/>
            <p:cNvSpPr/>
            <p:nvPr/>
          </p:nvSpPr>
          <p:spPr>
            <a:xfrm>
              <a:off x="2369374" y="3337556"/>
              <a:ext cx="1645172" cy="561592"/>
            </a:xfrm>
            <a:custGeom>
              <a:avLst/>
              <a:gdLst/>
              <a:ahLst/>
              <a:cxnLst/>
              <a:rect l="l" t="t" r="r" b="b"/>
              <a:pathLst>
                <a:path w="36598" h="12493" fill="none" extrusionOk="0">
                  <a:moveTo>
                    <a:pt x="1" y="12493"/>
                  </a:moveTo>
                  <a:lnTo>
                    <a:pt x="36597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2" name="Google Shape;3002;p74"/>
            <p:cNvSpPr/>
            <p:nvPr/>
          </p:nvSpPr>
          <p:spPr>
            <a:xfrm>
              <a:off x="2372116" y="3362145"/>
              <a:ext cx="1651959" cy="562985"/>
            </a:xfrm>
            <a:custGeom>
              <a:avLst/>
              <a:gdLst/>
              <a:ahLst/>
              <a:cxnLst/>
              <a:rect l="l" t="t" r="r" b="b"/>
              <a:pathLst>
                <a:path w="36749" h="12524" fill="none" extrusionOk="0">
                  <a:moveTo>
                    <a:pt x="0" y="12523"/>
                  </a:moveTo>
                  <a:lnTo>
                    <a:pt x="3674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3" name="Google Shape;3003;p74"/>
            <p:cNvSpPr/>
            <p:nvPr/>
          </p:nvSpPr>
          <p:spPr>
            <a:xfrm>
              <a:off x="2376207" y="3388082"/>
              <a:ext cx="1665625" cy="568469"/>
            </a:xfrm>
            <a:custGeom>
              <a:avLst/>
              <a:gdLst/>
              <a:ahLst/>
              <a:cxnLst/>
              <a:rect l="l" t="t" r="r" b="b"/>
              <a:pathLst>
                <a:path w="37053" h="12646" fill="none" extrusionOk="0">
                  <a:moveTo>
                    <a:pt x="1" y="12645"/>
                  </a:moveTo>
                  <a:lnTo>
                    <a:pt x="37053" y="1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4" name="Google Shape;3004;p74"/>
            <p:cNvSpPr/>
            <p:nvPr/>
          </p:nvSpPr>
          <p:spPr>
            <a:xfrm>
              <a:off x="2223189" y="340997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5" name="Google Shape;3005;p74"/>
            <p:cNvSpPr/>
            <p:nvPr/>
          </p:nvSpPr>
          <p:spPr>
            <a:xfrm>
              <a:off x="2232764" y="3434563"/>
              <a:ext cx="1825476" cy="623087"/>
            </a:xfrm>
            <a:custGeom>
              <a:avLst/>
              <a:gdLst/>
              <a:ahLst/>
              <a:cxnLst/>
              <a:rect l="l" t="t" r="r" b="b"/>
              <a:pathLst>
                <a:path w="40609" h="13861" fill="none" extrusionOk="0">
                  <a:moveTo>
                    <a:pt x="0" y="13861"/>
                  </a:moveTo>
                  <a:lnTo>
                    <a:pt x="4060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6" name="Google Shape;3006;p74"/>
            <p:cNvSpPr/>
            <p:nvPr/>
          </p:nvSpPr>
          <p:spPr>
            <a:xfrm>
              <a:off x="2246429" y="346189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8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7" name="Google Shape;3007;p74"/>
            <p:cNvSpPr/>
            <p:nvPr/>
          </p:nvSpPr>
          <p:spPr>
            <a:xfrm>
              <a:off x="3465226" y="3369966"/>
              <a:ext cx="556961" cy="366992"/>
            </a:xfrm>
            <a:custGeom>
              <a:avLst/>
              <a:gdLst/>
              <a:ahLst/>
              <a:cxnLst/>
              <a:rect l="l" t="t" r="r" b="b"/>
              <a:pathLst>
                <a:path w="12390" h="8164" extrusionOk="0">
                  <a:moveTo>
                    <a:pt x="11298" y="0"/>
                  </a:moveTo>
                  <a:cubicBezTo>
                    <a:pt x="11272" y="0"/>
                    <a:pt x="11244" y="3"/>
                    <a:pt x="11216" y="9"/>
                  </a:cubicBezTo>
                  <a:cubicBezTo>
                    <a:pt x="9970" y="252"/>
                    <a:pt x="9939" y="3626"/>
                    <a:pt x="9939" y="3626"/>
                  </a:cubicBezTo>
                  <a:lnTo>
                    <a:pt x="7781" y="4386"/>
                  </a:lnTo>
                  <a:cubicBezTo>
                    <a:pt x="7781" y="4386"/>
                    <a:pt x="5748" y="614"/>
                    <a:pt x="5047" y="614"/>
                  </a:cubicBezTo>
                  <a:cubicBezTo>
                    <a:pt x="5036" y="614"/>
                    <a:pt x="5026" y="615"/>
                    <a:pt x="5015" y="617"/>
                  </a:cubicBezTo>
                  <a:cubicBezTo>
                    <a:pt x="4347" y="738"/>
                    <a:pt x="4590" y="2471"/>
                    <a:pt x="4590" y="2471"/>
                  </a:cubicBezTo>
                  <a:cubicBezTo>
                    <a:pt x="4590" y="2471"/>
                    <a:pt x="4192" y="1304"/>
                    <a:pt x="3802" y="1304"/>
                  </a:cubicBezTo>
                  <a:cubicBezTo>
                    <a:pt x="3760" y="1304"/>
                    <a:pt x="3719" y="1317"/>
                    <a:pt x="3678" y="1346"/>
                  </a:cubicBezTo>
                  <a:cubicBezTo>
                    <a:pt x="3252" y="1650"/>
                    <a:pt x="4043" y="3626"/>
                    <a:pt x="4043" y="3626"/>
                  </a:cubicBezTo>
                  <a:cubicBezTo>
                    <a:pt x="4043" y="3626"/>
                    <a:pt x="3525" y="2549"/>
                    <a:pt x="3088" y="2549"/>
                  </a:cubicBezTo>
                  <a:cubicBezTo>
                    <a:pt x="2995" y="2549"/>
                    <a:pt x="2906" y="2597"/>
                    <a:pt x="2827" y="2714"/>
                  </a:cubicBezTo>
                  <a:cubicBezTo>
                    <a:pt x="2340" y="3383"/>
                    <a:pt x="4043" y="5662"/>
                    <a:pt x="4043" y="5662"/>
                  </a:cubicBezTo>
                  <a:cubicBezTo>
                    <a:pt x="4043" y="5662"/>
                    <a:pt x="1550" y="6513"/>
                    <a:pt x="0" y="7061"/>
                  </a:cubicBezTo>
                  <a:cubicBezTo>
                    <a:pt x="1854" y="7861"/>
                    <a:pt x="3414" y="8164"/>
                    <a:pt x="4695" y="8164"/>
                  </a:cubicBezTo>
                  <a:cubicBezTo>
                    <a:pt x="7886" y="8164"/>
                    <a:pt x="9344" y="6287"/>
                    <a:pt x="9301" y="5571"/>
                  </a:cubicBezTo>
                  <a:lnTo>
                    <a:pt x="9301" y="5571"/>
                  </a:lnTo>
                  <a:cubicBezTo>
                    <a:pt x="9346" y="5579"/>
                    <a:pt x="9394" y="5583"/>
                    <a:pt x="9446" y="5583"/>
                  </a:cubicBezTo>
                  <a:cubicBezTo>
                    <a:pt x="10170" y="5583"/>
                    <a:pt x="11520" y="4842"/>
                    <a:pt x="11520" y="4842"/>
                  </a:cubicBezTo>
                  <a:cubicBezTo>
                    <a:pt x="11520" y="4842"/>
                    <a:pt x="12390" y="0"/>
                    <a:pt x="11298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8" name="Google Shape;3008;p74"/>
            <p:cNvSpPr/>
            <p:nvPr/>
          </p:nvSpPr>
          <p:spPr>
            <a:xfrm>
              <a:off x="2232764" y="3734306"/>
              <a:ext cx="500097" cy="466517"/>
            </a:xfrm>
            <a:custGeom>
              <a:avLst/>
              <a:gdLst/>
              <a:ahLst/>
              <a:cxnLst/>
              <a:rect l="l" t="t" r="r" b="b"/>
              <a:pathLst>
                <a:path w="11125" h="10378" extrusionOk="0">
                  <a:moveTo>
                    <a:pt x="8052" y="0"/>
                  </a:moveTo>
                  <a:cubicBezTo>
                    <a:pt x="7976" y="0"/>
                    <a:pt x="7904" y="35"/>
                    <a:pt x="7842" y="111"/>
                  </a:cubicBezTo>
                  <a:cubicBezTo>
                    <a:pt x="7442" y="605"/>
                    <a:pt x="6457" y="881"/>
                    <a:pt x="5256" y="881"/>
                  </a:cubicBezTo>
                  <a:cubicBezTo>
                    <a:pt x="4908" y="881"/>
                    <a:pt x="4541" y="858"/>
                    <a:pt x="4164" y="810"/>
                  </a:cubicBezTo>
                  <a:cubicBezTo>
                    <a:pt x="4069" y="796"/>
                    <a:pt x="3977" y="789"/>
                    <a:pt x="3889" y="789"/>
                  </a:cubicBezTo>
                  <a:cubicBezTo>
                    <a:pt x="2442" y="789"/>
                    <a:pt x="2037" y="2573"/>
                    <a:pt x="2037" y="2573"/>
                  </a:cubicBezTo>
                  <a:lnTo>
                    <a:pt x="517" y="2177"/>
                  </a:lnTo>
                  <a:lnTo>
                    <a:pt x="0" y="6646"/>
                  </a:lnTo>
                  <a:cubicBezTo>
                    <a:pt x="0" y="6646"/>
                    <a:pt x="2432" y="7010"/>
                    <a:pt x="3526" y="7010"/>
                  </a:cubicBezTo>
                  <a:cubicBezTo>
                    <a:pt x="3999" y="9662"/>
                    <a:pt x="5377" y="10377"/>
                    <a:pt x="6336" y="10377"/>
                  </a:cubicBezTo>
                  <a:cubicBezTo>
                    <a:pt x="6608" y="10377"/>
                    <a:pt x="6847" y="10320"/>
                    <a:pt x="7021" y="10232"/>
                  </a:cubicBezTo>
                  <a:cubicBezTo>
                    <a:pt x="7812" y="9837"/>
                    <a:pt x="7021" y="9260"/>
                    <a:pt x="6262" y="8226"/>
                  </a:cubicBezTo>
                  <a:lnTo>
                    <a:pt x="6262" y="8226"/>
                  </a:lnTo>
                  <a:cubicBezTo>
                    <a:pt x="7322" y="8370"/>
                    <a:pt x="8112" y="8438"/>
                    <a:pt x="8707" y="8438"/>
                  </a:cubicBezTo>
                  <a:cubicBezTo>
                    <a:pt x="10498" y="8438"/>
                    <a:pt x="10509" y="7817"/>
                    <a:pt x="10760" y="6767"/>
                  </a:cubicBezTo>
                  <a:cubicBezTo>
                    <a:pt x="11125" y="5399"/>
                    <a:pt x="9909" y="4123"/>
                    <a:pt x="7508" y="2573"/>
                  </a:cubicBezTo>
                  <a:cubicBezTo>
                    <a:pt x="9382" y="1876"/>
                    <a:pt x="8614" y="0"/>
                    <a:pt x="8052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9" name="Google Shape;3009;p74"/>
            <p:cNvSpPr/>
            <p:nvPr/>
          </p:nvSpPr>
          <p:spPr>
            <a:xfrm>
              <a:off x="2597553" y="4017507"/>
              <a:ext cx="116202" cy="36052"/>
            </a:xfrm>
            <a:custGeom>
              <a:avLst/>
              <a:gdLst/>
              <a:ahLst/>
              <a:cxnLst/>
              <a:rect l="l" t="t" r="r" b="b"/>
              <a:pathLst>
                <a:path w="2585" h="802" extrusionOk="0">
                  <a:moveTo>
                    <a:pt x="225" y="0"/>
                  </a:moveTo>
                  <a:cubicBezTo>
                    <a:pt x="150" y="0"/>
                    <a:pt x="75" y="4"/>
                    <a:pt x="1" y="11"/>
                  </a:cubicBezTo>
                  <a:lnTo>
                    <a:pt x="2584" y="802"/>
                  </a:lnTo>
                  <a:cubicBezTo>
                    <a:pt x="2584" y="802"/>
                    <a:pt x="1355" y="0"/>
                    <a:pt x="22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0" name="Google Shape;3010;p74"/>
            <p:cNvSpPr/>
            <p:nvPr/>
          </p:nvSpPr>
          <p:spPr>
            <a:xfrm>
              <a:off x="4011759" y="3221398"/>
              <a:ext cx="84735" cy="118944"/>
            </a:xfrm>
            <a:custGeom>
              <a:avLst/>
              <a:gdLst/>
              <a:ahLst/>
              <a:cxnLst/>
              <a:rect l="l" t="t" r="r" b="b"/>
              <a:pathLst>
                <a:path w="1885" h="2646" extrusionOk="0">
                  <a:moveTo>
                    <a:pt x="1885" y="1"/>
                  </a:moveTo>
                  <a:lnTo>
                    <a:pt x="1642" y="61"/>
                  </a:lnTo>
                  <a:lnTo>
                    <a:pt x="0" y="2523"/>
                  </a:lnTo>
                  <a:lnTo>
                    <a:pt x="122" y="2645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1" name="Google Shape;3011;p74"/>
            <p:cNvSpPr/>
            <p:nvPr/>
          </p:nvSpPr>
          <p:spPr>
            <a:xfrm>
              <a:off x="4021334" y="3174962"/>
              <a:ext cx="203590" cy="189969"/>
            </a:xfrm>
            <a:custGeom>
              <a:avLst/>
              <a:gdLst/>
              <a:ahLst/>
              <a:cxnLst/>
              <a:rect l="l" t="t" r="r" b="b"/>
              <a:pathLst>
                <a:path w="4529" h="4226" extrusionOk="0">
                  <a:moveTo>
                    <a:pt x="4529" y="0"/>
                  </a:moveTo>
                  <a:lnTo>
                    <a:pt x="4255" y="122"/>
                  </a:lnTo>
                  <a:lnTo>
                    <a:pt x="0" y="4104"/>
                  </a:lnTo>
                  <a:lnTo>
                    <a:pt x="122" y="4225"/>
                  </a:lnTo>
                  <a:lnTo>
                    <a:pt x="4529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2" name="Google Shape;3012;p74"/>
            <p:cNvSpPr/>
            <p:nvPr/>
          </p:nvSpPr>
          <p:spPr>
            <a:xfrm>
              <a:off x="4039090" y="3127133"/>
              <a:ext cx="321141" cy="263736"/>
            </a:xfrm>
            <a:custGeom>
              <a:avLst/>
              <a:gdLst/>
              <a:ahLst/>
              <a:cxnLst/>
              <a:rect l="l" t="t" r="r" b="b"/>
              <a:pathLst>
                <a:path w="7144" h="5867" extrusionOk="0">
                  <a:moveTo>
                    <a:pt x="7143" y="0"/>
                  </a:moveTo>
                  <a:lnTo>
                    <a:pt x="6839" y="122"/>
                  </a:lnTo>
                  <a:lnTo>
                    <a:pt x="0" y="5715"/>
                  </a:lnTo>
                  <a:lnTo>
                    <a:pt x="122" y="5867"/>
                  </a:lnTo>
                  <a:lnTo>
                    <a:pt x="7143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3" name="Google Shape;3013;p74"/>
            <p:cNvSpPr/>
            <p:nvPr/>
          </p:nvSpPr>
          <p:spPr>
            <a:xfrm>
              <a:off x="4047271" y="3404490"/>
              <a:ext cx="482385" cy="9620"/>
            </a:xfrm>
            <a:custGeom>
              <a:avLst/>
              <a:gdLst/>
              <a:ahLst/>
              <a:cxnLst/>
              <a:rect l="l" t="t" r="r" b="b"/>
              <a:pathLst>
                <a:path w="10731" h="214" extrusionOk="0">
                  <a:moveTo>
                    <a:pt x="10730" y="1"/>
                  </a:moveTo>
                  <a:lnTo>
                    <a:pt x="1" y="31"/>
                  </a:lnTo>
                  <a:lnTo>
                    <a:pt x="1" y="213"/>
                  </a:lnTo>
                  <a:lnTo>
                    <a:pt x="10396" y="92"/>
                  </a:lnTo>
                  <a:lnTo>
                    <a:pt x="10730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4" name="Google Shape;3014;p74"/>
            <p:cNvSpPr/>
            <p:nvPr/>
          </p:nvSpPr>
          <p:spPr>
            <a:xfrm>
              <a:off x="4058195" y="3430472"/>
              <a:ext cx="344381" cy="16408"/>
            </a:xfrm>
            <a:custGeom>
              <a:avLst/>
              <a:gdLst/>
              <a:ahLst/>
              <a:cxnLst/>
              <a:rect l="l" t="t" r="r" b="b"/>
              <a:pathLst>
                <a:path w="7661" h="365" extrusionOk="0">
                  <a:moveTo>
                    <a:pt x="1" y="0"/>
                  </a:moveTo>
                  <a:lnTo>
                    <a:pt x="1" y="183"/>
                  </a:lnTo>
                  <a:lnTo>
                    <a:pt x="7296" y="365"/>
                  </a:lnTo>
                  <a:lnTo>
                    <a:pt x="7660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5" name="Google Shape;3015;p74"/>
            <p:cNvSpPr/>
            <p:nvPr/>
          </p:nvSpPr>
          <p:spPr>
            <a:xfrm>
              <a:off x="4070512" y="3457804"/>
              <a:ext cx="189969" cy="30073"/>
            </a:xfrm>
            <a:custGeom>
              <a:avLst/>
              <a:gdLst/>
              <a:ahLst/>
              <a:cxnLst/>
              <a:rect l="l" t="t" r="r" b="b"/>
              <a:pathLst>
                <a:path w="4226" h="669" extrusionOk="0">
                  <a:moveTo>
                    <a:pt x="31" y="0"/>
                  </a:moveTo>
                  <a:lnTo>
                    <a:pt x="0" y="182"/>
                  </a:lnTo>
                  <a:lnTo>
                    <a:pt x="3891" y="669"/>
                  </a:lnTo>
                  <a:lnTo>
                    <a:pt x="4225" y="57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6" name="Google Shape;3016;p74"/>
            <p:cNvSpPr/>
            <p:nvPr/>
          </p:nvSpPr>
          <p:spPr>
            <a:xfrm>
              <a:off x="3366825" y="3543843"/>
              <a:ext cx="54707" cy="157199"/>
            </a:xfrm>
            <a:custGeom>
              <a:avLst/>
              <a:gdLst/>
              <a:ahLst/>
              <a:cxnLst/>
              <a:rect l="l" t="t" r="r" b="b"/>
              <a:pathLst>
                <a:path w="1217" h="3497" fill="none" extrusionOk="0">
                  <a:moveTo>
                    <a:pt x="1" y="1"/>
                  </a:moveTo>
                  <a:lnTo>
                    <a:pt x="1216" y="349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7" name="Google Shape;3017;p74"/>
            <p:cNvSpPr/>
            <p:nvPr/>
          </p:nvSpPr>
          <p:spPr>
            <a:xfrm>
              <a:off x="3174159" y="3606731"/>
              <a:ext cx="56056" cy="159896"/>
            </a:xfrm>
            <a:custGeom>
              <a:avLst/>
              <a:gdLst/>
              <a:ahLst/>
              <a:cxnLst/>
              <a:rect l="l" t="t" r="r" b="b"/>
              <a:pathLst>
                <a:path w="1247" h="3557" fill="none" extrusionOk="0">
                  <a:moveTo>
                    <a:pt x="1" y="0"/>
                  </a:moveTo>
                  <a:lnTo>
                    <a:pt x="1247" y="355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8" name="Google Shape;3018;p74"/>
            <p:cNvSpPr/>
            <p:nvPr/>
          </p:nvSpPr>
          <p:spPr>
            <a:xfrm>
              <a:off x="3537600" y="3486483"/>
              <a:ext cx="56101" cy="154457"/>
            </a:xfrm>
            <a:custGeom>
              <a:avLst/>
              <a:gdLst/>
              <a:ahLst/>
              <a:cxnLst/>
              <a:rect l="l" t="t" r="r" b="b"/>
              <a:pathLst>
                <a:path w="1248" h="3436" fill="none" extrusionOk="0">
                  <a:moveTo>
                    <a:pt x="1" y="0"/>
                  </a:moveTo>
                  <a:lnTo>
                    <a:pt x="1247" y="3435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9" name="Google Shape;3019;p74"/>
            <p:cNvSpPr/>
            <p:nvPr/>
          </p:nvSpPr>
          <p:spPr>
            <a:xfrm>
              <a:off x="3782186" y="3404490"/>
              <a:ext cx="56056" cy="155805"/>
            </a:xfrm>
            <a:custGeom>
              <a:avLst/>
              <a:gdLst/>
              <a:ahLst/>
              <a:cxnLst/>
              <a:rect l="l" t="t" r="r" b="b"/>
              <a:pathLst>
                <a:path w="1247" h="3466" fill="none" extrusionOk="0">
                  <a:moveTo>
                    <a:pt x="1" y="1"/>
                  </a:moveTo>
                  <a:lnTo>
                    <a:pt x="1247" y="346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0" name="Google Shape;3020;p74"/>
            <p:cNvSpPr/>
            <p:nvPr/>
          </p:nvSpPr>
          <p:spPr>
            <a:xfrm>
              <a:off x="2985628" y="3670923"/>
              <a:ext cx="57404" cy="161290"/>
            </a:xfrm>
            <a:custGeom>
              <a:avLst/>
              <a:gdLst/>
              <a:ahLst/>
              <a:cxnLst/>
              <a:rect l="l" t="t" r="r" b="b"/>
              <a:pathLst>
                <a:path w="1277" h="3588" fill="none" extrusionOk="0">
                  <a:moveTo>
                    <a:pt x="0" y="1"/>
                  </a:moveTo>
                  <a:lnTo>
                    <a:pt x="1277" y="3587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1" name="Google Shape;3021;p74"/>
            <p:cNvSpPr/>
            <p:nvPr/>
          </p:nvSpPr>
          <p:spPr>
            <a:xfrm>
              <a:off x="2157603" y="3883369"/>
              <a:ext cx="116157" cy="243822"/>
            </a:xfrm>
            <a:custGeom>
              <a:avLst/>
              <a:gdLst/>
              <a:ahLst/>
              <a:cxnLst/>
              <a:rect l="l" t="t" r="r" b="b"/>
              <a:pathLst>
                <a:path w="2584" h="5424" extrusionOk="0">
                  <a:moveTo>
                    <a:pt x="522" y="1"/>
                  </a:moveTo>
                  <a:cubicBezTo>
                    <a:pt x="480" y="1"/>
                    <a:pt x="437" y="6"/>
                    <a:pt x="395" y="16"/>
                  </a:cubicBezTo>
                  <a:cubicBezTo>
                    <a:pt x="152" y="108"/>
                    <a:pt x="0" y="381"/>
                    <a:pt x="92" y="624"/>
                  </a:cubicBezTo>
                  <a:lnTo>
                    <a:pt x="1611" y="5093"/>
                  </a:lnTo>
                  <a:cubicBezTo>
                    <a:pt x="1684" y="5287"/>
                    <a:pt x="1874" y="5423"/>
                    <a:pt x="2071" y="5423"/>
                  </a:cubicBezTo>
                  <a:cubicBezTo>
                    <a:pt x="2121" y="5423"/>
                    <a:pt x="2171" y="5415"/>
                    <a:pt x="2219" y="5396"/>
                  </a:cubicBezTo>
                  <a:cubicBezTo>
                    <a:pt x="2462" y="5305"/>
                    <a:pt x="2584" y="5032"/>
                    <a:pt x="2493" y="4789"/>
                  </a:cubicBezTo>
                  <a:lnTo>
                    <a:pt x="973" y="320"/>
                  </a:lnTo>
                  <a:cubicBezTo>
                    <a:pt x="923" y="119"/>
                    <a:pt x="726" y="1"/>
                    <a:pt x="522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2" name="Google Shape;3022;p74"/>
            <p:cNvSpPr/>
            <p:nvPr/>
          </p:nvSpPr>
          <p:spPr>
            <a:xfrm>
              <a:off x="1944438" y="3700997"/>
              <a:ext cx="271963" cy="310217"/>
            </a:xfrm>
            <a:custGeom>
              <a:avLst/>
              <a:gdLst/>
              <a:ahLst/>
              <a:cxnLst/>
              <a:rect l="l" t="t" r="r" b="b"/>
              <a:pathLst>
                <a:path w="6050" h="6901" extrusionOk="0">
                  <a:moveTo>
                    <a:pt x="3982" y="0"/>
                  </a:moveTo>
                  <a:cubicBezTo>
                    <a:pt x="1581" y="1004"/>
                    <a:pt x="487" y="3466"/>
                    <a:pt x="1" y="4985"/>
                  </a:cubicBezTo>
                  <a:cubicBezTo>
                    <a:pt x="1642" y="5928"/>
                    <a:pt x="3192" y="6536"/>
                    <a:pt x="4469" y="6900"/>
                  </a:cubicBezTo>
                  <a:cubicBezTo>
                    <a:pt x="4469" y="5806"/>
                    <a:pt x="4682" y="3739"/>
                    <a:pt x="6049" y="2037"/>
                  </a:cubicBezTo>
                  <a:lnTo>
                    <a:pt x="3982" y="0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3" name="Google Shape;3023;p74"/>
            <p:cNvSpPr/>
            <p:nvPr/>
          </p:nvSpPr>
          <p:spPr>
            <a:xfrm>
              <a:off x="1948525" y="3094550"/>
              <a:ext cx="413996" cy="259421"/>
            </a:xfrm>
            <a:custGeom>
              <a:avLst/>
              <a:gdLst/>
              <a:ahLst/>
              <a:cxnLst/>
              <a:rect l="l" t="t" r="r" b="b"/>
              <a:pathLst>
                <a:path w="9971" h="5771" extrusionOk="0">
                  <a:moveTo>
                    <a:pt x="5828" y="1"/>
                  </a:moveTo>
                  <a:cubicBezTo>
                    <a:pt x="4124" y="1"/>
                    <a:pt x="2028" y="576"/>
                    <a:pt x="1" y="1546"/>
                  </a:cubicBezTo>
                  <a:cubicBezTo>
                    <a:pt x="2372" y="1546"/>
                    <a:pt x="6384" y="2124"/>
                    <a:pt x="7691" y="5771"/>
                  </a:cubicBezTo>
                  <a:cubicBezTo>
                    <a:pt x="9150" y="4130"/>
                    <a:pt x="9971" y="2367"/>
                    <a:pt x="8816" y="1060"/>
                  </a:cubicBezTo>
                  <a:cubicBezTo>
                    <a:pt x="8175" y="328"/>
                    <a:pt x="7113" y="1"/>
                    <a:pt x="582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4" name="Google Shape;3024;p74"/>
            <p:cNvSpPr/>
            <p:nvPr/>
          </p:nvSpPr>
          <p:spPr>
            <a:xfrm>
              <a:off x="2145286" y="3792520"/>
              <a:ext cx="129868" cy="247374"/>
            </a:xfrm>
            <a:custGeom>
              <a:avLst/>
              <a:gdLst/>
              <a:ahLst/>
              <a:cxnLst/>
              <a:rect l="l" t="t" r="r" b="b"/>
              <a:pathLst>
                <a:path w="2889" h="5503" extrusionOk="0">
                  <a:moveTo>
                    <a:pt x="1581" y="1"/>
                  </a:moveTo>
                  <a:cubicBezTo>
                    <a:pt x="214" y="1703"/>
                    <a:pt x="1" y="3770"/>
                    <a:pt x="1" y="4864"/>
                  </a:cubicBezTo>
                  <a:cubicBezTo>
                    <a:pt x="1733" y="5381"/>
                    <a:pt x="2888" y="5503"/>
                    <a:pt x="2888" y="5503"/>
                  </a:cubicBezTo>
                  <a:lnTo>
                    <a:pt x="2888" y="1004"/>
                  </a:lnTo>
                  <a:lnTo>
                    <a:pt x="1581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5" name="Google Shape;3025;p74"/>
            <p:cNvSpPr/>
            <p:nvPr/>
          </p:nvSpPr>
          <p:spPr>
            <a:xfrm>
              <a:off x="1729925" y="3164039"/>
              <a:ext cx="564334" cy="303339"/>
            </a:xfrm>
            <a:custGeom>
              <a:avLst/>
              <a:gdLst/>
              <a:ahLst/>
              <a:cxnLst/>
              <a:rect l="l" t="t" r="r" b="b"/>
              <a:pathLst>
                <a:path w="12554" h="6748" extrusionOk="0">
                  <a:moveTo>
                    <a:pt x="4864" y="0"/>
                  </a:moveTo>
                  <a:cubicBezTo>
                    <a:pt x="3101" y="851"/>
                    <a:pt x="1399" y="2006"/>
                    <a:pt x="0" y="3344"/>
                  </a:cubicBezTo>
                  <a:cubicBezTo>
                    <a:pt x="592" y="3265"/>
                    <a:pt x="1305" y="3204"/>
                    <a:pt x="2082" y="3204"/>
                  </a:cubicBezTo>
                  <a:cubicBezTo>
                    <a:pt x="4624" y="3204"/>
                    <a:pt x="7856" y="3862"/>
                    <a:pt x="9788" y="6748"/>
                  </a:cubicBezTo>
                  <a:cubicBezTo>
                    <a:pt x="10761" y="5988"/>
                    <a:pt x="11764" y="5106"/>
                    <a:pt x="12554" y="4225"/>
                  </a:cubicBezTo>
                  <a:cubicBezTo>
                    <a:pt x="11277" y="578"/>
                    <a:pt x="7235" y="0"/>
                    <a:pt x="486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6" name="Google Shape;3026;p74"/>
            <p:cNvSpPr/>
            <p:nvPr/>
          </p:nvSpPr>
          <p:spPr>
            <a:xfrm>
              <a:off x="1598754" y="3308022"/>
              <a:ext cx="571166" cy="256364"/>
            </a:xfrm>
            <a:custGeom>
              <a:avLst/>
              <a:gdLst/>
              <a:ahLst/>
              <a:cxnLst/>
              <a:rect l="l" t="t" r="r" b="b"/>
              <a:pathLst>
                <a:path w="12706" h="5703" extrusionOk="0">
                  <a:moveTo>
                    <a:pt x="5000" y="1"/>
                  </a:moveTo>
                  <a:cubicBezTo>
                    <a:pt x="4223" y="1"/>
                    <a:pt x="3510" y="62"/>
                    <a:pt x="2918" y="141"/>
                  </a:cubicBezTo>
                  <a:cubicBezTo>
                    <a:pt x="1399" y="1630"/>
                    <a:pt x="274" y="3362"/>
                    <a:pt x="0" y="5156"/>
                  </a:cubicBezTo>
                  <a:cubicBezTo>
                    <a:pt x="61" y="5338"/>
                    <a:pt x="152" y="5521"/>
                    <a:pt x="244" y="5703"/>
                  </a:cubicBezTo>
                  <a:cubicBezTo>
                    <a:pt x="1339" y="5126"/>
                    <a:pt x="3503" y="4209"/>
                    <a:pt x="6113" y="4209"/>
                  </a:cubicBezTo>
                  <a:cubicBezTo>
                    <a:pt x="7487" y="4209"/>
                    <a:pt x="8986" y="4464"/>
                    <a:pt x="10517" y="5156"/>
                  </a:cubicBezTo>
                  <a:cubicBezTo>
                    <a:pt x="11156" y="4730"/>
                    <a:pt x="11916" y="4183"/>
                    <a:pt x="12706" y="3545"/>
                  </a:cubicBezTo>
                  <a:cubicBezTo>
                    <a:pt x="10774" y="659"/>
                    <a:pt x="7542" y="1"/>
                    <a:pt x="5000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7" name="Google Shape;3027;p74"/>
            <p:cNvSpPr/>
            <p:nvPr/>
          </p:nvSpPr>
          <p:spPr>
            <a:xfrm>
              <a:off x="1775012" y="3609428"/>
              <a:ext cx="348472" cy="315701"/>
            </a:xfrm>
            <a:custGeom>
              <a:avLst/>
              <a:gdLst/>
              <a:ahLst/>
              <a:cxnLst/>
              <a:rect l="l" t="t" r="r" b="b"/>
              <a:pathLst>
                <a:path w="7752" h="7023" extrusionOk="0">
                  <a:moveTo>
                    <a:pt x="5654" y="1"/>
                  </a:moveTo>
                  <a:cubicBezTo>
                    <a:pt x="2432" y="609"/>
                    <a:pt x="760" y="2858"/>
                    <a:pt x="1" y="4135"/>
                  </a:cubicBezTo>
                  <a:cubicBezTo>
                    <a:pt x="1247" y="5351"/>
                    <a:pt x="2523" y="6262"/>
                    <a:pt x="3770" y="7022"/>
                  </a:cubicBezTo>
                  <a:cubicBezTo>
                    <a:pt x="4256" y="5503"/>
                    <a:pt x="5350" y="3041"/>
                    <a:pt x="7751" y="2068"/>
                  </a:cubicBezTo>
                  <a:lnTo>
                    <a:pt x="565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8" name="Google Shape;3028;p74"/>
            <p:cNvSpPr/>
            <p:nvPr/>
          </p:nvSpPr>
          <p:spPr>
            <a:xfrm>
              <a:off x="1609677" y="3497227"/>
              <a:ext cx="461887" cy="298080"/>
            </a:xfrm>
            <a:custGeom>
              <a:avLst/>
              <a:gdLst/>
              <a:ahLst/>
              <a:cxnLst/>
              <a:rect l="l" t="t" r="r" b="b"/>
              <a:pathLst>
                <a:path w="10275" h="6631" extrusionOk="0">
                  <a:moveTo>
                    <a:pt x="5870" y="0"/>
                  </a:moveTo>
                  <a:cubicBezTo>
                    <a:pt x="3260" y="0"/>
                    <a:pt x="1096" y="917"/>
                    <a:pt x="1" y="1494"/>
                  </a:cubicBezTo>
                  <a:cubicBezTo>
                    <a:pt x="1034" y="3591"/>
                    <a:pt x="2311" y="5293"/>
                    <a:pt x="3709" y="6631"/>
                  </a:cubicBezTo>
                  <a:cubicBezTo>
                    <a:pt x="4438" y="5354"/>
                    <a:pt x="6110" y="3105"/>
                    <a:pt x="9332" y="2467"/>
                  </a:cubicBezTo>
                  <a:lnTo>
                    <a:pt x="8755" y="1919"/>
                  </a:lnTo>
                  <a:cubicBezTo>
                    <a:pt x="8755" y="1919"/>
                    <a:pt x="9393" y="1555"/>
                    <a:pt x="10274" y="947"/>
                  </a:cubicBezTo>
                  <a:cubicBezTo>
                    <a:pt x="8743" y="255"/>
                    <a:pt x="7244" y="0"/>
                    <a:pt x="587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9" name="Google Shape;3029;p74"/>
            <p:cNvSpPr/>
            <p:nvPr/>
          </p:nvSpPr>
          <p:spPr>
            <a:xfrm>
              <a:off x="1884337" y="3308831"/>
              <a:ext cx="445479" cy="588968"/>
            </a:xfrm>
            <a:custGeom>
              <a:avLst/>
              <a:gdLst/>
              <a:ahLst/>
              <a:cxnLst/>
              <a:rect l="l" t="t" r="r" b="b"/>
              <a:pathLst>
                <a:path w="9910" h="13102" extrusionOk="0">
                  <a:moveTo>
                    <a:pt x="9909" y="1"/>
                  </a:moveTo>
                  <a:cubicBezTo>
                    <a:pt x="9908" y="1"/>
                    <a:pt x="1915" y="3649"/>
                    <a:pt x="0" y="5442"/>
                  </a:cubicBezTo>
                  <a:cubicBezTo>
                    <a:pt x="1398" y="8694"/>
                    <a:pt x="8693" y="13101"/>
                    <a:pt x="8693" y="13101"/>
                  </a:cubicBezTo>
                  <a:lnTo>
                    <a:pt x="8693" y="11764"/>
                  </a:lnTo>
                  <a:cubicBezTo>
                    <a:pt x="7356" y="10943"/>
                    <a:pt x="2645" y="6110"/>
                    <a:pt x="2645" y="6110"/>
                  </a:cubicBezTo>
                  <a:lnTo>
                    <a:pt x="4681" y="4803"/>
                  </a:lnTo>
                  <a:cubicBezTo>
                    <a:pt x="4681" y="4803"/>
                    <a:pt x="4681" y="4803"/>
                    <a:pt x="4681" y="4773"/>
                  </a:cubicBezTo>
                  <a:cubicBezTo>
                    <a:pt x="5836" y="3983"/>
                    <a:pt x="7356" y="2889"/>
                    <a:pt x="8389" y="1855"/>
                  </a:cubicBezTo>
                  <a:cubicBezTo>
                    <a:pt x="8359" y="1825"/>
                    <a:pt x="9909" y="1"/>
                    <a:pt x="99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0" name="Google Shape;3030;p74"/>
            <p:cNvSpPr/>
            <p:nvPr/>
          </p:nvSpPr>
          <p:spPr>
            <a:xfrm>
              <a:off x="3646924" y="3532919"/>
              <a:ext cx="46526" cy="77948"/>
            </a:xfrm>
            <a:custGeom>
              <a:avLst/>
              <a:gdLst/>
              <a:ahLst/>
              <a:cxnLst/>
              <a:rect l="l" t="t" r="r" b="b"/>
              <a:pathLst>
                <a:path w="1035" h="1734" extrusionOk="0">
                  <a:moveTo>
                    <a:pt x="1" y="1"/>
                  </a:moveTo>
                  <a:lnTo>
                    <a:pt x="1034" y="1733"/>
                  </a:lnTo>
                  <a:cubicBezTo>
                    <a:pt x="761" y="85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1" name="Google Shape;3031;p74"/>
            <p:cNvSpPr/>
            <p:nvPr/>
          </p:nvSpPr>
          <p:spPr>
            <a:xfrm>
              <a:off x="3671513" y="3480999"/>
              <a:ext cx="65631" cy="103885"/>
            </a:xfrm>
            <a:custGeom>
              <a:avLst/>
              <a:gdLst/>
              <a:ahLst/>
              <a:cxnLst/>
              <a:rect l="l" t="t" r="r" b="b"/>
              <a:pathLst>
                <a:path w="1460" h="2311" extrusionOk="0">
                  <a:moveTo>
                    <a:pt x="1" y="1"/>
                  </a:moveTo>
                  <a:lnTo>
                    <a:pt x="1460" y="2311"/>
                  </a:lnTo>
                  <a:cubicBezTo>
                    <a:pt x="1125" y="103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88828" y="800515"/>
            <a:ext cx="467345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Kakawihan</a:t>
            </a:r>
            <a:endParaRPr lang="en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5655" y="2373309"/>
            <a:ext cx="5500468" cy="2554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d-ID" sz="3200" b="1" dirty="0"/>
              <a:t>Cingcangkeling</a:t>
            </a:r>
            <a:endParaRPr lang="en-ID" sz="3200" dirty="0"/>
          </a:p>
          <a:p>
            <a:r>
              <a:rPr lang="id-ID" sz="3200" dirty="0"/>
              <a:t>Cingcangkeling </a:t>
            </a:r>
            <a:endParaRPr lang="en-ID" sz="3200" dirty="0"/>
          </a:p>
          <a:p>
            <a:r>
              <a:rPr lang="id-ID" sz="3200" dirty="0"/>
              <a:t>manuk cingkleung cindeten</a:t>
            </a:r>
            <a:endParaRPr lang="en-ID" sz="3200" dirty="0"/>
          </a:p>
          <a:p>
            <a:r>
              <a:rPr lang="id-ID" sz="3200" dirty="0"/>
              <a:t>Plos ka kolong</a:t>
            </a:r>
            <a:endParaRPr lang="en-ID" sz="3200" dirty="0"/>
          </a:p>
          <a:p>
            <a:r>
              <a:rPr lang="id-ID" sz="3200" dirty="0"/>
              <a:t>Bapa satar </a:t>
            </a:r>
            <a:r>
              <a:rPr lang="id-ID" sz="3200" dirty="0" smtClean="0"/>
              <a:t>buleneng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4256478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5" name="Google Shape;2945;p74"/>
          <p:cNvSpPr/>
          <p:nvPr/>
        </p:nvSpPr>
        <p:spPr>
          <a:xfrm>
            <a:off x="238400" y="2194200"/>
            <a:ext cx="1456784" cy="84606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6" name="Google Shape;2946;p74"/>
          <p:cNvSpPr/>
          <p:nvPr/>
        </p:nvSpPr>
        <p:spPr>
          <a:xfrm>
            <a:off x="3285673" y="947503"/>
            <a:ext cx="1262204" cy="100750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8" name="Google Shape;2948;p74"/>
          <p:cNvSpPr/>
          <p:nvPr/>
        </p:nvSpPr>
        <p:spPr>
          <a:xfrm>
            <a:off x="5997587" y="4486517"/>
            <a:ext cx="69287" cy="131201"/>
          </a:xfrm>
          <a:custGeom>
            <a:avLst/>
            <a:gdLst/>
            <a:ahLst/>
            <a:cxnLst/>
            <a:rect l="l" t="t" r="r" b="b"/>
            <a:pathLst>
              <a:path w="1156" h="2189" extrusionOk="0">
                <a:moveTo>
                  <a:pt x="304" y="0"/>
                </a:moveTo>
                <a:lnTo>
                  <a:pt x="0" y="152"/>
                </a:lnTo>
                <a:lnTo>
                  <a:pt x="821" y="2189"/>
                </a:lnTo>
                <a:lnTo>
                  <a:pt x="1155" y="2037"/>
                </a:lnTo>
                <a:lnTo>
                  <a:pt x="304" y="0"/>
                </a:lnTo>
                <a:close/>
              </a:path>
            </a:pathLst>
          </a:custGeom>
          <a:solidFill>
            <a:srgbClr val="DEE4F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9" name="Google Shape;2949;p74"/>
          <p:cNvSpPr/>
          <p:nvPr/>
        </p:nvSpPr>
        <p:spPr>
          <a:xfrm>
            <a:off x="6023061" y="4581217"/>
            <a:ext cx="72943" cy="72943"/>
          </a:xfrm>
          <a:custGeom>
            <a:avLst/>
            <a:gdLst/>
            <a:ahLst/>
            <a:cxnLst/>
            <a:rect l="l" t="t" r="r" b="b"/>
            <a:pathLst>
              <a:path w="1217" h="1217" extrusionOk="0">
                <a:moveTo>
                  <a:pt x="609" y="1"/>
                </a:moveTo>
                <a:cubicBezTo>
                  <a:pt x="274" y="1"/>
                  <a:pt x="1" y="274"/>
                  <a:pt x="1" y="609"/>
                </a:cubicBezTo>
                <a:cubicBezTo>
                  <a:pt x="1" y="943"/>
                  <a:pt x="274" y="1217"/>
                  <a:pt x="609" y="1217"/>
                </a:cubicBezTo>
                <a:cubicBezTo>
                  <a:pt x="943" y="1217"/>
                  <a:pt x="1217" y="943"/>
                  <a:pt x="1217" y="609"/>
                </a:cubicBezTo>
                <a:cubicBezTo>
                  <a:pt x="1217" y="274"/>
                  <a:pt x="943" y="1"/>
                  <a:pt x="609" y="1"/>
                </a:cubicBezTo>
                <a:close/>
              </a:path>
            </a:pathLst>
          </a:custGeom>
          <a:solidFill>
            <a:srgbClr val="17171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950" name="Google Shape;2950;p74"/>
          <p:cNvGrpSpPr/>
          <p:nvPr/>
        </p:nvGrpSpPr>
        <p:grpSpPr>
          <a:xfrm>
            <a:off x="7983636" y="2183855"/>
            <a:ext cx="3209128" cy="4526139"/>
            <a:chOff x="1150338" y="1510176"/>
            <a:chExt cx="3416180" cy="3394604"/>
          </a:xfrm>
        </p:grpSpPr>
        <p:sp>
          <p:nvSpPr>
            <p:cNvPr id="2951" name="Google Shape;2951;p74"/>
            <p:cNvSpPr/>
            <p:nvPr/>
          </p:nvSpPr>
          <p:spPr>
            <a:xfrm>
              <a:off x="4051362" y="3138056"/>
              <a:ext cx="51965" cy="97052"/>
            </a:xfrm>
            <a:custGeom>
              <a:avLst/>
              <a:gdLst/>
              <a:ahLst/>
              <a:cxnLst/>
              <a:rect l="l" t="t" r="r" b="b"/>
              <a:pathLst>
                <a:path w="1156" h="215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59"/>
                  </a:lnTo>
                  <a:lnTo>
                    <a:pt x="115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2" name="Google Shape;2952;p74"/>
            <p:cNvSpPr/>
            <p:nvPr/>
          </p:nvSpPr>
          <p:spPr>
            <a:xfrm>
              <a:off x="4175701" y="3087485"/>
              <a:ext cx="51965" cy="98446"/>
            </a:xfrm>
            <a:custGeom>
              <a:avLst/>
              <a:gdLst/>
              <a:ahLst/>
              <a:cxnLst/>
              <a:rect l="l" t="t" r="r" b="b"/>
              <a:pathLst>
                <a:path w="1156" h="2190" extrusionOk="0">
                  <a:moveTo>
                    <a:pt x="305" y="1"/>
                  </a:moveTo>
                  <a:lnTo>
                    <a:pt x="1" y="12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3" name="Google Shape;2953;p74"/>
            <p:cNvSpPr/>
            <p:nvPr/>
          </p:nvSpPr>
          <p:spPr>
            <a:xfrm>
              <a:off x="4309614" y="3034216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05" y="0"/>
                  </a:moveTo>
                  <a:lnTo>
                    <a:pt x="1" y="15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4" name="Google Shape;2954;p74"/>
            <p:cNvSpPr/>
            <p:nvPr/>
          </p:nvSpPr>
          <p:spPr>
            <a:xfrm>
              <a:off x="4237196" y="3465985"/>
              <a:ext cx="53314" cy="98401"/>
            </a:xfrm>
            <a:custGeom>
              <a:avLst/>
              <a:gdLst/>
              <a:ahLst/>
              <a:cxnLst/>
              <a:rect l="l" t="t" r="r" b="b"/>
              <a:pathLst>
                <a:path w="1186" h="218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89"/>
                  </a:lnTo>
                  <a:lnTo>
                    <a:pt x="118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5" name="Google Shape;2955;p74"/>
            <p:cNvSpPr/>
            <p:nvPr/>
          </p:nvSpPr>
          <p:spPr>
            <a:xfrm>
              <a:off x="4373851" y="3409974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35" y="0"/>
                  </a:moveTo>
                  <a:lnTo>
                    <a:pt x="0" y="122"/>
                  </a:lnTo>
                  <a:lnTo>
                    <a:pt x="851" y="2189"/>
                  </a:lnTo>
                  <a:lnTo>
                    <a:pt x="1155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6" name="Google Shape;2956;p74"/>
            <p:cNvSpPr/>
            <p:nvPr/>
          </p:nvSpPr>
          <p:spPr>
            <a:xfrm>
              <a:off x="4030864" y="3114816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7" name="Google Shape;2957;p74"/>
            <p:cNvSpPr/>
            <p:nvPr/>
          </p:nvSpPr>
          <p:spPr>
            <a:xfrm>
              <a:off x="4156596" y="3066987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8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943" y="1217"/>
                    <a:pt x="1216" y="943"/>
                    <a:pt x="1216" y="609"/>
                  </a:cubicBezTo>
                  <a:cubicBezTo>
                    <a:pt x="1216" y="274"/>
                    <a:pt x="943" y="1"/>
                    <a:pt x="60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8" name="Google Shape;2958;p74"/>
            <p:cNvSpPr/>
            <p:nvPr/>
          </p:nvSpPr>
          <p:spPr>
            <a:xfrm>
              <a:off x="4287767" y="3010976"/>
              <a:ext cx="56056" cy="54707"/>
            </a:xfrm>
            <a:custGeom>
              <a:avLst/>
              <a:gdLst/>
              <a:ahLst/>
              <a:cxnLst/>
              <a:rect l="l" t="t" r="r" b="b"/>
              <a:pathLst>
                <a:path w="1247" h="1217" extrusionOk="0">
                  <a:moveTo>
                    <a:pt x="639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39" y="1217"/>
                  </a:cubicBezTo>
                  <a:cubicBezTo>
                    <a:pt x="973" y="1217"/>
                    <a:pt x="1246" y="943"/>
                    <a:pt x="1246" y="609"/>
                  </a:cubicBezTo>
                  <a:cubicBezTo>
                    <a:pt x="1246" y="274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9" name="Google Shape;2959;p74"/>
            <p:cNvSpPr/>
            <p:nvPr/>
          </p:nvSpPr>
          <p:spPr>
            <a:xfrm>
              <a:off x="4390214" y="3480999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0" name="Google Shape;2960;p74"/>
            <p:cNvSpPr/>
            <p:nvPr/>
          </p:nvSpPr>
          <p:spPr>
            <a:xfrm>
              <a:off x="4256345" y="3532919"/>
              <a:ext cx="56056" cy="54797"/>
            </a:xfrm>
            <a:custGeom>
              <a:avLst/>
              <a:gdLst/>
              <a:ahLst/>
              <a:cxnLst/>
              <a:rect l="l" t="t" r="r" b="b"/>
              <a:pathLst>
                <a:path w="1247" h="1219" extrusionOk="0">
                  <a:moveTo>
                    <a:pt x="638" y="1"/>
                  </a:moveTo>
                  <a:cubicBezTo>
                    <a:pt x="304" y="1"/>
                    <a:pt x="31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625" y="1218"/>
                    <a:pt x="642" y="1219"/>
                    <a:pt x="659" y="1219"/>
                  </a:cubicBezTo>
                  <a:cubicBezTo>
                    <a:pt x="970" y="1219"/>
                    <a:pt x="1216" y="956"/>
                    <a:pt x="1216" y="639"/>
                  </a:cubicBezTo>
                  <a:cubicBezTo>
                    <a:pt x="1246" y="305"/>
                    <a:pt x="973" y="31"/>
                    <a:pt x="63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1" name="Google Shape;2961;p74"/>
            <p:cNvSpPr/>
            <p:nvPr/>
          </p:nvSpPr>
          <p:spPr>
            <a:xfrm>
              <a:off x="2060596" y="3084563"/>
              <a:ext cx="976998" cy="363711"/>
            </a:xfrm>
            <a:custGeom>
              <a:avLst/>
              <a:gdLst/>
              <a:ahLst/>
              <a:cxnLst/>
              <a:rect l="l" t="t" r="r" b="b"/>
              <a:pathLst>
                <a:path w="21734" h="8091" extrusionOk="0">
                  <a:moveTo>
                    <a:pt x="4220" y="0"/>
                  </a:moveTo>
                  <a:cubicBezTo>
                    <a:pt x="3314" y="0"/>
                    <a:pt x="2490" y="130"/>
                    <a:pt x="1611" y="400"/>
                  </a:cubicBezTo>
                  <a:cubicBezTo>
                    <a:pt x="973" y="583"/>
                    <a:pt x="456" y="1221"/>
                    <a:pt x="0" y="2102"/>
                  </a:cubicBezTo>
                  <a:cubicBezTo>
                    <a:pt x="2736" y="4078"/>
                    <a:pt x="9392" y="7726"/>
                    <a:pt x="21733" y="8090"/>
                  </a:cubicBezTo>
                  <a:cubicBezTo>
                    <a:pt x="20578" y="5871"/>
                    <a:pt x="18450" y="3349"/>
                    <a:pt x="14621" y="2285"/>
                  </a:cubicBezTo>
                  <a:cubicBezTo>
                    <a:pt x="9241" y="810"/>
                    <a:pt x="6477" y="0"/>
                    <a:pt x="4220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2" name="Google Shape;2962;p74"/>
            <p:cNvSpPr/>
            <p:nvPr/>
          </p:nvSpPr>
          <p:spPr>
            <a:xfrm>
              <a:off x="1970421" y="3371720"/>
              <a:ext cx="1128622" cy="610770"/>
            </a:xfrm>
            <a:custGeom>
              <a:avLst/>
              <a:gdLst/>
              <a:ahLst/>
              <a:cxnLst/>
              <a:rect l="l" t="t" r="r" b="b"/>
              <a:pathLst>
                <a:path w="25107" h="13587" extrusionOk="0">
                  <a:moveTo>
                    <a:pt x="699" y="0"/>
                  </a:moveTo>
                  <a:cubicBezTo>
                    <a:pt x="152" y="2949"/>
                    <a:pt x="0" y="5927"/>
                    <a:pt x="0" y="5927"/>
                  </a:cubicBezTo>
                  <a:lnTo>
                    <a:pt x="7204" y="13587"/>
                  </a:lnTo>
                  <a:lnTo>
                    <a:pt x="22949" y="12371"/>
                  </a:lnTo>
                  <a:lnTo>
                    <a:pt x="25107" y="5806"/>
                  </a:lnTo>
                  <a:cubicBezTo>
                    <a:pt x="25107" y="5806"/>
                    <a:pt x="25046" y="5259"/>
                    <a:pt x="24803" y="4407"/>
                  </a:cubicBezTo>
                  <a:cubicBezTo>
                    <a:pt x="24219" y="4439"/>
                    <a:pt x="23627" y="4453"/>
                    <a:pt x="23028" y="4453"/>
                  </a:cubicBezTo>
                  <a:cubicBezTo>
                    <a:pt x="15423" y="4453"/>
                    <a:pt x="6729" y="2057"/>
                    <a:pt x="69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3" name="Google Shape;2963;p74"/>
            <p:cNvSpPr/>
            <p:nvPr/>
          </p:nvSpPr>
          <p:spPr>
            <a:xfrm>
              <a:off x="2001843" y="3179053"/>
              <a:ext cx="1084929" cy="392885"/>
            </a:xfrm>
            <a:custGeom>
              <a:avLst/>
              <a:gdLst/>
              <a:ahLst/>
              <a:cxnLst/>
              <a:rect l="l" t="t" r="r" b="b"/>
              <a:pathLst>
                <a:path w="24135" h="8740" extrusionOk="0">
                  <a:moveTo>
                    <a:pt x="1307" y="0"/>
                  </a:moveTo>
                  <a:cubicBezTo>
                    <a:pt x="730" y="1155"/>
                    <a:pt x="304" y="2706"/>
                    <a:pt x="0" y="4286"/>
                  </a:cubicBezTo>
                  <a:cubicBezTo>
                    <a:pt x="6030" y="6343"/>
                    <a:pt x="14698" y="8739"/>
                    <a:pt x="22348" y="8739"/>
                  </a:cubicBezTo>
                  <a:cubicBezTo>
                    <a:pt x="22950" y="8739"/>
                    <a:pt x="23546" y="8725"/>
                    <a:pt x="24134" y="8693"/>
                  </a:cubicBezTo>
                  <a:cubicBezTo>
                    <a:pt x="23922" y="7964"/>
                    <a:pt x="23587" y="7022"/>
                    <a:pt x="23040" y="5988"/>
                  </a:cubicBezTo>
                  <a:cubicBezTo>
                    <a:pt x="10699" y="5624"/>
                    <a:pt x="4043" y="1976"/>
                    <a:pt x="130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4" name="Google Shape;2964;p74"/>
            <p:cNvSpPr/>
            <p:nvPr/>
          </p:nvSpPr>
          <p:spPr>
            <a:xfrm>
              <a:off x="2604386" y="3916409"/>
              <a:ext cx="1367770" cy="732906"/>
            </a:xfrm>
            <a:custGeom>
              <a:avLst/>
              <a:gdLst/>
              <a:ahLst/>
              <a:cxnLst/>
              <a:rect l="l" t="t" r="r" b="b"/>
              <a:pathLst>
                <a:path w="30427" h="16304" extrusionOk="0">
                  <a:moveTo>
                    <a:pt x="15124" y="1"/>
                  </a:moveTo>
                  <a:cubicBezTo>
                    <a:pt x="10774" y="1"/>
                    <a:pt x="7113" y="1136"/>
                    <a:pt x="7113" y="1136"/>
                  </a:cubicBezTo>
                  <a:lnTo>
                    <a:pt x="1" y="7731"/>
                  </a:lnTo>
                  <a:lnTo>
                    <a:pt x="5989" y="12078"/>
                  </a:lnTo>
                  <a:cubicBezTo>
                    <a:pt x="5989" y="12078"/>
                    <a:pt x="9518" y="16303"/>
                    <a:pt x="12936" y="16303"/>
                  </a:cubicBezTo>
                  <a:cubicBezTo>
                    <a:pt x="13297" y="16303"/>
                    <a:pt x="13658" y="16256"/>
                    <a:pt x="14013" y="16151"/>
                  </a:cubicBezTo>
                  <a:cubicBezTo>
                    <a:pt x="30427" y="13172"/>
                    <a:pt x="28238" y="3689"/>
                    <a:pt x="21794" y="1136"/>
                  </a:cubicBezTo>
                  <a:cubicBezTo>
                    <a:pt x="19646" y="285"/>
                    <a:pt x="17299" y="1"/>
                    <a:pt x="15124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5" name="Google Shape;2965;p74"/>
            <p:cNvSpPr/>
            <p:nvPr/>
          </p:nvSpPr>
          <p:spPr>
            <a:xfrm>
              <a:off x="1870671" y="4145082"/>
              <a:ext cx="1053507" cy="546532"/>
            </a:xfrm>
            <a:custGeom>
              <a:avLst/>
              <a:gdLst/>
              <a:ahLst/>
              <a:cxnLst/>
              <a:rect l="l" t="t" r="r" b="b"/>
              <a:pathLst>
                <a:path w="23436" h="12158" extrusionOk="0">
                  <a:moveTo>
                    <a:pt x="14347" y="0"/>
                  </a:moveTo>
                  <a:lnTo>
                    <a:pt x="0" y="2736"/>
                  </a:lnTo>
                  <a:cubicBezTo>
                    <a:pt x="0" y="2736"/>
                    <a:pt x="2684" y="12157"/>
                    <a:pt x="15107" y="12157"/>
                  </a:cubicBezTo>
                  <a:cubicBezTo>
                    <a:pt x="15502" y="12157"/>
                    <a:pt x="15907" y="12148"/>
                    <a:pt x="16323" y="12128"/>
                  </a:cubicBezTo>
                  <a:cubicBezTo>
                    <a:pt x="18602" y="12037"/>
                    <a:pt x="18846" y="12067"/>
                    <a:pt x="20122" y="11642"/>
                  </a:cubicBezTo>
                  <a:cubicBezTo>
                    <a:pt x="20760" y="7356"/>
                    <a:pt x="23435" y="4468"/>
                    <a:pt x="23435" y="4468"/>
                  </a:cubicBezTo>
                  <a:lnTo>
                    <a:pt x="14347" y="0"/>
                  </a:ln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6" name="Google Shape;2966;p74"/>
            <p:cNvSpPr/>
            <p:nvPr/>
          </p:nvSpPr>
          <p:spPr>
            <a:xfrm>
              <a:off x="2840791" y="3750175"/>
              <a:ext cx="317005" cy="199589"/>
            </a:xfrm>
            <a:custGeom>
              <a:avLst/>
              <a:gdLst/>
              <a:ahLst/>
              <a:cxnLst/>
              <a:rect l="l" t="t" r="r" b="b"/>
              <a:pathLst>
                <a:path w="7052" h="4440" extrusionOk="0">
                  <a:moveTo>
                    <a:pt x="6049" y="1"/>
                  </a:moveTo>
                  <a:lnTo>
                    <a:pt x="0" y="3344"/>
                  </a:lnTo>
                  <a:cubicBezTo>
                    <a:pt x="0" y="3344"/>
                    <a:pt x="2900" y="4439"/>
                    <a:pt x="6890" y="4439"/>
                  </a:cubicBezTo>
                  <a:cubicBezTo>
                    <a:pt x="6944" y="4439"/>
                    <a:pt x="6998" y="4439"/>
                    <a:pt x="7052" y="4438"/>
                  </a:cubicBezTo>
                  <a:cubicBezTo>
                    <a:pt x="6079" y="3162"/>
                    <a:pt x="5958" y="1399"/>
                    <a:pt x="604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7" name="Google Shape;2967;p74"/>
            <p:cNvSpPr/>
            <p:nvPr/>
          </p:nvSpPr>
          <p:spPr>
            <a:xfrm>
              <a:off x="3273909" y="3594414"/>
              <a:ext cx="296552" cy="327973"/>
            </a:xfrm>
            <a:custGeom>
              <a:avLst/>
              <a:gdLst/>
              <a:ahLst/>
              <a:cxnLst/>
              <a:rect l="l" t="t" r="r" b="b"/>
              <a:pathLst>
                <a:path w="6597" h="7296" extrusionOk="0">
                  <a:moveTo>
                    <a:pt x="2675" y="1"/>
                  </a:moveTo>
                  <a:lnTo>
                    <a:pt x="1" y="1490"/>
                  </a:lnTo>
                  <a:cubicBezTo>
                    <a:pt x="122" y="2888"/>
                    <a:pt x="609" y="5472"/>
                    <a:pt x="2341" y="7296"/>
                  </a:cubicBezTo>
                  <a:cubicBezTo>
                    <a:pt x="3739" y="6961"/>
                    <a:pt x="5168" y="6414"/>
                    <a:pt x="6596" y="5654"/>
                  </a:cubicBezTo>
                  <a:cubicBezTo>
                    <a:pt x="4590" y="4134"/>
                    <a:pt x="3314" y="1520"/>
                    <a:pt x="267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8" name="Google Shape;2968;p74"/>
            <p:cNvSpPr/>
            <p:nvPr/>
          </p:nvSpPr>
          <p:spPr>
            <a:xfrm>
              <a:off x="3108573" y="3661349"/>
              <a:ext cx="269221" cy="288370"/>
            </a:xfrm>
            <a:custGeom>
              <a:avLst/>
              <a:gdLst/>
              <a:ahLst/>
              <a:cxnLst/>
              <a:rect l="l" t="t" r="r" b="b"/>
              <a:pathLst>
                <a:path w="5989" h="6415" extrusionOk="0">
                  <a:moveTo>
                    <a:pt x="3648" y="1"/>
                  </a:moveTo>
                  <a:lnTo>
                    <a:pt x="92" y="1977"/>
                  </a:lnTo>
                  <a:cubicBezTo>
                    <a:pt x="1" y="3375"/>
                    <a:pt x="122" y="5138"/>
                    <a:pt x="1095" y="6414"/>
                  </a:cubicBezTo>
                  <a:cubicBezTo>
                    <a:pt x="2615" y="6414"/>
                    <a:pt x="4287" y="6262"/>
                    <a:pt x="5989" y="5807"/>
                  </a:cubicBezTo>
                  <a:cubicBezTo>
                    <a:pt x="4287" y="3983"/>
                    <a:pt x="3800" y="1399"/>
                    <a:pt x="364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9" name="Google Shape;2969;p74"/>
            <p:cNvSpPr/>
            <p:nvPr/>
          </p:nvSpPr>
          <p:spPr>
            <a:xfrm>
              <a:off x="3394157" y="3584255"/>
              <a:ext cx="371712" cy="264366"/>
            </a:xfrm>
            <a:custGeom>
              <a:avLst/>
              <a:gdLst/>
              <a:ahLst/>
              <a:cxnLst/>
              <a:rect l="l" t="t" r="r" b="b"/>
              <a:pathLst>
                <a:path w="8269" h="5881" extrusionOk="0">
                  <a:moveTo>
                    <a:pt x="1609" y="0"/>
                  </a:moveTo>
                  <a:cubicBezTo>
                    <a:pt x="787" y="0"/>
                    <a:pt x="244" y="75"/>
                    <a:pt x="244" y="75"/>
                  </a:cubicBezTo>
                  <a:lnTo>
                    <a:pt x="0" y="227"/>
                  </a:lnTo>
                  <a:cubicBezTo>
                    <a:pt x="639" y="1746"/>
                    <a:pt x="1915" y="4360"/>
                    <a:pt x="3921" y="5880"/>
                  </a:cubicBezTo>
                  <a:cubicBezTo>
                    <a:pt x="5411" y="5090"/>
                    <a:pt x="6870" y="4026"/>
                    <a:pt x="8268" y="2658"/>
                  </a:cubicBezTo>
                  <a:cubicBezTo>
                    <a:pt x="6575" y="360"/>
                    <a:pt x="3417" y="0"/>
                    <a:pt x="160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0" name="Google Shape;2970;p74"/>
            <p:cNvSpPr/>
            <p:nvPr/>
          </p:nvSpPr>
          <p:spPr>
            <a:xfrm>
              <a:off x="2219098" y="4600047"/>
              <a:ext cx="776105" cy="304733"/>
            </a:xfrm>
            <a:custGeom>
              <a:avLst/>
              <a:gdLst/>
              <a:ahLst/>
              <a:cxnLst/>
              <a:rect l="l" t="t" r="r" b="b"/>
              <a:pathLst>
                <a:path w="17265" h="6779" extrusionOk="0">
                  <a:moveTo>
                    <a:pt x="2979" y="1"/>
                  </a:moveTo>
                  <a:lnTo>
                    <a:pt x="2979" y="1"/>
                  </a:lnTo>
                  <a:cubicBezTo>
                    <a:pt x="0" y="973"/>
                    <a:pt x="1763" y="6779"/>
                    <a:pt x="6140" y="6779"/>
                  </a:cubicBezTo>
                  <a:cubicBezTo>
                    <a:pt x="10760" y="6779"/>
                    <a:pt x="17265" y="2463"/>
                    <a:pt x="17265" y="2463"/>
                  </a:cubicBezTo>
                  <a:lnTo>
                    <a:pt x="16566" y="1581"/>
                  </a:lnTo>
                  <a:cubicBezTo>
                    <a:pt x="14669" y="2630"/>
                    <a:pt x="9963" y="5031"/>
                    <a:pt x="6506" y="5031"/>
                  </a:cubicBezTo>
                  <a:cubicBezTo>
                    <a:pt x="5754" y="5031"/>
                    <a:pt x="5060" y="4917"/>
                    <a:pt x="4468" y="4651"/>
                  </a:cubicBezTo>
                  <a:cubicBezTo>
                    <a:pt x="2949" y="3983"/>
                    <a:pt x="2918" y="1338"/>
                    <a:pt x="297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1" name="Google Shape;2971;p74"/>
            <p:cNvSpPr/>
            <p:nvPr/>
          </p:nvSpPr>
          <p:spPr>
            <a:xfrm>
              <a:off x="2348876" y="4585032"/>
              <a:ext cx="240541" cy="241170"/>
            </a:xfrm>
            <a:custGeom>
              <a:avLst/>
              <a:gdLst/>
              <a:ahLst/>
              <a:cxnLst/>
              <a:rect l="l" t="t" r="r" b="b"/>
              <a:pathLst>
                <a:path w="5351" h="5365" extrusionOk="0">
                  <a:moveTo>
                    <a:pt x="2828" y="0"/>
                  </a:moveTo>
                  <a:cubicBezTo>
                    <a:pt x="2068" y="92"/>
                    <a:pt x="1369" y="183"/>
                    <a:pt x="730" y="213"/>
                  </a:cubicBezTo>
                  <a:cubicBezTo>
                    <a:pt x="487" y="244"/>
                    <a:pt x="305" y="274"/>
                    <a:pt x="92" y="365"/>
                  </a:cubicBezTo>
                  <a:cubicBezTo>
                    <a:pt x="1" y="1672"/>
                    <a:pt x="62" y="4317"/>
                    <a:pt x="1581" y="4985"/>
                  </a:cubicBezTo>
                  <a:cubicBezTo>
                    <a:pt x="2156" y="5253"/>
                    <a:pt x="2839" y="5365"/>
                    <a:pt x="3578" y="5365"/>
                  </a:cubicBezTo>
                  <a:cubicBezTo>
                    <a:pt x="4011" y="5365"/>
                    <a:pt x="4464" y="5326"/>
                    <a:pt x="4925" y="5259"/>
                  </a:cubicBezTo>
                  <a:cubicBezTo>
                    <a:pt x="5350" y="2128"/>
                    <a:pt x="3952" y="669"/>
                    <a:pt x="2828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2" name="Google Shape;2972;p74"/>
            <p:cNvSpPr/>
            <p:nvPr/>
          </p:nvSpPr>
          <p:spPr>
            <a:xfrm>
              <a:off x="2475957" y="4515356"/>
              <a:ext cx="487825" cy="306082"/>
            </a:xfrm>
            <a:custGeom>
              <a:avLst/>
              <a:gdLst/>
              <a:ahLst/>
              <a:cxnLst/>
              <a:rect l="l" t="t" r="r" b="b"/>
              <a:pathLst>
                <a:path w="10852" h="6809" extrusionOk="0">
                  <a:moveTo>
                    <a:pt x="8147" y="0"/>
                  </a:moveTo>
                  <a:cubicBezTo>
                    <a:pt x="8147" y="0"/>
                    <a:pt x="3678" y="1034"/>
                    <a:pt x="1" y="1550"/>
                  </a:cubicBezTo>
                  <a:cubicBezTo>
                    <a:pt x="1125" y="2219"/>
                    <a:pt x="2523" y="3678"/>
                    <a:pt x="2098" y="6809"/>
                  </a:cubicBezTo>
                  <a:cubicBezTo>
                    <a:pt x="5350" y="6353"/>
                    <a:pt x="9180" y="4377"/>
                    <a:pt x="10852" y="3465"/>
                  </a:cubicBezTo>
                  <a:lnTo>
                    <a:pt x="814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973" name="Google Shape;2973;p74"/>
            <p:cNvGrpSpPr/>
            <p:nvPr/>
          </p:nvGrpSpPr>
          <p:grpSpPr>
            <a:xfrm rot="182285">
              <a:off x="1197024" y="1577216"/>
              <a:ext cx="2578355" cy="1830116"/>
              <a:chOff x="1197058" y="1577171"/>
              <a:chExt cx="2578341" cy="1830106"/>
            </a:xfrm>
          </p:grpSpPr>
          <p:sp>
            <p:nvSpPr>
              <p:cNvPr id="2974" name="Google Shape;2974;p74"/>
              <p:cNvSpPr/>
              <p:nvPr/>
            </p:nvSpPr>
            <p:spPr>
              <a:xfrm>
                <a:off x="1197058" y="1738236"/>
                <a:ext cx="2578341" cy="1380716"/>
              </a:xfrm>
              <a:custGeom>
                <a:avLst/>
                <a:gdLst/>
                <a:ahLst/>
                <a:cxnLst/>
                <a:rect l="l" t="t" r="r" b="b"/>
                <a:pathLst>
                  <a:path w="57357" h="30715" extrusionOk="0">
                    <a:moveTo>
                      <a:pt x="32117" y="0"/>
                    </a:moveTo>
                    <a:cubicBezTo>
                      <a:pt x="29328" y="0"/>
                      <a:pt x="26961" y="958"/>
                      <a:pt x="26961" y="958"/>
                    </a:cubicBezTo>
                    <a:cubicBezTo>
                      <a:pt x="26080" y="1322"/>
                      <a:pt x="24864" y="1231"/>
                      <a:pt x="23922" y="1414"/>
                    </a:cubicBezTo>
                    <a:cubicBezTo>
                      <a:pt x="22615" y="1657"/>
                      <a:pt x="21277" y="1961"/>
                      <a:pt x="20031" y="2417"/>
                    </a:cubicBezTo>
                    <a:cubicBezTo>
                      <a:pt x="18146" y="3085"/>
                      <a:pt x="16383" y="4119"/>
                      <a:pt x="15137" y="5669"/>
                    </a:cubicBezTo>
                    <a:cubicBezTo>
                      <a:pt x="13557" y="7614"/>
                      <a:pt x="13769" y="9590"/>
                      <a:pt x="13161" y="11839"/>
                    </a:cubicBezTo>
                    <a:cubicBezTo>
                      <a:pt x="12736" y="13389"/>
                      <a:pt x="11824" y="14818"/>
                      <a:pt x="10791" y="16034"/>
                    </a:cubicBezTo>
                    <a:cubicBezTo>
                      <a:pt x="8967" y="18253"/>
                      <a:pt x="6566" y="20046"/>
                      <a:pt x="4012" y="21353"/>
                    </a:cubicBezTo>
                    <a:cubicBezTo>
                      <a:pt x="547" y="23086"/>
                      <a:pt x="0" y="28435"/>
                      <a:pt x="547" y="30685"/>
                    </a:cubicBezTo>
                    <a:cubicBezTo>
                      <a:pt x="861" y="30705"/>
                      <a:pt x="1226" y="30715"/>
                      <a:pt x="1636" y="30715"/>
                    </a:cubicBezTo>
                    <a:cubicBezTo>
                      <a:pt x="2455" y="30715"/>
                      <a:pt x="3455" y="30674"/>
                      <a:pt x="4590" y="30593"/>
                    </a:cubicBezTo>
                    <a:cubicBezTo>
                      <a:pt x="4468" y="29043"/>
                      <a:pt x="4651" y="27493"/>
                      <a:pt x="5411" y="25912"/>
                    </a:cubicBezTo>
                    <a:lnTo>
                      <a:pt x="5411" y="25912"/>
                    </a:lnTo>
                    <a:cubicBezTo>
                      <a:pt x="5107" y="27250"/>
                      <a:pt x="5411" y="29286"/>
                      <a:pt x="5654" y="30472"/>
                    </a:cubicBezTo>
                    <a:cubicBezTo>
                      <a:pt x="7994" y="30259"/>
                      <a:pt x="10791" y="29864"/>
                      <a:pt x="13769" y="29408"/>
                    </a:cubicBezTo>
                    <a:lnTo>
                      <a:pt x="13769" y="26976"/>
                    </a:lnTo>
                    <a:lnTo>
                      <a:pt x="14833" y="29226"/>
                    </a:lnTo>
                    <a:cubicBezTo>
                      <a:pt x="23222" y="27827"/>
                      <a:pt x="32645" y="25639"/>
                      <a:pt x="36961" y="23663"/>
                    </a:cubicBezTo>
                    <a:cubicBezTo>
                      <a:pt x="40335" y="22143"/>
                      <a:pt x="44834" y="20897"/>
                      <a:pt x="48755" y="20016"/>
                    </a:cubicBezTo>
                    <a:lnTo>
                      <a:pt x="47326" y="16429"/>
                    </a:lnTo>
                    <a:lnTo>
                      <a:pt x="47326" y="16429"/>
                    </a:lnTo>
                    <a:cubicBezTo>
                      <a:pt x="47327" y="16429"/>
                      <a:pt x="48846" y="17341"/>
                      <a:pt x="50396" y="19651"/>
                    </a:cubicBezTo>
                    <a:cubicBezTo>
                      <a:pt x="51612" y="19377"/>
                      <a:pt x="52737" y="19134"/>
                      <a:pt x="53709" y="18952"/>
                    </a:cubicBezTo>
                    <a:lnTo>
                      <a:pt x="53466" y="17159"/>
                    </a:lnTo>
                    <a:lnTo>
                      <a:pt x="54652" y="18769"/>
                    </a:lnTo>
                    <a:cubicBezTo>
                      <a:pt x="56323" y="18466"/>
                      <a:pt x="57357" y="18314"/>
                      <a:pt x="57357" y="18314"/>
                    </a:cubicBezTo>
                    <a:cubicBezTo>
                      <a:pt x="57357" y="18314"/>
                      <a:pt x="56597" y="11201"/>
                      <a:pt x="51430" y="10350"/>
                    </a:cubicBezTo>
                    <a:cubicBezTo>
                      <a:pt x="46293" y="9499"/>
                      <a:pt x="44803" y="11657"/>
                      <a:pt x="38967" y="3268"/>
                    </a:cubicBezTo>
                    <a:cubicBezTo>
                      <a:pt x="37178" y="695"/>
                      <a:pt x="34494" y="0"/>
                      <a:pt x="32117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5" name="Google Shape;2975;p74"/>
              <p:cNvSpPr/>
              <p:nvPr/>
            </p:nvSpPr>
            <p:spPr>
              <a:xfrm>
                <a:off x="1434767" y="2107835"/>
                <a:ext cx="2176690" cy="986528"/>
              </a:xfrm>
              <a:custGeom>
                <a:avLst/>
                <a:gdLst/>
                <a:ahLst/>
                <a:cxnLst/>
                <a:rect l="l" t="t" r="r" b="b"/>
                <a:pathLst>
                  <a:path w="48422" h="21946" extrusionOk="0">
                    <a:moveTo>
                      <a:pt x="34227" y="0"/>
                    </a:moveTo>
                    <a:cubicBezTo>
                      <a:pt x="34227" y="0"/>
                      <a:pt x="26628" y="3769"/>
                      <a:pt x="13314" y="9362"/>
                    </a:cubicBezTo>
                    <a:cubicBezTo>
                      <a:pt x="1" y="14985"/>
                      <a:pt x="3162" y="21946"/>
                      <a:pt x="3162" y="21946"/>
                    </a:cubicBezTo>
                    <a:cubicBezTo>
                      <a:pt x="3162" y="21946"/>
                      <a:pt x="5290" y="21672"/>
                      <a:pt x="8421" y="21186"/>
                    </a:cubicBezTo>
                    <a:lnTo>
                      <a:pt x="8481" y="18724"/>
                    </a:lnTo>
                    <a:lnTo>
                      <a:pt x="9515" y="21004"/>
                    </a:lnTo>
                    <a:cubicBezTo>
                      <a:pt x="14804" y="20122"/>
                      <a:pt x="22311" y="18694"/>
                      <a:pt x="27600" y="16931"/>
                    </a:cubicBezTo>
                    <a:cubicBezTo>
                      <a:pt x="33163" y="14529"/>
                      <a:pt x="39272" y="12827"/>
                      <a:pt x="43406" y="11824"/>
                    </a:cubicBezTo>
                    <a:lnTo>
                      <a:pt x="42038" y="8207"/>
                    </a:lnTo>
                    <a:lnTo>
                      <a:pt x="42038" y="8207"/>
                    </a:lnTo>
                    <a:cubicBezTo>
                      <a:pt x="42039" y="8207"/>
                      <a:pt x="43710" y="9332"/>
                      <a:pt x="45169" y="11429"/>
                    </a:cubicBezTo>
                    <a:cubicBezTo>
                      <a:pt x="47175" y="10973"/>
                      <a:pt x="48421" y="10730"/>
                      <a:pt x="48421" y="10730"/>
                    </a:cubicBezTo>
                    <a:cubicBezTo>
                      <a:pt x="48421" y="10730"/>
                      <a:pt x="48239" y="5927"/>
                      <a:pt x="43588" y="5076"/>
                    </a:cubicBezTo>
                    <a:cubicBezTo>
                      <a:pt x="38968" y="4225"/>
                      <a:pt x="34227" y="0"/>
                      <a:pt x="34227" y="0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6" name="Google Shape;2976;p74"/>
              <p:cNvSpPr/>
              <p:nvPr/>
            </p:nvSpPr>
            <p:spPr>
              <a:xfrm>
                <a:off x="1923940" y="1820139"/>
                <a:ext cx="1049416" cy="708586"/>
              </a:xfrm>
              <a:custGeom>
                <a:avLst/>
                <a:gdLst/>
                <a:ahLst/>
                <a:cxnLst/>
                <a:rect l="l" t="t" r="r" b="b"/>
                <a:pathLst>
                  <a:path w="23345" h="15763" extrusionOk="0">
                    <a:moveTo>
                      <a:pt x="15712" y="0"/>
                    </a:moveTo>
                    <a:cubicBezTo>
                      <a:pt x="14925" y="0"/>
                      <a:pt x="14127" y="123"/>
                      <a:pt x="13344" y="382"/>
                    </a:cubicBezTo>
                    <a:lnTo>
                      <a:pt x="6110" y="2783"/>
                    </a:lnTo>
                    <a:cubicBezTo>
                      <a:pt x="2159" y="4090"/>
                      <a:pt x="1" y="8406"/>
                      <a:pt x="1308" y="12388"/>
                    </a:cubicBezTo>
                    <a:lnTo>
                      <a:pt x="2432" y="15762"/>
                    </a:lnTo>
                    <a:cubicBezTo>
                      <a:pt x="4925" y="13969"/>
                      <a:pt x="11794" y="8498"/>
                      <a:pt x="11703" y="3026"/>
                    </a:cubicBezTo>
                    <a:lnTo>
                      <a:pt x="11703" y="3026"/>
                    </a:lnTo>
                    <a:cubicBezTo>
                      <a:pt x="13704" y="5001"/>
                      <a:pt x="17920" y="6470"/>
                      <a:pt x="21887" y="6470"/>
                    </a:cubicBezTo>
                    <a:cubicBezTo>
                      <a:pt x="22378" y="6470"/>
                      <a:pt x="22866" y="6447"/>
                      <a:pt x="23345" y="6400"/>
                    </a:cubicBezTo>
                    <a:lnTo>
                      <a:pt x="22949" y="5184"/>
                    </a:lnTo>
                    <a:cubicBezTo>
                      <a:pt x="21901" y="2016"/>
                      <a:pt x="18898" y="0"/>
                      <a:pt x="15712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7" name="Google Shape;2977;p74"/>
              <p:cNvSpPr/>
              <p:nvPr/>
            </p:nvSpPr>
            <p:spPr>
              <a:xfrm>
                <a:off x="2033265" y="1964347"/>
                <a:ext cx="1102685" cy="1442930"/>
              </a:xfrm>
              <a:custGeom>
                <a:avLst/>
                <a:gdLst/>
                <a:ahLst/>
                <a:cxnLst/>
                <a:rect l="l" t="t" r="r" b="b"/>
                <a:pathLst>
                  <a:path w="24530" h="32099" extrusionOk="0">
                    <a:moveTo>
                      <a:pt x="9271" y="1"/>
                    </a:moveTo>
                    <a:cubicBezTo>
                      <a:pt x="9210" y="5411"/>
                      <a:pt x="2462" y="10761"/>
                      <a:pt x="0" y="12554"/>
                    </a:cubicBezTo>
                    <a:lnTo>
                      <a:pt x="1824" y="18025"/>
                    </a:lnTo>
                    <a:cubicBezTo>
                      <a:pt x="3040" y="21734"/>
                      <a:pt x="6414" y="24165"/>
                      <a:pt x="10122" y="24408"/>
                    </a:cubicBezTo>
                    <a:lnTo>
                      <a:pt x="9697" y="25685"/>
                    </a:lnTo>
                    <a:lnTo>
                      <a:pt x="7447" y="25381"/>
                    </a:lnTo>
                    <a:lnTo>
                      <a:pt x="7447" y="25381"/>
                    </a:lnTo>
                    <a:cubicBezTo>
                      <a:pt x="7447" y="25381"/>
                      <a:pt x="8147" y="32098"/>
                      <a:pt x="14560" y="32098"/>
                    </a:cubicBezTo>
                    <a:cubicBezTo>
                      <a:pt x="20973" y="32098"/>
                      <a:pt x="19514" y="28299"/>
                      <a:pt x="19514" y="28299"/>
                    </a:cubicBezTo>
                    <a:lnTo>
                      <a:pt x="17782" y="27630"/>
                    </a:lnTo>
                    <a:cubicBezTo>
                      <a:pt x="17448" y="27692"/>
                      <a:pt x="17147" y="27722"/>
                      <a:pt x="16877" y="27722"/>
                    </a:cubicBezTo>
                    <a:cubicBezTo>
                      <a:pt x="14237" y="27722"/>
                      <a:pt x="14456" y="24884"/>
                      <a:pt x="14925" y="21521"/>
                    </a:cubicBezTo>
                    <a:cubicBezTo>
                      <a:pt x="24530" y="18451"/>
                      <a:pt x="20061" y="7752"/>
                      <a:pt x="18542" y="5198"/>
                    </a:cubicBezTo>
                    <a:cubicBezTo>
                      <a:pt x="13678" y="4834"/>
                      <a:pt x="10669" y="1824"/>
                      <a:pt x="9271" y="1"/>
                    </a:cubicBezTo>
                    <a:close/>
                  </a:path>
                </a:pathLst>
              </a:custGeom>
              <a:solidFill>
                <a:srgbClr val="FFB89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8" name="Google Shape;2978;p74"/>
              <p:cNvSpPr/>
              <p:nvPr/>
            </p:nvSpPr>
            <p:spPr>
              <a:xfrm>
                <a:off x="2445602" y="1956165"/>
                <a:ext cx="709171" cy="1254400"/>
              </a:xfrm>
              <a:custGeom>
                <a:avLst/>
                <a:gdLst/>
                <a:ahLst/>
                <a:cxnLst/>
                <a:rect l="l" t="t" r="r" b="b"/>
                <a:pathLst>
                  <a:path w="15776" h="27905" extrusionOk="0">
                    <a:moveTo>
                      <a:pt x="0" y="0"/>
                    </a:moveTo>
                    <a:cubicBezTo>
                      <a:pt x="0" y="61"/>
                      <a:pt x="0" y="122"/>
                      <a:pt x="0" y="183"/>
                    </a:cubicBezTo>
                    <a:cubicBezTo>
                      <a:pt x="1398" y="2006"/>
                      <a:pt x="4407" y="5016"/>
                      <a:pt x="9271" y="5380"/>
                    </a:cubicBezTo>
                    <a:cubicBezTo>
                      <a:pt x="10760" y="7934"/>
                      <a:pt x="15259" y="18633"/>
                      <a:pt x="5654" y="21703"/>
                    </a:cubicBezTo>
                    <a:cubicBezTo>
                      <a:pt x="5185" y="25066"/>
                      <a:pt x="4966" y="27904"/>
                      <a:pt x="7606" y="27904"/>
                    </a:cubicBezTo>
                    <a:cubicBezTo>
                      <a:pt x="7876" y="27904"/>
                      <a:pt x="8177" y="27874"/>
                      <a:pt x="8511" y="27812"/>
                    </a:cubicBezTo>
                    <a:lnTo>
                      <a:pt x="7964" y="27600"/>
                    </a:lnTo>
                    <a:lnTo>
                      <a:pt x="8450" y="22767"/>
                    </a:lnTo>
                    <a:cubicBezTo>
                      <a:pt x="13222" y="21064"/>
                      <a:pt x="15775" y="15836"/>
                      <a:pt x="14195" y="11034"/>
                    </a:cubicBezTo>
                    <a:lnTo>
                      <a:pt x="11642" y="3374"/>
                    </a:lnTo>
                    <a:cubicBezTo>
                      <a:pt x="11163" y="3421"/>
                      <a:pt x="10675" y="3444"/>
                      <a:pt x="10184" y="3444"/>
                    </a:cubicBezTo>
                    <a:cubicBezTo>
                      <a:pt x="6217" y="3444"/>
                      <a:pt x="2001" y="1975"/>
                      <a:pt x="0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9" name="Google Shape;2979;p74"/>
              <p:cNvSpPr/>
              <p:nvPr/>
            </p:nvSpPr>
            <p:spPr>
              <a:xfrm>
                <a:off x="2346134" y="2378269"/>
                <a:ext cx="43784" cy="73992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6" extrusionOk="0">
                    <a:moveTo>
                      <a:pt x="421" y="1"/>
                    </a:moveTo>
                    <a:cubicBezTo>
                      <a:pt x="413" y="1"/>
                      <a:pt x="404" y="1"/>
                      <a:pt x="396" y="3"/>
                    </a:cubicBezTo>
                    <a:cubicBezTo>
                      <a:pt x="153" y="33"/>
                      <a:pt x="1" y="428"/>
                      <a:pt x="62" y="884"/>
                    </a:cubicBezTo>
                    <a:cubicBezTo>
                      <a:pt x="91" y="1321"/>
                      <a:pt x="315" y="1646"/>
                      <a:pt x="548" y="1646"/>
                    </a:cubicBezTo>
                    <a:cubicBezTo>
                      <a:pt x="558" y="1646"/>
                      <a:pt x="568" y="1645"/>
                      <a:pt x="578" y="1644"/>
                    </a:cubicBezTo>
                    <a:cubicBezTo>
                      <a:pt x="822" y="1614"/>
                      <a:pt x="974" y="1218"/>
                      <a:pt x="913" y="793"/>
                    </a:cubicBezTo>
                    <a:cubicBezTo>
                      <a:pt x="854" y="355"/>
                      <a:pt x="628" y="1"/>
                      <a:pt x="421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0" name="Google Shape;2980;p74"/>
              <p:cNvSpPr/>
              <p:nvPr/>
            </p:nvSpPr>
            <p:spPr>
              <a:xfrm>
                <a:off x="2857154" y="2262202"/>
                <a:ext cx="43784" cy="73947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5" extrusionOk="0">
                    <a:moveTo>
                      <a:pt x="396" y="1"/>
                    </a:moveTo>
                    <a:cubicBezTo>
                      <a:pt x="153" y="31"/>
                      <a:pt x="1" y="426"/>
                      <a:pt x="62" y="882"/>
                    </a:cubicBezTo>
                    <a:cubicBezTo>
                      <a:pt x="91" y="1319"/>
                      <a:pt x="315" y="1644"/>
                      <a:pt x="548" y="1644"/>
                    </a:cubicBezTo>
                    <a:cubicBezTo>
                      <a:pt x="558" y="1644"/>
                      <a:pt x="568" y="1644"/>
                      <a:pt x="578" y="1642"/>
                    </a:cubicBezTo>
                    <a:cubicBezTo>
                      <a:pt x="822" y="1612"/>
                      <a:pt x="974" y="1247"/>
                      <a:pt x="913" y="791"/>
                    </a:cubicBezTo>
                    <a:cubicBezTo>
                      <a:pt x="852" y="335"/>
                      <a:pt x="609" y="1"/>
                      <a:pt x="39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1" name="Google Shape;2981;p74"/>
              <p:cNvSpPr/>
              <p:nvPr/>
            </p:nvSpPr>
            <p:spPr>
              <a:xfrm>
                <a:off x="2714295" y="2280812"/>
                <a:ext cx="122406" cy="196128"/>
              </a:xfrm>
              <a:custGeom>
                <a:avLst/>
                <a:gdLst/>
                <a:ahLst/>
                <a:cxnLst/>
                <a:rect l="l" t="t" r="r" b="b"/>
                <a:pathLst>
                  <a:path w="2723" h="4363" extrusionOk="0">
                    <a:moveTo>
                      <a:pt x="326" y="1"/>
                    </a:moveTo>
                    <a:cubicBezTo>
                      <a:pt x="161" y="1"/>
                      <a:pt x="1" y="215"/>
                      <a:pt x="139" y="377"/>
                    </a:cubicBezTo>
                    <a:cubicBezTo>
                      <a:pt x="815" y="1194"/>
                      <a:pt x="1465" y="1985"/>
                      <a:pt x="2138" y="2774"/>
                    </a:cubicBezTo>
                    <a:lnTo>
                      <a:pt x="2138" y="2774"/>
                    </a:lnTo>
                    <a:cubicBezTo>
                      <a:pt x="1567" y="3156"/>
                      <a:pt x="978" y="3557"/>
                      <a:pt x="413" y="3933"/>
                    </a:cubicBezTo>
                    <a:cubicBezTo>
                      <a:pt x="208" y="4062"/>
                      <a:pt x="327" y="4363"/>
                      <a:pt x="515" y="4363"/>
                    </a:cubicBezTo>
                    <a:cubicBezTo>
                      <a:pt x="550" y="4363"/>
                      <a:pt x="588" y="4352"/>
                      <a:pt x="626" y="4329"/>
                    </a:cubicBezTo>
                    <a:cubicBezTo>
                      <a:pt x="1264" y="3873"/>
                      <a:pt x="1902" y="3447"/>
                      <a:pt x="2571" y="3022"/>
                    </a:cubicBezTo>
                    <a:cubicBezTo>
                      <a:pt x="2693" y="2930"/>
                      <a:pt x="2723" y="2778"/>
                      <a:pt x="2601" y="2657"/>
                    </a:cubicBezTo>
                    <a:cubicBezTo>
                      <a:pt x="1902" y="1806"/>
                      <a:pt x="1173" y="955"/>
                      <a:pt x="474" y="73"/>
                    </a:cubicBezTo>
                    <a:cubicBezTo>
                      <a:pt x="430" y="22"/>
                      <a:pt x="378" y="1"/>
                      <a:pt x="32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2" name="Google Shape;2982;p74"/>
              <p:cNvSpPr/>
              <p:nvPr/>
            </p:nvSpPr>
            <p:spPr>
              <a:xfrm>
                <a:off x="2250520" y="2500540"/>
                <a:ext cx="214558" cy="202466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4504" extrusionOk="0">
                    <a:moveTo>
                      <a:pt x="2384" y="1"/>
                    </a:moveTo>
                    <a:cubicBezTo>
                      <a:pt x="2290" y="1"/>
                      <a:pt x="2194" y="6"/>
                      <a:pt x="2098" y="18"/>
                    </a:cubicBezTo>
                    <a:cubicBezTo>
                      <a:pt x="851" y="170"/>
                      <a:pt x="0" y="1264"/>
                      <a:pt x="152" y="2511"/>
                    </a:cubicBezTo>
                    <a:cubicBezTo>
                      <a:pt x="293" y="3663"/>
                      <a:pt x="1239" y="4503"/>
                      <a:pt x="2366" y="4503"/>
                    </a:cubicBezTo>
                    <a:cubicBezTo>
                      <a:pt x="2458" y="4503"/>
                      <a:pt x="2551" y="4498"/>
                      <a:pt x="2645" y="4486"/>
                    </a:cubicBezTo>
                    <a:cubicBezTo>
                      <a:pt x="3891" y="4334"/>
                      <a:pt x="4772" y="3210"/>
                      <a:pt x="4620" y="1963"/>
                    </a:cubicBezTo>
                    <a:cubicBezTo>
                      <a:pt x="4452" y="814"/>
                      <a:pt x="3508" y="1"/>
                      <a:pt x="2384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3" name="Google Shape;2983;p74"/>
              <p:cNvSpPr/>
              <p:nvPr/>
            </p:nvSpPr>
            <p:spPr>
              <a:xfrm>
                <a:off x="2866729" y="2370762"/>
                <a:ext cx="215952" cy="203815"/>
              </a:xfrm>
              <a:custGeom>
                <a:avLst/>
                <a:gdLst/>
                <a:ahLst/>
                <a:cxnLst/>
                <a:rect l="l" t="t" r="r" b="b"/>
                <a:pathLst>
                  <a:path w="4804" h="4534" extrusionOk="0">
                    <a:moveTo>
                      <a:pt x="2408" y="1"/>
                    </a:moveTo>
                    <a:cubicBezTo>
                      <a:pt x="2316" y="1"/>
                      <a:pt x="2222" y="6"/>
                      <a:pt x="2128" y="18"/>
                    </a:cubicBezTo>
                    <a:cubicBezTo>
                      <a:pt x="882" y="170"/>
                      <a:pt x="1" y="1294"/>
                      <a:pt x="153" y="2540"/>
                    </a:cubicBezTo>
                    <a:cubicBezTo>
                      <a:pt x="293" y="3693"/>
                      <a:pt x="1265" y="4533"/>
                      <a:pt x="2396" y="4533"/>
                    </a:cubicBezTo>
                    <a:cubicBezTo>
                      <a:pt x="2488" y="4533"/>
                      <a:pt x="2582" y="4528"/>
                      <a:pt x="2676" y="4516"/>
                    </a:cubicBezTo>
                    <a:cubicBezTo>
                      <a:pt x="3922" y="4364"/>
                      <a:pt x="4803" y="3240"/>
                      <a:pt x="4651" y="1993"/>
                    </a:cubicBezTo>
                    <a:cubicBezTo>
                      <a:pt x="4511" y="841"/>
                      <a:pt x="3539" y="1"/>
                      <a:pt x="2408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4" name="Google Shape;2984;p74"/>
              <p:cNvSpPr/>
              <p:nvPr/>
            </p:nvSpPr>
            <p:spPr>
              <a:xfrm>
                <a:off x="2523786" y="2655671"/>
                <a:ext cx="122990" cy="30163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671" extrusionOk="0">
                    <a:moveTo>
                      <a:pt x="1059" y="0"/>
                    </a:moveTo>
                    <a:cubicBezTo>
                      <a:pt x="804" y="0"/>
                      <a:pt x="549" y="32"/>
                      <a:pt x="304" y="93"/>
                    </a:cubicBezTo>
                    <a:cubicBezTo>
                      <a:pt x="183" y="123"/>
                      <a:pt x="92" y="184"/>
                      <a:pt x="0" y="245"/>
                    </a:cubicBezTo>
                    <a:cubicBezTo>
                      <a:pt x="456" y="488"/>
                      <a:pt x="1034" y="640"/>
                      <a:pt x="1763" y="671"/>
                    </a:cubicBezTo>
                    <a:cubicBezTo>
                      <a:pt x="2098" y="671"/>
                      <a:pt x="2402" y="640"/>
                      <a:pt x="2736" y="579"/>
                    </a:cubicBezTo>
                    <a:cubicBezTo>
                      <a:pt x="2554" y="427"/>
                      <a:pt x="2371" y="306"/>
                      <a:pt x="2158" y="215"/>
                    </a:cubicBezTo>
                    <a:cubicBezTo>
                      <a:pt x="1814" y="69"/>
                      <a:pt x="1437" y="0"/>
                      <a:pt x="1059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5" name="Google Shape;2985;p74"/>
              <p:cNvSpPr/>
              <p:nvPr/>
            </p:nvSpPr>
            <p:spPr>
              <a:xfrm>
                <a:off x="2462291" y="2556776"/>
                <a:ext cx="278795" cy="124968"/>
              </a:xfrm>
              <a:custGeom>
                <a:avLst/>
                <a:gdLst/>
                <a:ahLst/>
                <a:cxnLst/>
                <a:rect l="l" t="t" r="r" b="b"/>
                <a:pathLst>
                  <a:path w="6202" h="2780" extrusionOk="0">
                    <a:moveTo>
                      <a:pt x="1038" y="1"/>
                    </a:moveTo>
                    <a:cubicBezTo>
                      <a:pt x="795" y="1"/>
                      <a:pt x="560" y="111"/>
                      <a:pt x="335" y="409"/>
                    </a:cubicBezTo>
                    <a:cubicBezTo>
                      <a:pt x="1" y="864"/>
                      <a:pt x="244" y="1867"/>
                      <a:pt x="1368" y="2445"/>
                    </a:cubicBezTo>
                    <a:cubicBezTo>
                      <a:pt x="1460" y="2384"/>
                      <a:pt x="1551" y="2323"/>
                      <a:pt x="1672" y="2293"/>
                    </a:cubicBezTo>
                    <a:cubicBezTo>
                      <a:pt x="1912" y="2221"/>
                      <a:pt x="2161" y="2187"/>
                      <a:pt x="2411" y="2187"/>
                    </a:cubicBezTo>
                    <a:cubicBezTo>
                      <a:pt x="2794" y="2187"/>
                      <a:pt x="3177" y="2267"/>
                      <a:pt x="3526" y="2415"/>
                    </a:cubicBezTo>
                    <a:cubicBezTo>
                      <a:pt x="3739" y="2506"/>
                      <a:pt x="3922" y="2627"/>
                      <a:pt x="4104" y="2779"/>
                    </a:cubicBezTo>
                    <a:cubicBezTo>
                      <a:pt x="5229" y="2597"/>
                      <a:pt x="6201" y="1989"/>
                      <a:pt x="6019" y="1016"/>
                    </a:cubicBezTo>
                    <a:cubicBezTo>
                      <a:pt x="5929" y="524"/>
                      <a:pt x="5478" y="230"/>
                      <a:pt x="5015" y="230"/>
                    </a:cubicBezTo>
                    <a:cubicBezTo>
                      <a:pt x="4849" y="230"/>
                      <a:pt x="4682" y="267"/>
                      <a:pt x="4530" y="348"/>
                    </a:cubicBezTo>
                    <a:cubicBezTo>
                      <a:pt x="4195" y="530"/>
                      <a:pt x="3891" y="804"/>
                      <a:pt x="3526" y="895"/>
                    </a:cubicBezTo>
                    <a:cubicBezTo>
                      <a:pt x="3447" y="916"/>
                      <a:pt x="3367" y="926"/>
                      <a:pt x="3287" y="926"/>
                    </a:cubicBezTo>
                    <a:cubicBezTo>
                      <a:pt x="2511" y="926"/>
                      <a:pt x="1741" y="1"/>
                      <a:pt x="1038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6" name="Google Shape;2986;p74"/>
              <p:cNvSpPr/>
              <p:nvPr/>
            </p:nvSpPr>
            <p:spPr>
              <a:xfrm>
                <a:off x="1810615" y="2561810"/>
                <a:ext cx="310127" cy="258477"/>
              </a:xfrm>
              <a:custGeom>
                <a:avLst/>
                <a:gdLst/>
                <a:ahLst/>
                <a:cxnLst/>
                <a:rect l="l" t="t" r="r" b="b"/>
                <a:pathLst>
                  <a:path w="6899" h="5750" extrusionOk="0">
                    <a:moveTo>
                      <a:pt x="3640" y="1"/>
                    </a:moveTo>
                    <a:cubicBezTo>
                      <a:pt x="2908" y="1"/>
                      <a:pt x="2055" y="199"/>
                      <a:pt x="1336" y="904"/>
                    </a:cubicBezTo>
                    <a:cubicBezTo>
                      <a:pt x="1" y="2240"/>
                      <a:pt x="738" y="5749"/>
                      <a:pt x="4138" y="5749"/>
                    </a:cubicBezTo>
                    <a:cubicBezTo>
                      <a:pt x="4916" y="5749"/>
                      <a:pt x="5834" y="5565"/>
                      <a:pt x="6899" y="5129"/>
                    </a:cubicBezTo>
                    <a:lnTo>
                      <a:pt x="5318" y="327"/>
                    </a:lnTo>
                    <a:cubicBezTo>
                      <a:pt x="5318" y="327"/>
                      <a:pt x="4579" y="1"/>
                      <a:pt x="3640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7" name="Google Shape;2987;p74"/>
              <p:cNvSpPr/>
              <p:nvPr/>
            </p:nvSpPr>
            <p:spPr>
              <a:xfrm>
                <a:off x="1881595" y="2633779"/>
                <a:ext cx="193026" cy="127620"/>
              </a:xfrm>
              <a:custGeom>
                <a:avLst/>
                <a:gdLst/>
                <a:ahLst/>
                <a:cxnLst/>
                <a:rect l="l" t="t" r="r" b="b"/>
                <a:pathLst>
                  <a:path w="4294" h="2839" extrusionOk="0">
                    <a:moveTo>
                      <a:pt x="417" y="0"/>
                    </a:moveTo>
                    <a:cubicBezTo>
                      <a:pt x="380" y="0"/>
                      <a:pt x="342" y="1"/>
                      <a:pt x="304" y="3"/>
                    </a:cubicBezTo>
                    <a:cubicBezTo>
                      <a:pt x="0" y="33"/>
                      <a:pt x="0" y="489"/>
                      <a:pt x="304" y="489"/>
                    </a:cubicBezTo>
                    <a:cubicBezTo>
                      <a:pt x="339" y="487"/>
                      <a:pt x="374" y="487"/>
                      <a:pt x="409" y="487"/>
                    </a:cubicBezTo>
                    <a:cubicBezTo>
                      <a:pt x="1128" y="487"/>
                      <a:pt x="1791" y="783"/>
                      <a:pt x="2371" y="1218"/>
                    </a:cubicBezTo>
                    <a:cubicBezTo>
                      <a:pt x="2133" y="1175"/>
                      <a:pt x="1882" y="1147"/>
                      <a:pt x="1634" y="1147"/>
                    </a:cubicBezTo>
                    <a:cubicBezTo>
                      <a:pt x="1187" y="1147"/>
                      <a:pt x="747" y="1238"/>
                      <a:pt x="396" y="1492"/>
                    </a:cubicBezTo>
                    <a:cubicBezTo>
                      <a:pt x="196" y="1641"/>
                      <a:pt x="324" y="1934"/>
                      <a:pt x="510" y="1934"/>
                    </a:cubicBezTo>
                    <a:cubicBezTo>
                      <a:pt x="551" y="1934"/>
                      <a:pt x="595" y="1920"/>
                      <a:pt x="639" y="1887"/>
                    </a:cubicBezTo>
                    <a:cubicBezTo>
                      <a:pt x="919" y="1680"/>
                      <a:pt x="1263" y="1604"/>
                      <a:pt x="1620" y="1604"/>
                    </a:cubicBezTo>
                    <a:cubicBezTo>
                      <a:pt x="2152" y="1604"/>
                      <a:pt x="2713" y="1772"/>
                      <a:pt x="3131" y="1917"/>
                    </a:cubicBezTo>
                    <a:cubicBezTo>
                      <a:pt x="3374" y="2161"/>
                      <a:pt x="3587" y="2465"/>
                      <a:pt x="3769" y="2738"/>
                    </a:cubicBezTo>
                    <a:cubicBezTo>
                      <a:pt x="3814" y="2809"/>
                      <a:pt x="3882" y="2839"/>
                      <a:pt x="3951" y="2839"/>
                    </a:cubicBezTo>
                    <a:cubicBezTo>
                      <a:pt x="4119" y="2839"/>
                      <a:pt x="4294" y="2667"/>
                      <a:pt x="4165" y="2495"/>
                    </a:cubicBezTo>
                    <a:cubicBezTo>
                      <a:pt x="3363" y="1248"/>
                      <a:pt x="2010" y="0"/>
                      <a:pt x="417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8" name="Google Shape;2988;p74"/>
              <p:cNvSpPr/>
              <p:nvPr/>
            </p:nvSpPr>
            <p:spPr>
              <a:xfrm>
                <a:off x="3005473" y="2225251"/>
                <a:ext cx="172213" cy="224223"/>
              </a:xfrm>
              <a:custGeom>
                <a:avLst/>
                <a:gdLst/>
                <a:ahLst/>
                <a:cxnLst/>
                <a:rect l="l" t="t" r="r" b="b"/>
                <a:pathLst>
                  <a:path w="3831" h="4988" extrusionOk="0">
                    <a:moveTo>
                      <a:pt x="926" y="1"/>
                    </a:moveTo>
                    <a:cubicBezTo>
                      <a:pt x="400" y="1"/>
                      <a:pt x="0" y="185"/>
                      <a:pt x="0" y="185"/>
                    </a:cubicBezTo>
                    <a:lnTo>
                      <a:pt x="1611" y="4987"/>
                    </a:lnTo>
                    <a:cubicBezTo>
                      <a:pt x="1611" y="4987"/>
                      <a:pt x="3830" y="3498"/>
                      <a:pt x="2888" y="1400"/>
                    </a:cubicBezTo>
                    <a:cubicBezTo>
                      <a:pt x="2360" y="261"/>
                      <a:pt x="1553" y="1"/>
                      <a:pt x="92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9" name="Google Shape;2989;p74"/>
              <p:cNvSpPr/>
              <p:nvPr/>
            </p:nvSpPr>
            <p:spPr>
              <a:xfrm>
                <a:off x="2347527" y="1577171"/>
                <a:ext cx="109010" cy="249217"/>
              </a:xfrm>
              <a:custGeom>
                <a:avLst/>
                <a:gdLst/>
                <a:ahLst/>
                <a:cxnLst/>
                <a:rect l="l" t="t" r="r" b="b"/>
                <a:pathLst>
                  <a:path w="2425" h="5544" extrusionOk="0">
                    <a:moveTo>
                      <a:pt x="1335" y="0"/>
                    </a:moveTo>
                    <a:cubicBezTo>
                      <a:pt x="1307" y="0"/>
                      <a:pt x="1277" y="4"/>
                      <a:pt x="1247" y="12"/>
                    </a:cubicBezTo>
                    <a:cubicBezTo>
                      <a:pt x="0" y="316"/>
                      <a:pt x="1702" y="5544"/>
                      <a:pt x="1702" y="5544"/>
                    </a:cubicBezTo>
                    <a:cubicBezTo>
                      <a:pt x="1702" y="5544"/>
                      <a:pt x="2424" y="0"/>
                      <a:pt x="13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90" name="Google Shape;2990;p74"/>
              <p:cNvSpPr/>
              <p:nvPr/>
            </p:nvSpPr>
            <p:spPr>
              <a:xfrm>
                <a:off x="2406280" y="1618527"/>
                <a:ext cx="169471" cy="207860"/>
              </a:xfrm>
              <a:custGeom>
                <a:avLst/>
                <a:gdLst/>
                <a:ahLst/>
                <a:cxnLst/>
                <a:rect l="l" t="t" r="r" b="b"/>
                <a:pathLst>
                  <a:path w="3770" h="4624" extrusionOk="0">
                    <a:moveTo>
                      <a:pt x="2496" y="0"/>
                    </a:moveTo>
                    <a:cubicBezTo>
                      <a:pt x="1296" y="0"/>
                      <a:pt x="0" y="4624"/>
                      <a:pt x="0" y="4624"/>
                    </a:cubicBezTo>
                    <a:cubicBezTo>
                      <a:pt x="0" y="4624"/>
                      <a:pt x="3769" y="156"/>
                      <a:pt x="2554" y="4"/>
                    </a:cubicBezTo>
                    <a:cubicBezTo>
                      <a:pt x="2535" y="1"/>
                      <a:pt x="2515" y="0"/>
                      <a:pt x="2496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991" name="Google Shape;2991;p74"/>
            <p:cNvSpPr/>
            <p:nvPr/>
          </p:nvSpPr>
          <p:spPr>
            <a:xfrm>
              <a:off x="1619252" y="3430293"/>
              <a:ext cx="1453854" cy="975604"/>
            </a:xfrm>
            <a:custGeom>
              <a:avLst/>
              <a:gdLst/>
              <a:ahLst/>
              <a:cxnLst/>
              <a:rect l="l" t="t" r="r" b="b"/>
              <a:pathLst>
                <a:path w="32342" h="21703" extrusionOk="0">
                  <a:moveTo>
                    <a:pt x="23792" y="1"/>
                  </a:moveTo>
                  <a:cubicBezTo>
                    <a:pt x="22994" y="1"/>
                    <a:pt x="22185" y="184"/>
                    <a:pt x="21399" y="582"/>
                  </a:cubicBezTo>
                  <a:cubicBezTo>
                    <a:pt x="19648" y="1457"/>
                    <a:pt x="17855" y="2971"/>
                    <a:pt x="15852" y="2971"/>
                  </a:cubicBezTo>
                  <a:cubicBezTo>
                    <a:pt x="15422" y="2971"/>
                    <a:pt x="14981" y="2901"/>
                    <a:pt x="14530" y="2740"/>
                  </a:cubicBezTo>
                  <a:cubicBezTo>
                    <a:pt x="12998" y="2199"/>
                    <a:pt x="11284" y="1840"/>
                    <a:pt x="9592" y="1840"/>
                  </a:cubicBezTo>
                  <a:cubicBezTo>
                    <a:pt x="8430" y="1840"/>
                    <a:pt x="7278" y="2009"/>
                    <a:pt x="6201" y="2405"/>
                  </a:cubicBezTo>
                  <a:cubicBezTo>
                    <a:pt x="6171" y="2436"/>
                    <a:pt x="6140" y="2436"/>
                    <a:pt x="6110" y="2466"/>
                  </a:cubicBezTo>
                  <a:cubicBezTo>
                    <a:pt x="2462" y="3864"/>
                    <a:pt x="0" y="7664"/>
                    <a:pt x="0" y="11554"/>
                  </a:cubicBezTo>
                  <a:cubicBezTo>
                    <a:pt x="31" y="14959"/>
                    <a:pt x="1885" y="18029"/>
                    <a:pt x="4651" y="19944"/>
                  </a:cubicBezTo>
                  <a:cubicBezTo>
                    <a:pt x="6515" y="21228"/>
                    <a:pt x="8283" y="21702"/>
                    <a:pt x="9929" y="21702"/>
                  </a:cubicBezTo>
                  <a:cubicBezTo>
                    <a:pt x="13972" y="21702"/>
                    <a:pt x="17281" y="18837"/>
                    <a:pt x="19484" y="18059"/>
                  </a:cubicBezTo>
                  <a:cubicBezTo>
                    <a:pt x="20035" y="17868"/>
                    <a:pt x="20628" y="17790"/>
                    <a:pt x="21231" y="17790"/>
                  </a:cubicBezTo>
                  <a:cubicBezTo>
                    <a:pt x="23984" y="17790"/>
                    <a:pt x="26931" y="19427"/>
                    <a:pt x="26931" y="19427"/>
                  </a:cubicBezTo>
                  <a:cubicBezTo>
                    <a:pt x="26931" y="19427"/>
                    <a:pt x="26978" y="19435"/>
                    <a:pt x="27064" y="19435"/>
                  </a:cubicBezTo>
                  <a:cubicBezTo>
                    <a:pt x="27675" y="19435"/>
                    <a:pt x="30248" y="19037"/>
                    <a:pt x="31582" y="12558"/>
                  </a:cubicBezTo>
                  <a:cubicBezTo>
                    <a:pt x="32341" y="8819"/>
                    <a:pt x="30943" y="4746"/>
                    <a:pt x="28268" y="2041"/>
                  </a:cubicBezTo>
                  <a:cubicBezTo>
                    <a:pt x="27021" y="773"/>
                    <a:pt x="25430" y="1"/>
                    <a:pt x="23792" y="1"/>
                  </a:cubicBez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2" name="Google Shape;2992;p74"/>
            <p:cNvSpPr/>
            <p:nvPr/>
          </p:nvSpPr>
          <p:spPr>
            <a:xfrm>
              <a:off x="2295607" y="3329329"/>
              <a:ext cx="1781782" cy="716048"/>
            </a:xfrm>
            <a:custGeom>
              <a:avLst/>
              <a:gdLst/>
              <a:ahLst/>
              <a:cxnLst/>
              <a:rect l="l" t="t" r="r" b="b"/>
              <a:pathLst>
                <a:path w="39637" h="15929" extrusionOk="0">
                  <a:moveTo>
                    <a:pt x="38147" y="1"/>
                  </a:moveTo>
                  <a:lnTo>
                    <a:pt x="0" y="12737"/>
                  </a:lnTo>
                  <a:lnTo>
                    <a:pt x="2766" y="15928"/>
                  </a:lnTo>
                  <a:lnTo>
                    <a:pt x="39636" y="3284"/>
                  </a:lnTo>
                  <a:lnTo>
                    <a:pt x="38147" y="1"/>
                  </a:ln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3" name="Google Shape;2993;p74"/>
            <p:cNvSpPr/>
            <p:nvPr/>
          </p:nvSpPr>
          <p:spPr>
            <a:xfrm>
              <a:off x="4010365" y="3094318"/>
              <a:ext cx="556152" cy="404483"/>
            </a:xfrm>
            <a:custGeom>
              <a:avLst/>
              <a:gdLst/>
              <a:ahLst/>
              <a:cxnLst/>
              <a:rect l="l" t="t" r="r" b="b"/>
              <a:pathLst>
                <a:path w="12372" h="8998" extrusionOk="0">
                  <a:moveTo>
                    <a:pt x="9879" y="1"/>
                  </a:moveTo>
                  <a:lnTo>
                    <a:pt x="1004" y="3132"/>
                  </a:lnTo>
                  <a:lnTo>
                    <a:pt x="1" y="5229"/>
                  </a:lnTo>
                  <a:lnTo>
                    <a:pt x="1490" y="8512"/>
                  </a:lnTo>
                  <a:lnTo>
                    <a:pt x="4439" y="8998"/>
                  </a:lnTo>
                  <a:lnTo>
                    <a:pt x="12372" y="6657"/>
                  </a:lnTo>
                  <a:lnTo>
                    <a:pt x="9879" y="1"/>
                  </a:ln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4" name="Google Shape;2994;p74"/>
            <p:cNvSpPr/>
            <p:nvPr/>
          </p:nvSpPr>
          <p:spPr>
            <a:xfrm>
              <a:off x="2829868" y="4145082"/>
              <a:ext cx="408573" cy="370319"/>
            </a:xfrm>
            <a:custGeom>
              <a:avLst/>
              <a:gdLst/>
              <a:ahLst/>
              <a:cxnLst/>
              <a:rect l="l" t="t" r="r" b="b"/>
              <a:pathLst>
                <a:path w="9089" h="8238" extrusionOk="0">
                  <a:moveTo>
                    <a:pt x="9088" y="0"/>
                  </a:moveTo>
                  <a:cubicBezTo>
                    <a:pt x="8541" y="122"/>
                    <a:pt x="8024" y="243"/>
                    <a:pt x="7508" y="395"/>
                  </a:cubicBezTo>
                  <a:cubicBezTo>
                    <a:pt x="6991" y="578"/>
                    <a:pt x="6474" y="730"/>
                    <a:pt x="5988" y="973"/>
                  </a:cubicBezTo>
                  <a:cubicBezTo>
                    <a:pt x="4985" y="1429"/>
                    <a:pt x="4043" y="1976"/>
                    <a:pt x="3192" y="2675"/>
                  </a:cubicBezTo>
                  <a:cubicBezTo>
                    <a:pt x="2340" y="3404"/>
                    <a:pt x="1581" y="4225"/>
                    <a:pt x="1033" y="5167"/>
                  </a:cubicBezTo>
                  <a:cubicBezTo>
                    <a:pt x="456" y="6110"/>
                    <a:pt x="30" y="7173"/>
                    <a:pt x="0" y="8237"/>
                  </a:cubicBezTo>
                  <a:cubicBezTo>
                    <a:pt x="334" y="7234"/>
                    <a:pt x="851" y="6322"/>
                    <a:pt x="1489" y="5471"/>
                  </a:cubicBezTo>
                  <a:cubicBezTo>
                    <a:pt x="2097" y="4620"/>
                    <a:pt x="2827" y="3891"/>
                    <a:pt x="3647" y="3222"/>
                  </a:cubicBezTo>
                  <a:lnTo>
                    <a:pt x="4255" y="2736"/>
                  </a:lnTo>
                  <a:cubicBezTo>
                    <a:pt x="4468" y="2584"/>
                    <a:pt x="4681" y="2432"/>
                    <a:pt x="4894" y="2280"/>
                  </a:cubicBezTo>
                  <a:cubicBezTo>
                    <a:pt x="5319" y="1976"/>
                    <a:pt x="5775" y="1733"/>
                    <a:pt x="6231" y="1459"/>
                  </a:cubicBezTo>
                  <a:cubicBezTo>
                    <a:pt x="6444" y="1307"/>
                    <a:pt x="6687" y="1216"/>
                    <a:pt x="6930" y="1064"/>
                  </a:cubicBezTo>
                  <a:lnTo>
                    <a:pt x="7629" y="699"/>
                  </a:lnTo>
                  <a:cubicBezTo>
                    <a:pt x="8116" y="486"/>
                    <a:pt x="8602" y="243"/>
                    <a:pt x="90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5" name="Google Shape;2995;p74"/>
            <p:cNvSpPr/>
            <p:nvPr/>
          </p:nvSpPr>
          <p:spPr>
            <a:xfrm>
              <a:off x="2788871" y="4406032"/>
              <a:ext cx="414013" cy="347123"/>
            </a:xfrm>
            <a:custGeom>
              <a:avLst/>
              <a:gdLst/>
              <a:ahLst/>
              <a:cxnLst/>
              <a:rect l="l" t="t" r="r" b="b"/>
              <a:pathLst>
                <a:path w="9210" h="7722" extrusionOk="0">
                  <a:moveTo>
                    <a:pt x="912" y="1"/>
                  </a:moveTo>
                  <a:lnTo>
                    <a:pt x="0" y="2432"/>
                  </a:lnTo>
                  <a:cubicBezTo>
                    <a:pt x="0" y="2432"/>
                    <a:pt x="365" y="6627"/>
                    <a:pt x="4529" y="7721"/>
                  </a:cubicBezTo>
                  <a:cubicBezTo>
                    <a:pt x="6596" y="7113"/>
                    <a:pt x="9210" y="5381"/>
                    <a:pt x="9210" y="5381"/>
                  </a:cubicBezTo>
                  <a:cubicBezTo>
                    <a:pt x="9210" y="5381"/>
                    <a:pt x="3556" y="2827"/>
                    <a:pt x="912" y="1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6" name="Google Shape;2996;p74"/>
            <p:cNvSpPr/>
            <p:nvPr/>
          </p:nvSpPr>
          <p:spPr>
            <a:xfrm>
              <a:off x="2552466" y="4564534"/>
              <a:ext cx="98446" cy="159222"/>
            </a:xfrm>
            <a:custGeom>
              <a:avLst/>
              <a:gdLst/>
              <a:ahLst/>
              <a:cxnLst/>
              <a:rect l="l" t="t" r="r" b="b"/>
              <a:pathLst>
                <a:path w="2190" h="3542" extrusionOk="0">
                  <a:moveTo>
                    <a:pt x="183" y="0"/>
                  </a:moveTo>
                  <a:cubicBezTo>
                    <a:pt x="1" y="0"/>
                    <a:pt x="1" y="304"/>
                    <a:pt x="183" y="304"/>
                  </a:cubicBezTo>
                  <a:lnTo>
                    <a:pt x="335" y="304"/>
                  </a:lnTo>
                  <a:cubicBezTo>
                    <a:pt x="517" y="335"/>
                    <a:pt x="669" y="396"/>
                    <a:pt x="791" y="456"/>
                  </a:cubicBezTo>
                  <a:cubicBezTo>
                    <a:pt x="1308" y="730"/>
                    <a:pt x="1612" y="1216"/>
                    <a:pt x="1733" y="1733"/>
                  </a:cubicBezTo>
                  <a:cubicBezTo>
                    <a:pt x="1885" y="2280"/>
                    <a:pt x="1885" y="2858"/>
                    <a:pt x="1824" y="3405"/>
                  </a:cubicBezTo>
                  <a:cubicBezTo>
                    <a:pt x="1809" y="3496"/>
                    <a:pt x="1878" y="3542"/>
                    <a:pt x="1950" y="3542"/>
                  </a:cubicBezTo>
                  <a:cubicBezTo>
                    <a:pt x="2022" y="3542"/>
                    <a:pt x="2098" y="3496"/>
                    <a:pt x="2098" y="3405"/>
                  </a:cubicBezTo>
                  <a:cubicBezTo>
                    <a:pt x="2189" y="2554"/>
                    <a:pt x="2159" y="1551"/>
                    <a:pt x="1612" y="821"/>
                  </a:cubicBezTo>
                  <a:cubicBezTo>
                    <a:pt x="1338" y="426"/>
                    <a:pt x="943" y="152"/>
                    <a:pt x="487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7" name="Google Shape;2997;p74"/>
            <p:cNvSpPr/>
            <p:nvPr/>
          </p:nvSpPr>
          <p:spPr>
            <a:xfrm>
              <a:off x="2634459" y="4549520"/>
              <a:ext cx="84735" cy="161919"/>
            </a:xfrm>
            <a:custGeom>
              <a:avLst/>
              <a:gdLst/>
              <a:ahLst/>
              <a:cxnLst/>
              <a:rect l="l" t="t" r="r" b="b"/>
              <a:pathLst>
                <a:path w="1885" h="3602" extrusionOk="0">
                  <a:moveTo>
                    <a:pt x="183" y="0"/>
                  </a:moveTo>
                  <a:cubicBezTo>
                    <a:pt x="0" y="31"/>
                    <a:pt x="0" y="304"/>
                    <a:pt x="183" y="304"/>
                  </a:cubicBezTo>
                  <a:lnTo>
                    <a:pt x="304" y="304"/>
                  </a:lnTo>
                  <a:cubicBezTo>
                    <a:pt x="456" y="334"/>
                    <a:pt x="548" y="365"/>
                    <a:pt x="669" y="426"/>
                  </a:cubicBezTo>
                  <a:cubicBezTo>
                    <a:pt x="1095" y="699"/>
                    <a:pt x="1338" y="1246"/>
                    <a:pt x="1429" y="1733"/>
                  </a:cubicBezTo>
                  <a:cubicBezTo>
                    <a:pt x="1581" y="2280"/>
                    <a:pt x="1581" y="2888"/>
                    <a:pt x="1551" y="3465"/>
                  </a:cubicBezTo>
                  <a:cubicBezTo>
                    <a:pt x="1551" y="3556"/>
                    <a:pt x="1619" y="3602"/>
                    <a:pt x="1687" y="3602"/>
                  </a:cubicBezTo>
                  <a:cubicBezTo>
                    <a:pt x="1756" y="3602"/>
                    <a:pt x="1824" y="3556"/>
                    <a:pt x="1824" y="3465"/>
                  </a:cubicBezTo>
                  <a:cubicBezTo>
                    <a:pt x="1885" y="2584"/>
                    <a:pt x="1855" y="1550"/>
                    <a:pt x="1368" y="760"/>
                  </a:cubicBezTo>
                  <a:cubicBezTo>
                    <a:pt x="1155" y="426"/>
                    <a:pt x="852" y="122"/>
                    <a:pt x="426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8" name="Google Shape;2998;p74"/>
            <p:cNvSpPr/>
            <p:nvPr/>
          </p:nvSpPr>
          <p:spPr>
            <a:xfrm>
              <a:off x="2711643" y="4535450"/>
              <a:ext cx="84106" cy="162368"/>
            </a:xfrm>
            <a:custGeom>
              <a:avLst/>
              <a:gdLst/>
              <a:ahLst/>
              <a:cxnLst/>
              <a:rect l="l" t="t" r="r" b="b"/>
              <a:pathLst>
                <a:path w="1871" h="3612" extrusionOk="0">
                  <a:moveTo>
                    <a:pt x="178" y="0"/>
                  </a:moveTo>
                  <a:cubicBezTo>
                    <a:pt x="36" y="0"/>
                    <a:pt x="1" y="228"/>
                    <a:pt x="138" y="283"/>
                  </a:cubicBezTo>
                  <a:cubicBezTo>
                    <a:pt x="122" y="268"/>
                    <a:pt x="115" y="260"/>
                    <a:pt x="119" y="260"/>
                  </a:cubicBezTo>
                  <a:lnTo>
                    <a:pt x="119" y="260"/>
                  </a:lnTo>
                  <a:cubicBezTo>
                    <a:pt x="122" y="260"/>
                    <a:pt x="138" y="268"/>
                    <a:pt x="168" y="283"/>
                  </a:cubicBezTo>
                  <a:cubicBezTo>
                    <a:pt x="198" y="313"/>
                    <a:pt x="229" y="313"/>
                    <a:pt x="259" y="344"/>
                  </a:cubicBezTo>
                  <a:cubicBezTo>
                    <a:pt x="381" y="435"/>
                    <a:pt x="502" y="526"/>
                    <a:pt x="624" y="617"/>
                  </a:cubicBezTo>
                  <a:cubicBezTo>
                    <a:pt x="1019" y="982"/>
                    <a:pt x="1262" y="1499"/>
                    <a:pt x="1414" y="2015"/>
                  </a:cubicBezTo>
                  <a:cubicBezTo>
                    <a:pt x="1536" y="2502"/>
                    <a:pt x="1566" y="2988"/>
                    <a:pt x="1566" y="3474"/>
                  </a:cubicBezTo>
                  <a:cubicBezTo>
                    <a:pt x="1566" y="3565"/>
                    <a:pt x="1635" y="3611"/>
                    <a:pt x="1703" y="3611"/>
                  </a:cubicBezTo>
                  <a:cubicBezTo>
                    <a:pt x="1771" y="3611"/>
                    <a:pt x="1840" y="3565"/>
                    <a:pt x="1840" y="3474"/>
                  </a:cubicBezTo>
                  <a:cubicBezTo>
                    <a:pt x="1870" y="2258"/>
                    <a:pt x="1566" y="830"/>
                    <a:pt x="442" y="131"/>
                  </a:cubicBezTo>
                  <a:cubicBezTo>
                    <a:pt x="381" y="70"/>
                    <a:pt x="290" y="40"/>
                    <a:pt x="229" y="9"/>
                  </a:cubicBezTo>
                  <a:cubicBezTo>
                    <a:pt x="211" y="3"/>
                    <a:pt x="194" y="0"/>
                    <a:pt x="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9" name="Google Shape;2999;p74"/>
            <p:cNvSpPr/>
            <p:nvPr/>
          </p:nvSpPr>
          <p:spPr>
            <a:xfrm>
              <a:off x="2534710" y="4005235"/>
              <a:ext cx="28725" cy="9710"/>
            </a:xfrm>
            <a:custGeom>
              <a:avLst/>
              <a:gdLst/>
              <a:ahLst/>
              <a:cxnLst/>
              <a:rect l="l" t="t" r="r" b="b"/>
              <a:pathLst>
                <a:path w="639" h="216" extrusionOk="0">
                  <a:moveTo>
                    <a:pt x="164" y="1"/>
                  </a:moveTo>
                  <a:cubicBezTo>
                    <a:pt x="69" y="1"/>
                    <a:pt x="1" y="11"/>
                    <a:pt x="1" y="11"/>
                  </a:cubicBezTo>
                  <a:cubicBezTo>
                    <a:pt x="1" y="11"/>
                    <a:pt x="172" y="216"/>
                    <a:pt x="398" y="216"/>
                  </a:cubicBezTo>
                  <a:cubicBezTo>
                    <a:pt x="474" y="216"/>
                    <a:pt x="555" y="193"/>
                    <a:pt x="639" y="132"/>
                  </a:cubicBezTo>
                  <a:cubicBezTo>
                    <a:pt x="511" y="23"/>
                    <a:pt x="307" y="1"/>
                    <a:pt x="16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0" name="Google Shape;3000;p74"/>
            <p:cNvSpPr/>
            <p:nvPr/>
          </p:nvSpPr>
          <p:spPr>
            <a:xfrm>
              <a:off x="2284684" y="3755659"/>
              <a:ext cx="336155" cy="337503"/>
            </a:xfrm>
            <a:custGeom>
              <a:avLst/>
              <a:gdLst/>
              <a:ahLst/>
              <a:cxnLst/>
              <a:rect l="l" t="t" r="r" b="b"/>
              <a:pathLst>
                <a:path w="7478" h="7508" extrusionOk="0">
                  <a:moveTo>
                    <a:pt x="3739" y="0"/>
                  </a:moveTo>
                  <a:cubicBezTo>
                    <a:pt x="1672" y="0"/>
                    <a:pt x="0" y="1672"/>
                    <a:pt x="0" y="3739"/>
                  </a:cubicBezTo>
                  <a:cubicBezTo>
                    <a:pt x="0" y="5836"/>
                    <a:pt x="1672" y="7508"/>
                    <a:pt x="3739" y="7508"/>
                  </a:cubicBezTo>
                  <a:cubicBezTo>
                    <a:pt x="5806" y="7508"/>
                    <a:pt x="7477" y="5836"/>
                    <a:pt x="7477" y="3739"/>
                  </a:cubicBezTo>
                  <a:cubicBezTo>
                    <a:pt x="7477" y="1672"/>
                    <a:pt x="5806" y="0"/>
                    <a:pt x="37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1" name="Google Shape;3001;p74"/>
            <p:cNvSpPr/>
            <p:nvPr/>
          </p:nvSpPr>
          <p:spPr>
            <a:xfrm>
              <a:off x="2369374" y="3337556"/>
              <a:ext cx="1645172" cy="561592"/>
            </a:xfrm>
            <a:custGeom>
              <a:avLst/>
              <a:gdLst/>
              <a:ahLst/>
              <a:cxnLst/>
              <a:rect l="l" t="t" r="r" b="b"/>
              <a:pathLst>
                <a:path w="36598" h="12493" fill="none" extrusionOk="0">
                  <a:moveTo>
                    <a:pt x="1" y="12493"/>
                  </a:moveTo>
                  <a:lnTo>
                    <a:pt x="36597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2" name="Google Shape;3002;p74"/>
            <p:cNvSpPr/>
            <p:nvPr/>
          </p:nvSpPr>
          <p:spPr>
            <a:xfrm>
              <a:off x="2372116" y="3362145"/>
              <a:ext cx="1651959" cy="562985"/>
            </a:xfrm>
            <a:custGeom>
              <a:avLst/>
              <a:gdLst/>
              <a:ahLst/>
              <a:cxnLst/>
              <a:rect l="l" t="t" r="r" b="b"/>
              <a:pathLst>
                <a:path w="36749" h="12524" fill="none" extrusionOk="0">
                  <a:moveTo>
                    <a:pt x="0" y="12523"/>
                  </a:moveTo>
                  <a:lnTo>
                    <a:pt x="3674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3" name="Google Shape;3003;p74"/>
            <p:cNvSpPr/>
            <p:nvPr/>
          </p:nvSpPr>
          <p:spPr>
            <a:xfrm>
              <a:off x="2376207" y="3388082"/>
              <a:ext cx="1665625" cy="568469"/>
            </a:xfrm>
            <a:custGeom>
              <a:avLst/>
              <a:gdLst/>
              <a:ahLst/>
              <a:cxnLst/>
              <a:rect l="l" t="t" r="r" b="b"/>
              <a:pathLst>
                <a:path w="37053" h="12646" fill="none" extrusionOk="0">
                  <a:moveTo>
                    <a:pt x="1" y="12645"/>
                  </a:moveTo>
                  <a:lnTo>
                    <a:pt x="37053" y="1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4" name="Google Shape;3004;p74"/>
            <p:cNvSpPr/>
            <p:nvPr/>
          </p:nvSpPr>
          <p:spPr>
            <a:xfrm>
              <a:off x="2223189" y="340997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5" name="Google Shape;3005;p74"/>
            <p:cNvSpPr/>
            <p:nvPr/>
          </p:nvSpPr>
          <p:spPr>
            <a:xfrm>
              <a:off x="2232764" y="3434563"/>
              <a:ext cx="1825476" cy="623087"/>
            </a:xfrm>
            <a:custGeom>
              <a:avLst/>
              <a:gdLst/>
              <a:ahLst/>
              <a:cxnLst/>
              <a:rect l="l" t="t" r="r" b="b"/>
              <a:pathLst>
                <a:path w="40609" h="13861" fill="none" extrusionOk="0">
                  <a:moveTo>
                    <a:pt x="0" y="13861"/>
                  </a:moveTo>
                  <a:lnTo>
                    <a:pt x="4060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6" name="Google Shape;3006;p74"/>
            <p:cNvSpPr/>
            <p:nvPr/>
          </p:nvSpPr>
          <p:spPr>
            <a:xfrm>
              <a:off x="2246429" y="346189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8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7" name="Google Shape;3007;p74"/>
            <p:cNvSpPr/>
            <p:nvPr/>
          </p:nvSpPr>
          <p:spPr>
            <a:xfrm>
              <a:off x="3465226" y="3369966"/>
              <a:ext cx="556961" cy="366992"/>
            </a:xfrm>
            <a:custGeom>
              <a:avLst/>
              <a:gdLst/>
              <a:ahLst/>
              <a:cxnLst/>
              <a:rect l="l" t="t" r="r" b="b"/>
              <a:pathLst>
                <a:path w="12390" h="8164" extrusionOk="0">
                  <a:moveTo>
                    <a:pt x="11298" y="0"/>
                  </a:moveTo>
                  <a:cubicBezTo>
                    <a:pt x="11272" y="0"/>
                    <a:pt x="11244" y="3"/>
                    <a:pt x="11216" y="9"/>
                  </a:cubicBezTo>
                  <a:cubicBezTo>
                    <a:pt x="9970" y="252"/>
                    <a:pt x="9939" y="3626"/>
                    <a:pt x="9939" y="3626"/>
                  </a:cubicBezTo>
                  <a:lnTo>
                    <a:pt x="7781" y="4386"/>
                  </a:lnTo>
                  <a:cubicBezTo>
                    <a:pt x="7781" y="4386"/>
                    <a:pt x="5748" y="614"/>
                    <a:pt x="5047" y="614"/>
                  </a:cubicBezTo>
                  <a:cubicBezTo>
                    <a:pt x="5036" y="614"/>
                    <a:pt x="5026" y="615"/>
                    <a:pt x="5015" y="617"/>
                  </a:cubicBezTo>
                  <a:cubicBezTo>
                    <a:pt x="4347" y="738"/>
                    <a:pt x="4590" y="2471"/>
                    <a:pt x="4590" y="2471"/>
                  </a:cubicBezTo>
                  <a:cubicBezTo>
                    <a:pt x="4590" y="2471"/>
                    <a:pt x="4192" y="1304"/>
                    <a:pt x="3802" y="1304"/>
                  </a:cubicBezTo>
                  <a:cubicBezTo>
                    <a:pt x="3760" y="1304"/>
                    <a:pt x="3719" y="1317"/>
                    <a:pt x="3678" y="1346"/>
                  </a:cubicBezTo>
                  <a:cubicBezTo>
                    <a:pt x="3252" y="1650"/>
                    <a:pt x="4043" y="3626"/>
                    <a:pt x="4043" y="3626"/>
                  </a:cubicBezTo>
                  <a:cubicBezTo>
                    <a:pt x="4043" y="3626"/>
                    <a:pt x="3525" y="2549"/>
                    <a:pt x="3088" y="2549"/>
                  </a:cubicBezTo>
                  <a:cubicBezTo>
                    <a:pt x="2995" y="2549"/>
                    <a:pt x="2906" y="2597"/>
                    <a:pt x="2827" y="2714"/>
                  </a:cubicBezTo>
                  <a:cubicBezTo>
                    <a:pt x="2340" y="3383"/>
                    <a:pt x="4043" y="5662"/>
                    <a:pt x="4043" y="5662"/>
                  </a:cubicBezTo>
                  <a:cubicBezTo>
                    <a:pt x="4043" y="5662"/>
                    <a:pt x="1550" y="6513"/>
                    <a:pt x="0" y="7061"/>
                  </a:cubicBezTo>
                  <a:cubicBezTo>
                    <a:pt x="1854" y="7861"/>
                    <a:pt x="3414" y="8164"/>
                    <a:pt x="4695" y="8164"/>
                  </a:cubicBezTo>
                  <a:cubicBezTo>
                    <a:pt x="7886" y="8164"/>
                    <a:pt x="9344" y="6287"/>
                    <a:pt x="9301" y="5571"/>
                  </a:cubicBezTo>
                  <a:lnTo>
                    <a:pt x="9301" y="5571"/>
                  </a:lnTo>
                  <a:cubicBezTo>
                    <a:pt x="9346" y="5579"/>
                    <a:pt x="9394" y="5583"/>
                    <a:pt x="9446" y="5583"/>
                  </a:cubicBezTo>
                  <a:cubicBezTo>
                    <a:pt x="10170" y="5583"/>
                    <a:pt x="11520" y="4842"/>
                    <a:pt x="11520" y="4842"/>
                  </a:cubicBezTo>
                  <a:cubicBezTo>
                    <a:pt x="11520" y="4842"/>
                    <a:pt x="12390" y="0"/>
                    <a:pt x="11298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8" name="Google Shape;3008;p74"/>
            <p:cNvSpPr/>
            <p:nvPr/>
          </p:nvSpPr>
          <p:spPr>
            <a:xfrm>
              <a:off x="2232764" y="3734306"/>
              <a:ext cx="500097" cy="466517"/>
            </a:xfrm>
            <a:custGeom>
              <a:avLst/>
              <a:gdLst/>
              <a:ahLst/>
              <a:cxnLst/>
              <a:rect l="l" t="t" r="r" b="b"/>
              <a:pathLst>
                <a:path w="11125" h="10378" extrusionOk="0">
                  <a:moveTo>
                    <a:pt x="8052" y="0"/>
                  </a:moveTo>
                  <a:cubicBezTo>
                    <a:pt x="7976" y="0"/>
                    <a:pt x="7904" y="35"/>
                    <a:pt x="7842" y="111"/>
                  </a:cubicBezTo>
                  <a:cubicBezTo>
                    <a:pt x="7442" y="605"/>
                    <a:pt x="6457" y="881"/>
                    <a:pt x="5256" y="881"/>
                  </a:cubicBezTo>
                  <a:cubicBezTo>
                    <a:pt x="4908" y="881"/>
                    <a:pt x="4541" y="858"/>
                    <a:pt x="4164" y="810"/>
                  </a:cubicBezTo>
                  <a:cubicBezTo>
                    <a:pt x="4069" y="796"/>
                    <a:pt x="3977" y="789"/>
                    <a:pt x="3889" y="789"/>
                  </a:cubicBezTo>
                  <a:cubicBezTo>
                    <a:pt x="2442" y="789"/>
                    <a:pt x="2037" y="2573"/>
                    <a:pt x="2037" y="2573"/>
                  </a:cubicBezTo>
                  <a:lnTo>
                    <a:pt x="517" y="2177"/>
                  </a:lnTo>
                  <a:lnTo>
                    <a:pt x="0" y="6646"/>
                  </a:lnTo>
                  <a:cubicBezTo>
                    <a:pt x="0" y="6646"/>
                    <a:pt x="2432" y="7010"/>
                    <a:pt x="3526" y="7010"/>
                  </a:cubicBezTo>
                  <a:cubicBezTo>
                    <a:pt x="3999" y="9662"/>
                    <a:pt x="5377" y="10377"/>
                    <a:pt x="6336" y="10377"/>
                  </a:cubicBezTo>
                  <a:cubicBezTo>
                    <a:pt x="6608" y="10377"/>
                    <a:pt x="6847" y="10320"/>
                    <a:pt x="7021" y="10232"/>
                  </a:cubicBezTo>
                  <a:cubicBezTo>
                    <a:pt x="7812" y="9837"/>
                    <a:pt x="7021" y="9260"/>
                    <a:pt x="6262" y="8226"/>
                  </a:cubicBezTo>
                  <a:lnTo>
                    <a:pt x="6262" y="8226"/>
                  </a:lnTo>
                  <a:cubicBezTo>
                    <a:pt x="7322" y="8370"/>
                    <a:pt x="8112" y="8438"/>
                    <a:pt x="8707" y="8438"/>
                  </a:cubicBezTo>
                  <a:cubicBezTo>
                    <a:pt x="10498" y="8438"/>
                    <a:pt x="10509" y="7817"/>
                    <a:pt x="10760" y="6767"/>
                  </a:cubicBezTo>
                  <a:cubicBezTo>
                    <a:pt x="11125" y="5399"/>
                    <a:pt x="9909" y="4123"/>
                    <a:pt x="7508" y="2573"/>
                  </a:cubicBezTo>
                  <a:cubicBezTo>
                    <a:pt x="9382" y="1876"/>
                    <a:pt x="8614" y="0"/>
                    <a:pt x="8052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9" name="Google Shape;3009;p74"/>
            <p:cNvSpPr/>
            <p:nvPr/>
          </p:nvSpPr>
          <p:spPr>
            <a:xfrm>
              <a:off x="2597553" y="4017507"/>
              <a:ext cx="116202" cy="36052"/>
            </a:xfrm>
            <a:custGeom>
              <a:avLst/>
              <a:gdLst/>
              <a:ahLst/>
              <a:cxnLst/>
              <a:rect l="l" t="t" r="r" b="b"/>
              <a:pathLst>
                <a:path w="2585" h="802" extrusionOk="0">
                  <a:moveTo>
                    <a:pt x="225" y="0"/>
                  </a:moveTo>
                  <a:cubicBezTo>
                    <a:pt x="150" y="0"/>
                    <a:pt x="75" y="4"/>
                    <a:pt x="1" y="11"/>
                  </a:cubicBezTo>
                  <a:lnTo>
                    <a:pt x="2584" y="802"/>
                  </a:lnTo>
                  <a:cubicBezTo>
                    <a:pt x="2584" y="802"/>
                    <a:pt x="1355" y="0"/>
                    <a:pt x="22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0" name="Google Shape;3010;p74"/>
            <p:cNvSpPr/>
            <p:nvPr/>
          </p:nvSpPr>
          <p:spPr>
            <a:xfrm>
              <a:off x="4011759" y="3221398"/>
              <a:ext cx="84735" cy="118944"/>
            </a:xfrm>
            <a:custGeom>
              <a:avLst/>
              <a:gdLst/>
              <a:ahLst/>
              <a:cxnLst/>
              <a:rect l="l" t="t" r="r" b="b"/>
              <a:pathLst>
                <a:path w="1885" h="2646" extrusionOk="0">
                  <a:moveTo>
                    <a:pt x="1885" y="1"/>
                  </a:moveTo>
                  <a:lnTo>
                    <a:pt x="1642" y="61"/>
                  </a:lnTo>
                  <a:lnTo>
                    <a:pt x="0" y="2523"/>
                  </a:lnTo>
                  <a:lnTo>
                    <a:pt x="122" y="2645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1" name="Google Shape;3011;p74"/>
            <p:cNvSpPr/>
            <p:nvPr/>
          </p:nvSpPr>
          <p:spPr>
            <a:xfrm>
              <a:off x="4021334" y="3174962"/>
              <a:ext cx="203590" cy="189969"/>
            </a:xfrm>
            <a:custGeom>
              <a:avLst/>
              <a:gdLst/>
              <a:ahLst/>
              <a:cxnLst/>
              <a:rect l="l" t="t" r="r" b="b"/>
              <a:pathLst>
                <a:path w="4529" h="4226" extrusionOk="0">
                  <a:moveTo>
                    <a:pt x="4529" y="0"/>
                  </a:moveTo>
                  <a:lnTo>
                    <a:pt x="4255" y="122"/>
                  </a:lnTo>
                  <a:lnTo>
                    <a:pt x="0" y="4104"/>
                  </a:lnTo>
                  <a:lnTo>
                    <a:pt x="122" y="4225"/>
                  </a:lnTo>
                  <a:lnTo>
                    <a:pt x="4529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2" name="Google Shape;3012;p74"/>
            <p:cNvSpPr/>
            <p:nvPr/>
          </p:nvSpPr>
          <p:spPr>
            <a:xfrm>
              <a:off x="4039090" y="3127133"/>
              <a:ext cx="321141" cy="263736"/>
            </a:xfrm>
            <a:custGeom>
              <a:avLst/>
              <a:gdLst/>
              <a:ahLst/>
              <a:cxnLst/>
              <a:rect l="l" t="t" r="r" b="b"/>
              <a:pathLst>
                <a:path w="7144" h="5867" extrusionOk="0">
                  <a:moveTo>
                    <a:pt x="7143" y="0"/>
                  </a:moveTo>
                  <a:lnTo>
                    <a:pt x="6839" y="122"/>
                  </a:lnTo>
                  <a:lnTo>
                    <a:pt x="0" y="5715"/>
                  </a:lnTo>
                  <a:lnTo>
                    <a:pt x="122" y="5867"/>
                  </a:lnTo>
                  <a:lnTo>
                    <a:pt x="7143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3" name="Google Shape;3013;p74"/>
            <p:cNvSpPr/>
            <p:nvPr/>
          </p:nvSpPr>
          <p:spPr>
            <a:xfrm>
              <a:off x="4047271" y="3404490"/>
              <a:ext cx="482385" cy="9620"/>
            </a:xfrm>
            <a:custGeom>
              <a:avLst/>
              <a:gdLst/>
              <a:ahLst/>
              <a:cxnLst/>
              <a:rect l="l" t="t" r="r" b="b"/>
              <a:pathLst>
                <a:path w="10731" h="214" extrusionOk="0">
                  <a:moveTo>
                    <a:pt x="10730" y="1"/>
                  </a:moveTo>
                  <a:lnTo>
                    <a:pt x="1" y="31"/>
                  </a:lnTo>
                  <a:lnTo>
                    <a:pt x="1" y="213"/>
                  </a:lnTo>
                  <a:lnTo>
                    <a:pt x="10396" y="92"/>
                  </a:lnTo>
                  <a:lnTo>
                    <a:pt x="10730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4" name="Google Shape;3014;p74"/>
            <p:cNvSpPr/>
            <p:nvPr/>
          </p:nvSpPr>
          <p:spPr>
            <a:xfrm>
              <a:off x="4058195" y="3430472"/>
              <a:ext cx="344381" cy="16408"/>
            </a:xfrm>
            <a:custGeom>
              <a:avLst/>
              <a:gdLst/>
              <a:ahLst/>
              <a:cxnLst/>
              <a:rect l="l" t="t" r="r" b="b"/>
              <a:pathLst>
                <a:path w="7661" h="365" extrusionOk="0">
                  <a:moveTo>
                    <a:pt x="1" y="0"/>
                  </a:moveTo>
                  <a:lnTo>
                    <a:pt x="1" y="183"/>
                  </a:lnTo>
                  <a:lnTo>
                    <a:pt x="7296" y="365"/>
                  </a:lnTo>
                  <a:lnTo>
                    <a:pt x="7660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5" name="Google Shape;3015;p74"/>
            <p:cNvSpPr/>
            <p:nvPr/>
          </p:nvSpPr>
          <p:spPr>
            <a:xfrm>
              <a:off x="4070512" y="3457804"/>
              <a:ext cx="189969" cy="30073"/>
            </a:xfrm>
            <a:custGeom>
              <a:avLst/>
              <a:gdLst/>
              <a:ahLst/>
              <a:cxnLst/>
              <a:rect l="l" t="t" r="r" b="b"/>
              <a:pathLst>
                <a:path w="4226" h="669" extrusionOk="0">
                  <a:moveTo>
                    <a:pt x="31" y="0"/>
                  </a:moveTo>
                  <a:lnTo>
                    <a:pt x="0" y="182"/>
                  </a:lnTo>
                  <a:lnTo>
                    <a:pt x="3891" y="669"/>
                  </a:lnTo>
                  <a:lnTo>
                    <a:pt x="4225" y="57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6" name="Google Shape;3016;p74"/>
            <p:cNvSpPr/>
            <p:nvPr/>
          </p:nvSpPr>
          <p:spPr>
            <a:xfrm>
              <a:off x="3366825" y="3543843"/>
              <a:ext cx="54707" cy="157199"/>
            </a:xfrm>
            <a:custGeom>
              <a:avLst/>
              <a:gdLst/>
              <a:ahLst/>
              <a:cxnLst/>
              <a:rect l="l" t="t" r="r" b="b"/>
              <a:pathLst>
                <a:path w="1217" h="3497" fill="none" extrusionOk="0">
                  <a:moveTo>
                    <a:pt x="1" y="1"/>
                  </a:moveTo>
                  <a:lnTo>
                    <a:pt x="1216" y="349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7" name="Google Shape;3017;p74"/>
            <p:cNvSpPr/>
            <p:nvPr/>
          </p:nvSpPr>
          <p:spPr>
            <a:xfrm>
              <a:off x="3174159" y="3606731"/>
              <a:ext cx="56056" cy="159896"/>
            </a:xfrm>
            <a:custGeom>
              <a:avLst/>
              <a:gdLst/>
              <a:ahLst/>
              <a:cxnLst/>
              <a:rect l="l" t="t" r="r" b="b"/>
              <a:pathLst>
                <a:path w="1247" h="3557" fill="none" extrusionOk="0">
                  <a:moveTo>
                    <a:pt x="1" y="0"/>
                  </a:moveTo>
                  <a:lnTo>
                    <a:pt x="1247" y="355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8" name="Google Shape;3018;p74"/>
            <p:cNvSpPr/>
            <p:nvPr/>
          </p:nvSpPr>
          <p:spPr>
            <a:xfrm>
              <a:off x="3537600" y="3486483"/>
              <a:ext cx="56101" cy="154457"/>
            </a:xfrm>
            <a:custGeom>
              <a:avLst/>
              <a:gdLst/>
              <a:ahLst/>
              <a:cxnLst/>
              <a:rect l="l" t="t" r="r" b="b"/>
              <a:pathLst>
                <a:path w="1248" h="3436" fill="none" extrusionOk="0">
                  <a:moveTo>
                    <a:pt x="1" y="0"/>
                  </a:moveTo>
                  <a:lnTo>
                    <a:pt x="1247" y="3435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9" name="Google Shape;3019;p74"/>
            <p:cNvSpPr/>
            <p:nvPr/>
          </p:nvSpPr>
          <p:spPr>
            <a:xfrm>
              <a:off x="3782186" y="3404490"/>
              <a:ext cx="56056" cy="155805"/>
            </a:xfrm>
            <a:custGeom>
              <a:avLst/>
              <a:gdLst/>
              <a:ahLst/>
              <a:cxnLst/>
              <a:rect l="l" t="t" r="r" b="b"/>
              <a:pathLst>
                <a:path w="1247" h="3466" fill="none" extrusionOk="0">
                  <a:moveTo>
                    <a:pt x="1" y="1"/>
                  </a:moveTo>
                  <a:lnTo>
                    <a:pt x="1247" y="346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0" name="Google Shape;3020;p74"/>
            <p:cNvSpPr/>
            <p:nvPr/>
          </p:nvSpPr>
          <p:spPr>
            <a:xfrm>
              <a:off x="2985628" y="3670923"/>
              <a:ext cx="57404" cy="161290"/>
            </a:xfrm>
            <a:custGeom>
              <a:avLst/>
              <a:gdLst/>
              <a:ahLst/>
              <a:cxnLst/>
              <a:rect l="l" t="t" r="r" b="b"/>
              <a:pathLst>
                <a:path w="1277" h="3588" fill="none" extrusionOk="0">
                  <a:moveTo>
                    <a:pt x="0" y="1"/>
                  </a:moveTo>
                  <a:lnTo>
                    <a:pt x="1277" y="3587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1" name="Google Shape;3021;p74"/>
            <p:cNvSpPr/>
            <p:nvPr/>
          </p:nvSpPr>
          <p:spPr>
            <a:xfrm>
              <a:off x="2157603" y="3883369"/>
              <a:ext cx="116157" cy="243822"/>
            </a:xfrm>
            <a:custGeom>
              <a:avLst/>
              <a:gdLst/>
              <a:ahLst/>
              <a:cxnLst/>
              <a:rect l="l" t="t" r="r" b="b"/>
              <a:pathLst>
                <a:path w="2584" h="5424" extrusionOk="0">
                  <a:moveTo>
                    <a:pt x="522" y="1"/>
                  </a:moveTo>
                  <a:cubicBezTo>
                    <a:pt x="480" y="1"/>
                    <a:pt x="437" y="6"/>
                    <a:pt x="395" y="16"/>
                  </a:cubicBezTo>
                  <a:cubicBezTo>
                    <a:pt x="152" y="108"/>
                    <a:pt x="0" y="381"/>
                    <a:pt x="92" y="624"/>
                  </a:cubicBezTo>
                  <a:lnTo>
                    <a:pt x="1611" y="5093"/>
                  </a:lnTo>
                  <a:cubicBezTo>
                    <a:pt x="1684" y="5287"/>
                    <a:pt x="1874" y="5423"/>
                    <a:pt x="2071" y="5423"/>
                  </a:cubicBezTo>
                  <a:cubicBezTo>
                    <a:pt x="2121" y="5423"/>
                    <a:pt x="2171" y="5415"/>
                    <a:pt x="2219" y="5396"/>
                  </a:cubicBezTo>
                  <a:cubicBezTo>
                    <a:pt x="2462" y="5305"/>
                    <a:pt x="2584" y="5032"/>
                    <a:pt x="2493" y="4789"/>
                  </a:cubicBezTo>
                  <a:lnTo>
                    <a:pt x="973" y="320"/>
                  </a:lnTo>
                  <a:cubicBezTo>
                    <a:pt x="923" y="119"/>
                    <a:pt x="726" y="1"/>
                    <a:pt x="522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2" name="Google Shape;3022;p74"/>
            <p:cNvSpPr/>
            <p:nvPr/>
          </p:nvSpPr>
          <p:spPr>
            <a:xfrm>
              <a:off x="1944438" y="3700997"/>
              <a:ext cx="271963" cy="310217"/>
            </a:xfrm>
            <a:custGeom>
              <a:avLst/>
              <a:gdLst/>
              <a:ahLst/>
              <a:cxnLst/>
              <a:rect l="l" t="t" r="r" b="b"/>
              <a:pathLst>
                <a:path w="6050" h="6901" extrusionOk="0">
                  <a:moveTo>
                    <a:pt x="3982" y="0"/>
                  </a:moveTo>
                  <a:cubicBezTo>
                    <a:pt x="1581" y="1004"/>
                    <a:pt x="487" y="3466"/>
                    <a:pt x="1" y="4985"/>
                  </a:cubicBezTo>
                  <a:cubicBezTo>
                    <a:pt x="1642" y="5928"/>
                    <a:pt x="3192" y="6536"/>
                    <a:pt x="4469" y="6900"/>
                  </a:cubicBezTo>
                  <a:cubicBezTo>
                    <a:pt x="4469" y="5806"/>
                    <a:pt x="4682" y="3739"/>
                    <a:pt x="6049" y="2037"/>
                  </a:cubicBezTo>
                  <a:lnTo>
                    <a:pt x="3982" y="0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3" name="Google Shape;3023;p74"/>
            <p:cNvSpPr/>
            <p:nvPr/>
          </p:nvSpPr>
          <p:spPr>
            <a:xfrm>
              <a:off x="1948525" y="3094550"/>
              <a:ext cx="413996" cy="259421"/>
            </a:xfrm>
            <a:custGeom>
              <a:avLst/>
              <a:gdLst/>
              <a:ahLst/>
              <a:cxnLst/>
              <a:rect l="l" t="t" r="r" b="b"/>
              <a:pathLst>
                <a:path w="9971" h="5771" extrusionOk="0">
                  <a:moveTo>
                    <a:pt x="5828" y="1"/>
                  </a:moveTo>
                  <a:cubicBezTo>
                    <a:pt x="4124" y="1"/>
                    <a:pt x="2028" y="576"/>
                    <a:pt x="1" y="1546"/>
                  </a:cubicBezTo>
                  <a:cubicBezTo>
                    <a:pt x="2372" y="1546"/>
                    <a:pt x="6384" y="2124"/>
                    <a:pt x="7691" y="5771"/>
                  </a:cubicBezTo>
                  <a:cubicBezTo>
                    <a:pt x="9150" y="4130"/>
                    <a:pt x="9971" y="2367"/>
                    <a:pt x="8816" y="1060"/>
                  </a:cubicBezTo>
                  <a:cubicBezTo>
                    <a:pt x="8175" y="328"/>
                    <a:pt x="7113" y="1"/>
                    <a:pt x="582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4" name="Google Shape;3024;p74"/>
            <p:cNvSpPr/>
            <p:nvPr/>
          </p:nvSpPr>
          <p:spPr>
            <a:xfrm>
              <a:off x="2145286" y="3792520"/>
              <a:ext cx="129868" cy="247374"/>
            </a:xfrm>
            <a:custGeom>
              <a:avLst/>
              <a:gdLst/>
              <a:ahLst/>
              <a:cxnLst/>
              <a:rect l="l" t="t" r="r" b="b"/>
              <a:pathLst>
                <a:path w="2889" h="5503" extrusionOk="0">
                  <a:moveTo>
                    <a:pt x="1581" y="1"/>
                  </a:moveTo>
                  <a:cubicBezTo>
                    <a:pt x="214" y="1703"/>
                    <a:pt x="1" y="3770"/>
                    <a:pt x="1" y="4864"/>
                  </a:cubicBezTo>
                  <a:cubicBezTo>
                    <a:pt x="1733" y="5381"/>
                    <a:pt x="2888" y="5503"/>
                    <a:pt x="2888" y="5503"/>
                  </a:cubicBezTo>
                  <a:lnTo>
                    <a:pt x="2888" y="1004"/>
                  </a:lnTo>
                  <a:lnTo>
                    <a:pt x="1581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5" name="Google Shape;3025;p74"/>
            <p:cNvSpPr/>
            <p:nvPr/>
          </p:nvSpPr>
          <p:spPr>
            <a:xfrm>
              <a:off x="1729925" y="3164039"/>
              <a:ext cx="564334" cy="303339"/>
            </a:xfrm>
            <a:custGeom>
              <a:avLst/>
              <a:gdLst/>
              <a:ahLst/>
              <a:cxnLst/>
              <a:rect l="l" t="t" r="r" b="b"/>
              <a:pathLst>
                <a:path w="12554" h="6748" extrusionOk="0">
                  <a:moveTo>
                    <a:pt x="4864" y="0"/>
                  </a:moveTo>
                  <a:cubicBezTo>
                    <a:pt x="3101" y="851"/>
                    <a:pt x="1399" y="2006"/>
                    <a:pt x="0" y="3344"/>
                  </a:cubicBezTo>
                  <a:cubicBezTo>
                    <a:pt x="592" y="3265"/>
                    <a:pt x="1305" y="3204"/>
                    <a:pt x="2082" y="3204"/>
                  </a:cubicBezTo>
                  <a:cubicBezTo>
                    <a:pt x="4624" y="3204"/>
                    <a:pt x="7856" y="3862"/>
                    <a:pt x="9788" y="6748"/>
                  </a:cubicBezTo>
                  <a:cubicBezTo>
                    <a:pt x="10761" y="5988"/>
                    <a:pt x="11764" y="5106"/>
                    <a:pt x="12554" y="4225"/>
                  </a:cubicBezTo>
                  <a:cubicBezTo>
                    <a:pt x="11277" y="578"/>
                    <a:pt x="7235" y="0"/>
                    <a:pt x="486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6" name="Google Shape;3026;p74"/>
            <p:cNvSpPr/>
            <p:nvPr/>
          </p:nvSpPr>
          <p:spPr>
            <a:xfrm>
              <a:off x="1598754" y="3308022"/>
              <a:ext cx="571166" cy="256364"/>
            </a:xfrm>
            <a:custGeom>
              <a:avLst/>
              <a:gdLst/>
              <a:ahLst/>
              <a:cxnLst/>
              <a:rect l="l" t="t" r="r" b="b"/>
              <a:pathLst>
                <a:path w="12706" h="5703" extrusionOk="0">
                  <a:moveTo>
                    <a:pt x="5000" y="1"/>
                  </a:moveTo>
                  <a:cubicBezTo>
                    <a:pt x="4223" y="1"/>
                    <a:pt x="3510" y="62"/>
                    <a:pt x="2918" y="141"/>
                  </a:cubicBezTo>
                  <a:cubicBezTo>
                    <a:pt x="1399" y="1630"/>
                    <a:pt x="274" y="3362"/>
                    <a:pt x="0" y="5156"/>
                  </a:cubicBezTo>
                  <a:cubicBezTo>
                    <a:pt x="61" y="5338"/>
                    <a:pt x="152" y="5521"/>
                    <a:pt x="244" y="5703"/>
                  </a:cubicBezTo>
                  <a:cubicBezTo>
                    <a:pt x="1339" y="5126"/>
                    <a:pt x="3503" y="4209"/>
                    <a:pt x="6113" y="4209"/>
                  </a:cubicBezTo>
                  <a:cubicBezTo>
                    <a:pt x="7487" y="4209"/>
                    <a:pt x="8986" y="4464"/>
                    <a:pt x="10517" y="5156"/>
                  </a:cubicBezTo>
                  <a:cubicBezTo>
                    <a:pt x="11156" y="4730"/>
                    <a:pt x="11916" y="4183"/>
                    <a:pt x="12706" y="3545"/>
                  </a:cubicBezTo>
                  <a:cubicBezTo>
                    <a:pt x="10774" y="659"/>
                    <a:pt x="7542" y="1"/>
                    <a:pt x="5000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7" name="Google Shape;3027;p74"/>
            <p:cNvSpPr/>
            <p:nvPr/>
          </p:nvSpPr>
          <p:spPr>
            <a:xfrm>
              <a:off x="1775012" y="3609428"/>
              <a:ext cx="348472" cy="315701"/>
            </a:xfrm>
            <a:custGeom>
              <a:avLst/>
              <a:gdLst/>
              <a:ahLst/>
              <a:cxnLst/>
              <a:rect l="l" t="t" r="r" b="b"/>
              <a:pathLst>
                <a:path w="7752" h="7023" extrusionOk="0">
                  <a:moveTo>
                    <a:pt x="5654" y="1"/>
                  </a:moveTo>
                  <a:cubicBezTo>
                    <a:pt x="2432" y="609"/>
                    <a:pt x="760" y="2858"/>
                    <a:pt x="1" y="4135"/>
                  </a:cubicBezTo>
                  <a:cubicBezTo>
                    <a:pt x="1247" y="5351"/>
                    <a:pt x="2523" y="6262"/>
                    <a:pt x="3770" y="7022"/>
                  </a:cubicBezTo>
                  <a:cubicBezTo>
                    <a:pt x="4256" y="5503"/>
                    <a:pt x="5350" y="3041"/>
                    <a:pt x="7751" y="2068"/>
                  </a:cubicBezTo>
                  <a:lnTo>
                    <a:pt x="565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8" name="Google Shape;3028;p74"/>
            <p:cNvSpPr/>
            <p:nvPr/>
          </p:nvSpPr>
          <p:spPr>
            <a:xfrm>
              <a:off x="1609677" y="3497227"/>
              <a:ext cx="461887" cy="298080"/>
            </a:xfrm>
            <a:custGeom>
              <a:avLst/>
              <a:gdLst/>
              <a:ahLst/>
              <a:cxnLst/>
              <a:rect l="l" t="t" r="r" b="b"/>
              <a:pathLst>
                <a:path w="10275" h="6631" extrusionOk="0">
                  <a:moveTo>
                    <a:pt x="5870" y="0"/>
                  </a:moveTo>
                  <a:cubicBezTo>
                    <a:pt x="3260" y="0"/>
                    <a:pt x="1096" y="917"/>
                    <a:pt x="1" y="1494"/>
                  </a:cubicBezTo>
                  <a:cubicBezTo>
                    <a:pt x="1034" y="3591"/>
                    <a:pt x="2311" y="5293"/>
                    <a:pt x="3709" y="6631"/>
                  </a:cubicBezTo>
                  <a:cubicBezTo>
                    <a:pt x="4438" y="5354"/>
                    <a:pt x="6110" y="3105"/>
                    <a:pt x="9332" y="2467"/>
                  </a:cubicBezTo>
                  <a:lnTo>
                    <a:pt x="8755" y="1919"/>
                  </a:lnTo>
                  <a:cubicBezTo>
                    <a:pt x="8755" y="1919"/>
                    <a:pt x="9393" y="1555"/>
                    <a:pt x="10274" y="947"/>
                  </a:cubicBezTo>
                  <a:cubicBezTo>
                    <a:pt x="8743" y="255"/>
                    <a:pt x="7244" y="0"/>
                    <a:pt x="587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9" name="Google Shape;3029;p74"/>
            <p:cNvSpPr/>
            <p:nvPr/>
          </p:nvSpPr>
          <p:spPr>
            <a:xfrm>
              <a:off x="1884337" y="3308831"/>
              <a:ext cx="445479" cy="588968"/>
            </a:xfrm>
            <a:custGeom>
              <a:avLst/>
              <a:gdLst/>
              <a:ahLst/>
              <a:cxnLst/>
              <a:rect l="l" t="t" r="r" b="b"/>
              <a:pathLst>
                <a:path w="9910" h="13102" extrusionOk="0">
                  <a:moveTo>
                    <a:pt x="9909" y="1"/>
                  </a:moveTo>
                  <a:cubicBezTo>
                    <a:pt x="9908" y="1"/>
                    <a:pt x="1915" y="3649"/>
                    <a:pt x="0" y="5442"/>
                  </a:cubicBezTo>
                  <a:cubicBezTo>
                    <a:pt x="1398" y="8694"/>
                    <a:pt x="8693" y="13101"/>
                    <a:pt x="8693" y="13101"/>
                  </a:cubicBezTo>
                  <a:lnTo>
                    <a:pt x="8693" y="11764"/>
                  </a:lnTo>
                  <a:cubicBezTo>
                    <a:pt x="7356" y="10943"/>
                    <a:pt x="2645" y="6110"/>
                    <a:pt x="2645" y="6110"/>
                  </a:cubicBezTo>
                  <a:lnTo>
                    <a:pt x="4681" y="4803"/>
                  </a:lnTo>
                  <a:cubicBezTo>
                    <a:pt x="4681" y="4803"/>
                    <a:pt x="4681" y="4803"/>
                    <a:pt x="4681" y="4773"/>
                  </a:cubicBezTo>
                  <a:cubicBezTo>
                    <a:pt x="5836" y="3983"/>
                    <a:pt x="7356" y="2889"/>
                    <a:pt x="8389" y="1855"/>
                  </a:cubicBezTo>
                  <a:cubicBezTo>
                    <a:pt x="8359" y="1825"/>
                    <a:pt x="9909" y="1"/>
                    <a:pt x="99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0" name="Google Shape;3030;p74"/>
            <p:cNvSpPr/>
            <p:nvPr/>
          </p:nvSpPr>
          <p:spPr>
            <a:xfrm>
              <a:off x="3646924" y="3532919"/>
              <a:ext cx="46526" cy="77948"/>
            </a:xfrm>
            <a:custGeom>
              <a:avLst/>
              <a:gdLst/>
              <a:ahLst/>
              <a:cxnLst/>
              <a:rect l="l" t="t" r="r" b="b"/>
              <a:pathLst>
                <a:path w="1035" h="1734" extrusionOk="0">
                  <a:moveTo>
                    <a:pt x="1" y="1"/>
                  </a:moveTo>
                  <a:lnTo>
                    <a:pt x="1034" y="1733"/>
                  </a:lnTo>
                  <a:cubicBezTo>
                    <a:pt x="761" y="85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1" name="Google Shape;3031;p74"/>
            <p:cNvSpPr/>
            <p:nvPr/>
          </p:nvSpPr>
          <p:spPr>
            <a:xfrm>
              <a:off x="3671513" y="3480999"/>
              <a:ext cx="65631" cy="103885"/>
            </a:xfrm>
            <a:custGeom>
              <a:avLst/>
              <a:gdLst/>
              <a:ahLst/>
              <a:cxnLst/>
              <a:rect l="l" t="t" r="r" b="b"/>
              <a:pathLst>
                <a:path w="1460" h="2311" extrusionOk="0">
                  <a:moveTo>
                    <a:pt x="1" y="1"/>
                  </a:moveTo>
                  <a:lnTo>
                    <a:pt x="1460" y="2311"/>
                  </a:lnTo>
                  <a:cubicBezTo>
                    <a:pt x="1125" y="103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13990" y="978681"/>
            <a:ext cx="467345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Kakawihan</a:t>
            </a:r>
            <a:endParaRPr lang="en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1697" y="2471603"/>
            <a:ext cx="5500468" cy="35394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d-ID" sz="3200" b="1" dirty="0"/>
              <a:t>Jaleuleu Ja</a:t>
            </a:r>
            <a:endParaRPr lang="en-ID" sz="3200" dirty="0"/>
          </a:p>
          <a:p>
            <a:r>
              <a:rPr lang="id-ID" sz="3200" dirty="0"/>
              <a:t>Jaleuleu ja</a:t>
            </a:r>
            <a:endParaRPr lang="en-ID" sz="3200" dirty="0"/>
          </a:p>
          <a:p>
            <a:r>
              <a:rPr lang="id-ID" sz="3200" dirty="0"/>
              <a:t>Tulak tuja éman, gog</a:t>
            </a:r>
            <a:endParaRPr lang="en-ID" sz="3200" dirty="0"/>
          </a:p>
          <a:p>
            <a:r>
              <a:rPr lang="id-ID" sz="3200" dirty="0"/>
              <a:t>Seureuh leuweung, bay</a:t>
            </a:r>
            <a:endParaRPr lang="en-ID" sz="3200" dirty="0"/>
          </a:p>
          <a:p>
            <a:r>
              <a:rPr lang="id-ID" sz="3200" dirty="0"/>
              <a:t>Jambé kolot, bug</a:t>
            </a:r>
            <a:endParaRPr lang="en-ID" sz="3200" dirty="0"/>
          </a:p>
          <a:p>
            <a:r>
              <a:rPr lang="id-ID" sz="3200" dirty="0"/>
              <a:t>Ucing katinggang songsong </a:t>
            </a:r>
            <a:r>
              <a:rPr lang="id-ID" sz="3200" dirty="0" smtClean="0"/>
              <a:t>ngék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634822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5" name="Google Shape;2945;p74"/>
          <p:cNvSpPr/>
          <p:nvPr/>
        </p:nvSpPr>
        <p:spPr>
          <a:xfrm>
            <a:off x="238400" y="2194200"/>
            <a:ext cx="1456784" cy="84606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6" name="Google Shape;2946;p74"/>
          <p:cNvSpPr/>
          <p:nvPr/>
        </p:nvSpPr>
        <p:spPr>
          <a:xfrm>
            <a:off x="3285673" y="947503"/>
            <a:ext cx="1262204" cy="100750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8" name="Google Shape;2948;p74"/>
          <p:cNvSpPr/>
          <p:nvPr/>
        </p:nvSpPr>
        <p:spPr>
          <a:xfrm>
            <a:off x="5997587" y="4486517"/>
            <a:ext cx="69287" cy="131201"/>
          </a:xfrm>
          <a:custGeom>
            <a:avLst/>
            <a:gdLst/>
            <a:ahLst/>
            <a:cxnLst/>
            <a:rect l="l" t="t" r="r" b="b"/>
            <a:pathLst>
              <a:path w="1156" h="2189" extrusionOk="0">
                <a:moveTo>
                  <a:pt x="304" y="0"/>
                </a:moveTo>
                <a:lnTo>
                  <a:pt x="0" y="152"/>
                </a:lnTo>
                <a:lnTo>
                  <a:pt x="821" y="2189"/>
                </a:lnTo>
                <a:lnTo>
                  <a:pt x="1155" y="2037"/>
                </a:lnTo>
                <a:lnTo>
                  <a:pt x="304" y="0"/>
                </a:lnTo>
                <a:close/>
              </a:path>
            </a:pathLst>
          </a:custGeom>
          <a:solidFill>
            <a:srgbClr val="DEE4F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9" name="Google Shape;2949;p74"/>
          <p:cNvSpPr/>
          <p:nvPr/>
        </p:nvSpPr>
        <p:spPr>
          <a:xfrm>
            <a:off x="6023061" y="4581217"/>
            <a:ext cx="72943" cy="72943"/>
          </a:xfrm>
          <a:custGeom>
            <a:avLst/>
            <a:gdLst/>
            <a:ahLst/>
            <a:cxnLst/>
            <a:rect l="l" t="t" r="r" b="b"/>
            <a:pathLst>
              <a:path w="1217" h="1217" extrusionOk="0">
                <a:moveTo>
                  <a:pt x="609" y="1"/>
                </a:moveTo>
                <a:cubicBezTo>
                  <a:pt x="274" y="1"/>
                  <a:pt x="1" y="274"/>
                  <a:pt x="1" y="609"/>
                </a:cubicBezTo>
                <a:cubicBezTo>
                  <a:pt x="1" y="943"/>
                  <a:pt x="274" y="1217"/>
                  <a:pt x="609" y="1217"/>
                </a:cubicBezTo>
                <a:cubicBezTo>
                  <a:pt x="943" y="1217"/>
                  <a:pt x="1217" y="943"/>
                  <a:pt x="1217" y="609"/>
                </a:cubicBezTo>
                <a:cubicBezTo>
                  <a:pt x="1217" y="274"/>
                  <a:pt x="943" y="1"/>
                  <a:pt x="609" y="1"/>
                </a:cubicBezTo>
                <a:close/>
              </a:path>
            </a:pathLst>
          </a:custGeom>
          <a:solidFill>
            <a:srgbClr val="17171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950" name="Google Shape;2950;p74"/>
          <p:cNvGrpSpPr/>
          <p:nvPr/>
        </p:nvGrpSpPr>
        <p:grpSpPr>
          <a:xfrm>
            <a:off x="1338749" y="2194200"/>
            <a:ext cx="3209128" cy="4526139"/>
            <a:chOff x="1150338" y="1510176"/>
            <a:chExt cx="3416180" cy="3394604"/>
          </a:xfrm>
        </p:grpSpPr>
        <p:sp>
          <p:nvSpPr>
            <p:cNvPr id="2951" name="Google Shape;2951;p74"/>
            <p:cNvSpPr/>
            <p:nvPr/>
          </p:nvSpPr>
          <p:spPr>
            <a:xfrm>
              <a:off x="4051362" y="3138056"/>
              <a:ext cx="51965" cy="97052"/>
            </a:xfrm>
            <a:custGeom>
              <a:avLst/>
              <a:gdLst/>
              <a:ahLst/>
              <a:cxnLst/>
              <a:rect l="l" t="t" r="r" b="b"/>
              <a:pathLst>
                <a:path w="1156" h="215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59"/>
                  </a:lnTo>
                  <a:lnTo>
                    <a:pt x="115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2" name="Google Shape;2952;p74"/>
            <p:cNvSpPr/>
            <p:nvPr/>
          </p:nvSpPr>
          <p:spPr>
            <a:xfrm>
              <a:off x="4175701" y="3087485"/>
              <a:ext cx="51965" cy="98446"/>
            </a:xfrm>
            <a:custGeom>
              <a:avLst/>
              <a:gdLst/>
              <a:ahLst/>
              <a:cxnLst/>
              <a:rect l="l" t="t" r="r" b="b"/>
              <a:pathLst>
                <a:path w="1156" h="2190" extrusionOk="0">
                  <a:moveTo>
                    <a:pt x="305" y="1"/>
                  </a:moveTo>
                  <a:lnTo>
                    <a:pt x="1" y="12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3" name="Google Shape;2953;p74"/>
            <p:cNvSpPr/>
            <p:nvPr/>
          </p:nvSpPr>
          <p:spPr>
            <a:xfrm>
              <a:off x="4309614" y="3034216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05" y="0"/>
                  </a:moveTo>
                  <a:lnTo>
                    <a:pt x="1" y="152"/>
                  </a:lnTo>
                  <a:lnTo>
                    <a:pt x="821" y="2189"/>
                  </a:lnTo>
                  <a:lnTo>
                    <a:pt x="1156" y="2037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4" name="Google Shape;2954;p74"/>
            <p:cNvSpPr/>
            <p:nvPr/>
          </p:nvSpPr>
          <p:spPr>
            <a:xfrm>
              <a:off x="4237196" y="3465985"/>
              <a:ext cx="53314" cy="98401"/>
            </a:xfrm>
            <a:custGeom>
              <a:avLst/>
              <a:gdLst/>
              <a:ahLst/>
              <a:cxnLst/>
              <a:rect l="l" t="t" r="r" b="b"/>
              <a:pathLst>
                <a:path w="1186" h="2189" extrusionOk="0">
                  <a:moveTo>
                    <a:pt x="335" y="0"/>
                  </a:moveTo>
                  <a:lnTo>
                    <a:pt x="1" y="122"/>
                  </a:lnTo>
                  <a:lnTo>
                    <a:pt x="852" y="2189"/>
                  </a:lnTo>
                  <a:lnTo>
                    <a:pt x="1186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5" name="Google Shape;2955;p74"/>
            <p:cNvSpPr/>
            <p:nvPr/>
          </p:nvSpPr>
          <p:spPr>
            <a:xfrm>
              <a:off x="4373851" y="3409974"/>
              <a:ext cx="51965" cy="98401"/>
            </a:xfrm>
            <a:custGeom>
              <a:avLst/>
              <a:gdLst/>
              <a:ahLst/>
              <a:cxnLst/>
              <a:rect l="l" t="t" r="r" b="b"/>
              <a:pathLst>
                <a:path w="1156" h="2189" extrusionOk="0">
                  <a:moveTo>
                    <a:pt x="335" y="0"/>
                  </a:moveTo>
                  <a:lnTo>
                    <a:pt x="0" y="122"/>
                  </a:lnTo>
                  <a:lnTo>
                    <a:pt x="851" y="2189"/>
                  </a:lnTo>
                  <a:lnTo>
                    <a:pt x="1155" y="2037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6" name="Google Shape;2956;p74"/>
            <p:cNvSpPr/>
            <p:nvPr/>
          </p:nvSpPr>
          <p:spPr>
            <a:xfrm>
              <a:off x="4030864" y="3114816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7" name="Google Shape;2957;p74"/>
            <p:cNvSpPr/>
            <p:nvPr/>
          </p:nvSpPr>
          <p:spPr>
            <a:xfrm>
              <a:off x="4156596" y="3066987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8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943" y="1217"/>
                    <a:pt x="1216" y="943"/>
                    <a:pt x="1216" y="609"/>
                  </a:cubicBezTo>
                  <a:cubicBezTo>
                    <a:pt x="1216" y="274"/>
                    <a:pt x="943" y="1"/>
                    <a:pt x="60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8" name="Google Shape;2958;p74"/>
            <p:cNvSpPr/>
            <p:nvPr/>
          </p:nvSpPr>
          <p:spPr>
            <a:xfrm>
              <a:off x="4287767" y="3010976"/>
              <a:ext cx="56056" cy="54707"/>
            </a:xfrm>
            <a:custGeom>
              <a:avLst/>
              <a:gdLst/>
              <a:ahLst/>
              <a:cxnLst/>
              <a:rect l="l" t="t" r="r" b="b"/>
              <a:pathLst>
                <a:path w="1247" h="1217" extrusionOk="0">
                  <a:moveTo>
                    <a:pt x="639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39" y="1217"/>
                  </a:cubicBezTo>
                  <a:cubicBezTo>
                    <a:pt x="973" y="1217"/>
                    <a:pt x="1246" y="943"/>
                    <a:pt x="1246" y="609"/>
                  </a:cubicBezTo>
                  <a:cubicBezTo>
                    <a:pt x="1246" y="274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9" name="Google Shape;2959;p74"/>
            <p:cNvSpPr/>
            <p:nvPr/>
          </p:nvSpPr>
          <p:spPr>
            <a:xfrm>
              <a:off x="4390214" y="3480999"/>
              <a:ext cx="54707" cy="54707"/>
            </a:xfrm>
            <a:custGeom>
              <a:avLst/>
              <a:gdLst/>
              <a:ahLst/>
              <a:cxnLst/>
              <a:rect l="l" t="t" r="r" b="b"/>
              <a:pathLst>
                <a:path w="1217" h="1217" extrusionOk="0">
                  <a:moveTo>
                    <a:pt x="60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09" y="1217"/>
                  </a:cubicBezTo>
                  <a:cubicBezTo>
                    <a:pt x="943" y="1217"/>
                    <a:pt x="1217" y="943"/>
                    <a:pt x="1217" y="609"/>
                  </a:cubicBezTo>
                  <a:cubicBezTo>
                    <a:pt x="1217" y="274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0" name="Google Shape;2960;p74"/>
            <p:cNvSpPr/>
            <p:nvPr/>
          </p:nvSpPr>
          <p:spPr>
            <a:xfrm>
              <a:off x="4256345" y="3532919"/>
              <a:ext cx="56056" cy="54797"/>
            </a:xfrm>
            <a:custGeom>
              <a:avLst/>
              <a:gdLst/>
              <a:ahLst/>
              <a:cxnLst/>
              <a:rect l="l" t="t" r="r" b="b"/>
              <a:pathLst>
                <a:path w="1247" h="1219" extrusionOk="0">
                  <a:moveTo>
                    <a:pt x="638" y="1"/>
                  </a:moveTo>
                  <a:cubicBezTo>
                    <a:pt x="304" y="1"/>
                    <a:pt x="31" y="274"/>
                    <a:pt x="0" y="609"/>
                  </a:cubicBezTo>
                  <a:cubicBezTo>
                    <a:pt x="0" y="943"/>
                    <a:pt x="274" y="1217"/>
                    <a:pt x="608" y="1217"/>
                  </a:cubicBezTo>
                  <a:cubicBezTo>
                    <a:pt x="625" y="1218"/>
                    <a:pt x="642" y="1219"/>
                    <a:pt x="659" y="1219"/>
                  </a:cubicBezTo>
                  <a:cubicBezTo>
                    <a:pt x="970" y="1219"/>
                    <a:pt x="1216" y="956"/>
                    <a:pt x="1216" y="639"/>
                  </a:cubicBezTo>
                  <a:cubicBezTo>
                    <a:pt x="1246" y="305"/>
                    <a:pt x="973" y="31"/>
                    <a:pt x="638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1" name="Google Shape;2961;p74"/>
            <p:cNvSpPr/>
            <p:nvPr/>
          </p:nvSpPr>
          <p:spPr>
            <a:xfrm>
              <a:off x="2060596" y="3084563"/>
              <a:ext cx="976998" cy="363711"/>
            </a:xfrm>
            <a:custGeom>
              <a:avLst/>
              <a:gdLst/>
              <a:ahLst/>
              <a:cxnLst/>
              <a:rect l="l" t="t" r="r" b="b"/>
              <a:pathLst>
                <a:path w="21734" h="8091" extrusionOk="0">
                  <a:moveTo>
                    <a:pt x="4220" y="0"/>
                  </a:moveTo>
                  <a:cubicBezTo>
                    <a:pt x="3314" y="0"/>
                    <a:pt x="2490" y="130"/>
                    <a:pt x="1611" y="400"/>
                  </a:cubicBezTo>
                  <a:cubicBezTo>
                    <a:pt x="973" y="583"/>
                    <a:pt x="456" y="1221"/>
                    <a:pt x="0" y="2102"/>
                  </a:cubicBezTo>
                  <a:cubicBezTo>
                    <a:pt x="2736" y="4078"/>
                    <a:pt x="9392" y="7726"/>
                    <a:pt x="21733" y="8090"/>
                  </a:cubicBezTo>
                  <a:cubicBezTo>
                    <a:pt x="20578" y="5871"/>
                    <a:pt x="18450" y="3349"/>
                    <a:pt x="14621" y="2285"/>
                  </a:cubicBezTo>
                  <a:cubicBezTo>
                    <a:pt x="9241" y="810"/>
                    <a:pt x="6477" y="0"/>
                    <a:pt x="4220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2" name="Google Shape;2962;p74"/>
            <p:cNvSpPr/>
            <p:nvPr/>
          </p:nvSpPr>
          <p:spPr>
            <a:xfrm>
              <a:off x="1970421" y="3371720"/>
              <a:ext cx="1128622" cy="610770"/>
            </a:xfrm>
            <a:custGeom>
              <a:avLst/>
              <a:gdLst/>
              <a:ahLst/>
              <a:cxnLst/>
              <a:rect l="l" t="t" r="r" b="b"/>
              <a:pathLst>
                <a:path w="25107" h="13587" extrusionOk="0">
                  <a:moveTo>
                    <a:pt x="699" y="0"/>
                  </a:moveTo>
                  <a:cubicBezTo>
                    <a:pt x="152" y="2949"/>
                    <a:pt x="0" y="5927"/>
                    <a:pt x="0" y="5927"/>
                  </a:cubicBezTo>
                  <a:lnTo>
                    <a:pt x="7204" y="13587"/>
                  </a:lnTo>
                  <a:lnTo>
                    <a:pt x="22949" y="12371"/>
                  </a:lnTo>
                  <a:lnTo>
                    <a:pt x="25107" y="5806"/>
                  </a:lnTo>
                  <a:cubicBezTo>
                    <a:pt x="25107" y="5806"/>
                    <a:pt x="25046" y="5259"/>
                    <a:pt x="24803" y="4407"/>
                  </a:cubicBezTo>
                  <a:cubicBezTo>
                    <a:pt x="24219" y="4439"/>
                    <a:pt x="23627" y="4453"/>
                    <a:pt x="23028" y="4453"/>
                  </a:cubicBezTo>
                  <a:cubicBezTo>
                    <a:pt x="15423" y="4453"/>
                    <a:pt x="6729" y="2057"/>
                    <a:pt x="69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3" name="Google Shape;2963;p74"/>
            <p:cNvSpPr/>
            <p:nvPr/>
          </p:nvSpPr>
          <p:spPr>
            <a:xfrm>
              <a:off x="2001843" y="3179053"/>
              <a:ext cx="1084929" cy="392885"/>
            </a:xfrm>
            <a:custGeom>
              <a:avLst/>
              <a:gdLst/>
              <a:ahLst/>
              <a:cxnLst/>
              <a:rect l="l" t="t" r="r" b="b"/>
              <a:pathLst>
                <a:path w="24135" h="8740" extrusionOk="0">
                  <a:moveTo>
                    <a:pt x="1307" y="0"/>
                  </a:moveTo>
                  <a:cubicBezTo>
                    <a:pt x="730" y="1155"/>
                    <a:pt x="304" y="2706"/>
                    <a:pt x="0" y="4286"/>
                  </a:cubicBezTo>
                  <a:cubicBezTo>
                    <a:pt x="6030" y="6343"/>
                    <a:pt x="14698" y="8739"/>
                    <a:pt x="22348" y="8739"/>
                  </a:cubicBezTo>
                  <a:cubicBezTo>
                    <a:pt x="22950" y="8739"/>
                    <a:pt x="23546" y="8725"/>
                    <a:pt x="24134" y="8693"/>
                  </a:cubicBezTo>
                  <a:cubicBezTo>
                    <a:pt x="23922" y="7964"/>
                    <a:pt x="23587" y="7022"/>
                    <a:pt x="23040" y="5988"/>
                  </a:cubicBezTo>
                  <a:cubicBezTo>
                    <a:pt x="10699" y="5624"/>
                    <a:pt x="4043" y="1976"/>
                    <a:pt x="130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4" name="Google Shape;2964;p74"/>
            <p:cNvSpPr/>
            <p:nvPr/>
          </p:nvSpPr>
          <p:spPr>
            <a:xfrm>
              <a:off x="2604386" y="3916409"/>
              <a:ext cx="1367770" cy="732906"/>
            </a:xfrm>
            <a:custGeom>
              <a:avLst/>
              <a:gdLst/>
              <a:ahLst/>
              <a:cxnLst/>
              <a:rect l="l" t="t" r="r" b="b"/>
              <a:pathLst>
                <a:path w="30427" h="16304" extrusionOk="0">
                  <a:moveTo>
                    <a:pt x="15124" y="1"/>
                  </a:moveTo>
                  <a:cubicBezTo>
                    <a:pt x="10774" y="1"/>
                    <a:pt x="7113" y="1136"/>
                    <a:pt x="7113" y="1136"/>
                  </a:cubicBezTo>
                  <a:lnTo>
                    <a:pt x="1" y="7731"/>
                  </a:lnTo>
                  <a:lnTo>
                    <a:pt x="5989" y="12078"/>
                  </a:lnTo>
                  <a:cubicBezTo>
                    <a:pt x="5989" y="12078"/>
                    <a:pt x="9518" y="16303"/>
                    <a:pt x="12936" y="16303"/>
                  </a:cubicBezTo>
                  <a:cubicBezTo>
                    <a:pt x="13297" y="16303"/>
                    <a:pt x="13658" y="16256"/>
                    <a:pt x="14013" y="16151"/>
                  </a:cubicBezTo>
                  <a:cubicBezTo>
                    <a:pt x="30427" y="13172"/>
                    <a:pt x="28238" y="3689"/>
                    <a:pt x="21794" y="1136"/>
                  </a:cubicBezTo>
                  <a:cubicBezTo>
                    <a:pt x="19646" y="285"/>
                    <a:pt x="17299" y="1"/>
                    <a:pt x="15124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5" name="Google Shape;2965;p74"/>
            <p:cNvSpPr/>
            <p:nvPr/>
          </p:nvSpPr>
          <p:spPr>
            <a:xfrm>
              <a:off x="1870671" y="4145082"/>
              <a:ext cx="1053507" cy="546532"/>
            </a:xfrm>
            <a:custGeom>
              <a:avLst/>
              <a:gdLst/>
              <a:ahLst/>
              <a:cxnLst/>
              <a:rect l="l" t="t" r="r" b="b"/>
              <a:pathLst>
                <a:path w="23436" h="12158" extrusionOk="0">
                  <a:moveTo>
                    <a:pt x="14347" y="0"/>
                  </a:moveTo>
                  <a:lnTo>
                    <a:pt x="0" y="2736"/>
                  </a:lnTo>
                  <a:cubicBezTo>
                    <a:pt x="0" y="2736"/>
                    <a:pt x="2684" y="12157"/>
                    <a:pt x="15107" y="12157"/>
                  </a:cubicBezTo>
                  <a:cubicBezTo>
                    <a:pt x="15502" y="12157"/>
                    <a:pt x="15907" y="12148"/>
                    <a:pt x="16323" y="12128"/>
                  </a:cubicBezTo>
                  <a:cubicBezTo>
                    <a:pt x="18602" y="12037"/>
                    <a:pt x="18846" y="12067"/>
                    <a:pt x="20122" y="11642"/>
                  </a:cubicBezTo>
                  <a:cubicBezTo>
                    <a:pt x="20760" y="7356"/>
                    <a:pt x="23435" y="4468"/>
                    <a:pt x="23435" y="4468"/>
                  </a:cubicBezTo>
                  <a:lnTo>
                    <a:pt x="14347" y="0"/>
                  </a:ln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6" name="Google Shape;2966;p74"/>
            <p:cNvSpPr/>
            <p:nvPr/>
          </p:nvSpPr>
          <p:spPr>
            <a:xfrm>
              <a:off x="2840791" y="3750175"/>
              <a:ext cx="317005" cy="199589"/>
            </a:xfrm>
            <a:custGeom>
              <a:avLst/>
              <a:gdLst/>
              <a:ahLst/>
              <a:cxnLst/>
              <a:rect l="l" t="t" r="r" b="b"/>
              <a:pathLst>
                <a:path w="7052" h="4440" extrusionOk="0">
                  <a:moveTo>
                    <a:pt x="6049" y="1"/>
                  </a:moveTo>
                  <a:lnTo>
                    <a:pt x="0" y="3344"/>
                  </a:lnTo>
                  <a:cubicBezTo>
                    <a:pt x="0" y="3344"/>
                    <a:pt x="2900" y="4439"/>
                    <a:pt x="6890" y="4439"/>
                  </a:cubicBezTo>
                  <a:cubicBezTo>
                    <a:pt x="6944" y="4439"/>
                    <a:pt x="6998" y="4439"/>
                    <a:pt x="7052" y="4438"/>
                  </a:cubicBezTo>
                  <a:cubicBezTo>
                    <a:pt x="6079" y="3162"/>
                    <a:pt x="5958" y="1399"/>
                    <a:pt x="604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7" name="Google Shape;2967;p74"/>
            <p:cNvSpPr/>
            <p:nvPr/>
          </p:nvSpPr>
          <p:spPr>
            <a:xfrm>
              <a:off x="3273909" y="3594414"/>
              <a:ext cx="296552" cy="327973"/>
            </a:xfrm>
            <a:custGeom>
              <a:avLst/>
              <a:gdLst/>
              <a:ahLst/>
              <a:cxnLst/>
              <a:rect l="l" t="t" r="r" b="b"/>
              <a:pathLst>
                <a:path w="6597" h="7296" extrusionOk="0">
                  <a:moveTo>
                    <a:pt x="2675" y="1"/>
                  </a:moveTo>
                  <a:lnTo>
                    <a:pt x="1" y="1490"/>
                  </a:lnTo>
                  <a:cubicBezTo>
                    <a:pt x="122" y="2888"/>
                    <a:pt x="609" y="5472"/>
                    <a:pt x="2341" y="7296"/>
                  </a:cubicBezTo>
                  <a:cubicBezTo>
                    <a:pt x="3739" y="6961"/>
                    <a:pt x="5168" y="6414"/>
                    <a:pt x="6596" y="5654"/>
                  </a:cubicBezTo>
                  <a:cubicBezTo>
                    <a:pt x="4590" y="4134"/>
                    <a:pt x="3314" y="1520"/>
                    <a:pt x="267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8" name="Google Shape;2968;p74"/>
            <p:cNvSpPr/>
            <p:nvPr/>
          </p:nvSpPr>
          <p:spPr>
            <a:xfrm>
              <a:off x="3108573" y="3661349"/>
              <a:ext cx="269221" cy="288370"/>
            </a:xfrm>
            <a:custGeom>
              <a:avLst/>
              <a:gdLst/>
              <a:ahLst/>
              <a:cxnLst/>
              <a:rect l="l" t="t" r="r" b="b"/>
              <a:pathLst>
                <a:path w="5989" h="6415" extrusionOk="0">
                  <a:moveTo>
                    <a:pt x="3648" y="1"/>
                  </a:moveTo>
                  <a:lnTo>
                    <a:pt x="92" y="1977"/>
                  </a:lnTo>
                  <a:cubicBezTo>
                    <a:pt x="1" y="3375"/>
                    <a:pt x="122" y="5138"/>
                    <a:pt x="1095" y="6414"/>
                  </a:cubicBezTo>
                  <a:cubicBezTo>
                    <a:pt x="2615" y="6414"/>
                    <a:pt x="4287" y="6262"/>
                    <a:pt x="5989" y="5807"/>
                  </a:cubicBezTo>
                  <a:cubicBezTo>
                    <a:pt x="4287" y="3983"/>
                    <a:pt x="3800" y="1399"/>
                    <a:pt x="364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9" name="Google Shape;2969;p74"/>
            <p:cNvSpPr/>
            <p:nvPr/>
          </p:nvSpPr>
          <p:spPr>
            <a:xfrm>
              <a:off x="3394157" y="3584255"/>
              <a:ext cx="371712" cy="264366"/>
            </a:xfrm>
            <a:custGeom>
              <a:avLst/>
              <a:gdLst/>
              <a:ahLst/>
              <a:cxnLst/>
              <a:rect l="l" t="t" r="r" b="b"/>
              <a:pathLst>
                <a:path w="8269" h="5881" extrusionOk="0">
                  <a:moveTo>
                    <a:pt x="1609" y="0"/>
                  </a:moveTo>
                  <a:cubicBezTo>
                    <a:pt x="787" y="0"/>
                    <a:pt x="244" y="75"/>
                    <a:pt x="244" y="75"/>
                  </a:cubicBezTo>
                  <a:lnTo>
                    <a:pt x="0" y="227"/>
                  </a:lnTo>
                  <a:cubicBezTo>
                    <a:pt x="639" y="1746"/>
                    <a:pt x="1915" y="4360"/>
                    <a:pt x="3921" y="5880"/>
                  </a:cubicBezTo>
                  <a:cubicBezTo>
                    <a:pt x="5411" y="5090"/>
                    <a:pt x="6870" y="4026"/>
                    <a:pt x="8268" y="2658"/>
                  </a:cubicBezTo>
                  <a:cubicBezTo>
                    <a:pt x="6575" y="360"/>
                    <a:pt x="3417" y="0"/>
                    <a:pt x="1609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0" name="Google Shape;2970;p74"/>
            <p:cNvSpPr/>
            <p:nvPr/>
          </p:nvSpPr>
          <p:spPr>
            <a:xfrm>
              <a:off x="2219098" y="4600047"/>
              <a:ext cx="776105" cy="304733"/>
            </a:xfrm>
            <a:custGeom>
              <a:avLst/>
              <a:gdLst/>
              <a:ahLst/>
              <a:cxnLst/>
              <a:rect l="l" t="t" r="r" b="b"/>
              <a:pathLst>
                <a:path w="17265" h="6779" extrusionOk="0">
                  <a:moveTo>
                    <a:pt x="2979" y="1"/>
                  </a:moveTo>
                  <a:lnTo>
                    <a:pt x="2979" y="1"/>
                  </a:lnTo>
                  <a:cubicBezTo>
                    <a:pt x="0" y="973"/>
                    <a:pt x="1763" y="6779"/>
                    <a:pt x="6140" y="6779"/>
                  </a:cubicBezTo>
                  <a:cubicBezTo>
                    <a:pt x="10760" y="6779"/>
                    <a:pt x="17265" y="2463"/>
                    <a:pt x="17265" y="2463"/>
                  </a:cubicBezTo>
                  <a:lnTo>
                    <a:pt x="16566" y="1581"/>
                  </a:lnTo>
                  <a:cubicBezTo>
                    <a:pt x="14669" y="2630"/>
                    <a:pt x="9963" y="5031"/>
                    <a:pt x="6506" y="5031"/>
                  </a:cubicBezTo>
                  <a:cubicBezTo>
                    <a:pt x="5754" y="5031"/>
                    <a:pt x="5060" y="4917"/>
                    <a:pt x="4468" y="4651"/>
                  </a:cubicBezTo>
                  <a:cubicBezTo>
                    <a:pt x="2949" y="3983"/>
                    <a:pt x="2918" y="1338"/>
                    <a:pt x="297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1" name="Google Shape;2971;p74"/>
            <p:cNvSpPr/>
            <p:nvPr/>
          </p:nvSpPr>
          <p:spPr>
            <a:xfrm>
              <a:off x="2348876" y="4585032"/>
              <a:ext cx="240541" cy="241170"/>
            </a:xfrm>
            <a:custGeom>
              <a:avLst/>
              <a:gdLst/>
              <a:ahLst/>
              <a:cxnLst/>
              <a:rect l="l" t="t" r="r" b="b"/>
              <a:pathLst>
                <a:path w="5351" h="5365" extrusionOk="0">
                  <a:moveTo>
                    <a:pt x="2828" y="0"/>
                  </a:moveTo>
                  <a:cubicBezTo>
                    <a:pt x="2068" y="92"/>
                    <a:pt x="1369" y="183"/>
                    <a:pt x="730" y="213"/>
                  </a:cubicBezTo>
                  <a:cubicBezTo>
                    <a:pt x="487" y="244"/>
                    <a:pt x="305" y="274"/>
                    <a:pt x="92" y="365"/>
                  </a:cubicBezTo>
                  <a:cubicBezTo>
                    <a:pt x="1" y="1672"/>
                    <a:pt x="62" y="4317"/>
                    <a:pt x="1581" y="4985"/>
                  </a:cubicBezTo>
                  <a:cubicBezTo>
                    <a:pt x="2156" y="5253"/>
                    <a:pt x="2839" y="5365"/>
                    <a:pt x="3578" y="5365"/>
                  </a:cubicBezTo>
                  <a:cubicBezTo>
                    <a:pt x="4011" y="5365"/>
                    <a:pt x="4464" y="5326"/>
                    <a:pt x="4925" y="5259"/>
                  </a:cubicBezTo>
                  <a:cubicBezTo>
                    <a:pt x="5350" y="2128"/>
                    <a:pt x="3952" y="669"/>
                    <a:pt x="2828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2" name="Google Shape;2972;p74"/>
            <p:cNvSpPr/>
            <p:nvPr/>
          </p:nvSpPr>
          <p:spPr>
            <a:xfrm>
              <a:off x="2475957" y="4515356"/>
              <a:ext cx="487825" cy="306082"/>
            </a:xfrm>
            <a:custGeom>
              <a:avLst/>
              <a:gdLst/>
              <a:ahLst/>
              <a:cxnLst/>
              <a:rect l="l" t="t" r="r" b="b"/>
              <a:pathLst>
                <a:path w="10852" h="6809" extrusionOk="0">
                  <a:moveTo>
                    <a:pt x="8147" y="0"/>
                  </a:moveTo>
                  <a:cubicBezTo>
                    <a:pt x="8147" y="0"/>
                    <a:pt x="3678" y="1034"/>
                    <a:pt x="1" y="1550"/>
                  </a:cubicBezTo>
                  <a:cubicBezTo>
                    <a:pt x="1125" y="2219"/>
                    <a:pt x="2523" y="3678"/>
                    <a:pt x="2098" y="6809"/>
                  </a:cubicBezTo>
                  <a:cubicBezTo>
                    <a:pt x="5350" y="6353"/>
                    <a:pt x="9180" y="4377"/>
                    <a:pt x="10852" y="3465"/>
                  </a:cubicBezTo>
                  <a:lnTo>
                    <a:pt x="814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973" name="Google Shape;2973;p74"/>
            <p:cNvGrpSpPr/>
            <p:nvPr/>
          </p:nvGrpSpPr>
          <p:grpSpPr>
            <a:xfrm rot="182285">
              <a:off x="1197024" y="1577216"/>
              <a:ext cx="2578355" cy="1830116"/>
              <a:chOff x="1197058" y="1577171"/>
              <a:chExt cx="2578341" cy="1830106"/>
            </a:xfrm>
          </p:grpSpPr>
          <p:sp>
            <p:nvSpPr>
              <p:cNvPr id="2974" name="Google Shape;2974;p74"/>
              <p:cNvSpPr/>
              <p:nvPr/>
            </p:nvSpPr>
            <p:spPr>
              <a:xfrm>
                <a:off x="1197058" y="1738236"/>
                <a:ext cx="2578341" cy="1380716"/>
              </a:xfrm>
              <a:custGeom>
                <a:avLst/>
                <a:gdLst/>
                <a:ahLst/>
                <a:cxnLst/>
                <a:rect l="l" t="t" r="r" b="b"/>
                <a:pathLst>
                  <a:path w="57357" h="30715" extrusionOk="0">
                    <a:moveTo>
                      <a:pt x="32117" y="0"/>
                    </a:moveTo>
                    <a:cubicBezTo>
                      <a:pt x="29328" y="0"/>
                      <a:pt x="26961" y="958"/>
                      <a:pt x="26961" y="958"/>
                    </a:cubicBezTo>
                    <a:cubicBezTo>
                      <a:pt x="26080" y="1322"/>
                      <a:pt x="24864" y="1231"/>
                      <a:pt x="23922" y="1414"/>
                    </a:cubicBezTo>
                    <a:cubicBezTo>
                      <a:pt x="22615" y="1657"/>
                      <a:pt x="21277" y="1961"/>
                      <a:pt x="20031" y="2417"/>
                    </a:cubicBezTo>
                    <a:cubicBezTo>
                      <a:pt x="18146" y="3085"/>
                      <a:pt x="16383" y="4119"/>
                      <a:pt x="15137" y="5669"/>
                    </a:cubicBezTo>
                    <a:cubicBezTo>
                      <a:pt x="13557" y="7614"/>
                      <a:pt x="13769" y="9590"/>
                      <a:pt x="13161" y="11839"/>
                    </a:cubicBezTo>
                    <a:cubicBezTo>
                      <a:pt x="12736" y="13389"/>
                      <a:pt x="11824" y="14818"/>
                      <a:pt x="10791" y="16034"/>
                    </a:cubicBezTo>
                    <a:cubicBezTo>
                      <a:pt x="8967" y="18253"/>
                      <a:pt x="6566" y="20046"/>
                      <a:pt x="4012" y="21353"/>
                    </a:cubicBezTo>
                    <a:cubicBezTo>
                      <a:pt x="547" y="23086"/>
                      <a:pt x="0" y="28435"/>
                      <a:pt x="547" y="30685"/>
                    </a:cubicBezTo>
                    <a:cubicBezTo>
                      <a:pt x="861" y="30705"/>
                      <a:pt x="1226" y="30715"/>
                      <a:pt x="1636" y="30715"/>
                    </a:cubicBezTo>
                    <a:cubicBezTo>
                      <a:pt x="2455" y="30715"/>
                      <a:pt x="3455" y="30674"/>
                      <a:pt x="4590" y="30593"/>
                    </a:cubicBezTo>
                    <a:cubicBezTo>
                      <a:pt x="4468" y="29043"/>
                      <a:pt x="4651" y="27493"/>
                      <a:pt x="5411" y="25912"/>
                    </a:cubicBezTo>
                    <a:lnTo>
                      <a:pt x="5411" y="25912"/>
                    </a:lnTo>
                    <a:cubicBezTo>
                      <a:pt x="5107" y="27250"/>
                      <a:pt x="5411" y="29286"/>
                      <a:pt x="5654" y="30472"/>
                    </a:cubicBezTo>
                    <a:cubicBezTo>
                      <a:pt x="7994" y="30259"/>
                      <a:pt x="10791" y="29864"/>
                      <a:pt x="13769" y="29408"/>
                    </a:cubicBezTo>
                    <a:lnTo>
                      <a:pt x="13769" y="26976"/>
                    </a:lnTo>
                    <a:lnTo>
                      <a:pt x="14833" y="29226"/>
                    </a:lnTo>
                    <a:cubicBezTo>
                      <a:pt x="23222" y="27827"/>
                      <a:pt x="32645" y="25639"/>
                      <a:pt x="36961" y="23663"/>
                    </a:cubicBezTo>
                    <a:cubicBezTo>
                      <a:pt x="40335" y="22143"/>
                      <a:pt x="44834" y="20897"/>
                      <a:pt x="48755" y="20016"/>
                    </a:cubicBezTo>
                    <a:lnTo>
                      <a:pt x="47326" y="16429"/>
                    </a:lnTo>
                    <a:lnTo>
                      <a:pt x="47326" y="16429"/>
                    </a:lnTo>
                    <a:cubicBezTo>
                      <a:pt x="47327" y="16429"/>
                      <a:pt x="48846" y="17341"/>
                      <a:pt x="50396" y="19651"/>
                    </a:cubicBezTo>
                    <a:cubicBezTo>
                      <a:pt x="51612" y="19377"/>
                      <a:pt x="52737" y="19134"/>
                      <a:pt x="53709" y="18952"/>
                    </a:cubicBezTo>
                    <a:lnTo>
                      <a:pt x="53466" y="17159"/>
                    </a:lnTo>
                    <a:lnTo>
                      <a:pt x="54652" y="18769"/>
                    </a:lnTo>
                    <a:cubicBezTo>
                      <a:pt x="56323" y="18466"/>
                      <a:pt x="57357" y="18314"/>
                      <a:pt x="57357" y="18314"/>
                    </a:cubicBezTo>
                    <a:cubicBezTo>
                      <a:pt x="57357" y="18314"/>
                      <a:pt x="56597" y="11201"/>
                      <a:pt x="51430" y="10350"/>
                    </a:cubicBezTo>
                    <a:cubicBezTo>
                      <a:pt x="46293" y="9499"/>
                      <a:pt x="44803" y="11657"/>
                      <a:pt x="38967" y="3268"/>
                    </a:cubicBezTo>
                    <a:cubicBezTo>
                      <a:pt x="37178" y="695"/>
                      <a:pt x="34494" y="0"/>
                      <a:pt x="32117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5" name="Google Shape;2975;p74"/>
              <p:cNvSpPr/>
              <p:nvPr/>
            </p:nvSpPr>
            <p:spPr>
              <a:xfrm>
                <a:off x="1434767" y="2107835"/>
                <a:ext cx="2176690" cy="986528"/>
              </a:xfrm>
              <a:custGeom>
                <a:avLst/>
                <a:gdLst/>
                <a:ahLst/>
                <a:cxnLst/>
                <a:rect l="l" t="t" r="r" b="b"/>
                <a:pathLst>
                  <a:path w="48422" h="21946" extrusionOk="0">
                    <a:moveTo>
                      <a:pt x="34227" y="0"/>
                    </a:moveTo>
                    <a:cubicBezTo>
                      <a:pt x="34227" y="0"/>
                      <a:pt x="26628" y="3769"/>
                      <a:pt x="13314" y="9362"/>
                    </a:cubicBezTo>
                    <a:cubicBezTo>
                      <a:pt x="1" y="14985"/>
                      <a:pt x="3162" y="21946"/>
                      <a:pt x="3162" y="21946"/>
                    </a:cubicBezTo>
                    <a:cubicBezTo>
                      <a:pt x="3162" y="21946"/>
                      <a:pt x="5290" y="21672"/>
                      <a:pt x="8421" y="21186"/>
                    </a:cubicBezTo>
                    <a:lnTo>
                      <a:pt x="8481" y="18724"/>
                    </a:lnTo>
                    <a:lnTo>
                      <a:pt x="9515" y="21004"/>
                    </a:lnTo>
                    <a:cubicBezTo>
                      <a:pt x="14804" y="20122"/>
                      <a:pt x="22311" y="18694"/>
                      <a:pt x="27600" y="16931"/>
                    </a:cubicBezTo>
                    <a:cubicBezTo>
                      <a:pt x="33163" y="14529"/>
                      <a:pt x="39272" y="12827"/>
                      <a:pt x="43406" y="11824"/>
                    </a:cubicBezTo>
                    <a:lnTo>
                      <a:pt x="42038" y="8207"/>
                    </a:lnTo>
                    <a:lnTo>
                      <a:pt x="42038" y="8207"/>
                    </a:lnTo>
                    <a:cubicBezTo>
                      <a:pt x="42039" y="8207"/>
                      <a:pt x="43710" y="9332"/>
                      <a:pt x="45169" y="11429"/>
                    </a:cubicBezTo>
                    <a:cubicBezTo>
                      <a:pt x="47175" y="10973"/>
                      <a:pt x="48421" y="10730"/>
                      <a:pt x="48421" y="10730"/>
                    </a:cubicBezTo>
                    <a:cubicBezTo>
                      <a:pt x="48421" y="10730"/>
                      <a:pt x="48239" y="5927"/>
                      <a:pt x="43588" y="5076"/>
                    </a:cubicBezTo>
                    <a:cubicBezTo>
                      <a:pt x="38968" y="4225"/>
                      <a:pt x="34227" y="0"/>
                      <a:pt x="34227" y="0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6" name="Google Shape;2976;p74"/>
              <p:cNvSpPr/>
              <p:nvPr/>
            </p:nvSpPr>
            <p:spPr>
              <a:xfrm>
                <a:off x="1923940" y="1820139"/>
                <a:ext cx="1049416" cy="708586"/>
              </a:xfrm>
              <a:custGeom>
                <a:avLst/>
                <a:gdLst/>
                <a:ahLst/>
                <a:cxnLst/>
                <a:rect l="l" t="t" r="r" b="b"/>
                <a:pathLst>
                  <a:path w="23345" h="15763" extrusionOk="0">
                    <a:moveTo>
                      <a:pt x="15712" y="0"/>
                    </a:moveTo>
                    <a:cubicBezTo>
                      <a:pt x="14925" y="0"/>
                      <a:pt x="14127" y="123"/>
                      <a:pt x="13344" y="382"/>
                    </a:cubicBezTo>
                    <a:lnTo>
                      <a:pt x="6110" y="2783"/>
                    </a:lnTo>
                    <a:cubicBezTo>
                      <a:pt x="2159" y="4090"/>
                      <a:pt x="1" y="8406"/>
                      <a:pt x="1308" y="12388"/>
                    </a:cubicBezTo>
                    <a:lnTo>
                      <a:pt x="2432" y="15762"/>
                    </a:lnTo>
                    <a:cubicBezTo>
                      <a:pt x="4925" y="13969"/>
                      <a:pt x="11794" y="8498"/>
                      <a:pt x="11703" y="3026"/>
                    </a:cubicBezTo>
                    <a:lnTo>
                      <a:pt x="11703" y="3026"/>
                    </a:lnTo>
                    <a:cubicBezTo>
                      <a:pt x="13704" y="5001"/>
                      <a:pt x="17920" y="6470"/>
                      <a:pt x="21887" y="6470"/>
                    </a:cubicBezTo>
                    <a:cubicBezTo>
                      <a:pt x="22378" y="6470"/>
                      <a:pt x="22866" y="6447"/>
                      <a:pt x="23345" y="6400"/>
                    </a:cubicBezTo>
                    <a:lnTo>
                      <a:pt x="22949" y="5184"/>
                    </a:lnTo>
                    <a:cubicBezTo>
                      <a:pt x="21901" y="2016"/>
                      <a:pt x="18898" y="0"/>
                      <a:pt x="15712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7" name="Google Shape;2977;p74"/>
              <p:cNvSpPr/>
              <p:nvPr/>
            </p:nvSpPr>
            <p:spPr>
              <a:xfrm>
                <a:off x="2033265" y="1964347"/>
                <a:ext cx="1102685" cy="1442930"/>
              </a:xfrm>
              <a:custGeom>
                <a:avLst/>
                <a:gdLst/>
                <a:ahLst/>
                <a:cxnLst/>
                <a:rect l="l" t="t" r="r" b="b"/>
                <a:pathLst>
                  <a:path w="24530" h="32099" extrusionOk="0">
                    <a:moveTo>
                      <a:pt x="9271" y="1"/>
                    </a:moveTo>
                    <a:cubicBezTo>
                      <a:pt x="9210" y="5411"/>
                      <a:pt x="2462" y="10761"/>
                      <a:pt x="0" y="12554"/>
                    </a:cubicBezTo>
                    <a:lnTo>
                      <a:pt x="1824" y="18025"/>
                    </a:lnTo>
                    <a:cubicBezTo>
                      <a:pt x="3040" y="21734"/>
                      <a:pt x="6414" y="24165"/>
                      <a:pt x="10122" y="24408"/>
                    </a:cubicBezTo>
                    <a:lnTo>
                      <a:pt x="9697" y="25685"/>
                    </a:lnTo>
                    <a:lnTo>
                      <a:pt x="7447" y="25381"/>
                    </a:lnTo>
                    <a:lnTo>
                      <a:pt x="7447" y="25381"/>
                    </a:lnTo>
                    <a:cubicBezTo>
                      <a:pt x="7447" y="25381"/>
                      <a:pt x="8147" y="32098"/>
                      <a:pt x="14560" y="32098"/>
                    </a:cubicBezTo>
                    <a:cubicBezTo>
                      <a:pt x="20973" y="32098"/>
                      <a:pt x="19514" y="28299"/>
                      <a:pt x="19514" y="28299"/>
                    </a:cubicBezTo>
                    <a:lnTo>
                      <a:pt x="17782" y="27630"/>
                    </a:lnTo>
                    <a:cubicBezTo>
                      <a:pt x="17448" y="27692"/>
                      <a:pt x="17147" y="27722"/>
                      <a:pt x="16877" y="27722"/>
                    </a:cubicBezTo>
                    <a:cubicBezTo>
                      <a:pt x="14237" y="27722"/>
                      <a:pt x="14456" y="24884"/>
                      <a:pt x="14925" y="21521"/>
                    </a:cubicBezTo>
                    <a:cubicBezTo>
                      <a:pt x="24530" y="18451"/>
                      <a:pt x="20061" y="7752"/>
                      <a:pt x="18542" y="5198"/>
                    </a:cubicBezTo>
                    <a:cubicBezTo>
                      <a:pt x="13678" y="4834"/>
                      <a:pt x="10669" y="1824"/>
                      <a:pt x="9271" y="1"/>
                    </a:cubicBezTo>
                    <a:close/>
                  </a:path>
                </a:pathLst>
              </a:custGeom>
              <a:solidFill>
                <a:srgbClr val="FFB89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8" name="Google Shape;2978;p74"/>
              <p:cNvSpPr/>
              <p:nvPr/>
            </p:nvSpPr>
            <p:spPr>
              <a:xfrm>
                <a:off x="2445602" y="1956165"/>
                <a:ext cx="709171" cy="1254400"/>
              </a:xfrm>
              <a:custGeom>
                <a:avLst/>
                <a:gdLst/>
                <a:ahLst/>
                <a:cxnLst/>
                <a:rect l="l" t="t" r="r" b="b"/>
                <a:pathLst>
                  <a:path w="15776" h="27905" extrusionOk="0">
                    <a:moveTo>
                      <a:pt x="0" y="0"/>
                    </a:moveTo>
                    <a:cubicBezTo>
                      <a:pt x="0" y="61"/>
                      <a:pt x="0" y="122"/>
                      <a:pt x="0" y="183"/>
                    </a:cubicBezTo>
                    <a:cubicBezTo>
                      <a:pt x="1398" y="2006"/>
                      <a:pt x="4407" y="5016"/>
                      <a:pt x="9271" y="5380"/>
                    </a:cubicBezTo>
                    <a:cubicBezTo>
                      <a:pt x="10760" y="7934"/>
                      <a:pt x="15259" y="18633"/>
                      <a:pt x="5654" y="21703"/>
                    </a:cubicBezTo>
                    <a:cubicBezTo>
                      <a:pt x="5185" y="25066"/>
                      <a:pt x="4966" y="27904"/>
                      <a:pt x="7606" y="27904"/>
                    </a:cubicBezTo>
                    <a:cubicBezTo>
                      <a:pt x="7876" y="27904"/>
                      <a:pt x="8177" y="27874"/>
                      <a:pt x="8511" y="27812"/>
                    </a:cubicBezTo>
                    <a:lnTo>
                      <a:pt x="7964" y="27600"/>
                    </a:lnTo>
                    <a:lnTo>
                      <a:pt x="8450" y="22767"/>
                    </a:lnTo>
                    <a:cubicBezTo>
                      <a:pt x="13222" y="21064"/>
                      <a:pt x="15775" y="15836"/>
                      <a:pt x="14195" y="11034"/>
                    </a:cubicBezTo>
                    <a:lnTo>
                      <a:pt x="11642" y="3374"/>
                    </a:lnTo>
                    <a:cubicBezTo>
                      <a:pt x="11163" y="3421"/>
                      <a:pt x="10675" y="3444"/>
                      <a:pt x="10184" y="3444"/>
                    </a:cubicBezTo>
                    <a:cubicBezTo>
                      <a:pt x="6217" y="3444"/>
                      <a:pt x="2001" y="1975"/>
                      <a:pt x="0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79" name="Google Shape;2979;p74"/>
              <p:cNvSpPr/>
              <p:nvPr/>
            </p:nvSpPr>
            <p:spPr>
              <a:xfrm>
                <a:off x="2346134" y="2378269"/>
                <a:ext cx="43784" cy="73992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6" extrusionOk="0">
                    <a:moveTo>
                      <a:pt x="421" y="1"/>
                    </a:moveTo>
                    <a:cubicBezTo>
                      <a:pt x="413" y="1"/>
                      <a:pt x="404" y="1"/>
                      <a:pt x="396" y="3"/>
                    </a:cubicBezTo>
                    <a:cubicBezTo>
                      <a:pt x="153" y="33"/>
                      <a:pt x="1" y="428"/>
                      <a:pt x="62" y="884"/>
                    </a:cubicBezTo>
                    <a:cubicBezTo>
                      <a:pt x="91" y="1321"/>
                      <a:pt x="315" y="1646"/>
                      <a:pt x="548" y="1646"/>
                    </a:cubicBezTo>
                    <a:cubicBezTo>
                      <a:pt x="558" y="1646"/>
                      <a:pt x="568" y="1645"/>
                      <a:pt x="578" y="1644"/>
                    </a:cubicBezTo>
                    <a:cubicBezTo>
                      <a:pt x="822" y="1614"/>
                      <a:pt x="974" y="1218"/>
                      <a:pt x="913" y="793"/>
                    </a:cubicBezTo>
                    <a:cubicBezTo>
                      <a:pt x="854" y="355"/>
                      <a:pt x="628" y="1"/>
                      <a:pt x="421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0" name="Google Shape;2980;p74"/>
              <p:cNvSpPr/>
              <p:nvPr/>
            </p:nvSpPr>
            <p:spPr>
              <a:xfrm>
                <a:off x="2857154" y="2262202"/>
                <a:ext cx="43784" cy="73947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645" extrusionOk="0">
                    <a:moveTo>
                      <a:pt x="396" y="1"/>
                    </a:moveTo>
                    <a:cubicBezTo>
                      <a:pt x="153" y="31"/>
                      <a:pt x="1" y="426"/>
                      <a:pt x="62" y="882"/>
                    </a:cubicBezTo>
                    <a:cubicBezTo>
                      <a:pt x="91" y="1319"/>
                      <a:pt x="315" y="1644"/>
                      <a:pt x="548" y="1644"/>
                    </a:cubicBezTo>
                    <a:cubicBezTo>
                      <a:pt x="558" y="1644"/>
                      <a:pt x="568" y="1644"/>
                      <a:pt x="578" y="1642"/>
                    </a:cubicBezTo>
                    <a:cubicBezTo>
                      <a:pt x="822" y="1612"/>
                      <a:pt x="974" y="1247"/>
                      <a:pt x="913" y="791"/>
                    </a:cubicBezTo>
                    <a:cubicBezTo>
                      <a:pt x="852" y="335"/>
                      <a:pt x="609" y="1"/>
                      <a:pt x="39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1" name="Google Shape;2981;p74"/>
              <p:cNvSpPr/>
              <p:nvPr/>
            </p:nvSpPr>
            <p:spPr>
              <a:xfrm>
                <a:off x="2714295" y="2280812"/>
                <a:ext cx="122406" cy="196128"/>
              </a:xfrm>
              <a:custGeom>
                <a:avLst/>
                <a:gdLst/>
                <a:ahLst/>
                <a:cxnLst/>
                <a:rect l="l" t="t" r="r" b="b"/>
                <a:pathLst>
                  <a:path w="2723" h="4363" extrusionOk="0">
                    <a:moveTo>
                      <a:pt x="326" y="1"/>
                    </a:moveTo>
                    <a:cubicBezTo>
                      <a:pt x="161" y="1"/>
                      <a:pt x="1" y="215"/>
                      <a:pt x="139" y="377"/>
                    </a:cubicBezTo>
                    <a:cubicBezTo>
                      <a:pt x="815" y="1194"/>
                      <a:pt x="1465" y="1985"/>
                      <a:pt x="2138" y="2774"/>
                    </a:cubicBezTo>
                    <a:lnTo>
                      <a:pt x="2138" y="2774"/>
                    </a:lnTo>
                    <a:cubicBezTo>
                      <a:pt x="1567" y="3156"/>
                      <a:pt x="978" y="3557"/>
                      <a:pt x="413" y="3933"/>
                    </a:cubicBezTo>
                    <a:cubicBezTo>
                      <a:pt x="208" y="4062"/>
                      <a:pt x="327" y="4363"/>
                      <a:pt x="515" y="4363"/>
                    </a:cubicBezTo>
                    <a:cubicBezTo>
                      <a:pt x="550" y="4363"/>
                      <a:pt x="588" y="4352"/>
                      <a:pt x="626" y="4329"/>
                    </a:cubicBezTo>
                    <a:cubicBezTo>
                      <a:pt x="1264" y="3873"/>
                      <a:pt x="1902" y="3447"/>
                      <a:pt x="2571" y="3022"/>
                    </a:cubicBezTo>
                    <a:cubicBezTo>
                      <a:pt x="2693" y="2930"/>
                      <a:pt x="2723" y="2778"/>
                      <a:pt x="2601" y="2657"/>
                    </a:cubicBezTo>
                    <a:cubicBezTo>
                      <a:pt x="1902" y="1806"/>
                      <a:pt x="1173" y="955"/>
                      <a:pt x="474" y="73"/>
                    </a:cubicBezTo>
                    <a:cubicBezTo>
                      <a:pt x="430" y="22"/>
                      <a:pt x="378" y="1"/>
                      <a:pt x="326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2" name="Google Shape;2982;p74"/>
              <p:cNvSpPr/>
              <p:nvPr/>
            </p:nvSpPr>
            <p:spPr>
              <a:xfrm>
                <a:off x="2250520" y="2500540"/>
                <a:ext cx="214558" cy="202466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4504" extrusionOk="0">
                    <a:moveTo>
                      <a:pt x="2384" y="1"/>
                    </a:moveTo>
                    <a:cubicBezTo>
                      <a:pt x="2290" y="1"/>
                      <a:pt x="2194" y="6"/>
                      <a:pt x="2098" y="18"/>
                    </a:cubicBezTo>
                    <a:cubicBezTo>
                      <a:pt x="851" y="170"/>
                      <a:pt x="0" y="1264"/>
                      <a:pt x="152" y="2511"/>
                    </a:cubicBezTo>
                    <a:cubicBezTo>
                      <a:pt x="293" y="3663"/>
                      <a:pt x="1239" y="4503"/>
                      <a:pt x="2366" y="4503"/>
                    </a:cubicBezTo>
                    <a:cubicBezTo>
                      <a:pt x="2458" y="4503"/>
                      <a:pt x="2551" y="4498"/>
                      <a:pt x="2645" y="4486"/>
                    </a:cubicBezTo>
                    <a:cubicBezTo>
                      <a:pt x="3891" y="4334"/>
                      <a:pt x="4772" y="3210"/>
                      <a:pt x="4620" y="1963"/>
                    </a:cubicBezTo>
                    <a:cubicBezTo>
                      <a:pt x="4452" y="814"/>
                      <a:pt x="3508" y="1"/>
                      <a:pt x="2384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3" name="Google Shape;2983;p74"/>
              <p:cNvSpPr/>
              <p:nvPr/>
            </p:nvSpPr>
            <p:spPr>
              <a:xfrm>
                <a:off x="2866729" y="2370762"/>
                <a:ext cx="215952" cy="203815"/>
              </a:xfrm>
              <a:custGeom>
                <a:avLst/>
                <a:gdLst/>
                <a:ahLst/>
                <a:cxnLst/>
                <a:rect l="l" t="t" r="r" b="b"/>
                <a:pathLst>
                  <a:path w="4804" h="4534" extrusionOk="0">
                    <a:moveTo>
                      <a:pt x="2408" y="1"/>
                    </a:moveTo>
                    <a:cubicBezTo>
                      <a:pt x="2316" y="1"/>
                      <a:pt x="2222" y="6"/>
                      <a:pt x="2128" y="18"/>
                    </a:cubicBezTo>
                    <a:cubicBezTo>
                      <a:pt x="882" y="170"/>
                      <a:pt x="1" y="1294"/>
                      <a:pt x="153" y="2540"/>
                    </a:cubicBezTo>
                    <a:cubicBezTo>
                      <a:pt x="293" y="3693"/>
                      <a:pt x="1265" y="4533"/>
                      <a:pt x="2396" y="4533"/>
                    </a:cubicBezTo>
                    <a:cubicBezTo>
                      <a:pt x="2488" y="4533"/>
                      <a:pt x="2582" y="4528"/>
                      <a:pt x="2676" y="4516"/>
                    </a:cubicBezTo>
                    <a:cubicBezTo>
                      <a:pt x="3922" y="4364"/>
                      <a:pt x="4803" y="3240"/>
                      <a:pt x="4651" y="1993"/>
                    </a:cubicBezTo>
                    <a:cubicBezTo>
                      <a:pt x="4511" y="841"/>
                      <a:pt x="3539" y="1"/>
                      <a:pt x="2408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4" name="Google Shape;2984;p74"/>
              <p:cNvSpPr/>
              <p:nvPr/>
            </p:nvSpPr>
            <p:spPr>
              <a:xfrm>
                <a:off x="2523786" y="2655671"/>
                <a:ext cx="122990" cy="30163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671" extrusionOk="0">
                    <a:moveTo>
                      <a:pt x="1059" y="0"/>
                    </a:moveTo>
                    <a:cubicBezTo>
                      <a:pt x="804" y="0"/>
                      <a:pt x="549" y="32"/>
                      <a:pt x="304" y="93"/>
                    </a:cubicBezTo>
                    <a:cubicBezTo>
                      <a:pt x="183" y="123"/>
                      <a:pt x="92" y="184"/>
                      <a:pt x="0" y="245"/>
                    </a:cubicBezTo>
                    <a:cubicBezTo>
                      <a:pt x="456" y="488"/>
                      <a:pt x="1034" y="640"/>
                      <a:pt x="1763" y="671"/>
                    </a:cubicBezTo>
                    <a:cubicBezTo>
                      <a:pt x="2098" y="671"/>
                      <a:pt x="2402" y="640"/>
                      <a:pt x="2736" y="579"/>
                    </a:cubicBezTo>
                    <a:cubicBezTo>
                      <a:pt x="2554" y="427"/>
                      <a:pt x="2371" y="306"/>
                      <a:pt x="2158" y="215"/>
                    </a:cubicBezTo>
                    <a:cubicBezTo>
                      <a:pt x="1814" y="69"/>
                      <a:pt x="1437" y="0"/>
                      <a:pt x="1059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5" name="Google Shape;2985;p74"/>
              <p:cNvSpPr/>
              <p:nvPr/>
            </p:nvSpPr>
            <p:spPr>
              <a:xfrm>
                <a:off x="2462291" y="2556776"/>
                <a:ext cx="278795" cy="124968"/>
              </a:xfrm>
              <a:custGeom>
                <a:avLst/>
                <a:gdLst/>
                <a:ahLst/>
                <a:cxnLst/>
                <a:rect l="l" t="t" r="r" b="b"/>
                <a:pathLst>
                  <a:path w="6202" h="2780" extrusionOk="0">
                    <a:moveTo>
                      <a:pt x="1038" y="1"/>
                    </a:moveTo>
                    <a:cubicBezTo>
                      <a:pt x="795" y="1"/>
                      <a:pt x="560" y="111"/>
                      <a:pt x="335" y="409"/>
                    </a:cubicBezTo>
                    <a:cubicBezTo>
                      <a:pt x="1" y="864"/>
                      <a:pt x="244" y="1867"/>
                      <a:pt x="1368" y="2445"/>
                    </a:cubicBezTo>
                    <a:cubicBezTo>
                      <a:pt x="1460" y="2384"/>
                      <a:pt x="1551" y="2323"/>
                      <a:pt x="1672" y="2293"/>
                    </a:cubicBezTo>
                    <a:cubicBezTo>
                      <a:pt x="1912" y="2221"/>
                      <a:pt x="2161" y="2187"/>
                      <a:pt x="2411" y="2187"/>
                    </a:cubicBezTo>
                    <a:cubicBezTo>
                      <a:pt x="2794" y="2187"/>
                      <a:pt x="3177" y="2267"/>
                      <a:pt x="3526" y="2415"/>
                    </a:cubicBezTo>
                    <a:cubicBezTo>
                      <a:pt x="3739" y="2506"/>
                      <a:pt x="3922" y="2627"/>
                      <a:pt x="4104" y="2779"/>
                    </a:cubicBezTo>
                    <a:cubicBezTo>
                      <a:pt x="5229" y="2597"/>
                      <a:pt x="6201" y="1989"/>
                      <a:pt x="6019" y="1016"/>
                    </a:cubicBezTo>
                    <a:cubicBezTo>
                      <a:pt x="5929" y="524"/>
                      <a:pt x="5478" y="230"/>
                      <a:pt x="5015" y="230"/>
                    </a:cubicBezTo>
                    <a:cubicBezTo>
                      <a:pt x="4849" y="230"/>
                      <a:pt x="4682" y="267"/>
                      <a:pt x="4530" y="348"/>
                    </a:cubicBezTo>
                    <a:cubicBezTo>
                      <a:pt x="4195" y="530"/>
                      <a:pt x="3891" y="804"/>
                      <a:pt x="3526" y="895"/>
                    </a:cubicBezTo>
                    <a:cubicBezTo>
                      <a:pt x="3447" y="916"/>
                      <a:pt x="3367" y="926"/>
                      <a:pt x="3287" y="926"/>
                    </a:cubicBezTo>
                    <a:cubicBezTo>
                      <a:pt x="2511" y="926"/>
                      <a:pt x="1741" y="1"/>
                      <a:pt x="1038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6" name="Google Shape;2986;p74"/>
              <p:cNvSpPr/>
              <p:nvPr/>
            </p:nvSpPr>
            <p:spPr>
              <a:xfrm>
                <a:off x="1810615" y="2561810"/>
                <a:ext cx="310127" cy="258477"/>
              </a:xfrm>
              <a:custGeom>
                <a:avLst/>
                <a:gdLst/>
                <a:ahLst/>
                <a:cxnLst/>
                <a:rect l="l" t="t" r="r" b="b"/>
                <a:pathLst>
                  <a:path w="6899" h="5750" extrusionOk="0">
                    <a:moveTo>
                      <a:pt x="3640" y="1"/>
                    </a:moveTo>
                    <a:cubicBezTo>
                      <a:pt x="2908" y="1"/>
                      <a:pt x="2055" y="199"/>
                      <a:pt x="1336" y="904"/>
                    </a:cubicBezTo>
                    <a:cubicBezTo>
                      <a:pt x="1" y="2240"/>
                      <a:pt x="738" y="5749"/>
                      <a:pt x="4138" y="5749"/>
                    </a:cubicBezTo>
                    <a:cubicBezTo>
                      <a:pt x="4916" y="5749"/>
                      <a:pt x="5834" y="5565"/>
                      <a:pt x="6899" y="5129"/>
                    </a:cubicBezTo>
                    <a:lnTo>
                      <a:pt x="5318" y="327"/>
                    </a:lnTo>
                    <a:cubicBezTo>
                      <a:pt x="5318" y="327"/>
                      <a:pt x="4579" y="1"/>
                      <a:pt x="3640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7" name="Google Shape;2987;p74"/>
              <p:cNvSpPr/>
              <p:nvPr/>
            </p:nvSpPr>
            <p:spPr>
              <a:xfrm>
                <a:off x="1881595" y="2633779"/>
                <a:ext cx="193026" cy="127620"/>
              </a:xfrm>
              <a:custGeom>
                <a:avLst/>
                <a:gdLst/>
                <a:ahLst/>
                <a:cxnLst/>
                <a:rect l="l" t="t" r="r" b="b"/>
                <a:pathLst>
                  <a:path w="4294" h="2839" extrusionOk="0">
                    <a:moveTo>
                      <a:pt x="417" y="0"/>
                    </a:moveTo>
                    <a:cubicBezTo>
                      <a:pt x="380" y="0"/>
                      <a:pt x="342" y="1"/>
                      <a:pt x="304" y="3"/>
                    </a:cubicBezTo>
                    <a:cubicBezTo>
                      <a:pt x="0" y="33"/>
                      <a:pt x="0" y="489"/>
                      <a:pt x="304" y="489"/>
                    </a:cubicBezTo>
                    <a:cubicBezTo>
                      <a:pt x="339" y="487"/>
                      <a:pt x="374" y="487"/>
                      <a:pt x="409" y="487"/>
                    </a:cubicBezTo>
                    <a:cubicBezTo>
                      <a:pt x="1128" y="487"/>
                      <a:pt x="1791" y="783"/>
                      <a:pt x="2371" y="1218"/>
                    </a:cubicBezTo>
                    <a:cubicBezTo>
                      <a:pt x="2133" y="1175"/>
                      <a:pt x="1882" y="1147"/>
                      <a:pt x="1634" y="1147"/>
                    </a:cubicBezTo>
                    <a:cubicBezTo>
                      <a:pt x="1187" y="1147"/>
                      <a:pt x="747" y="1238"/>
                      <a:pt x="396" y="1492"/>
                    </a:cubicBezTo>
                    <a:cubicBezTo>
                      <a:pt x="196" y="1641"/>
                      <a:pt x="324" y="1934"/>
                      <a:pt x="510" y="1934"/>
                    </a:cubicBezTo>
                    <a:cubicBezTo>
                      <a:pt x="551" y="1934"/>
                      <a:pt x="595" y="1920"/>
                      <a:pt x="639" y="1887"/>
                    </a:cubicBezTo>
                    <a:cubicBezTo>
                      <a:pt x="919" y="1680"/>
                      <a:pt x="1263" y="1604"/>
                      <a:pt x="1620" y="1604"/>
                    </a:cubicBezTo>
                    <a:cubicBezTo>
                      <a:pt x="2152" y="1604"/>
                      <a:pt x="2713" y="1772"/>
                      <a:pt x="3131" y="1917"/>
                    </a:cubicBezTo>
                    <a:cubicBezTo>
                      <a:pt x="3374" y="2161"/>
                      <a:pt x="3587" y="2465"/>
                      <a:pt x="3769" y="2738"/>
                    </a:cubicBezTo>
                    <a:cubicBezTo>
                      <a:pt x="3814" y="2809"/>
                      <a:pt x="3882" y="2839"/>
                      <a:pt x="3951" y="2839"/>
                    </a:cubicBezTo>
                    <a:cubicBezTo>
                      <a:pt x="4119" y="2839"/>
                      <a:pt x="4294" y="2667"/>
                      <a:pt x="4165" y="2495"/>
                    </a:cubicBezTo>
                    <a:cubicBezTo>
                      <a:pt x="3363" y="1248"/>
                      <a:pt x="2010" y="0"/>
                      <a:pt x="417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8" name="Google Shape;2988;p74"/>
              <p:cNvSpPr/>
              <p:nvPr/>
            </p:nvSpPr>
            <p:spPr>
              <a:xfrm>
                <a:off x="3005473" y="2225251"/>
                <a:ext cx="172213" cy="224223"/>
              </a:xfrm>
              <a:custGeom>
                <a:avLst/>
                <a:gdLst/>
                <a:ahLst/>
                <a:cxnLst/>
                <a:rect l="l" t="t" r="r" b="b"/>
                <a:pathLst>
                  <a:path w="3831" h="4988" extrusionOk="0">
                    <a:moveTo>
                      <a:pt x="926" y="1"/>
                    </a:moveTo>
                    <a:cubicBezTo>
                      <a:pt x="400" y="1"/>
                      <a:pt x="0" y="185"/>
                      <a:pt x="0" y="185"/>
                    </a:cubicBezTo>
                    <a:lnTo>
                      <a:pt x="1611" y="4987"/>
                    </a:lnTo>
                    <a:cubicBezTo>
                      <a:pt x="1611" y="4987"/>
                      <a:pt x="3830" y="3498"/>
                      <a:pt x="2888" y="1400"/>
                    </a:cubicBezTo>
                    <a:cubicBezTo>
                      <a:pt x="2360" y="261"/>
                      <a:pt x="1553" y="1"/>
                      <a:pt x="92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89" name="Google Shape;2989;p74"/>
              <p:cNvSpPr/>
              <p:nvPr/>
            </p:nvSpPr>
            <p:spPr>
              <a:xfrm>
                <a:off x="2347527" y="1577171"/>
                <a:ext cx="109010" cy="249217"/>
              </a:xfrm>
              <a:custGeom>
                <a:avLst/>
                <a:gdLst/>
                <a:ahLst/>
                <a:cxnLst/>
                <a:rect l="l" t="t" r="r" b="b"/>
                <a:pathLst>
                  <a:path w="2425" h="5544" extrusionOk="0">
                    <a:moveTo>
                      <a:pt x="1335" y="0"/>
                    </a:moveTo>
                    <a:cubicBezTo>
                      <a:pt x="1307" y="0"/>
                      <a:pt x="1277" y="4"/>
                      <a:pt x="1247" y="12"/>
                    </a:cubicBezTo>
                    <a:cubicBezTo>
                      <a:pt x="0" y="316"/>
                      <a:pt x="1702" y="5544"/>
                      <a:pt x="1702" y="5544"/>
                    </a:cubicBezTo>
                    <a:cubicBezTo>
                      <a:pt x="1702" y="5544"/>
                      <a:pt x="2424" y="0"/>
                      <a:pt x="13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990" name="Google Shape;2990;p74"/>
              <p:cNvSpPr/>
              <p:nvPr/>
            </p:nvSpPr>
            <p:spPr>
              <a:xfrm>
                <a:off x="2406280" y="1618527"/>
                <a:ext cx="169471" cy="207860"/>
              </a:xfrm>
              <a:custGeom>
                <a:avLst/>
                <a:gdLst/>
                <a:ahLst/>
                <a:cxnLst/>
                <a:rect l="l" t="t" r="r" b="b"/>
                <a:pathLst>
                  <a:path w="3770" h="4624" extrusionOk="0">
                    <a:moveTo>
                      <a:pt x="2496" y="0"/>
                    </a:moveTo>
                    <a:cubicBezTo>
                      <a:pt x="1296" y="0"/>
                      <a:pt x="0" y="4624"/>
                      <a:pt x="0" y="4624"/>
                    </a:cubicBezTo>
                    <a:cubicBezTo>
                      <a:pt x="0" y="4624"/>
                      <a:pt x="3769" y="156"/>
                      <a:pt x="2554" y="4"/>
                    </a:cubicBezTo>
                    <a:cubicBezTo>
                      <a:pt x="2535" y="1"/>
                      <a:pt x="2515" y="0"/>
                      <a:pt x="2496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991" name="Google Shape;2991;p74"/>
            <p:cNvSpPr/>
            <p:nvPr/>
          </p:nvSpPr>
          <p:spPr>
            <a:xfrm>
              <a:off x="1619252" y="3430293"/>
              <a:ext cx="1453854" cy="975604"/>
            </a:xfrm>
            <a:custGeom>
              <a:avLst/>
              <a:gdLst/>
              <a:ahLst/>
              <a:cxnLst/>
              <a:rect l="l" t="t" r="r" b="b"/>
              <a:pathLst>
                <a:path w="32342" h="21703" extrusionOk="0">
                  <a:moveTo>
                    <a:pt x="23792" y="1"/>
                  </a:moveTo>
                  <a:cubicBezTo>
                    <a:pt x="22994" y="1"/>
                    <a:pt x="22185" y="184"/>
                    <a:pt x="21399" y="582"/>
                  </a:cubicBezTo>
                  <a:cubicBezTo>
                    <a:pt x="19648" y="1457"/>
                    <a:pt x="17855" y="2971"/>
                    <a:pt x="15852" y="2971"/>
                  </a:cubicBezTo>
                  <a:cubicBezTo>
                    <a:pt x="15422" y="2971"/>
                    <a:pt x="14981" y="2901"/>
                    <a:pt x="14530" y="2740"/>
                  </a:cubicBezTo>
                  <a:cubicBezTo>
                    <a:pt x="12998" y="2199"/>
                    <a:pt x="11284" y="1840"/>
                    <a:pt x="9592" y="1840"/>
                  </a:cubicBezTo>
                  <a:cubicBezTo>
                    <a:pt x="8430" y="1840"/>
                    <a:pt x="7278" y="2009"/>
                    <a:pt x="6201" y="2405"/>
                  </a:cubicBezTo>
                  <a:cubicBezTo>
                    <a:pt x="6171" y="2436"/>
                    <a:pt x="6140" y="2436"/>
                    <a:pt x="6110" y="2466"/>
                  </a:cubicBezTo>
                  <a:cubicBezTo>
                    <a:pt x="2462" y="3864"/>
                    <a:pt x="0" y="7664"/>
                    <a:pt x="0" y="11554"/>
                  </a:cubicBezTo>
                  <a:cubicBezTo>
                    <a:pt x="31" y="14959"/>
                    <a:pt x="1885" y="18029"/>
                    <a:pt x="4651" y="19944"/>
                  </a:cubicBezTo>
                  <a:cubicBezTo>
                    <a:pt x="6515" y="21228"/>
                    <a:pt x="8283" y="21702"/>
                    <a:pt x="9929" y="21702"/>
                  </a:cubicBezTo>
                  <a:cubicBezTo>
                    <a:pt x="13972" y="21702"/>
                    <a:pt x="17281" y="18837"/>
                    <a:pt x="19484" y="18059"/>
                  </a:cubicBezTo>
                  <a:cubicBezTo>
                    <a:pt x="20035" y="17868"/>
                    <a:pt x="20628" y="17790"/>
                    <a:pt x="21231" y="17790"/>
                  </a:cubicBezTo>
                  <a:cubicBezTo>
                    <a:pt x="23984" y="17790"/>
                    <a:pt x="26931" y="19427"/>
                    <a:pt x="26931" y="19427"/>
                  </a:cubicBezTo>
                  <a:cubicBezTo>
                    <a:pt x="26931" y="19427"/>
                    <a:pt x="26978" y="19435"/>
                    <a:pt x="27064" y="19435"/>
                  </a:cubicBezTo>
                  <a:cubicBezTo>
                    <a:pt x="27675" y="19435"/>
                    <a:pt x="30248" y="19037"/>
                    <a:pt x="31582" y="12558"/>
                  </a:cubicBezTo>
                  <a:cubicBezTo>
                    <a:pt x="32341" y="8819"/>
                    <a:pt x="30943" y="4746"/>
                    <a:pt x="28268" y="2041"/>
                  </a:cubicBezTo>
                  <a:cubicBezTo>
                    <a:pt x="27021" y="773"/>
                    <a:pt x="25430" y="1"/>
                    <a:pt x="23792" y="1"/>
                  </a:cubicBez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2" name="Google Shape;2992;p74"/>
            <p:cNvSpPr/>
            <p:nvPr/>
          </p:nvSpPr>
          <p:spPr>
            <a:xfrm>
              <a:off x="2295607" y="3329329"/>
              <a:ext cx="1781782" cy="716048"/>
            </a:xfrm>
            <a:custGeom>
              <a:avLst/>
              <a:gdLst/>
              <a:ahLst/>
              <a:cxnLst/>
              <a:rect l="l" t="t" r="r" b="b"/>
              <a:pathLst>
                <a:path w="39637" h="15929" extrusionOk="0">
                  <a:moveTo>
                    <a:pt x="38147" y="1"/>
                  </a:moveTo>
                  <a:lnTo>
                    <a:pt x="0" y="12737"/>
                  </a:lnTo>
                  <a:lnTo>
                    <a:pt x="2766" y="15928"/>
                  </a:lnTo>
                  <a:lnTo>
                    <a:pt x="39636" y="3284"/>
                  </a:lnTo>
                  <a:lnTo>
                    <a:pt x="38147" y="1"/>
                  </a:ln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3" name="Google Shape;2993;p74"/>
            <p:cNvSpPr/>
            <p:nvPr/>
          </p:nvSpPr>
          <p:spPr>
            <a:xfrm>
              <a:off x="4010365" y="3094318"/>
              <a:ext cx="556152" cy="404483"/>
            </a:xfrm>
            <a:custGeom>
              <a:avLst/>
              <a:gdLst/>
              <a:ahLst/>
              <a:cxnLst/>
              <a:rect l="l" t="t" r="r" b="b"/>
              <a:pathLst>
                <a:path w="12372" h="8998" extrusionOk="0">
                  <a:moveTo>
                    <a:pt x="9879" y="1"/>
                  </a:moveTo>
                  <a:lnTo>
                    <a:pt x="1004" y="3132"/>
                  </a:lnTo>
                  <a:lnTo>
                    <a:pt x="1" y="5229"/>
                  </a:lnTo>
                  <a:lnTo>
                    <a:pt x="1490" y="8512"/>
                  </a:lnTo>
                  <a:lnTo>
                    <a:pt x="4439" y="8998"/>
                  </a:lnTo>
                  <a:lnTo>
                    <a:pt x="12372" y="6657"/>
                  </a:lnTo>
                  <a:lnTo>
                    <a:pt x="9879" y="1"/>
                  </a:lnTo>
                  <a:close/>
                </a:path>
              </a:pathLst>
            </a:custGeom>
            <a:solidFill>
              <a:srgbClr val="BB67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4" name="Google Shape;2994;p74"/>
            <p:cNvSpPr/>
            <p:nvPr/>
          </p:nvSpPr>
          <p:spPr>
            <a:xfrm>
              <a:off x="2829868" y="4145082"/>
              <a:ext cx="408573" cy="370319"/>
            </a:xfrm>
            <a:custGeom>
              <a:avLst/>
              <a:gdLst/>
              <a:ahLst/>
              <a:cxnLst/>
              <a:rect l="l" t="t" r="r" b="b"/>
              <a:pathLst>
                <a:path w="9089" h="8238" extrusionOk="0">
                  <a:moveTo>
                    <a:pt x="9088" y="0"/>
                  </a:moveTo>
                  <a:cubicBezTo>
                    <a:pt x="8541" y="122"/>
                    <a:pt x="8024" y="243"/>
                    <a:pt x="7508" y="395"/>
                  </a:cubicBezTo>
                  <a:cubicBezTo>
                    <a:pt x="6991" y="578"/>
                    <a:pt x="6474" y="730"/>
                    <a:pt x="5988" y="973"/>
                  </a:cubicBezTo>
                  <a:cubicBezTo>
                    <a:pt x="4985" y="1429"/>
                    <a:pt x="4043" y="1976"/>
                    <a:pt x="3192" y="2675"/>
                  </a:cubicBezTo>
                  <a:cubicBezTo>
                    <a:pt x="2340" y="3404"/>
                    <a:pt x="1581" y="4225"/>
                    <a:pt x="1033" y="5167"/>
                  </a:cubicBezTo>
                  <a:cubicBezTo>
                    <a:pt x="456" y="6110"/>
                    <a:pt x="30" y="7173"/>
                    <a:pt x="0" y="8237"/>
                  </a:cubicBezTo>
                  <a:cubicBezTo>
                    <a:pt x="334" y="7234"/>
                    <a:pt x="851" y="6322"/>
                    <a:pt x="1489" y="5471"/>
                  </a:cubicBezTo>
                  <a:cubicBezTo>
                    <a:pt x="2097" y="4620"/>
                    <a:pt x="2827" y="3891"/>
                    <a:pt x="3647" y="3222"/>
                  </a:cubicBezTo>
                  <a:lnTo>
                    <a:pt x="4255" y="2736"/>
                  </a:lnTo>
                  <a:cubicBezTo>
                    <a:pt x="4468" y="2584"/>
                    <a:pt x="4681" y="2432"/>
                    <a:pt x="4894" y="2280"/>
                  </a:cubicBezTo>
                  <a:cubicBezTo>
                    <a:pt x="5319" y="1976"/>
                    <a:pt x="5775" y="1733"/>
                    <a:pt x="6231" y="1459"/>
                  </a:cubicBezTo>
                  <a:cubicBezTo>
                    <a:pt x="6444" y="1307"/>
                    <a:pt x="6687" y="1216"/>
                    <a:pt x="6930" y="1064"/>
                  </a:cubicBezTo>
                  <a:lnTo>
                    <a:pt x="7629" y="699"/>
                  </a:lnTo>
                  <a:cubicBezTo>
                    <a:pt x="8116" y="486"/>
                    <a:pt x="8602" y="243"/>
                    <a:pt x="90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5" name="Google Shape;2995;p74"/>
            <p:cNvSpPr/>
            <p:nvPr/>
          </p:nvSpPr>
          <p:spPr>
            <a:xfrm>
              <a:off x="2788871" y="4406032"/>
              <a:ext cx="414013" cy="347123"/>
            </a:xfrm>
            <a:custGeom>
              <a:avLst/>
              <a:gdLst/>
              <a:ahLst/>
              <a:cxnLst/>
              <a:rect l="l" t="t" r="r" b="b"/>
              <a:pathLst>
                <a:path w="9210" h="7722" extrusionOk="0">
                  <a:moveTo>
                    <a:pt x="912" y="1"/>
                  </a:moveTo>
                  <a:lnTo>
                    <a:pt x="0" y="2432"/>
                  </a:lnTo>
                  <a:cubicBezTo>
                    <a:pt x="0" y="2432"/>
                    <a:pt x="365" y="6627"/>
                    <a:pt x="4529" y="7721"/>
                  </a:cubicBezTo>
                  <a:cubicBezTo>
                    <a:pt x="6596" y="7113"/>
                    <a:pt x="9210" y="5381"/>
                    <a:pt x="9210" y="5381"/>
                  </a:cubicBezTo>
                  <a:cubicBezTo>
                    <a:pt x="9210" y="5381"/>
                    <a:pt x="3556" y="2827"/>
                    <a:pt x="912" y="1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6" name="Google Shape;2996;p74"/>
            <p:cNvSpPr/>
            <p:nvPr/>
          </p:nvSpPr>
          <p:spPr>
            <a:xfrm>
              <a:off x="2552466" y="4564534"/>
              <a:ext cx="98446" cy="159222"/>
            </a:xfrm>
            <a:custGeom>
              <a:avLst/>
              <a:gdLst/>
              <a:ahLst/>
              <a:cxnLst/>
              <a:rect l="l" t="t" r="r" b="b"/>
              <a:pathLst>
                <a:path w="2190" h="3542" extrusionOk="0">
                  <a:moveTo>
                    <a:pt x="183" y="0"/>
                  </a:moveTo>
                  <a:cubicBezTo>
                    <a:pt x="1" y="0"/>
                    <a:pt x="1" y="304"/>
                    <a:pt x="183" y="304"/>
                  </a:cubicBezTo>
                  <a:lnTo>
                    <a:pt x="335" y="304"/>
                  </a:lnTo>
                  <a:cubicBezTo>
                    <a:pt x="517" y="335"/>
                    <a:pt x="669" y="396"/>
                    <a:pt x="791" y="456"/>
                  </a:cubicBezTo>
                  <a:cubicBezTo>
                    <a:pt x="1308" y="730"/>
                    <a:pt x="1612" y="1216"/>
                    <a:pt x="1733" y="1733"/>
                  </a:cubicBezTo>
                  <a:cubicBezTo>
                    <a:pt x="1885" y="2280"/>
                    <a:pt x="1885" y="2858"/>
                    <a:pt x="1824" y="3405"/>
                  </a:cubicBezTo>
                  <a:cubicBezTo>
                    <a:pt x="1809" y="3496"/>
                    <a:pt x="1878" y="3542"/>
                    <a:pt x="1950" y="3542"/>
                  </a:cubicBezTo>
                  <a:cubicBezTo>
                    <a:pt x="2022" y="3542"/>
                    <a:pt x="2098" y="3496"/>
                    <a:pt x="2098" y="3405"/>
                  </a:cubicBezTo>
                  <a:cubicBezTo>
                    <a:pt x="2189" y="2554"/>
                    <a:pt x="2159" y="1551"/>
                    <a:pt x="1612" y="821"/>
                  </a:cubicBezTo>
                  <a:cubicBezTo>
                    <a:pt x="1338" y="426"/>
                    <a:pt x="943" y="152"/>
                    <a:pt x="487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7" name="Google Shape;2997;p74"/>
            <p:cNvSpPr/>
            <p:nvPr/>
          </p:nvSpPr>
          <p:spPr>
            <a:xfrm>
              <a:off x="2634459" y="4549520"/>
              <a:ext cx="84735" cy="161919"/>
            </a:xfrm>
            <a:custGeom>
              <a:avLst/>
              <a:gdLst/>
              <a:ahLst/>
              <a:cxnLst/>
              <a:rect l="l" t="t" r="r" b="b"/>
              <a:pathLst>
                <a:path w="1885" h="3602" extrusionOk="0">
                  <a:moveTo>
                    <a:pt x="183" y="0"/>
                  </a:moveTo>
                  <a:cubicBezTo>
                    <a:pt x="0" y="31"/>
                    <a:pt x="0" y="304"/>
                    <a:pt x="183" y="304"/>
                  </a:cubicBezTo>
                  <a:lnTo>
                    <a:pt x="304" y="304"/>
                  </a:lnTo>
                  <a:cubicBezTo>
                    <a:pt x="456" y="334"/>
                    <a:pt x="548" y="365"/>
                    <a:pt x="669" y="426"/>
                  </a:cubicBezTo>
                  <a:cubicBezTo>
                    <a:pt x="1095" y="699"/>
                    <a:pt x="1338" y="1246"/>
                    <a:pt x="1429" y="1733"/>
                  </a:cubicBezTo>
                  <a:cubicBezTo>
                    <a:pt x="1581" y="2280"/>
                    <a:pt x="1581" y="2888"/>
                    <a:pt x="1551" y="3465"/>
                  </a:cubicBezTo>
                  <a:cubicBezTo>
                    <a:pt x="1551" y="3556"/>
                    <a:pt x="1619" y="3602"/>
                    <a:pt x="1687" y="3602"/>
                  </a:cubicBezTo>
                  <a:cubicBezTo>
                    <a:pt x="1756" y="3602"/>
                    <a:pt x="1824" y="3556"/>
                    <a:pt x="1824" y="3465"/>
                  </a:cubicBezTo>
                  <a:cubicBezTo>
                    <a:pt x="1885" y="2584"/>
                    <a:pt x="1855" y="1550"/>
                    <a:pt x="1368" y="760"/>
                  </a:cubicBezTo>
                  <a:cubicBezTo>
                    <a:pt x="1155" y="426"/>
                    <a:pt x="852" y="122"/>
                    <a:pt x="426" y="31"/>
                  </a:cubicBezTo>
                  <a:cubicBezTo>
                    <a:pt x="365" y="3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8" name="Google Shape;2998;p74"/>
            <p:cNvSpPr/>
            <p:nvPr/>
          </p:nvSpPr>
          <p:spPr>
            <a:xfrm>
              <a:off x="2711643" y="4535450"/>
              <a:ext cx="84106" cy="162368"/>
            </a:xfrm>
            <a:custGeom>
              <a:avLst/>
              <a:gdLst/>
              <a:ahLst/>
              <a:cxnLst/>
              <a:rect l="l" t="t" r="r" b="b"/>
              <a:pathLst>
                <a:path w="1871" h="3612" extrusionOk="0">
                  <a:moveTo>
                    <a:pt x="178" y="0"/>
                  </a:moveTo>
                  <a:cubicBezTo>
                    <a:pt x="36" y="0"/>
                    <a:pt x="1" y="228"/>
                    <a:pt x="138" y="283"/>
                  </a:cubicBezTo>
                  <a:cubicBezTo>
                    <a:pt x="122" y="268"/>
                    <a:pt x="115" y="260"/>
                    <a:pt x="119" y="260"/>
                  </a:cubicBezTo>
                  <a:lnTo>
                    <a:pt x="119" y="260"/>
                  </a:lnTo>
                  <a:cubicBezTo>
                    <a:pt x="122" y="260"/>
                    <a:pt x="138" y="268"/>
                    <a:pt x="168" y="283"/>
                  </a:cubicBezTo>
                  <a:cubicBezTo>
                    <a:pt x="198" y="313"/>
                    <a:pt x="229" y="313"/>
                    <a:pt x="259" y="344"/>
                  </a:cubicBezTo>
                  <a:cubicBezTo>
                    <a:pt x="381" y="435"/>
                    <a:pt x="502" y="526"/>
                    <a:pt x="624" y="617"/>
                  </a:cubicBezTo>
                  <a:cubicBezTo>
                    <a:pt x="1019" y="982"/>
                    <a:pt x="1262" y="1499"/>
                    <a:pt x="1414" y="2015"/>
                  </a:cubicBezTo>
                  <a:cubicBezTo>
                    <a:pt x="1536" y="2502"/>
                    <a:pt x="1566" y="2988"/>
                    <a:pt x="1566" y="3474"/>
                  </a:cubicBezTo>
                  <a:cubicBezTo>
                    <a:pt x="1566" y="3565"/>
                    <a:pt x="1635" y="3611"/>
                    <a:pt x="1703" y="3611"/>
                  </a:cubicBezTo>
                  <a:cubicBezTo>
                    <a:pt x="1771" y="3611"/>
                    <a:pt x="1840" y="3565"/>
                    <a:pt x="1840" y="3474"/>
                  </a:cubicBezTo>
                  <a:cubicBezTo>
                    <a:pt x="1870" y="2258"/>
                    <a:pt x="1566" y="830"/>
                    <a:pt x="442" y="131"/>
                  </a:cubicBezTo>
                  <a:cubicBezTo>
                    <a:pt x="381" y="70"/>
                    <a:pt x="290" y="40"/>
                    <a:pt x="229" y="9"/>
                  </a:cubicBezTo>
                  <a:cubicBezTo>
                    <a:pt x="211" y="3"/>
                    <a:pt x="194" y="0"/>
                    <a:pt x="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9" name="Google Shape;2999;p74"/>
            <p:cNvSpPr/>
            <p:nvPr/>
          </p:nvSpPr>
          <p:spPr>
            <a:xfrm>
              <a:off x="2534710" y="4005235"/>
              <a:ext cx="28725" cy="9710"/>
            </a:xfrm>
            <a:custGeom>
              <a:avLst/>
              <a:gdLst/>
              <a:ahLst/>
              <a:cxnLst/>
              <a:rect l="l" t="t" r="r" b="b"/>
              <a:pathLst>
                <a:path w="639" h="216" extrusionOk="0">
                  <a:moveTo>
                    <a:pt x="164" y="1"/>
                  </a:moveTo>
                  <a:cubicBezTo>
                    <a:pt x="69" y="1"/>
                    <a:pt x="1" y="11"/>
                    <a:pt x="1" y="11"/>
                  </a:cubicBezTo>
                  <a:cubicBezTo>
                    <a:pt x="1" y="11"/>
                    <a:pt x="172" y="216"/>
                    <a:pt x="398" y="216"/>
                  </a:cubicBezTo>
                  <a:cubicBezTo>
                    <a:pt x="474" y="216"/>
                    <a:pt x="555" y="193"/>
                    <a:pt x="639" y="132"/>
                  </a:cubicBezTo>
                  <a:cubicBezTo>
                    <a:pt x="511" y="23"/>
                    <a:pt x="307" y="1"/>
                    <a:pt x="16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0" name="Google Shape;3000;p74"/>
            <p:cNvSpPr/>
            <p:nvPr/>
          </p:nvSpPr>
          <p:spPr>
            <a:xfrm>
              <a:off x="2284684" y="3755659"/>
              <a:ext cx="336155" cy="337503"/>
            </a:xfrm>
            <a:custGeom>
              <a:avLst/>
              <a:gdLst/>
              <a:ahLst/>
              <a:cxnLst/>
              <a:rect l="l" t="t" r="r" b="b"/>
              <a:pathLst>
                <a:path w="7478" h="7508" extrusionOk="0">
                  <a:moveTo>
                    <a:pt x="3739" y="0"/>
                  </a:moveTo>
                  <a:cubicBezTo>
                    <a:pt x="1672" y="0"/>
                    <a:pt x="0" y="1672"/>
                    <a:pt x="0" y="3739"/>
                  </a:cubicBezTo>
                  <a:cubicBezTo>
                    <a:pt x="0" y="5836"/>
                    <a:pt x="1672" y="7508"/>
                    <a:pt x="3739" y="7508"/>
                  </a:cubicBezTo>
                  <a:cubicBezTo>
                    <a:pt x="5806" y="7508"/>
                    <a:pt x="7477" y="5836"/>
                    <a:pt x="7477" y="3739"/>
                  </a:cubicBezTo>
                  <a:cubicBezTo>
                    <a:pt x="7477" y="1672"/>
                    <a:pt x="5806" y="0"/>
                    <a:pt x="37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1" name="Google Shape;3001;p74"/>
            <p:cNvSpPr/>
            <p:nvPr/>
          </p:nvSpPr>
          <p:spPr>
            <a:xfrm>
              <a:off x="2369374" y="3337556"/>
              <a:ext cx="1645172" cy="561592"/>
            </a:xfrm>
            <a:custGeom>
              <a:avLst/>
              <a:gdLst/>
              <a:ahLst/>
              <a:cxnLst/>
              <a:rect l="l" t="t" r="r" b="b"/>
              <a:pathLst>
                <a:path w="36598" h="12493" fill="none" extrusionOk="0">
                  <a:moveTo>
                    <a:pt x="1" y="12493"/>
                  </a:moveTo>
                  <a:lnTo>
                    <a:pt x="36597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2" name="Google Shape;3002;p74"/>
            <p:cNvSpPr/>
            <p:nvPr/>
          </p:nvSpPr>
          <p:spPr>
            <a:xfrm>
              <a:off x="2372116" y="3362145"/>
              <a:ext cx="1651959" cy="562985"/>
            </a:xfrm>
            <a:custGeom>
              <a:avLst/>
              <a:gdLst/>
              <a:ahLst/>
              <a:cxnLst/>
              <a:rect l="l" t="t" r="r" b="b"/>
              <a:pathLst>
                <a:path w="36749" h="12524" fill="none" extrusionOk="0">
                  <a:moveTo>
                    <a:pt x="0" y="12523"/>
                  </a:moveTo>
                  <a:lnTo>
                    <a:pt x="3674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3" name="Google Shape;3003;p74"/>
            <p:cNvSpPr/>
            <p:nvPr/>
          </p:nvSpPr>
          <p:spPr>
            <a:xfrm>
              <a:off x="2376207" y="3388082"/>
              <a:ext cx="1665625" cy="568469"/>
            </a:xfrm>
            <a:custGeom>
              <a:avLst/>
              <a:gdLst/>
              <a:ahLst/>
              <a:cxnLst/>
              <a:rect l="l" t="t" r="r" b="b"/>
              <a:pathLst>
                <a:path w="37053" h="12646" fill="none" extrusionOk="0">
                  <a:moveTo>
                    <a:pt x="1" y="12645"/>
                  </a:moveTo>
                  <a:lnTo>
                    <a:pt x="37053" y="1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4" name="Google Shape;3004;p74"/>
            <p:cNvSpPr/>
            <p:nvPr/>
          </p:nvSpPr>
          <p:spPr>
            <a:xfrm>
              <a:off x="2223189" y="340997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5" name="Google Shape;3005;p74"/>
            <p:cNvSpPr/>
            <p:nvPr/>
          </p:nvSpPr>
          <p:spPr>
            <a:xfrm>
              <a:off x="2232764" y="3434563"/>
              <a:ext cx="1825476" cy="623087"/>
            </a:xfrm>
            <a:custGeom>
              <a:avLst/>
              <a:gdLst/>
              <a:ahLst/>
              <a:cxnLst/>
              <a:rect l="l" t="t" r="r" b="b"/>
              <a:pathLst>
                <a:path w="40609" h="13861" fill="none" extrusionOk="0">
                  <a:moveTo>
                    <a:pt x="0" y="13861"/>
                  </a:moveTo>
                  <a:lnTo>
                    <a:pt x="40609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6" name="Google Shape;3006;p74"/>
            <p:cNvSpPr/>
            <p:nvPr/>
          </p:nvSpPr>
          <p:spPr>
            <a:xfrm>
              <a:off x="2246429" y="3461894"/>
              <a:ext cx="1824127" cy="623087"/>
            </a:xfrm>
            <a:custGeom>
              <a:avLst/>
              <a:gdLst/>
              <a:ahLst/>
              <a:cxnLst/>
              <a:rect l="l" t="t" r="r" b="b"/>
              <a:pathLst>
                <a:path w="40579" h="13861" fill="none" extrusionOk="0">
                  <a:moveTo>
                    <a:pt x="0" y="13861"/>
                  </a:moveTo>
                  <a:lnTo>
                    <a:pt x="40578" y="0"/>
                  </a:lnTo>
                </a:path>
              </a:pathLst>
            </a:custGeom>
            <a:noFill/>
            <a:ln w="45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7" name="Google Shape;3007;p74"/>
            <p:cNvSpPr/>
            <p:nvPr/>
          </p:nvSpPr>
          <p:spPr>
            <a:xfrm>
              <a:off x="3465226" y="3369966"/>
              <a:ext cx="556961" cy="366992"/>
            </a:xfrm>
            <a:custGeom>
              <a:avLst/>
              <a:gdLst/>
              <a:ahLst/>
              <a:cxnLst/>
              <a:rect l="l" t="t" r="r" b="b"/>
              <a:pathLst>
                <a:path w="12390" h="8164" extrusionOk="0">
                  <a:moveTo>
                    <a:pt x="11298" y="0"/>
                  </a:moveTo>
                  <a:cubicBezTo>
                    <a:pt x="11272" y="0"/>
                    <a:pt x="11244" y="3"/>
                    <a:pt x="11216" y="9"/>
                  </a:cubicBezTo>
                  <a:cubicBezTo>
                    <a:pt x="9970" y="252"/>
                    <a:pt x="9939" y="3626"/>
                    <a:pt x="9939" y="3626"/>
                  </a:cubicBezTo>
                  <a:lnTo>
                    <a:pt x="7781" y="4386"/>
                  </a:lnTo>
                  <a:cubicBezTo>
                    <a:pt x="7781" y="4386"/>
                    <a:pt x="5748" y="614"/>
                    <a:pt x="5047" y="614"/>
                  </a:cubicBezTo>
                  <a:cubicBezTo>
                    <a:pt x="5036" y="614"/>
                    <a:pt x="5026" y="615"/>
                    <a:pt x="5015" y="617"/>
                  </a:cubicBezTo>
                  <a:cubicBezTo>
                    <a:pt x="4347" y="738"/>
                    <a:pt x="4590" y="2471"/>
                    <a:pt x="4590" y="2471"/>
                  </a:cubicBezTo>
                  <a:cubicBezTo>
                    <a:pt x="4590" y="2471"/>
                    <a:pt x="4192" y="1304"/>
                    <a:pt x="3802" y="1304"/>
                  </a:cubicBezTo>
                  <a:cubicBezTo>
                    <a:pt x="3760" y="1304"/>
                    <a:pt x="3719" y="1317"/>
                    <a:pt x="3678" y="1346"/>
                  </a:cubicBezTo>
                  <a:cubicBezTo>
                    <a:pt x="3252" y="1650"/>
                    <a:pt x="4043" y="3626"/>
                    <a:pt x="4043" y="3626"/>
                  </a:cubicBezTo>
                  <a:cubicBezTo>
                    <a:pt x="4043" y="3626"/>
                    <a:pt x="3525" y="2549"/>
                    <a:pt x="3088" y="2549"/>
                  </a:cubicBezTo>
                  <a:cubicBezTo>
                    <a:pt x="2995" y="2549"/>
                    <a:pt x="2906" y="2597"/>
                    <a:pt x="2827" y="2714"/>
                  </a:cubicBezTo>
                  <a:cubicBezTo>
                    <a:pt x="2340" y="3383"/>
                    <a:pt x="4043" y="5662"/>
                    <a:pt x="4043" y="5662"/>
                  </a:cubicBezTo>
                  <a:cubicBezTo>
                    <a:pt x="4043" y="5662"/>
                    <a:pt x="1550" y="6513"/>
                    <a:pt x="0" y="7061"/>
                  </a:cubicBezTo>
                  <a:cubicBezTo>
                    <a:pt x="1854" y="7861"/>
                    <a:pt x="3414" y="8164"/>
                    <a:pt x="4695" y="8164"/>
                  </a:cubicBezTo>
                  <a:cubicBezTo>
                    <a:pt x="7886" y="8164"/>
                    <a:pt x="9344" y="6287"/>
                    <a:pt x="9301" y="5571"/>
                  </a:cubicBezTo>
                  <a:lnTo>
                    <a:pt x="9301" y="5571"/>
                  </a:lnTo>
                  <a:cubicBezTo>
                    <a:pt x="9346" y="5579"/>
                    <a:pt x="9394" y="5583"/>
                    <a:pt x="9446" y="5583"/>
                  </a:cubicBezTo>
                  <a:cubicBezTo>
                    <a:pt x="10170" y="5583"/>
                    <a:pt x="11520" y="4842"/>
                    <a:pt x="11520" y="4842"/>
                  </a:cubicBezTo>
                  <a:cubicBezTo>
                    <a:pt x="11520" y="4842"/>
                    <a:pt x="12390" y="0"/>
                    <a:pt x="11298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8" name="Google Shape;3008;p74"/>
            <p:cNvSpPr/>
            <p:nvPr/>
          </p:nvSpPr>
          <p:spPr>
            <a:xfrm>
              <a:off x="2232764" y="3734306"/>
              <a:ext cx="500097" cy="466517"/>
            </a:xfrm>
            <a:custGeom>
              <a:avLst/>
              <a:gdLst/>
              <a:ahLst/>
              <a:cxnLst/>
              <a:rect l="l" t="t" r="r" b="b"/>
              <a:pathLst>
                <a:path w="11125" h="10378" extrusionOk="0">
                  <a:moveTo>
                    <a:pt x="8052" y="0"/>
                  </a:moveTo>
                  <a:cubicBezTo>
                    <a:pt x="7976" y="0"/>
                    <a:pt x="7904" y="35"/>
                    <a:pt x="7842" y="111"/>
                  </a:cubicBezTo>
                  <a:cubicBezTo>
                    <a:pt x="7442" y="605"/>
                    <a:pt x="6457" y="881"/>
                    <a:pt x="5256" y="881"/>
                  </a:cubicBezTo>
                  <a:cubicBezTo>
                    <a:pt x="4908" y="881"/>
                    <a:pt x="4541" y="858"/>
                    <a:pt x="4164" y="810"/>
                  </a:cubicBezTo>
                  <a:cubicBezTo>
                    <a:pt x="4069" y="796"/>
                    <a:pt x="3977" y="789"/>
                    <a:pt x="3889" y="789"/>
                  </a:cubicBezTo>
                  <a:cubicBezTo>
                    <a:pt x="2442" y="789"/>
                    <a:pt x="2037" y="2573"/>
                    <a:pt x="2037" y="2573"/>
                  </a:cubicBezTo>
                  <a:lnTo>
                    <a:pt x="517" y="2177"/>
                  </a:lnTo>
                  <a:lnTo>
                    <a:pt x="0" y="6646"/>
                  </a:lnTo>
                  <a:cubicBezTo>
                    <a:pt x="0" y="6646"/>
                    <a:pt x="2432" y="7010"/>
                    <a:pt x="3526" y="7010"/>
                  </a:cubicBezTo>
                  <a:cubicBezTo>
                    <a:pt x="3999" y="9662"/>
                    <a:pt x="5377" y="10377"/>
                    <a:pt x="6336" y="10377"/>
                  </a:cubicBezTo>
                  <a:cubicBezTo>
                    <a:pt x="6608" y="10377"/>
                    <a:pt x="6847" y="10320"/>
                    <a:pt x="7021" y="10232"/>
                  </a:cubicBezTo>
                  <a:cubicBezTo>
                    <a:pt x="7812" y="9837"/>
                    <a:pt x="7021" y="9260"/>
                    <a:pt x="6262" y="8226"/>
                  </a:cubicBezTo>
                  <a:lnTo>
                    <a:pt x="6262" y="8226"/>
                  </a:lnTo>
                  <a:cubicBezTo>
                    <a:pt x="7322" y="8370"/>
                    <a:pt x="8112" y="8438"/>
                    <a:pt x="8707" y="8438"/>
                  </a:cubicBezTo>
                  <a:cubicBezTo>
                    <a:pt x="10498" y="8438"/>
                    <a:pt x="10509" y="7817"/>
                    <a:pt x="10760" y="6767"/>
                  </a:cubicBezTo>
                  <a:cubicBezTo>
                    <a:pt x="11125" y="5399"/>
                    <a:pt x="9909" y="4123"/>
                    <a:pt x="7508" y="2573"/>
                  </a:cubicBezTo>
                  <a:cubicBezTo>
                    <a:pt x="9382" y="1876"/>
                    <a:pt x="8614" y="0"/>
                    <a:pt x="8052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9" name="Google Shape;3009;p74"/>
            <p:cNvSpPr/>
            <p:nvPr/>
          </p:nvSpPr>
          <p:spPr>
            <a:xfrm>
              <a:off x="2597553" y="4017507"/>
              <a:ext cx="116202" cy="36052"/>
            </a:xfrm>
            <a:custGeom>
              <a:avLst/>
              <a:gdLst/>
              <a:ahLst/>
              <a:cxnLst/>
              <a:rect l="l" t="t" r="r" b="b"/>
              <a:pathLst>
                <a:path w="2585" h="802" extrusionOk="0">
                  <a:moveTo>
                    <a:pt x="225" y="0"/>
                  </a:moveTo>
                  <a:cubicBezTo>
                    <a:pt x="150" y="0"/>
                    <a:pt x="75" y="4"/>
                    <a:pt x="1" y="11"/>
                  </a:cubicBezTo>
                  <a:lnTo>
                    <a:pt x="2584" y="802"/>
                  </a:lnTo>
                  <a:cubicBezTo>
                    <a:pt x="2584" y="802"/>
                    <a:pt x="1355" y="0"/>
                    <a:pt x="22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0" name="Google Shape;3010;p74"/>
            <p:cNvSpPr/>
            <p:nvPr/>
          </p:nvSpPr>
          <p:spPr>
            <a:xfrm>
              <a:off x="4011759" y="3221398"/>
              <a:ext cx="84735" cy="118944"/>
            </a:xfrm>
            <a:custGeom>
              <a:avLst/>
              <a:gdLst/>
              <a:ahLst/>
              <a:cxnLst/>
              <a:rect l="l" t="t" r="r" b="b"/>
              <a:pathLst>
                <a:path w="1885" h="2646" extrusionOk="0">
                  <a:moveTo>
                    <a:pt x="1885" y="1"/>
                  </a:moveTo>
                  <a:lnTo>
                    <a:pt x="1642" y="61"/>
                  </a:lnTo>
                  <a:lnTo>
                    <a:pt x="0" y="2523"/>
                  </a:lnTo>
                  <a:lnTo>
                    <a:pt x="122" y="2645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1" name="Google Shape;3011;p74"/>
            <p:cNvSpPr/>
            <p:nvPr/>
          </p:nvSpPr>
          <p:spPr>
            <a:xfrm>
              <a:off x="4021334" y="3174962"/>
              <a:ext cx="203590" cy="189969"/>
            </a:xfrm>
            <a:custGeom>
              <a:avLst/>
              <a:gdLst/>
              <a:ahLst/>
              <a:cxnLst/>
              <a:rect l="l" t="t" r="r" b="b"/>
              <a:pathLst>
                <a:path w="4529" h="4226" extrusionOk="0">
                  <a:moveTo>
                    <a:pt x="4529" y="0"/>
                  </a:moveTo>
                  <a:lnTo>
                    <a:pt x="4255" y="122"/>
                  </a:lnTo>
                  <a:lnTo>
                    <a:pt x="0" y="4104"/>
                  </a:lnTo>
                  <a:lnTo>
                    <a:pt x="122" y="4225"/>
                  </a:lnTo>
                  <a:lnTo>
                    <a:pt x="4529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2" name="Google Shape;3012;p74"/>
            <p:cNvSpPr/>
            <p:nvPr/>
          </p:nvSpPr>
          <p:spPr>
            <a:xfrm>
              <a:off x="4039090" y="3127133"/>
              <a:ext cx="321141" cy="263736"/>
            </a:xfrm>
            <a:custGeom>
              <a:avLst/>
              <a:gdLst/>
              <a:ahLst/>
              <a:cxnLst/>
              <a:rect l="l" t="t" r="r" b="b"/>
              <a:pathLst>
                <a:path w="7144" h="5867" extrusionOk="0">
                  <a:moveTo>
                    <a:pt x="7143" y="0"/>
                  </a:moveTo>
                  <a:lnTo>
                    <a:pt x="6839" y="122"/>
                  </a:lnTo>
                  <a:lnTo>
                    <a:pt x="0" y="5715"/>
                  </a:lnTo>
                  <a:lnTo>
                    <a:pt x="122" y="5867"/>
                  </a:lnTo>
                  <a:lnTo>
                    <a:pt x="7143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3" name="Google Shape;3013;p74"/>
            <p:cNvSpPr/>
            <p:nvPr/>
          </p:nvSpPr>
          <p:spPr>
            <a:xfrm>
              <a:off x="4047271" y="3404490"/>
              <a:ext cx="482385" cy="9620"/>
            </a:xfrm>
            <a:custGeom>
              <a:avLst/>
              <a:gdLst/>
              <a:ahLst/>
              <a:cxnLst/>
              <a:rect l="l" t="t" r="r" b="b"/>
              <a:pathLst>
                <a:path w="10731" h="214" extrusionOk="0">
                  <a:moveTo>
                    <a:pt x="10730" y="1"/>
                  </a:moveTo>
                  <a:lnTo>
                    <a:pt x="1" y="31"/>
                  </a:lnTo>
                  <a:lnTo>
                    <a:pt x="1" y="213"/>
                  </a:lnTo>
                  <a:lnTo>
                    <a:pt x="10396" y="92"/>
                  </a:lnTo>
                  <a:lnTo>
                    <a:pt x="10730" y="1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4" name="Google Shape;3014;p74"/>
            <p:cNvSpPr/>
            <p:nvPr/>
          </p:nvSpPr>
          <p:spPr>
            <a:xfrm>
              <a:off x="4058195" y="3430472"/>
              <a:ext cx="344381" cy="16408"/>
            </a:xfrm>
            <a:custGeom>
              <a:avLst/>
              <a:gdLst/>
              <a:ahLst/>
              <a:cxnLst/>
              <a:rect l="l" t="t" r="r" b="b"/>
              <a:pathLst>
                <a:path w="7661" h="365" extrusionOk="0">
                  <a:moveTo>
                    <a:pt x="1" y="0"/>
                  </a:moveTo>
                  <a:lnTo>
                    <a:pt x="1" y="183"/>
                  </a:lnTo>
                  <a:lnTo>
                    <a:pt x="7296" y="365"/>
                  </a:lnTo>
                  <a:lnTo>
                    <a:pt x="7660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5" name="Google Shape;3015;p74"/>
            <p:cNvSpPr/>
            <p:nvPr/>
          </p:nvSpPr>
          <p:spPr>
            <a:xfrm>
              <a:off x="4070512" y="3457804"/>
              <a:ext cx="189969" cy="30073"/>
            </a:xfrm>
            <a:custGeom>
              <a:avLst/>
              <a:gdLst/>
              <a:ahLst/>
              <a:cxnLst/>
              <a:rect l="l" t="t" r="r" b="b"/>
              <a:pathLst>
                <a:path w="4226" h="669" extrusionOk="0">
                  <a:moveTo>
                    <a:pt x="31" y="0"/>
                  </a:moveTo>
                  <a:lnTo>
                    <a:pt x="0" y="182"/>
                  </a:lnTo>
                  <a:lnTo>
                    <a:pt x="3891" y="669"/>
                  </a:lnTo>
                  <a:lnTo>
                    <a:pt x="4225" y="57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6" name="Google Shape;3016;p74"/>
            <p:cNvSpPr/>
            <p:nvPr/>
          </p:nvSpPr>
          <p:spPr>
            <a:xfrm>
              <a:off x="3366825" y="3543843"/>
              <a:ext cx="54707" cy="157199"/>
            </a:xfrm>
            <a:custGeom>
              <a:avLst/>
              <a:gdLst/>
              <a:ahLst/>
              <a:cxnLst/>
              <a:rect l="l" t="t" r="r" b="b"/>
              <a:pathLst>
                <a:path w="1217" h="3497" fill="none" extrusionOk="0">
                  <a:moveTo>
                    <a:pt x="1" y="1"/>
                  </a:moveTo>
                  <a:lnTo>
                    <a:pt x="1216" y="349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7" name="Google Shape;3017;p74"/>
            <p:cNvSpPr/>
            <p:nvPr/>
          </p:nvSpPr>
          <p:spPr>
            <a:xfrm>
              <a:off x="3174159" y="3606731"/>
              <a:ext cx="56056" cy="159896"/>
            </a:xfrm>
            <a:custGeom>
              <a:avLst/>
              <a:gdLst/>
              <a:ahLst/>
              <a:cxnLst/>
              <a:rect l="l" t="t" r="r" b="b"/>
              <a:pathLst>
                <a:path w="1247" h="3557" fill="none" extrusionOk="0">
                  <a:moveTo>
                    <a:pt x="1" y="0"/>
                  </a:moveTo>
                  <a:lnTo>
                    <a:pt x="1247" y="355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8" name="Google Shape;3018;p74"/>
            <p:cNvSpPr/>
            <p:nvPr/>
          </p:nvSpPr>
          <p:spPr>
            <a:xfrm>
              <a:off x="3537600" y="3486483"/>
              <a:ext cx="56101" cy="154457"/>
            </a:xfrm>
            <a:custGeom>
              <a:avLst/>
              <a:gdLst/>
              <a:ahLst/>
              <a:cxnLst/>
              <a:rect l="l" t="t" r="r" b="b"/>
              <a:pathLst>
                <a:path w="1248" h="3436" fill="none" extrusionOk="0">
                  <a:moveTo>
                    <a:pt x="1" y="0"/>
                  </a:moveTo>
                  <a:lnTo>
                    <a:pt x="1247" y="3435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9" name="Google Shape;3019;p74"/>
            <p:cNvSpPr/>
            <p:nvPr/>
          </p:nvSpPr>
          <p:spPr>
            <a:xfrm>
              <a:off x="3782186" y="3404490"/>
              <a:ext cx="56056" cy="155805"/>
            </a:xfrm>
            <a:custGeom>
              <a:avLst/>
              <a:gdLst/>
              <a:ahLst/>
              <a:cxnLst/>
              <a:rect l="l" t="t" r="r" b="b"/>
              <a:pathLst>
                <a:path w="1247" h="3466" fill="none" extrusionOk="0">
                  <a:moveTo>
                    <a:pt x="1" y="1"/>
                  </a:moveTo>
                  <a:lnTo>
                    <a:pt x="1247" y="3466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0" name="Google Shape;3020;p74"/>
            <p:cNvSpPr/>
            <p:nvPr/>
          </p:nvSpPr>
          <p:spPr>
            <a:xfrm>
              <a:off x="2985628" y="3670923"/>
              <a:ext cx="57404" cy="161290"/>
            </a:xfrm>
            <a:custGeom>
              <a:avLst/>
              <a:gdLst/>
              <a:ahLst/>
              <a:cxnLst/>
              <a:rect l="l" t="t" r="r" b="b"/>
              <a:pathLst>
                <a:path w="1277" h="3588" fill="none" extrusionOk="0">
                  <a:moveTo>
                    <a:pt x="0" y="1"/>
                  </a:moveTo>
                  <a:lnTo>
                    <a:pt x="1277" y="3587"/>
                  </a:lnTo>
                </a:path>
              </a:pathLst>
            </a:custGeom>
            <a:noFill/>
            <a:ln w="6850" cap="flat" cmpd="sng">
              <a:solidFill>
                <a:srgbClr val="171717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1" name="Google Shape;3021;p74"/>
            <p:cNvSpPr/>
            <p:nvPr/>
          </p:nvSpPr>
          <p:spPr>
            <a:xfrm>
              <a:off x="2157603" y="3883369"/>
              <a:ext cx="116157" cy="243822"/>
            </a:xfrm>
            <a:custGeom>
              <a:avLst/>
              <a:gdLst/>
              <a:ahLst/>
              <a:cxnLst/>
              <a:rect l="l" t="t" r="r" b="b"/>
              <a:pathLst>
                <a:path w="2584" h="5424" extrusionOk="0">
                  <a:moveTo>
                    <a:pt x="522" y="1"/>
                  </a:moveTo>
                  <a:cubicBezTo>
                    <a:pt x="480" y="1"/>
                    <a:pt x="437" y="6"/>
                    <a:pt x="395" y="16"/>
                  </a:cubicBezTo>
                  <a:cubicBezTo>
                    <a:pt x="152" y="108"/>
                    <a:pt x="0" y="381"/>
                    <a:pt x="92" y="624"/>
                  </a:cubicBezTo>
                  <a:lnTo>
                    <a:pt x="1611" y="5093"/>
                  </a:lnTo>
                  <a:cubicBezTo>
                    <a:pt x="1684" y="5287"/>
                    <a:pt x="1874" y="5423"/>
                    <a:pt x="2071" y="5423"/>
                  </a:cubicBezTo>
                  <a:cubicBezTo>
                    <a:pt x="2121" y="5423"/>
                    <a:pt x="2171" y="5415"/>
                    <a:pt x="2219" y="5396"/>
                  </a:cubicBezTo>
                  <a:cubicBezTo>
                    <a:pt x="2462" y="5305"/>
                    <a:pt x="2584" y="5032"/>
                    <a:pt x="2493" y="4789"/>
                  </a:cubicBezTo>
                  <a:lnTo>
                    <a:pt x="973" y="320"/>
                  </a:lnTo>
                  <a:cubicBezTo>
                    <a:pt x="923" y="119"/>
                    <a:pt x="726" y="1"/>
                    <a:pt x="522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2" name="Google Shape;3022;p74"/>
            <p:cNvSpPr/>
            <p:nvPr/>
          </p:nvSpPr>
          <p:spPr>
            <a:xfrm>
              <a:off x="1944438" y="3700997"/>
              <a:ext cx="271963" cy="310217"/>
            </a:xfrm>
            <a:custGeom>
              <a:avLst/>
              <a:gdLst/>
              <a:ahLst/>
              <a:cxnLst/>
              <a:rect l="l" t="t" r="r" b="b"/>
              <a:pathLst>
                <a:path w="6050" h="6901" extrusionOk="0">
                  <a:moveTo>
                    <a:pt x="3982" y="0"/>
                  </a:moveTo>
                  <a:cubicBezTo>
                    <a:pt x="1581" y="1004"/>
                    <a:pt x="487" y="3466"/>
                    <a:pt x="1" y="4985"/>
                  </a:cubicBezTo>
                  <a:cubicBezTo>
                    <a:pt x="1642" y="5928"/>
                    <a:pt x="3192" y="6536"/>
                    <a:pt x="4469" y="6900"/>
                  </a:cubicBezTo>
                  <a:cubicBezTo>
                    <a:pt x="4469" y="5806"/>
                    <a:pt x="4682" y="3739"/>
                    <a:pt x="6049" y="2037"/>
                  </a:cubicBezTo>
                  <a:lnTo>
                    <a:pt x="3982" y="0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3" name="Google Shape;3023;p74"/>
            <p:cNvSpPr/>
            <p:nvPr/>
          </p:nvSpPr>
          <p:spPr>
            <a:xfrm>
              <a:off x="1948525" y="3094550"/>
              <a:ext cx="413996" cy="259421"/>
            </a:xfrm>
            <a:custGeom>
              <a:avLst/>
              <a:gdLst/>
              <a:ahLst/>
              <a:cxnLst/>
              <a:rect l="l" t="t" r="r" b="b"/>
              <a:pathLst>
                <a:path w="9971" h="5771" extrusionOk="0">
                  <a:moveTo>
                    <a:pt x="5828" y="1"/>
                  </a:moveTo>
                  <a:cubicBezTo>
                    <a:pt x="4124" y="1"/>
                    <a:pt x="2028" y="576"/>
                    <a:pt x="1" y="1546"/>
                  </a:cubicBezTo>
                  <a:cubicBezTo>
                    <a:pt x="2372" y="1546"/>
                    <a:pt x="6384" y="2124"/>
                    <a:pt x="7691" y="5771"/>
                  </a:cubicBezTo>
                  <a:cubicBezTo>
                    <a:pt x="9150" y="4130"/>
                    <a:pt x="9971" y="2367"/>
                    <a:pt x="8816" y="1060"/>
                  </a:cubicBezTo>
                  <a:cubicBezTo>
                    <a:pt x="8175" y="328"/>
                    <a:pt x="7113" y="1"/>
                    <a:pt x="582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4" name="Google Shape;3024;p74"/>
            <p:cNvSpPr/>
            <p:nvPr/>
          </p:nvSpPr>
          <p:spPr>
            <a:xfrm>
              <a:off x="2145286" y="3792520"/>
              <a:ext cx="129868" cy="247374"/>
            </a:xfrm>
            <a:custGeom>
              <a:avLst/>
              <a:gdLst/>
              <a:ahLst/>
              <a:cxnLst/>
              <a:rect l="l" t="t" r="r" b="b"/>
              <a:pathLst>
                <a:path w="2889" h="5503" extrusionOk="0">
                  <a:moveTo>
                    <a:pt x="1581" y="1"/>
                  </a:moveTo>
                  <a:cubicBezTo>
                    <a:pt x="214" y="1703"/>
                    <a:pt x="1" y="3770"/>
                    <a:pt x="1" y="4864"/>
                  </a:cubicBezTo>
                  <a:cubicBezTo>
                    <a:pt x="1733" y="5381"/>
                    <a:pt x="2888" y="5503"/>
                    <a:pt x="2888" y="5503"/>
                  </a:cubicBezTo>
                  <a:lnTo>
                    <a:pt x="2888" y="1004"/>
                  </a:lnTo>
                  <a:lnTo>
                    <a:pt x="1581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5" name="Google Shape;3025;p74"/>
            <p:cNvSpPr/>
            <p:nvPr/>
          </p:nvSpPr>
          <p:spPr>
            <a:xfrm>
              <a:off x="1729925" y="3164039"/>
              <a:ext cx="564334" cy="303339"/>
            </a:xfrm>
            <a:custGeom>
              <a:avLst/>
              <a:gdLst/>
              <a:ahLst/>
              <a:cxnLst/>
              <a:rect l="l" t="t" r="r" b="b"/>
              <a:pathLst>
                <a:path w="12554" h="6748" extrusionOk="0">
                  <a:moveTo>
                    <a:pt x="4864" y="0"/>
                  </a:moveTo>
                  <a:cubicBezTo>
                    <a:pt x="3101" y="851"/>
                    <a:pt x="1399" y="2006"/>
                    <a:pt x="0" y="3344"/>
                  </a:cubicBezTo>
                  <a:cubicBezTo>
                    <a:pt x="592" y="3265"/>
                    <a:pt x="1305" y="3204"/>
                    <a:pt x="2082" y="3204"/>
                  </a:cubicBezTo>
                  <a:cubicBezTo>
                    <a:pt x="4624" y="3204"/>
                    <a:pt x="7856" y="3862"/>
                    <a:pt x="9788" y="6748"/>
                  </a:cubicBezTo>
                  <a:cubicBezTo>
                    <a:pt x="10761" y="5988"/>
                    <a:pt x="11764" y="5106"/>
                    <a:pt x="12554" y="4225"/>
                  </a:cubicBezTo>
                  <a:cubicBezTo>
                    <a:pt x="11277" y="578"/>
                    <a:pt x="7235" y="0"/>
                    <a:pt x="486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6" name="Google Shape;3026;p74"/>
            <p:cNvSpPr/>
            <p:nvPr/>
          </p:nvSpPr>
          <p:spPr>
            <a:xfrm>
              <a:off x="1598754" y="3308022"/>
              <a:ext cx="571166" cy="256364"/>
            </a:xfrm>
            <a:custGeom>
              <a:avLst/>
              <a:gdLst/>
              <a:ahLst/>
              <a:cxnLst/>
              <a:rect l="l" t="t" r="r" b="b"/>
              <a:pathLst>
                <a:path w="12706" h="5703" extrusionOk="0">
                  <a:moveTo>
                    <a:pt x="5000" y="1"/>
                  </a:moveTo>
                  <a:cubicBezTo>
                    <a:pt x="4223" y="1"/>
                    <a:pt x="3510" y="62"/>
                    <a:pt x="2918" y="141"/>
                  </a:cubicBezTo>
                  <a:cubicBezTo>
                    <a:pt x="1399" y="1630"/>
                    <a:pt x="274" y="3362"/>
                    <a:pt x="0" y="5156"/>
                  </a:cubicBezTo>
                  <a:cubicBezTo>
                    <a:pt x="61" y="5338"/>
                    <a:pt x="152" y="5521"/>
                    <a:pt x="244" y="5703"/>
                  </a:cubicBezTo>
                  <a:cubicBezTo>
                    <a:pt x="1339" y="5126"/>
                    <a:pt x="3503" y="4209"/>
                    <a:pt x="6113" y="4209"/>
                  </a:cubicBezTo>
                  <a:cubicBezTo>
                    <a:pt x="7487" y="4209"/>
                    <a:pt x="8986" y="4464"/>
                    <a:pt x="10517" y="5156"/>
                  </a:cubicBezTo>
                  <a:cubicBezTo>
                    <a:pt x="11156" y="4730"/>
                    <a:pt x="11916" y="4183"/>
                    <a:pt x="12706" y="3545"/>
                  </a:cubicBezTo>
                  <a:cubicBezTo>
                    <a:pt x="10774" y="659"/>
                    <a:pt x="7542" y="1"/>
                    <a:pt x="5000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7" name="Google Shape;3027;p74"/>
            <p:cNvSpPr/>
            <p:nvPr/>
          </p:nvSpPr>
          <p:spPr>
            <a:xfrm>
              <a:off x="1775012" y="3609428"/>
              <a:ext cx="348472" cy="315701"/>
            </a:xfrm>
            <a:custGeom>
              <a:avLst/>
              <a:gdLst/>
              <a:ahLst/>
              <a:cxnLst/>
              <a:rect l="l" t="t" r="r" b="b"/>
              <a:pathLst>
                <a:path w="7752" h="7023" extrusionOk="0">
                  <a:moveTo>
                    <a:pt x="5654" y="1"/>
                  </a:moveTo>
                  <a:cubicBezTo>
                    <a:pt x="2432" y="609"/>
                    <a:pt x="760" y="2858"/>
                    <a:pt x="1" y="4135"/>
                  </a:cubicBezTo>
                  <a:cubicBezTo>
                    <a:pt x="1247" y="5351"/>
                    <a:pt x="2523" y="6262"/>
                    <a:pt x="3770" y="7022"/>
                  </a:cubicBezTo>
                  <a:cubicBezTo>
                    <a:pt x="4256" y="5503"/>
                    <a:pt x="5350" y="3041"/>
                    <a:pt x="7751" y="2068"/>
                  </a:cubicBezTo>
                  <a:lnTo>
                    <a:pt x="565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8" name="Google Shape;3028;p74"/>
            <p:cNvSpPr/>
            <p:nvPr/>
          </p:nvSpPr>
          <p:spPr>
            <a:xfrm>
              <a:off x="1609677" y="3497227"/>
              <a:ext cx="461887" cy="298080"/>
            </a:xfrm>
            <a:custGeom>
              <a:avLst/>
              <a:gdLst/>
              <a:ahLst/>
              <a:cxnLst/>
              <a:rect l="l" t="t" r="r" b="b"/>
              <a:pathLst>
                <a:path w="10275" h="6631" extrusionOk="0">
                  <a:moveTo>
                    <a:pt x="5870" y="0"/>
                  </a:moveTo>
                  <a:cubicBezTo>
                    <a:pt x="3260" y="0"/>
                    <a:pt x="1096" y="917"/>
                    <a:pt x="1" y="1494"/>
                  </a:cubicBezTo>
                  <a:cubicBezTo>
                    <a:pt x="1034" y="3591"/>
                    <a:pt x="2311" y="5293"/>
                    <a:pt x="3709" y="6631"/>
                  </a:cubicBezTo>
                  <a:cubicBezTo>
                    <a:pt x="4438" y="5354"/>
                    <a:pt x="6110" y="3105"/>
                    <a:pt x="9332" y="2467"/>
                  </a:cubicBezTo>
                  <a:lnTo>
                    <a:pt x="8755" y="1919"/>
                  </a:lnTo>
                  <a:cubicBezTo>
                    <a:pt x="8755" y="1919"/>
                    <a:pt x="9393" y="1555"/>
                    <a:pt x="10274" y="947"/>
                  </a:cubicBezTo>
                  <a:cubicBezTo>
                    <a:pt x="8743" y="255"/>
                    <a:pt x="7244" y="0"/>
                    <a:pt x="587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9" name="Google Shape;3029;p74"/>
            <p:cNvSpPr/>
            <p:nvPr/>
          </p:nvSpPr>
          <p:spPr>
            <a:xfrm>
              <a:off x="1884337" y="3308831"/>
              <a:ext cx="445479" cy="588968"/>
            </a:xfrm>
            <a:custGeom>
              <a:avLst/>
              <a:gdLst/>
              <a:ahLst/>
              <a:cxnLst/>
              <a:rect l="l" t="t" r="r" b="b"/>
              <a:pathLst>
                <a:path w="9910" h="13102" extrusionOk="0">
                  <a:moveTo>
                    <a:pt x="9909" y="1"/>
                  </a:moveTo>
                  <a:cubicBezTo>
                    <a:pt x="9908" y="1"/>
                    <a:pt x="1915" y="3649"/>
                    <a:pt x="0" y="5442"/>
                  </a:cubicBezTo>
                  <a:cubicBezTo>
                    <a:pt x="1398" y="8694"/>
                    <a:pt x="8693" y="13101"/>
                    <a:pt x="8693" y="13101"/>
                  </a:cubicBezTo>
                  <a:lnTo>
                    <a:pt x="8693" y="11764"/>
                  </a:lnTo>
                  <a:cubicBezTo>
                    <a:pt x="7356" y="10943"/>
                    <a:pt x="2645" y="6110"/>
                    <a:pt x="2645" y="6110"/>
                  </a:cubicBezTo>
                  <a:lnTo>
                    <a:pt x="4681" y="4803"/>
                  </a:lnTo>
                  <a:cubicBezTo>
                    <a:pt x="4681" y="4803"/>
                    <a:pt x="4681" y="4803"/>
                    <a:pt x="4681" y="4773"/>
                  </a:cubicBezTo>
                  <a:cubicBezTo>
                    <a:pt x="5836" y="3983"/>
                    <a:pt x="7356" y="2889"/>
                    <a:pt x="8389" y="1855"/>
                  </a:cubicBezTo>
                  <a:cubicBezTo>
                    <a:pt x="8359" y="1825"/>
                    <a:pt x="9909" y="1"/>
                    <a:pt x="9909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0" name="Google Shape;3030;p74"/>
            <p:cNvSpPr/>
            <p:nvPr/>
          </p:nvSpPr>
          <p:spPr>
            <a:xfrm>
              <a:off x="3646924" y="3532919"/>
              <a:ext cx="46526" cy="77948"/>
            </a:xfrm>
            <a:custGeom>
              <a:avLst/>
              <a:gdLst/>
              <a:ahLst/>
              <a:cxnLst/>
              <a:rect l="l" t="t" r="r" b="b"/>
              <a:pathLst>
                <a:path w="1035" h="1734" extrusionOk="0">
                  <a:moveTo>
                    <a:pt x="1" y="1"/>
                  </a:moveTo>
                  <a:lnTo>
                    <a:pt x="1034" y="1733"/>
                  </a:lnTo>
                  <a:cubicBezTo>
                    <a:pt x="761" y="85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1" name="Google Shape;3031;p74"/>
            <p:cNvSpPr/>
            <p:nvPr/>
          </p:nvSpPr>
          <p:spPr>
            <a:xfrm>
              <a:off x="3671513" y="3480999"/>
              <a:ext cx="65631" cy="103885"/>
            </a:xfrm>
            <a:custGeom>
              <a:avLst/>
              <a:gdLst/>
              <a:ahLst/>
              <a:cxnLst/>
              <a:rect l="l" t="t" r="r" b="b"/>
              <a:pathLst>
                <a:path w="1460" h="2311" extrusionOk="0">
                  <a:moveTo>
                    <a:pt x="1" y="1"/>
                  </a:moveTo>
                  <a:lnTo>
                    <a:pt x="1460" y="2311"/>
                  </a:lnTo>
                  <a:cubicBezTo>
                    <a:pt x="1125" y="103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997587" y="294078"/>
            <a:ext cx="467345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Kakawihan</a:t>
            </a:r>
            <a:endParaRPr lang="en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72152" y="1392180"/>
            <a:ext cx="5500468" cy="52629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400" b="1" dirty="0">
                <a:latin typeface="Century Gothic" panose="020B0502020202020204" pitchFamily="34" charset="0"/>
              </a:rPr>
              <a:t>Punten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Punten mangga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ga – gatot kaca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ca – cau ambon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bon – bonténg asak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sak – sakit perut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ru – rujak asem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sem – sempal sempil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pi – pilem ramé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mé – méja makan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kan – kantong kosong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song – songsong lampu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pu – puak paok</a:t>
            </a:r>
            <a:endParaRPr lang="en-ID" sz="2400" dirty="0">
              <a:latin typeface="Century Gothic" panose="020B0502020202020204" pitchFamily="34" charset="0"/>
            </a:endParaRPr>
          </a:p>
          <a:p>
            <a:r>
              <a:rPr lang="id-ID" sz="2400" dirty="0">
                <a:latin typeface="Century Gothic" panose="020B0502020202020204" pitchFamily="34" charset="0"/>
              </a:rPr>
              <a:t>Ari wok – wok delewok </a:t>
            </a:r>
            <a:endParaRPr lang="en-ID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858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" name="Google Shape;829;p43"/>
          <p:cNvGrpSpPr/>
          <p:nvPr/>
        </p:nvGrpSpPr>
        <p:grpSpPr>
          <a:xfrm>
            <a:off x="10823924" y="5432103"/>
            <a:ext cx="1090152" cy="1274589"/>
            <a:chOff x="4786575" y="766525"/>
            <a:chExt cx="921775" cy="1077725"/>
          </a:xfrm>
        </p:grpSpPr>
        <p:sp>
          <p:nvSpPr>
            <p:cNvPr id="830" name="Google Shape;830;p43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1" name="Google Shape;831;p43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2" name="Google Shape;832;p43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3" name="Google Shape;833;p43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4" name="Google Shape;834;p43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26" name="Google Shape;1801;p61"/>
          <p:cNvGrpSpPr/>
          <p:nvPr/>
        </p:nvGrpSpPr>
        <p:grpSpPr>
          <a:xfrm>
            <a:off x="1254365" y="1400032"/>
            <a:ext cx="2669712" cy="4121451"/>
            <a:chOff x="5935827" y="724913"/>
            <a:chExt cx="2395220" cy="3697695"/>
          </a:xfrm>
        </p:grpSpPr>
        <p:sp>
          <p:nvSpPr>
            <p:cNvPr id="227" name="Google Shape;1802;p61"/>
            <p:cNvSpPr/>
            <p:nvPr/>
          </p:nvSpPr>
          <p:spPr>
            <a:xfrm>
              <a:off x="6717393" y="2212159"/>
              <a:ext cx="835100" cy="509909"/>
            </a:xfrm>
            <a:custGeom>
              <a:avLst/>
              <a:gdLst/>
              <a:ahLst/>
              <a:cxnLst/>
              <a:rect l="l" t="t" r="r" b="b"/>
              <a:pathLst>
                <a:path w="16628" h="10153" extrusionOk="0">
                  <a:moveTo>
                    <a:pt x="1662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2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803;p61"/>
            <p:cNvSpPr/>
            <p:nvPr/>
          </p:nvSpPr>
          <p:spPr>
            <a:xfrm>
              <a:off x="6564766" y="1966369"/>
              <a:ext cx="117571" cy="996866"/>
            </a:xfrm>
            <a:custGeom>
              <a:avLst/>
              <a:gdLst/>
              <a:ahLst/>
              <a:cxnLst/>
              <a:rect l="l" t="t" r="r" b="b"/>
              <a:pathLst>
                <a:path w="2341" h="19849" extrusionOk="0">
                  <a:moveTo>
                    <a:pt x="218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41" y="1975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804;p61"/>
            <p:cNvSpPr/>
            <p:nvPr/>
          </p:nvSpPr>
          <p:spPr>
            <a:xfrm>
              <a:off x="6674654" y="1966369"/>
              <a:ext cx="68755" cy="992296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9" y="19697"/>
                  </a:lnTo>
                  <a:lnTo>
                    <a:pt x="133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805;p61"/>
            <p:cNvSpPr/>
            <p:nvPr/>
          </p:nvSpPr>
          <p:spPr>
            <a:xfrm>
              <a:off x="7468474" y="1990777"/>
              <a:ext cx="142029" cy="992296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1" y="19758"/>
                  </a:lnTo>
                  <a:lnTo>
                    <a:pt x="231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806;p61"/>
            <p:cNvSpPr/>
            <p:nvPr/>
          </p:nvSpPr>
          <p:spPr>
            <a:xfrm>
              <a:off x="7584489" y="1990777"/>
              <a:ext cx="91656" cy="992296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517" y="1"/>
                  </a:moveTo>
                  <a:lnTo>
                    <a:pt x="1" y="19758"/>
                  </a:lnTo>
                  <a:lnTo>
                    <a:pt x="1247" y="19758"/>
                  </a:lnTo>
                  <a:lnTo>
                    <a:pt x="1824" y="1034"/>
                  </a:lnTo>
                  <a:lnTo>
                    <a:pt x="51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807;p61"/>
            <p:cNvSpPr/>
            <p:nvPr/>
          </p:nvSpPr>
          <p:spPr>
            <a:xfrm>
              <a:off x="6714380" y="3025818"/>
              <a:ext cx="116064" cy="972458"/>
            </a:xfrm>
            <a:custGeom>
              <a:avLst/>
              <a:gdLst/>
              <a:ahLst/>
              <a:cxnLst/>
              <a:rect l="l" t="t" r="r" b="b"/>
              <a:pathLst>
                <a:path w="2311" h="19363" extrusionOk="0">
                  <a:moveTo>
                    <a:pt x="0" y="0"/>
                  </a:moveTo>
                  <a:lnTo>
                    <a:pt x="517" y="19332"/>
                  </a:lnTo>
                  <a:lnTo>
                    <a:pt x="2310" y="19362"/>
                  </a:lnTo>
                  <a:lnTo>
                    <a:pt x="2249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808;p61"/>
            <p:cNvSpPr/>
            <p:nvPr/>
          </p:nvSpPr>
          <p:spPr>
            <a:xfrm>
              <a:off x="6827331" y="3028831"/>
              <a:ext cx="70261" cy="969445"/>
            </a:xfrm>
            <a:custGeom>
              <a:avLst/>
              <a:gdLst/>
              <a:ahLst/>
              <a:cxnLst/>
              <a:rect l="l" t="t" r="r" b="b"/>
              <a:pathLst>
                <a:path w="1399" h="19303" extrusionOk="0">
                  <a:moveTo>
                    <a:pt x="0" y="1"/>
                  </a:moveTo>
                  <a:lnTo>
                    <a:pt x="61" y="19302"/>
                  </a:lnTo>
                  <a:lnTo>
                    <a:pt x="1399" y="18329"/>
                  </a:lnTo>
                  <a:lnTo>
                    <a:pt x="1186" y="3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809;p61"/>
            <p:cNvSpPr/>
            <p:nvPr/>
          </p:nvSpPr>
          <p:spPr>
            <a:xfrm>
              <a:off x="7503580" y="3073127"/>
              <a:ext cx="135902" cy="972458"/>
            </a:xfrm>
            <a:custGeom>
              <a:avLst/>
              <a:gdLst/>
              <a:ahLst/>
              <a:cxnLst/>
              <a:rect l="l" t="t" r="r" b="b"/>
              <a:pathLst>
                <a:path w="2706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280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810;p61"/>
            <p:cNvSpPr/>
            <p:nvPr/>
          </p:nvSpPr>
          <p:spPr>
            <a:xfrm>
              <a:off x="7618088" y="3074634"/>
              <a:ext cx="87036" cy="970952"/>
            </a:xfrm>
            <a:custGeom>
              <a:avLst/>
              <a:gdLst/>
              <a:ahLst/>
              <a:cxnLst/>
              <a:rect l="l" t="t" r="r" b="b"/>
              <a:pathLst>
                <a:path w="1733" h="19333" extrusionOk="0">
                  <a:moveTo>
                    <a:pt x="0" y="1"/>
                  </a:moveTo>
                  <a:lnTo>
                    <a:pt x="426" y="19332"/>
                  </a:lnTo>
                  <a:lnTo>
                    <a:pt x="173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811;p61"/>
            <p:cNvSpPr/>
            <p:nvPr/>
          </p:nvSpPr>
          <p:spPr>
            <a:xfrm>
              <a:off x="7207416" y="3079204"/>
              <a:ext cx="134395" cy="970952"/>
            </a:xfrm>
            <a:custGeom>
              <a:avLst/>
              <a:gdLst/>
              <a:ahLst/>
              <a:cxnLst/>
              <a:rect l="l" t="t" r="r" b="b"/>
              <a:pathLst>
                <a:path w="2676" h="19333" extrusionOk="0">
                  <a:moveTo>
                    <a:pt x="1" y="1"/>
                  </a:moveTo>
                  <a:lnTo>
                    <a:pt x="882" y="19332"/>
                  </a:lnTo>
                  <a:lnTo>
                    <a:pt x="2676" y="19332"/>
                  </a:lnTo>
                  <a:lnTo>
                    <a:pt x="2281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812;p61"/>
            <p:cNvSpPr/>
            <p:nvPr/>
          </p:nvSpPr>
          <p:spPr>
            <a:xfrm>
              <a:off x="7321924" y="3080761"/>
              <a:ext cx="85529" cy="969395"/>
            </a:xfrm>
            <a:custGeom>
              <a:avLst/>
              <a:gdLst/>
              <a:ahLst/>
              <a:cxnLst/>
              <a:rect l="l" t="t" r="r" b="b"/>
              <a:pathLst>
                <a:path w="1703" h="19302" extrusionOk="0">
                  <a:moveTo>
                    <a:pt x="1" y="0"/>
                  </a:moveTo>
                  <a:lnTo>
                    <a:pt x="396" y="19301"/>
                  </a:lnTo>
                  <a:lnTo>
                    <a:pt x="1703" y="18298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813;p61"/>
            <p:cNvSpPr/>
            <p:nvPr/>
          </p:nvSpPr>
          <p:spPr>
            <a:xfrm>
              <a:off x="6656372" y="2126680"/>
              <a:ext cx="859458" cy="537381"/>
            </a:xfrm>
            <a:custGeom>
              <a:avLst/>
              <a:gdLst/>
              <a:ahLst/>
              <a:cxnLst/>
              <a:rect l="l" t="t" r="r" b="b"/>
              <a:pathLst>
                <a:path w="17113" h="10700" extrusionOk="0">
                  <a:moveTo>
                    <a:pt x="0" y="0"/>
                  </a:moveTo>
                  <a:lnTo>
                    <a:pt x="456" y="10699"/>
                  </a:lnTo>
                  <a:lnTo>
                    <a:pt x="16475" y="10669"/>
                  </a:lnTo>
                  <a:lnTo>
                    <a:pt x="17113" y="5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814;p61"/>
            <p:cNvSpPr/>
            <p:nvPr/>
          </p:nvSpPr>
          <p:spPr>
            <a:xfrm>
              <a:off x="7850117" y="1317591"/>
              <a:ext cx="1557" cy="3114"/>
            </a:xfrm>
            <a:custGeom>
              <a:avLst/>
              <a:gdLst/>
              <a:ahLst/>
              <a:cxnLst/>
              <a:rect l="l" t="t" r="r" b="b"/>
              <a:pathLst>
                <a:path w="31" h="62" extrusionOk="0">
                  <a:moveTo>
                    <a:pt x="31" y="0"/>
                  </a:moveTo>
                  <a:cubicBezTo>
                    <a:pt x="31" y="31"/>
                    <a:pt x="1" y="61"/>
                    <a:pt x="1" y="61"/>
                  </a:cubicBezTo>
                  <a:cubicBezTo>
                    <a:pt x="1" y="61"/>
                    <a:pt x="31" y="31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815;p61"/>
            <p:cNvSpPr/>
            <p:nvPr/>
          </p:nvSpPr>
          <p:spPr>
            <a:xfrm>
              <a:off x="6886845" y="2041150"/>
              <a:ext cx="50" cy="5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816;p61"/>
            <p:cNvSpPr/>
            <p:nvPr/>
          </p:nvSpPr>
          <p:spPr>
            <a:xfrm>
              <a:off x="6299138" y="1463991"/>
              <a:ext cx="216811" cy="137760"/>
            </a:xfrm>
            <a:custGeom>
              <a:avLst/>
              <a:gdLst/>
              <a:ahLst/>
              <a:cxnLst/>
              <a:rect l="l" t="t" r="r" b="b"/>
              <a:pathLst>
                <a:path w="4317" h="2743" extrusionOk="0">
                  <a:moveTo>
                    <a:pt x="2347" y="1"/>
                  </a:moveTo>
                  <a:cubicBezTo>
                    <a:pt x="1515" y="1"/>
                    <a:pt x="688" y="246"/>
                    <a:pt x="1" y="733"/>
                  </a:cubicBezTo>
                  <a:cubicBezTo>
                    <a:pt x="139" y="1746"/>
                    <a:pt x="975" y="2742"/>
                    <a:pt x="2562" y="2742"/>
                  </a:cubicBezTo>
                  <a:cubicBezTo>
                    <a:pt x="3070" y="2742"/>
                    <a:pt x="3654" y="2640"/>
                    <a:pt x="4317" y="2405"/>
                  </a:cubicBezTo>
                  <a:lnTo>
                    <a:pt x="4317" y="490"/>
                  </a:lnTo>
                  <a:cubicBezTo>
                    <a:pt x="3704" y="163"/>
                    <a:pt x="3024" y="1"/>
                    <a:pt x="2347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817;p61"/>
            <p:cNvSpPr/>
            <p:nvPr/>
          </p:nvSpPr>
          <p:spPr>
            <a:xfrm>
              <a:off x="6293011" y="1386145"/>
              <a:ext cx="222938" cy="114658"/>
            </a:xfrm>
            <a:custGeom>
              <a:avLst/>
              <a:gdLst/>
              <a:ahLst/>
              <a:cxnLst/>
              <a:rect l="l" t="t" r="r" b="b"/>
              <a:pathLst>
                <a:path w="4439" h="2283" extrusionOk="0">
                  <a:moveTo>
                    <a:pt x="2298" y="0"/>
                  </a:moveTo>
                  <a:cubicBezTo>
                    <a:pt x="1859" y="0"/>
                    <a:pt x="1386" y="99"/>
                    <a:pt x="913" y="368"/>
                  </a:cubicBezTo>
                  <a:cubicBezTo>
                    <a:pt x="275" y="733"/>
                    <a:pt x="1" y="1523"/>
                    <a:pt x="123" y="2283"/>
                  </a:cubicBezTo>
                  <a:cubicBezTo>
                    <a:pt x="810" y="1796"/>
                    <a:pt x="1637" y="1551"/>
                    <a:pt x="2469" y="1551"/>
                  </a:cubicBezTo>
                  <a:cubicBezTo>
                    <a:pt x="3146" y="1551"/>
                    <a:pt x="3826" y="1713"/>
                    <a:pt x="4439" y="2040"/>
                  </a:cubicBezTo>
                  <a:lnTo>
                    <a:pt x="4439" y="733"/>
                  </a:lnTo>
                  <a:cubicBezTo>
                    <a:pt x="4439" y="733"/>
                    <a:pt x="3495" y="0"/>
                    <a:pt x="229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818;p61"/>
            <p:cNvSpPr/>
            <p:nvPr/>
          </p:nvSpPr>
          <p:spPr>
            <a:xfrm>
              <a:off x="6363273" y="1470068"/>
              <a:ext cx="134345" cy="114708"/>
            </a:xfrm>
            <a:custGeom>
              <a:avLst/>
              <a:gdLst/>
              <a:ahLst/>
              <a:cxnLst/>
              <a:rect l="l" t="t" r="r" b="b"/>
              <a:pathLst>
                <a:path w="2675" h="2284" extrusionOk="0">
                  <a:moveTo>
                    <a:pt x="1133" y="0"/>
                  </a:moveTo>
                  <a:cubicBezTo>
                    <a:pt x="750" y="0"/>
                    <a:pt x="358" y="82"/>
                    <a:pt x="31" y="156"/>
                  </a:cubicBezTo>
                  <a:cubicBezTo>
                    <a:pt x="0" y="186"/>
                    <a:pt x="0" y="217"/>
                    <a:pt x="31" y="217"/>
                  </a:cubicBezTo>
                  <a:cubicBezTo>
                    <a:pt x="387" y="217"/>
                    <a:pt x="795" y="137"/>
                    <a:pt x="1178" y="137"/>
                  </a:cubicBezTo>
                  <a:cubicBezTo>
                    <a:pt x="1580" y="137"/>
                    <a:pt x="1955" y="224"/>
                    <a:pt x="2219" y="581"/>
                  </a:cubicBezTo>
                  <a:cubicBezTo>
                    <a:pt x="2553" y="1037"/>
                    <a:pt x="2493" y="1676"/>
                    <a:pt x="2523" y="2192"/>
                  </a:cubicBezTo>
                  <a:cubicBezTo>
                    <a:pt x="2523" y="2253"/>
                    <a:pt x="2561" y="2284"/>
                    <a:pt x="2599" y="2284"/>
                  </a:cubicBezTo>
                  <a:cubicBezTo>
                    <a:pt x="2637" y="2284"/>
                    <a:pt x="2675" y="2253"/>
                    <a:pt x="2675" y="2192"/>
                  </a:cubicBezTo>
                  <a:cubicBezTo>
                    <a:pt x="2675" y="1585"/>
                    <a:pt x="2675" y="825"/>
                    <a:pt x="2219" y="369"/>
                  </a:cubicBezTo>
                  <a:cubicBezTo>
                    <a:pt x="1924" y="89"/>
                    <a:pt x="1534" y="0"/>
                    <a:pt x="113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819;p61"/>
            <p:cNvSpPr/>
            <p:nvPr/>
          </p:nvSpPr>
          <p:spPr>
            <a:xfrm>
              <a:off x="6420275" y="1501758"/>
              <a:ext cx="78548" cy="47360"/>
            </a:xfrm>
            <a:custGeom>
              <a:avLst/>
              <a:gdLst/>
              <a:ahLst/>
              <a:cxnLst/>
              <a:rect l="l" t="t" r="r" b="b"/>
              <a:pathLst>
                <a:path w="1564" h="943" extrusionOk="0">
                  <a:moveTo>
                    <a:pt x="552" y="0"/>
                  </a:moveTo>
                  <a:cubicBezTo>
                    <a:pt x="390" y="0"/>
                    <a:pt x="220" y="58"/>
                    <a:pt x="51" y="194"/>
                  </a:cubicBezTo>
                  <a:cubicBezTo>
                    <a:pt x="1" y="243"/>
                    <a:pt x="32" y="293"/>
                    <a:pt x="79" y="293"/>
                  </a:cubicBezTo>
                  <a:cubicBezTo>
                    <a:pt x="89" y="293"/>
                    <a:pt x="100" y="290"/>
                    <a:pt x="111" y="285"/>
                  </a:cubicBezTo>
                  <a:cubicBezTo>
                    <a:pt x="250" y="229"/>
                    <a:pt x="383" y="193"/>
                    <a:pt x="512" y="193"/>
                  </a:cubicBezTo>
                  <a:cubicBezTo>
                    <a:pt x="666" y="193"/>
                    <a:pt x="814" y="244"/>
                    <a:pt x="962" y="376"/>
                  </a:cubicBezTo>
                  <a:cubicBezTo>
                    <a:pt x="1145" y="528"/>
                    <a:pt x="1236" y="741"/>
                    <a:pt x="1388" y="923"/>
                  </a:cubicBezTo>
                  <a:cubicBezTo>
                    <a:pt x="1402" y="937"/>
                    <a:pt x="1418" y="943"/>
                    <a:pt x="1436" y="943"/>
                  </a:cubicBezTo>
                  <a:cubicBezTo>
                    <a:pt x="1496" y="943"/>
                    <a:pt x="1564" y="872"/>
                    <a:pt x="1540" y="802"/>
                  </a:cubicBezTo>
                  <a:cubicBezTo>
                    <a:pt x="1343" y="385"/>
                    <a:pt x="972" y="0"/>
                    <a:pt x="55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820;p61"/>
            <p:cNvSpPr/>
            <p:nvPr/>
          </p:nvSpPr>
          <p:spPr>
            <a:xfrm>
              <a:off x="7500516" y="1463991"/>
              <a:ext cx="216861" cy="137760"/>
            </a:xfrm>
            <a:custGeom>
              <a:avLst/>
              <a:gdLst/>
              <a:ahLst/>
              <a:cxnLst/>
              <a:rect l="l" t="t" r="r" b="b"/>
              <a:pathLst>
                <a:path w="4318" h="2743" extrusionOk="0">
                  <a:moveTo>
                    <a:pt x="1948" y="1"/>
                  </a:moveTo>
                  <a:cubicBezTo>
                    <a:pt x="1273" y="1"/>
                    <a:pt x="600" y="163"/>
                    <a:pt x="1" y="490"/>
                  </a:cubicBezTo>
                  <a:lnTo>
                    <a:pt x="1" y="2405"/>
                  </a:lnTo>
                  <a:cubicBezTo>
                    <a:pt x="656" y="2640"/>
                    <a:pt x="1235" y="2742"/>
                    <a:pt x="1739" y="2742"/>
                  </a:cubicBezTo>
                  <a:cubicBezTo>
                    <a:pt x="3314" y="2742"/>
                    <a:pt x="4156" y="1746"/>
                    <a:pt x="4317" y="733"/>
                  </a:cubicBezTo>
                  <a:cubicBezTo>
                    <a:pt x="3613" y="246"/>
                    <a:pt x="2779" y="1"/>
                    <a:pt x="194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821;p61"/>
            <p:cNvSpPr/>
            <p:nvPr/>
          </p:nvSpPr>
          <p:spPr>
            <a:xfrm>
              <a:off x="7500516" y="1386145"/>
              <a:ext cx="222938" cy="114658"/>
            </a:xfrm>
            <a:custGeom>
              <a:avLst/>
              <a:gdLst/>
              <a:ahLst/>
              <a:cxnLst/>
              <a:rect l="l" t="t" r="r" b="b"/>
              <a:pathLst>
                <a:path w="4439" h="2283" extrusionOk="0">
                  <a:moveTo>
                    <a:pt x="2142" y="0"/>
                  </a:moveTo>
                  <a:cubicBezTo>
                    <a:pt x="945" y="0"/>
                    <a:pt x="1" y="733"/>
                    <a:pt x="1" y="733"/>
                  </a:cubicBezTo>
                  <a:lnTo>
                    <a:pt x="1" y="2040"/>
                  </a:lnTo>
                  <a:cubicBezTo>
                    <a:pt x="600" y="1713"/>
                    <a:pt x="1273" y="1551"/>
                    <a:pt x="1948" y="1551"/>
                  </a:cubicBezTo>
                  <a:cubicBezTo>
                    <a:pt x="2779" y="1551"/>
                    <a:pt x="3613" y="1796"/>
                    <a:pt x="4317" y="2283"/>
                  </a:cubicBezTo>
                  <a:cubicBezTo>
                    <a:pt x="4439" y="1523"/>
                    <a:pt x="4165" y="733"/>
                    <a:pt x="3527" y="368"/>
                  </a:cubicBezTo>
                  <a:cubicBezTo>
                    <a:pt x="3054" y="99"/>
                    <a:pt x="2581" y="0"/>
                    <a:pt x="214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822;p61"/>
            <p:cNvSpPr/>
            <p:nvPr/>
          </p:nvSpPr>
          <p:spPr>
            <a:xfrm>
              <a:off x="7517341" y="1470068"/>
              <a:ext cx="134395" cy="114708"/>
            </a:xfrm>
            <a:custGeom>
              <a:avLst/>
              <a:gdLst/>
              <a:ahLst/>
              <a:cxnLst/>
              <a:rect l="l" t="t" r="r" b="b"/>
              <a:pathLst>
                <a:path w="2676" h="2284" extrusionOk="0">
                  <a:moveTo>
                    <a:pt x="1546" y="0"/>
                  </a:moveTo>
                  <a:cubicBezTo>
                    <a:pt x="1142" y="0"/>
                    <a:pt x="751" y="89"/>
                    <a:pt x="456" y="369"/>
                  </a:cubicBezTo>
                  <a:cubicBezTo>
                    <a:pt x="0" y="855"/>
                    <a:pt x="0" y="1585"/>
                    <a:pt x="31" y="2192"/>
                  </a:cubicBezTo>
                  <a:cubicBezTo>
                    <a:pt x="31" y="2253"/>
                    <a:pt x="69" y="2284"/>
                    <a:pt x="107" y="2284"/>
                  </a:cubicBezTo>
                  <a:cubicBezTo>
                    <a:pt x="145" y="2284"/>
                    <a:pt x="183" y="2253"/>
                    <a:pt x="183" y="2192"/>
                  </a:cubicBezTo>
                  <a:cubicBezTo>
                    <a:pt x="183" y="1676"/>
                    <a:pt x="152" y="1037"/>
                    <a:pt x="456" y="581"/>
                  </a:cubicBezTo>
                  <a:cubicBezTo>
                    <a:pt x="715" y="217"/>
                    <a:pt x="1087" y="126"/>
                    <a:pt x="1482" y="126"/>
                  </a:cubicBezTo>
                  <a:cubicBezTo>
                    <a:pt x="1877" y="126"/>
                    <a:pt x="2295" y="217"/>
                    <a:pt x="2645" y="217"/>
                  </a:cubicBezTo>
                  <a:cubicBezTo>
                    <a:pt x="2675" y="217"/>
                    <a:pt x="2675" y="186"/>
                    <a:pt x="2675" y="156"/>
                  </a:cubicBezTo>
                  <a:cubicBezTo>
                    <a:pt x="2333" y="82"/>
                    <a:pt x="1933" y="0"/>
                    <a:pt x="154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823;p61"/>
            <p:cNvSpPr/>
            <p:nvPr/>
          </p:nvSpPr>
          <p:spPr>
            <a:xfrm>
              <a:off x="7517693" y="1502411"/>
              <a:ext cx="77242" cy="46707"/>
            </a:xfrm>
            <a:custGeom>
              <a:avLst/>
              <a:gdLst/>
              <a:ahLst/>
              <a:cxnLst/>
              <a:rect l="l" t="t" r="r" b="b"/>
              <a:pathLst>
                <a:path w="1538" h="930" extrusionOk="0">
                  <a:moveTo>
                    <a:pt x="1016" y="1"/>
                  </a:moveTo>
                  <a:cubicBezTo>
                    <a:pt x="595" y="1"/>
                    <a:pt x="222" y="371"/>
                    <a:pt x="24" y="789"/>
                  </a:cubicBezTo>
                  <a:cubicBezTo>
                    <a:pt x="0" y="859"/>
                    <a:pt x="50" y="930"/>
                    <a:pt x="101" y="930"/>
                  </a:cubicBezTo>
                  <a:cubicBezTo>
                    <a:pt x="116" y="930"/>
                    <a:pt x="132" y="924"/>
                    <a:pt x="145" y="910"/>
                  </a:cubicBezTo>
                  <a:cubicBezTo>
                    <a:pt x="297" y="728"/>
                    <a:pt x="388" y="515"/>
                    <a:pt x="571" y="363"/>
                  </a:cubicBezTo>
                  <a:cubicBezTo>
                    <a:pt x="719" y="231"/>
                    <a:pt x="868" y="180"/>
                    <a:pt x="1021" y="180"/>
                  </a:cubicBezTo>
                  <a:cubicBezTo>
                    <a:pt x="1150" y="180"/>
                    <a:pt x="1283" y="216"/>
                    <a:pt x="1422" y="272"/>
                  </a:cubicBezTo>
                  <a:cubicBezTo>
                    <a:pt x="1433" y="277"/>
                    <a:pt x="1444" y="280"/>
                    <a:pt x="1455" y="280"/>
                  </a:cubicBezTo>
                  <a:cubicBezTo>
                    <a:pt x="1502" y="280"/>
                    <a:pt x="1538" y="230"/>
                    <a:pt x="1513" y="181"/>
                  </a:cubicBezTo>
                  <a:cubicBezTo>
                    <a:pt x="1345" y="55"/>
                    <a:pt x="1177" y="1"/>
                    <a:pt x="101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824;p61"/>
            <p:cNvSpPr/>
            <p:nvPr/>
          </p:nvSpPr>
          <p:spPr>
            <a:xfrm>
              <a:off x="6905176" y="1951101"/>
              <a:ext cx="253473" cy="118525"/>
            </a:xfrm>
            <a:custGeom>
              <a:avLst/>
              <a:gdLst/>
              <a:ahLst/>
              <a:cxnLst/>
              <a:rect l="l" t="t" r="r" b="b"/>
              <a:pathLst>
                <a:path w="5047" h="2360" extrusionOk="0">
                  <a:moveTo>
                    <a:pt x="5046" y="1"/>
                  </a:moveTo>
                  <a:lnTo>
                    <a:pt x="5046" y="1"/>
                  </a:lnTo>
                  <a:cubicBezTo>
                    <a:pt x="3375" y="122"/>
                    <a:pt x="1764" y="396"/>
                    <a:pt x="183" y="943"/>
                  </a:cubicBezTo>
                  <a:cubicBezTo>
                    <a:pt x="122" y="1125"/>
                    <a:pt x="92" y="1277"/>
                    <a:pt x="1" y="1429"/>
                  </a:cubicBezTo>
                  <a:cubicBezTo>
                    <a:pt x="1" y="1429"/>
                    <a:pt x="792" y="2360"/>
                    <a:pt x="2506" y="2360"/>
                  </a:cubicBezTo>
                  <a:cubicBezTo>
                    <a:pt x="3192" y="2360"/>
                    <a:pt x="4026" y="2211"/>
                    <a:pt x="5016" y="1794"/>
                  </a:cubicBezTo>
                  <a:cubicBezTo>
                    <a:pt x="5016" y="1794"/>
                    <a:pt x="4955" y="973"/>
                    <a:pt x="504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825;p61"/>
            <p:cNvSpPr/>
            <p:nvPr/>
          </p:nvSpPr>
          <p:spPr>
            <a:xfrm>
              <a:off x="6905176" y="1856481"/>
              <a:ext cx="271804" cy="141979"/>
            </a:xfrm>
            <a:custGeom>
              <a:avLst/>
              <a:gdLst/>
              <a:ahLst/>
              <a:cxnLst/>
              <a:rect l="l" t="t" r="r" b="b"/>
              <a:pathLst>
                <a:path w="5412" h="2827" extrusionOk="0">
                  <a:moveTo>
                    <a:pt x="5411" y="0"/>
                  </a:moveTo>
                  <a:lnTo>
                    <a:pt x="1" y="426"/>
                  </a:lnTo>
                  <a:cubicBezTo>
                    <a:pt x="1" y="426"/>
                    <a:pt x="426" y="1763"/>
                    <a:pt x="183" y="2827"/>
                  </a:cubicBezTo>
                  <a:cubicBezTo>
                    <a:pt x="1764" y="2280"/>
                    <a:pt x="3375" y="2006"/>
                    <a:pt x="5046" y="1885"/>
                  </a:cubicBezTo>
                  <a:cubicBezTo>
                    <a:pt x="5077" y="1277"/>
                    <a:pt x="5198" y="578"/>
                    <a:pt x="5411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826;p61"/>
            <p:cNvSpPr/>
            <p:nvPr/>
          </p:nvSpPr>
          <p:spPr>
            <a:xfrm>
              <a:off x="6492797" y="891100"/>
              <a:ext cx="1050504" cy="989835"/>
            </a:xfrm>
            <a:custGeom>
              <a:avLst/>
              <a:gdLst/>
              <a:ahLst/>
              <a:cxnLst/>
              <a:rect l="l" t="t" r="r" b="b"/>
              <a:pathLst>
                <a:path w="20917" h="19709" extrusionOk="0">
                  <a:moveTo>
                    <a:pt x="7883" y="1"/>
                  </a:moveTo>
                  <a:cubicBezTo>
                    <a:pt x="3784" y="1"/>
                    <a:pt x="0" y="2091"/>
                    <a:pt x="187" y="9921"/>
                  </a:cubicBezTo>
                  <a:cubicBezTo>
                    <a:pt x="187" y="9921"/>
                    <a:pt x="66" y="13599"/>
                    <a:pt x="947" y="15423"/>
                  </a:cubicBezTo>
                  <a:cubicBezTo>
                    <a:pt x="1859" y="17246"/>
                    <a:pt x="4807" y="19283"/>
                    <a:pt x="8789" y="19648"/>
                  </a:cubicBezTo>
                  <a:cubicBezTo>
                    <a:pt x="9232" y="19688"/>
                    <a:pt x="9691" y="19708"/>
                    <a:pt x="10158" y="19708"/>
                  </a:cubicBezTo>
                  <a:cubicBezTo>
                    <a:pt x="13891" y="19708"/>
                    <a:pt x="18165" y="18415"/>
                    <a:pt x="19245" y="15848"/>
                  </a:cubicBezTo>
                  <a:cubicBezTo>
                    <a:pt x="20431" y="12991"/>
                    <a:pt x="20917" y="10985"/>
                    <a:pt x="20552" y="8067"/>
                  </a:cubicBezTo>
                  <a:cubicBezTo>
                    <a:pt x="20188" y="5149"/>
                    <a:pt x="20005" y="3842"/>
                    <a:pt x="17300" y="2535"/>
                  </a:cubicBezTo>
                  <a:cubicBezTo>
                    <a:pt x="15980" y="1897"/>
                    <a:pt x="11788" y="1"/>
                    <a:pt x="788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827;p61"/>
            <p:cNvSpPr/>
            <p:nvPr/>
          </p:nvSpPr>
          <p:spPr>
            <a:xfrm>
              <a:off x="6972374" y="1388204"/>
              <a:ext cx="73275" cy="126510"/>
            </a:xfrm>
            <a:custGeom>
              <a:avLst/>
              <a:gdLst/>
              <a:ahLst/>
              <a:cxnLst/>
              <a:rect l="l" t="t" r="r" b="b"/>
              <a:pathLst>
                <a:path w="1459" h="2519" extrusionOk="0">
                  <a:moveTo>
                    <a:pt x="334" y="0"/>
                  </a:moveTo>
                  <a:cubicBezTo>
                    <a:pt x="319" y="0"/>
                    <a:pt x="304" y="8"/>
                    <a:pt x="304" y="23"/>
                  </a:cubicBezTo>
                  <a:cubicBezTo>
                    <a:pt x="213" y="327"/>
                    <a:pt x="182" y="692"/>
                    <a:pt x="91" y="1026"/>
                  </a:cubicBezTo>
                  <a:cubicBezTo>
                    <a:pt x="61" y="1239"/>
                    <a:pt x="0" y="1482"/>
                    <a:pt x="122" y="1695"/>
                  </a:cubicBezTo>
                  <a:cubicBezTo>
                    <a:pt x="176" y="1831"/>
                    <a:pt x="304" y="1943"/>
                    <a:pt x="439" y="1943"/>
                  </a:cubicBezTo>
                  <a:cubicBezTo>
                    <a:pt x="455" y="1943"/>
                    <a:pt x="471" y="1941"/>
                    <a:pt x="486" y="1938"/>
                  </a:cubicBezTo>
                  <a:cubicBezTo>
                    <a:pt x="578" y="1938"/>
                    <a:pt x="669" y="1877"/>
                    <a:pt x="730" y="1847"/>
                  </a:cubicBezTo>
                  <a:cubicBezTo>
                    <a:pt x="760" y="1816"/>
                    <a:pt x="821" y="1756"/>
                    <a:pt x="851" y="1756"/>
                  </a:cubicBezTo>
                  <a:cubicBezTo>
                    <a:pt x="902" y="1715"/>
                    <a:pt x="942" y="1695"/>
                    <a:pt x="974" y="1695"/>
                  </a:cubicBezTo>
                  <a:cubicBezTo>
                    <a:pt x="1037" y="1695"/>
                    <a:pt x="1064" y="1776"/>
                    <a:pt x="1064" y="1938"/>
                  </a:cubicBezTo>
                  <a:cubicBezTo>
                    <a:pt x="1216" y="2151"/>
                    <a:pt x="1185" y="2272"/>
                    <a:pt x="942" y="2333"/>
                  </a:cubicBezTo>
                  <a:cubicBezTo>
                    <a:pt x="830" y="2361"/>
                    <a:pt x="873" y="2519"/>
                    <a:pt x="952" y="2519"/>
                  </a:cubicBezTo>
                  <a:cubicBezTo>
                    <a:pt x="959" y="2519"/>
                    <a:pt x="966" y="2518"/>
                    <a:pt x="973" y="2515"/>
                  </a:cubicBezTo>
                  <a:cubicBezTo>
                    <a:pt x="1216" y="2424"/>
                    <a:pt x="1459" y="2181"/>
                    <a:pt x="1459" y="1908"/>
                  </a:cubicBezTo>
                  <a:cubicBezTo>
                    <a:pt x="1429" y="1664"/>
                    <a:pt x="1216" y="1512"/>
                    <a:pt x="1003" y="1512"/>
                  </a:cubicBezTo>
                  <a:cubicBezTo>
                    <a:pt x="851" y="1512"/>
                    <a:pt x="790" y="1634"/>
                    <a:pt x="638" y="1695"/>
                  </a:cubicBezTo>
                  <a:cubicBezTo>
                    <a:pt x="562" y="1724"/>
                    <a:pt x="499" y="1737"/>
                    <a:pt x="447" y="1737"/>
                  </a:cubicBezTo>
                  <a:cubicBezTo>
                    <a:pt x="124" y="1737"/>
                    <a:pt x="221" y="1231"/>
                    <a:pt x="274" y="996"/>
                  </a:cubicBezTo>
                  <a:cubicBezTo>
                    <a:pt x="304" y="722"/>
                    <a:pt x="517" y="297"/>
                    <a:pt x="365" y="23"/>
                  </a:cubicBezTo>
                  <a:cubicBezTo>
                    <a:pt x="365" y="8"/>
                    <a:pt x="350" y="0"/>
                    <a:pt x="33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828;p61"/>
            <p:cNvSpPr/>
            <p:nvPr/>
          </p:nvSpPr>
          <p:spPr>
            <a:xfrm>
              <a:off x="6961677" y="1589698"/>
              <a:ext cx="108430" cy="51629"/>
            </a:xfrm>
            <a:custGeom>
              <a:avLst/>
              <a:gdLst/>
              <a:ahLst/>
              <a:cxnLst/>
              <a:rect l="l" t="t" r="r" b="b"/>
              <a:pathLst>
                <a:path w="2159" h="1028" extrusionOk="0">
                  <a:moveTo>
                    <a:pt x="2048" y="0"/>
                  </a:moveTo>
                  <a:cubicBezTo>
                    <a:pt x="1991" y="0"/>
                    <a:pt x="1930" y="38"/>
                    <a:pt x="1915" y="114"/>
                  </a:cubicBezTo>
                  <a:cubicBezTo>
                    <a:pt x="1857" y="547"/>
                    <a:pt x="1581" y="816"/>
                    <a:pt x="1162" y="816"/>
                  </a:cubicBezTo>
                  <a:cubicBezTo>
                    <a:pt x="1140" y="816"/>
                    <a:pt x="1118" y="815"/>
                    <a:pt x="1095" y="814"/>
                  </a:cubicBezTo>
                  <a:cubicBezTo>
                    <a:pt x="882" y="814"/>
                    <a:pt x="669" y="753"/>
                    <a:pt x="517" y="601"/>
                  </a:cubicBezTo>
                  <a:cubicBezTo>
                    <a:pt x="365" y="479"/>
                    <a:pt x="335" y="297"/>
                    <a:pt x="213" y="175"/>
                  </a:cubicBezTo>
                  <a:cubicBezTo>
                    <a:pt x="213" y="160"/>
                    <a:pt x="205" y="152"/>
                    <a:pt x="194" y="152"/>
                  </a:cubicBezTo>
                  <a:cubicBezTo>
                    <a:pt x="183" y="152"/>
                    <a:pt x="167" y="160"/>
                    <a:pt x="152" y="175"/>
                  </a:cubicBezTo>
                  <a:cubicBezTo>
                    <a:pt x="0" y="662"/>
                    <a:pt x="730" y="1026"/>
                    <a:pt x="1125" y="1026"/>
                  </a:cubicBezTo>
                  <a:cubicBezTo>
                    <a:pt x="1145" y="1027"/>
                    <a:pt x="1164" y="1028"/>
                    <a:pt x="1184" y="1028"/>
                  </a:cubicBezTo>
                  <a:cubicBezTo>
                    <a:pt x="1707" y="1028"/>
                    <a:pt x="2158" y="642"/>
                    <a:pt x="2158" y="114"/>
                  </a:cubicBezTo>
                  <a:cubicBezTo>
                    <a:pt x="2158" y="38"/>
                    <a:pt x="2105" y="0"/>
                    <a:pt x="2048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829;p61"/>
            <p:cNvSpPr/>
            <p:nvPr/>
          </p:nvSpPr>
          <p:spPr>
            <a:xfrm>
              <a:off x="6641657" y="1253256"/>
              <a:ext cx="98687" cy="69106"/>
            </a:xfrm>
            <a:custGeom>
              <a:avLst/>
              <a:gdLst/>
              <a:ahLst/>
              <a:cxnLst/>
              <a:rect l="l" t="t" r="r" b="b"/>
              <a:pathLst>
                <a:path w="1965" h="1376" extrusionOk="0">
                  <a:moveTo>
                    <a:pt x="1756" y="1"/>
                  </a:moveTo>
                  <a:cubicBezTo>
                    <a:pt x="1088" y="1"/>
                    <a:pt x="136" y="642"/>
                    <a:pt x="20" y="1312"/>
                  </a:cubicBezTo>
                  <a:cubicBezTo>
                    <a:pt x="1" y="1349"/>
                    <a:pt x="17" y="1375"/>
                    <a:pt x="39" y="1375"/>
                  </a:cubicBezTo>
                  <a:cubicBezTo>
                    <a:pt x="53" y="1375"/>
                    <a:pt x="69" y="1365"/>
                    <a:pt x="80" y="1342"/>
                  </a:cubicBezTo>
                  <a:cubicBezTo>
                    <a:pt x="567" y="704"/>
                    <a:pt x="1083" y="309"/>
                    <a:pt x="1874" y="157"/>
                  </a:cubicBezTo>
                  <a:cubicBezTo>
                    <a:pt x="1965" y="126"/>
                    <a:pt x="1934" y="5"/>
                    <a:pt x="1843" y="5"/>
                  </a:cubicBezTo>
                  <a:cubicBezTo>
                    <a:pt x="1815" y="2"/>
                    <a:pt x="1786" y="1"/>
                    <a:pt x="175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830;p61"/>
            <p:cNvSpPr/>
            <p:nvPr/>
          </p:nvSpPr>
          <p:spPr>
            <a:xfrm>
              <a:off x="7228811" y="1241554"/>
              <a:ext cx="105718" cy="47812"/>
            </a:xfrm>
            <a:custGeom>
              <a:avLst/>
              <a:gdLst/>
              <a:ahLst/>
              <a:cxnLst/>
              <a:rect l="l" t="t" r="r" b="b"/>
              <a:pathLst>
                <a:path w="2105" h="952" extrusionOk="0">
                  <a:moveTo>
                    <a:pt x="343" y="0"/>
                  </a:moveTo>
                  <a:cubicBezTo>
                    <a:pt x="245" y="0"/>
                    <a:pt x="150" y="8"/>
                    <a:pt x="61" y="25"/>
                  </a:cubicBezTo>
                  <a:cubicBezTo>
                    <a:pt x="1" y="25"/>
                    <a:pt x="1" y="116"/>
                    <a:pt x="61" y="116"/>
                  </a:cubicBezTo>
                  <a:cubicBezTo>
                    <a:pt x="730" y="299"/>
                    <a:pt x="1368" y="390"/>
                    <a:pt x="1885" y="907"/>
                  </a:cubicBezTo>
                  <a:cubicBezTo>
                    <a:pt x="1917" y="938"/>
                    <a:pt x="1948" y="951"/>
                    <a:pt x="1976" y="951"/>
                  </a:cubicBezTo>
                  <a:cubicBezTo>
                    <a:pt x="2055" y="951"/>
                    <a:pt x="2105" y="845"/>
                    <a:pt x="2037" y="755"/>
                  </a:cubicBezTo>
                  <a:cubicBezTo>
                    <a:pt x="1697" y="310"/>
                    <a:pt x="951" y="0"/>
                    <a:pt x="3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831;p61"/>
            <p:cNvSpPr/>
            <p:nvPr/>
          </p:nvSpPr>
          <p:spPr>
            <a:xfrm>
              <a:off x="6644118" y="1545050"/>
              <a:ext cx="195466" cy="183212"/>
            </a:xfrm>
            <a:custGeom>
              <a:avLst/>
              <a:gdLst/>
              <a:ahLst/>
              <a:cxnLst/>
              <a:rect l="l" t="t" r="r" b="b"/>
              <a:pathLst>
                <a:path w="3892" h="3648" extrusionOk="0">
                  <a:moveTo>
                    <a:pt x="1946" y="0"/>
                  </a:moveTo>
                  <a:cubicBezTo>
                    <a:pt x="882" y="0"/>
                    <a:pt x="1" y="821"/>
                    <a:pt x="1" y="1824"/>
                  </a:cubicBezTo>
                  <a:cubicBezTo>
                    <a:pt x="1" y="2827"/>
                    <a:pt x="882" y="3648"/>
                    <a:pt x="1946" y="3648"/>
                  </a:cubicBezTo>
                  <a:cubicBezTo>
                    <a:pt x="3041" y="3648"/>
                    <a:pt x="3892" y="2827"/>
                    <a:pt x="3892" y="1824"/>
                  </a:cubicBezTo>
                  <a:cubicBezTo>
                    <a:pt x="3892" y="821"/>
                    <a:pt x="3041" y="0"/>
                    <a:pt x="194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832;p61"/>
            <p:cNvSpPr/>
            <p:nvPr/>
          </p:nvSpPr>
          <p:spPr>
            <a:xfrm>
              <a:off x="7178438" y="1545050"/>
              <a:ext cx="195466" cy="183212"/>
            </a:xfrm>
            <a:custGeom>
              <a:avLst/>
              <a:gdLst/>
              <a:ahLst/>
              <a:cxnLst/>
              <a:rect l="l" t="t" r="r" b="b"/>
              <a:pathLst>
                <a:path w="3892" h="3648" extrusionOk="0">
                  <a:moveTo>
                    <a:pt x="1946" y="0"/>
                  </a:moveTo>
                  <a:cubicBezTo>
                    <a:pt x="882" y="0"/>
                    <a:pt x="0" y="821"/>
                    <a:pt x="0" y="1824"/>
                  </a:cubicBezTo>
                  <a:cubicBezTo>
                    <a:pt x="0" y="2827"/>
                    <a:pt x="882" y="3648"/>
                    <a:pt x="1946" y="3648"/>
                  </a:cubicBezTo>
                  <a:cubicBezTo>
                    <a:pt x="3040" y="3648"/>
                    <a:pt x="3891" y="2827"/>
                    <a:pt x="3891" y="1824"/>
                  </a:cubicBezTo>
                  <a:cubicBezTo>
                    <a:pt x="3891" y="821"/>
                    <a:pt x="3040" y="0"/>
                    <a:pt x="194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833;p61"/>
            <p:cNvSpPr/>
            <p:nvPr/>
          </p:nvSpPr>
          <p:spPr>
            <a:xfrm>
              <a:off x="6434991" y="948153"/>
              <a:ext cx="1215184" cy="474804"/>
            </a:xfrm>
            <a:custGeom>
              <a:avLst/>
              <a:gdLst/>
              <a:ahLst/>
              <a:cxnLst/>
              <a:rect l="l" t="t" r="r" b="b"/>
              <a:pathLst>
                <a:path w="24196" h="9454" extrusionOk="0">
                  <a:moveTo>
                    <a:pt x="17448" y="1"/>
                  </a:moveTo>
                  <a:cubicBezTo>
                    <a:pt x="17448" y="1369"/>
                    <a:pt x="16713" y="3235"/>
                    <a:pt x="15475" y="3235"/>
                  </a:cubicBezTo>
                  <a:cubicBezTo>
                    <a:pt x="15310" y="3235"/>
                    <a:pt x="15137" y="3203"/>
                    <a:pt x="14955" y="3131"/>
                  </a:cubicBezTo>
                  <a:cubicBezTo>
                    <a:pt x="14013" y="2493"/>
                    <a:pt x="13375" y="1247"/>
                    <a:pt x="12433" y="305"/>
                  </a:cubicBezTo>
                  <a:cubicBezTo>
                    <a:pt x="12062" y="2650"/>
                    <a:pt x="10866" y="3441"/>
                    <a:pt x="9380" y="3441"/>
                  </a:cubicBezTo>
                  <a:cubicBezTo>
                    <a:pt x="7092" y="3441"/>
                    <a:pt x="4116" y="1567"/>
                    <a:pt x="2402" y="609"/>
                  </a:cubicBezTo>
                  <a:cubicBezTo>
                    <a:pt x="1369" y="3223"/>
                    <a:pt x="1399" y="6262"/>
                    <a:pt x="1" y="8846"/>
                  </a:cubicBezTo>
                  <a:cubicBezTo>
                    <a:pt x="913" y="9028"/>
                    <a:pt x="1612" y="9454"/>
                    <a:pt x="1612" y="9454"/>
                  </a:cubicBezTo>
                  <a:cubicBezTo>
                    <a:pt x="3709" y="9028"/>
                    <a:pt x="3344" y="1825"/>
                    <a:pt x="3344" y="1824"/>
                  </a:cubicBezTo>
                  <a:lnTo>
                    <a:pt x="3344" y="1824"/>
                  </a:lnTo>
                  <a:cubicBezTo>
                    <a:pt x="3345" y="1825"/>
                    <a:pt x="7965" y="4834"/>
                    <a:pt x="10305" y="5046"/>
                  </a:cubicBezTo>
                  <a:cubicBezTo>
                    <a:pt x="10409" y="5056"/>
                    <a:pt x="10510" y="5060"/>
                    <a:pt x="10606" y="5060"/>
                  </a:cubicBezTo>
                  <a:cubicBezTo>
                    <a:pt x="12677" y="5060"/>
                    <a:pt x="13010" y="2979"/>
                    <a:pt x="13010" y="2979"/>
                  </a:cubicBezTo>
                  <a:cubicBezTo>
                    <a:pt x="13010" y="2979"/>
                    <a:pt x="13952" y="4530"/>
                    <a:pt x="15685" y="4682"/>
                  </a:cubicBezTo>
                  <a:cubicBezTo>
                    <a:pt x="15753" y="4688"/>
                    <a:pt x="15818" y="4690"/>
                    <a:pt x="15881" y="4690"/>
                  </a:cubicBezTo>
                  <a:cubicBezTo>
                    <a:pt x="17408" y="4690"/>
                    <a:pt x="17296" y="2980"/>
                    <a:pt x="17296" y="2979"/>
                  </a:cubicBezTo>
                  <a:lnTo>
                    <a:pt x="17296" y="2979"/>
                  </a:lnTo>
                  <a:cubicBezTo>
                    <a:pt x="18222" y="4147"/>
                    <a:pt x="18935" y="4473"/>
                    <a:pt x="19442" y="4473"/>
                  </a:cubicBezTo>
                  <a:cubicBezTo>
                    <a:pt x="20084" y="4473"/>
                    <a:pt x="20396" y="3952"/>
                    <a:pt x="20396" y="3952"/>
                  </a:cubicBezTo>
                  <a:cubicBezTo>
                    <a:pt x="20396" y="3952"/>
                    <a:pt x="20396" y="8815"/>
                    <a:pt x="22038" y="8998"/>
                  </a:cubicBezTo>
                  <a:cubicBezTo>
                    <a:pt x="22123" y="9007"/>
                    <a:pt x="22203" y="9012"/>
                    <a:pt x="22280" y="9012"/>
                  </a:cubicBezTo>
                  <a:cubicBezTo>
                    <a:pt x="23682" y="9012"/>
                    <a:pt x="23709" y="7508"/>
                    <a:pt x="23709" y="7508"/>
                  </a:cubicBezTo>
                  <a:cubicBezTo>
                    <a:pt x="23801" y="7539"/>
                    <a:pt x="23884" y="7554"/>
                    <a:pt x="23964" y="7554"/>
                  </a:cubicBezTo>
                  <a:cubicBezTo>
                    <a:pt x="24044" y="7554"/>
                    <a:pt x="24120" y="7539"/>
                    <a:pt x="24196" y="7508"/>
                  </a:cubicBezTo>
                  <a:cubicBezTo>
                    <a:pt x="22676" y="6353"/>
                    <a:pt x="22129" y="3831"/>
                    <a:pt x="21855" y="1551"/>
                  </a:cubicBezTo>
                  <a:cubicBezTo>
                    <a:pt x="21559" y="2284"/>
                    <a:pt x="21067" y="2540"/>
                    <a:pt x="20531" y="2540"/>
                  </a:cubicBezTo>
                  <a:cubicBezTo>
                    <a:pt x="19910" y="2540"/>
                    <a:pt x="19230" y="2197"/>
                    <a:pt x="18724" y="1855"/>
                  </a:cubicBezTo>
                  <a:cubicBezTo>
                    <a:pt x="18390" y="1247"/>
                    <a:pt x="17448" y="943"/>
                    <a:pt x="17448" y="1"/>
                  </a:cubicBezTo>
                  <a:close/>
                </a:path>
              </a:pathLst>
            </a:custGeom>
            <a:solidFill>
              <a:srgbClr val="FCB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834;p61"/>
            <p:cNvSpPr/>
            <p:nvPr/>
          </p:nvSpPr>
          <p:spPr>
            <a:xfrm>
              <a:off x="6305265" y="724913"/>
              <a:ext cx="1459416" cy="667507"/>
            </a:xfrm>
            <a:custGeom>
              <a:avLst/>
              <a:gdLst/>
              <a:ahLst/>
              <a:cxnLst/>
              <a:rect l="l" t="t" r="r" b="b"/>
              <a:pathLst>
                <a:path w="29059" h="13291" extrusionOk="0">
                  <a:moveTo>
                    <a:pt x="14078" y="1"/>
                  </a:moveTo>
                  <a:cubicBezTo>
                    <a:pt x="9972" y="1"/>
                    <a:pt x="5532" y="3230"/>
                    <a:pt x="5532" y="3230"/>
                  </a:cubicBezTo>
                  <a:cubicBezTo>
                    <a:pt x="5532" y="3230"/>
                    <a:pt x="6262" y="616"/>
                    <a:pt x="4955" y="525"/>
                  </a:cubicBezTo>
                  <a:cubicBezTo>
                    <a:pt x="4930" y="522"/>
                    <a:pt x="4906" y="521"/>
                    <a:pt x="4883" y="521"/>
                  </a:cubicBezTo>
                  <a:cubicBezTo>
                    <a:pt x="3676" y="521"/>
                    <a:pt x="4407" y="3595"/>
                    <a:pt x="4407" y="3595"/>
                  </a:cubicBezTo>
                  <a:cubicBezTo>
                    <a:pt x="4407" y="3595"/>
                    <a:pt x="3460" y="2182"/>
                    <a:pt x="2675" y="2182"/>
                  </a:cubicBezTo>
                  <a:cubicBezTo>
                    <a:pt x="2437" y="2182"/>
                    <a:pt x="2214" y="2312"/>
                    <a:pt x="2037" y="2652"/>
                  </a:cubicBezTo>
                  <a:cubicBezTo>
                    <a:pt x="1246" y="4111"/>
                    <a:pt x="3739" y="5540"/>
                    <a:pt x="3739" y="5540"/>
                  </a:cubicBezTo>
                  <a:cubicBezTo>
                    <a:pt x="3459" y="5667"/>
                    <a:pt x="3276" y="5702"/>
                    <a:pt x="3136" y="5702"/>
                  </a:cubicBezTo>
                  <a:cubicBezTo>
                    <a:pt x="2968" y="5702"/>
                    <a:pt x="2863" y="5651"/>
                    <a:pt x="2727" y="5651"/>
                  </a:cubicBezTo>
                  <a:cubicBezTo>
                    <a:pt x="2573" y="5651"/>
                    <a:pt x="2379" y="5717"/>
                    <a:pt x="2006" y="5996"/>
                  </a:cubicBezTo>
                  <a:cubicBezTo>
                    <a:pt x="274" y="7607"/>
                    <a:pt x="1581" y="10008"/>
                    <a:pt x="1581" y="10008"/>
                  </a:cubicBezTo>
                  <a:cubicBezTo>
                    <a:pt x="0" y="11589"/>
                    <a:pt x="1581" y="13200"/>
                    <a:pt x="1581" y="13200"/>
                  </a:cubicBezTo>
                  <a:cubicBezTo>
                    <a:pt x="1648" y="13194"/>
                    <a:pt x="1714" y="13192"/>
                    <a:pt x="1778" y="13192"/>
                  </a:cubicBezTo>
                  <a:cubicBezTo>
                    <a:pt x="2067" y="13192"/>
                    <a:pt x="2336" y="13241"/>
                    <a:pt x="2584" y="13291"/>
                  </a:cubicBezTo>
                  <a:cubicBezTo>
                    <a:pt x="3982" y="10707"/>
                    <a:pt x="3952" y="7668"/>
                    <a:pt x="5015" y="5054"/>
                  </a:cubicBezTo>
                  <a:cubicBezTo>
                    <a:pt x="6711" y="6012"/>
                    <a:pt x="9680" y="7886"/>
                    <a:pt x="11965" y="7886"/>
                  </a:cubicBezTo>
                  <a:cubicBezTo>
                    <a:pt x="13449" y="7886"/>
                    <a:pt x="14645" y="7095"/>
                    <a:pt x="15016" y="4750"/>
                  </a:cubicBezTo>
                  <a:cubicBezTo>
                    <a:pt x="15958" y="5692"/>
                    <a:pt x="16596" y="6938"/>
                    <a:pt x="17538" y="7546"/>
                  </a:cubicBezTo>
                  <a:cubicBezTo>
                    <a:pt x="17727" y="7624"/>
                    <a:pt x="17907" y="7660"/>
                    <a:pt x="18078" y="7660"/>
                  </a:cubicBezTo>
                  <a:cubicBezTo>
                    <a:pt x="19304" y="7660"/>
                    <a:pt x="20031" y="5803"/>
                    <a:pt x="20031" y="4415"/>
                  </a:cubicBezTo>
                  <a:cubicBezTo>
                    <a:pt x="20031" y="5358"/>
                    <a:pt x="20973" y="5692"/>
                    <a:pt x="21307" y="6300"/>
                  </a:cubicBezTo>
                  <a:cubicBezTo>
                    <a:pt x="21810" y="6640"/>
                    <a:pt x="22486" y="6972"/>
                    <a:pt x="23104" y="6972"/>
                  </a:cubicBezTo>
                  <a:cubicBezTo>
                    <a:pt x="23645" y="6972"/>
                    <a:pt x="24141" y="6719"/>
                    <a:pt x="24438" y="5996"/>
                  </a:cubicBezTo>
                  <a:cubicBezTo>
                    <a:pt x="24712" y="8276"/>
                    <a:pt x="25259" y="10798"/>
                    <a:pt x="26779" y="11953"/>
                  </a:cubicBezTo>
                  <a:cubicBezTo>
                    <a:pt x="27265" y="11801"/>
                    <a:pt x="27630" y="11224"/>
                    <a:pt x="27630" y="11224"/>
                  </a:cubicBezTo>
                  <a:cubicBezTo>
                    <a:pt x="29058" y="8701"/>
                    <a:pt x="27143" y="8093"/>
                    <a:pt x="27143" y="8093"/>
                  </a:cubicBezTo>
                  <a:cubicBezTo>
                    <a:pt x="27287" y="5286"/>
                    <a:pt x="24974" y="5205"/>
                    <a:pt x="24706" y="5205"/>
                  </a:cubicBezTo>
                  <a:cubicBezTo>
                    <a:pt x="24690" y="5205"/>
                    <a:pt x="24681" y="5206"/>
                    <a:pt x="24681" y="5206"/>
                  </a:cubicBezTo>
                  <a:cubicBezTo>
                    <a:pt x="24129" y="2520"/>
                    <a:pt x="21571" y="2018"/>
                    <a:pt x="19738" y="2018"/>
                  </a:cubicBezTo>
                  <a:cubicBezTo>
                    <a:pt x="18647" y="2018"/>
                    <a:pt x="17812" y="2196"/>
                    <a:pt x="17812" y="2196"/>
                  </a:cubicBezTo>
                  <a:cubicBezTo>
                    <a:pt x="17812" y="2196"/>
                    <a:pt x="18572" y="160"/>
                    <a:pt x="14408" y="8"/>
                  </a:cubicBezTo>
                  <a:cubicBezTo>
                    <a:pt x="14298" y="3"/>
                    <a:pt x="14188" y="1"/>
                    <a:pt x="14078" y="1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835;p61"/>
            <p:cNvSpPr/>
            <p:nvPr/>
          </p:nvSpPr>
          <p:spPr>
            <a:xfrm>
              <a:off x="6730250" y="789650"/>
              <a:ext cx="277278" cy="274114"/>
            </a:xfrm>
            <a:custGeom>
              <a:avLst/>
              <a:gdLst/>
              <a:ahLst/>
              <a:cxnLst/>
              <a:rect l="l" t="t" r="r" b="b"/>
              <a:pathLst>
                <a:path w="5521" h="5458" extrusionOk="0">
                  <a:moveTo>
                    <a:pt x="4065" y="1"/>
                  </a:moveTo>
                  <a:cubicBezTo>
                    <a:pt x="3982" y="1"/>
                    <a:pt x="3902" y="129"/>
                    <a:pt x="4000" y="178"/>
                  </a:cubicBezTo>
                  <a:cubicBezTo>
                    <a:pt x="4608" y="695"/>
                    <a:pt x="4851" y="1515"/>
                    <a:pt x="5034" y="2275"/>
                  </a:cubicBezTo>
                  <a:cubicBezTo>
                    <a:pt x="5201" y="3025"/>
                    <a:pt x="5062" y="4004"/>
                    <a:pt x="4155" y="4004"/>
                  </a:cubicBezTo>
                  <a:cubicBezTo>
                    <a:pt x="4070" y="4004"/>
                    <a:pt x="3978" y="3996"/>
                    <a:pt x="3879" y="3977"/>
                  </a:cubicBezTo>
                  <a:cubicBezTo>
                    <a:pt x="3301" y="3856"/>
                    <a:pt x="2785" y="3369"/>
                    <a:pt x="2481" y="2883"/>
                  </a:cubicBezTo>
                  <a:cubicBezTo>
                    <a:pt x="2463" y="2856"/>
                    <a:pt x="2437" y="2845"/>
                    <a:pt x="2411" y="2845"/>
                  </a:cubicBezTo>
                  <a:cubicBezTo>
                    <a:pt x="2346" y="2845"/>
                    <a:pt x="2277" y="2910"/>
                    <a:pt x="2298" y="2974"/>
                  </a:cubicBezTo>
                  <a:cubicBezTo>
                    <a:pt x="2541" y="3521"/>
                    <a:pt x="2663" y="4099"/>
                    <a:pt x="2572" y="4676"/>
                  </a:cubicBezTo>
                  <a:cubicBezTo>
                    <a:pt x="2504" y="5031"/>
                    <a:pt x="2249" y="5151"/>
                    <a:pt x="1967" y="5151"/>
                  </a:cubicBezTo>
                  <a:cubicBezTo>
                    <a:pt x="1742" y="5151"/>
                    <a:pt x="1501" y="5075"/>
                    <a:pt x="1326" y="4980"/>
                  </a:cubicBezTo>
                  <a:cubicBezTo>
                    <a:pt x="748" y="4676"/>
                    <a:pt x="383" y="4038"/>
                    <a:pt x="170" y="3491"/>
                  </a:cubicBezTo>
                  <a:cubicBezTo>
                    <a:pt x="158" y="3453"/>
                    <a:pt x="124" y="3436"/>
                    <a:pt x="91" y="3436"/>
                  </a:cubicBezTo>
                  <a:cubicBezTo>
                    <a:pt x="45" y="3436"/>
                    <a:pt x="1" y="3468"/>
                    <a:pt x="19" y="3521"/>
                  </a:cubicBezTo>
                  <a:cubicBezTo>
                    <a:pt x="169" y="4074"/>
                    <a:pt x="1109" y="5457"/>
                    <a:pt x="1945" y="5457"/>
                  </a:cubicBezTo>
                  <a:cubicBezTo>
                    <a:pt x="2121" y="5457"/>
                    <a:pt x="2292" y="5396"/>
                    <a:pt x="2450" y="5254"/>
                  </a:cubicBezTo>
                  <a:cubicBezTo>
                    <a:pt x="2754" y="4980"/>
                    <a:pt x="2785" y="4585"/>
                    <a:pt x="2785" y="4190"/>
                  </a:cubicBezTo>
                  <a:cubicBezTo>
                    <a:pt x="2785" y="3937"/>
                    <a:pt x="2732" y="3683"/>
                    <a:pt x="2676" y="3454"/>
                  </a:cubicBezTo>
                  <a:lnTo>
                    <a:pt x="2676" y="3454"/>
                  </a:lnTo>
                  <a:cubicBezTo>
                    <a:pt x="3046" y="3822"/>
                    <a:pt x="3768" y="4214"/>
                    <a:pt x="4356" y="4214"/>
                  </a:cubicBezTo>
                  <a:cubicBezTo>
                    <a:pt x="4753" y="4214"/>
                    <a:pt x="5089" y="4036"/>
                    <a:pt x="5216" y="3552"/>
                  </a:cubicBezTo>
                  <a:cubicBezTo>
                    <a:pt x="5520" y="2458"/>
                    <a:pt x="5064" y="725"/>
                    <a:pt x="4122" y="26"/>
                  </a:cubicBezTo>
                  <a:cubicBezTo>
                    <a:pt x="4104" y="8"/>
                    <a:pt x="4084" y="1"/>
                    <a:pt x="4065" y="1"/>
                  </a:cubicBezTo>
                  <a:close/>
                </a:path>
              </a:pathLst>
            </a:custGeom>
            <a:solidFill>
              <a:srgbClr val="FFC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836;p61"/>
            <p:cNvSpPr/>
            <p:nvPr/>
          </p:nvSpPr>
          <p:spPr>
            <a:xfrm>
              <a:off x="7394245" y="975574"/>
              <a:ext cx="156694" cy="142280"/>
            </a:xfrm>
            <a:custGeom>
              <a:avLst/>
              <a:gdLst/>
              <a:ahLst/>
              <a:cxnLst/>
              <a:rect l="l" t="t" r="r" b="b"/>
              <a:pathLst>
                <a:path w="3120" h="2833" extrusionOk="0">
                  <a:moveTo>
                    <a:pt x="85" y="1"/>
                  </a:moveTo>
                  <a:cubicBezTo>
                    <a:pt x="44" y="1"/>
                    <a:pt x="0" y="34"/>
                    <a:pt x="20" y="93"/>
                  </a:cubicBezTo>
                  <a:cubicBezTo>
                    <a:pt x="263" y="1035"/>
                    <a:pt x="628" y="2707"/>
                    <a:pt x="1813" y="2829"/>
                  </a:cubicBezTo>
                  <a:cubicBezTo>
                    <a:pt x="1838" y="2831"/>
                    <a:pt x="1862" y="2832"/>
                    <a:pt x="1886" y="2832"/>
                  </a:cubicBezTo>
                  <a:cubicBezTo>
                    <a:pt x="2774" y="2832"/>
                    <a:pt x="3120" y="1230"/>
                    <a:pt x="3120" y="579"/>
                  </a:cubicBezTo>
                  <a:cubicBezTo>
                    <a:pt x="3120" y="519"/>
                    <a:pt x="3074" y="488"/>
                    <a:pt x="3025" y="488"/>
                  </a:cubicBezTo>
                  <a:cubicBezTo>
                    <a:pt x="2976" y="488"/>
                    <a:pt x="2922" y="519"/>
                    <a:pt x="2907" y="579"/>
                  </a:cubicBezTo>
                  <a:cubicBezTo>
                    <a:pt x="2653" y="1173"/>
                    <a:pt x="2688" y="2580"/>
                    <a:pt x="1815" y="2580"/>
                  </a:cubicBezTo>
                  <a:cubicBezTo>
                    <a:pt x="1749" y="2580"/>
                    <a:pt x="1677" y="2572"/>
                    <a:pt x="1600" y="2555"/>
                  </a:cubicBezTo>
                  <a:cubicBezTo>
                    <a:pt x="658" y="2373"/>
                    <a:pt x="536" y="731"/>
                    <a:pt x="141" y="32"/>
                  </a:cubicBezTo>
                  <a:cubicBezTo>
                    <a:pt x="130" y="11"/>
                    <a:pt x="108" y="1"/>
                    <a:pt x="85" y="1"/>
                  </a:cubicBezTo>
                  <a:close/>
                </a:path>
              </a:pathLst>
            </a:custGeom>
            <a:solidFill>
              <a:srgbClr val="FFC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837;p61"/>
            <p:cNvSpPr/>
            <p:nvPr/>
          </p:nvSpPr>
          <p:spPr>
            <a:xfrm>
              <a:off x="6418467" y="1170338"/>
              <a:ext cx="129524" cy="157548"/>
            </a:xfrm>
            <a:custGeom>
              <a:avLst/>
              <a:gdLst/>
              <a:ahLst/>
              <a:cxnLst/>
              <a:rect l="l" t="t" r="r" b="b"/>
              <a:pathLst>
                <a:path w="2579" h="3137" extrusionOk="0">
                  <a:moveTo>
                    <a:pt x="1960" y="0"/>
                  </a:moveTo>
                  <a:cubicBezTo>
                    <a:pt x="1897" y="0"/>
                    <a:pt x="1832" y="47"/>
                    <a:pt x="1850" y="136"/>
                  </a:cubicBezTo>
                  <a:cubicBezTo>
                    <a:pt x="2062" y="744"/>
                    <a:pt x="2153" y="1413"/>
                    <a:pt x="2093" y="2051"/>
                  </a:cubicBezTo>
                  <a:cubicBezTo>
                    <a:pt x="2062" y="2476"/>
                    <a:pt x="1910" y="2872"/>
                    <a:pt x="1454" y="2932"/>
                  </a:cubicBezTo>
                  <a:cubicBezTo>
                    <a:pt x="1432" y="2935"/>
                    <a:pt x="1409" y="2936"/>
                    <a:pt x="1387" y="2936"/>
                  </a:cubicBezTo>
                  <a:cubicBezTo>
                    <a:pt x="870" y="2936"/>
                    <a:pt x="438" y="2282"/>
                    <a:pt x="117" y="1990"/>
                  </a:cubicBezTo>
                  <a:cubicBezTo>
                    <a:pt x="111" y="1985"/>
                    <a:pt x="104" y="1982"/>
                    <a:pt x="95" y="1982"/>
                  </a:cubicBezTo>
                  <a:cubicBezTo>
                    <a:pt x="57" y="1982"/>
                    <a:pt x="1" y="2032"/>
                    <a:pt x="26" y="2081"/>
                  </a:cubicBezTo>
                  <a:cubicBezTo>
                    <a:pt x="288" y="2475"/>
                    <a:pt x="944" y="3136"/>
                    <a:pt x="1507" y="3136"/>
                  </a:cubicBezTo>
                  <a:cubicBezTo>
                    <a:pt x="1726" y="3136"/>
                    <a:pt x="1931" y="3036"/>
                    <a:pt x="2093" y="2780"/>
                  </a:cubicBezTo>
                  <a:cubicBezTo>
                    <a:pt x="2579" y="2051"/>
                    <a:pt x="2366" y="866"/>
                    <a:pt x="2062" y="75"/>
                  </a:cubicBezTo>
                  <a:cubicBezTo>
                    <a:pt x="2050" y="24"/>
                    <a:pt x="2005" y="0"/>
                    <a:pt x="1960" y="0"/>
                  </a:cubicBezTo>
                  <a:close/>
                </a:path>
              </a:pathLst>
            </a:custGeom>
            <a:solidFill>
              <a:srgbClr val="FFC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838;p61"/>
            <p:cNvSpPr/>
            <p:nvPr/>
          </p:nvSpPr>
          <p:spPr>
            <a:xfrm>
              <a:off x="7157043" y="1382780"/>
              <a:ext cx="107677" cy="105668"/>
            </a:xfrm>
            <a:custGeom>
              <a:avLst/>
              <a:gdLst/>
              <a:ahLst/>
              <a:cxnLst/>
              <a:rect l="l" t="t" r="r" b="b"/>
              <a:pathLst>
                <a:path w="2144" h="2104" extrusionOk="0">
                  <a:moveTo>
                    <a:pt x="1024" y="1"/>
                  </a:moveTo>
                  <a:cubicBezTo>
                    <a:pt x="988" y="1"/>
                    <a:pt x="951" y="4"/>
                    <a:pt x="913" y="9"/>
                  </a:cubicBezTo>
                  <a:cubicBezTo>
                    <a:pt x="1" y="131"/>
                    <a:pt x="1" y="1347"/>
                    <a:pt x="62" y="2046"/>
                  </a:cubicBezTo>
                  <a:cubicBezTo>
                    <a:pt x="62" y="2079"/>
                    <a:pt x="89" y="2103"/>
                    <a:pt x="119" y="2103"/>
                  </a:cubicBezTo>
                  <a:cubicBezTo>
                    <a:pt x="143" y="2103"/>
                    <a:pt x="170" y="2087"/>
                    <a:pt x="183" y="2046"/>
                  </a:cubicBezTo>
                  <a:cubicBezTo>
                    <a:pt x="214" y="1438"/>
                    <a:pt x="62" y="465"/>
                    <a:pt x="791" y="192"/>
                  </a:cubicBezTo>
                  <a:cubicBezTo>
                    <a:pt x="874" y="165"/>
                    <a:pt x="950" y="153"/>
                    <a:pt x="1021" y="153"/>
                  </a:cubicBezTo>
                  <a:cubicBezTo>
                    <a:pt x="1678" y="153"/>
                    <a:pt x="1842" y="1215"/>
                    <a:pt x="2007" y="1681"/>
                  </a:cubicBezTo>
                  <a:cubicBezTo>
                    <a:pt x="2022" y="1727"/>
                    <a:pt x="2060" y="1750"/>
                    <a:pt x="2091" y="1750"/>
                  </a:cubicBezTo>
                  <a:cubicBezTo>
                    <a:pt x="2121" y="1750"/>
                    <a:pt x="2144" y="1727"/>
                    <a:pt x="2129" y="1681"/>
                  </a:cubicBezTo>
                  <a:cubicBezTo>
                    <a:pt x="2100" y="1103"/>
                    <a:pt x="1740" y="1"/>
                    <a:pt x="1024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839;p61"/>
            <p:cNvSpPr/>
            <p:nvPr/>
          </p:nvSpPr>
          <p:spPr>
            <a:xfrm>
              <a:off x="6761690" y="1382780"/>
              <a:ext cx="108430" cy="105065"/>
            </a:xfrm>
            <a:custGeom>
              <a:avLst/>
              <a:gdLst/>
              <a:ahLst/>
              <a:cxnLst/>
              <a:rect l="l" t="t" r="r" b="b"/>
              <a:pathLst>
                <a:path w="2159" h="2092" extrusionOk="0">
                  <a:moveTo>
                    <a:pt x="1135" y="1"/>
                  </a:moveTo>
                  <a:cubicBezTo>
                    <a:pt x="419" y="1"/>
                    <a:pt x="58" y="1103"/>
                    <a:pt x="0" y="1681"/>
                  </a:cubicBezTo>
                  <a:cubicBezTo>
                    <a:pt x="0" y="1727"/>
                    <a:pt x="31" y="1750"/>
                    <a:pt x="65" y="1750"/>
                  </a:cubicBezTo>
                  <a:cubicBezTo>
                    <a:pt x="99" y="1750"/>
                    <a:pt x="137" y="1727"/>
                    <a:pt x="152" y="1681"/>
                  </a:cubicBezTo>
                  <a:cubicBezTo>
                    <a:pt x="317" y="1215"/>
                    <a:pt x="482" y="153"/>
                    <a:pt x="1117" y="153"/>
                  </a:cubicBezTo>
                  <a:cubicBezTo>
                    <a:pt x="1185" y="153"/>
                    <a:pt x="1258" y="165"/>
                    <a:pt x="1338" y="192"/>
                  </a:cubicBezTo>
                  <a:cubicBezTo>
                    <a:pt x="2067" y="435"/>
                    <a:pt x="1915" y="1438"/>
                    <a:pt x="1976" y="2046"/>
                  </a:cubicBezTo>
                  <a:cubicBezTo>
                    <a:pt x="1976" y="2076"/>
                    <a:pt x="1999" y="2092"/>
                    <a:pt x="2026" y="2092"/>
                  </a:cubicBezTo>
                  <a:cubicBezTo>
                    <a:pt x="2052" y="2092"/>
                    <a:pt x="2083" y="2076"/>
                    <a:pt x="2098" y="2046"/>
                  </a:cubicBezTo>
                  <a:cubicBezTo>
                    <a:pt x="2159" y="1347"/>
                    <a:pt x="2159" y="131"/>
                    <a:pt x="1247" y="9"/>
                  </a:cubicBezTo>
                  <a:cubicBezTo>
                    <a:pt x="1209" y="4"/>
                    <a:pt x="1171" y="1"/>
                    <a:pt x="11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840;p61"/>
            <p:cNvSpPr/>
            <p:nvPr/>
          </p:nvSpPr>
          <p:spPr>
            <a:xfrm>
              <a:off x="6245701" y="1886967"/>
              <a:ext cx="332825" cy="407656"/>
            </a:xfrm>
            <a:custGeom>
              <a:avLst/>
              <a:gdLst/>
              <a:ahLst/>
              <a:cxnLst/>
              <a:rect l="l" t="t" r="r" b="b"/>
              <a:pathLst>
                <a:path w="6627" h="8117" extrusionOk="0">
                  <a:moveTo>
                    <a:pt x="1" y="1"/>
                  </a:moveTo>
                  <a:cubicBezTo>
                    <a:pt x="1794" y="3557"/>
                    <a:pt x="4134" y="6870"/>
                    <a:pt x="5745" y="8117"/>
                  </a:cubicBezTo>
                  <a:lnTo>
                    <a:pt x="6627" y="1217"/>
                  </a:lnTo>
                  <a:lnTo>
                    <a:pt x="6627" y="1217"/>
                  </a:lnTo>
                  <a:cubicBezTo>
                    <a:pt x="6081" y="1315"/>
                    <a:pt x="5543" y="1361"/>
                    <a:pt x="5013" y="1361"/>
                  </a:cubicBezTo>
                  <a:cubicBezTo>
                    <a:pt x="3243" y="1361"/>
                    <a:pt x="1568" y="843"/>
                    <a:pt x="1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841;p61"/>
            <p:cNvSpPr/>
            <p:nvPr/>
          </p:nvSpPr>
          <p:spPr>
            <a:xfrm>
              <a:off x="6076250" y="1204590"/>
              <a:ext cx="505339" cy="750776"/>
            </a:xfrm>
            <a:custGeom>
              <a:avLst/>
              <a:gdLst/>
              <a:ahLst/>
              <a:cxnLst/>
              <a:rect l="l" t="t" r="r" b="b"/>
              <a:pathLst>
                <a:path w="10062" h="14949" extrusionOk="0">
                  <a:moveTo>
                    <a:pt x="3548" y="0"/>
                  </a:moveTo>
                  <a:cubicBezTo>
                    <a:pt x="3541" y="0"/>
                    <a:pt x="3534" y="0"/>
                    <a:pt x="3527" y="1"/>
                  </a:cubicBezTo>
                  <a:cubicBezTo>
                    <a:pt x="2919" y="92"/>
                    <a:pt x="3405" y="2402"/>
                    <a:pt x="3405" y="2402"/>
                  </a:cubicBezTo>
                  <a:cubicBezTo>
                    <a:pt x="3405" y="2402"/>
                    <a:pt x="2862" y="86"/>
                    <a:pt x="2274" y="86"/>
                  </a:cubicBezTo>
                  <a:cubicBezTo>
                    <a:pt x="2256" y="86"/>
                    <a:pt x="2238" y="88"/>
                    <a:pt x="2220" y="92"/>
                  </a:cubicBezTo>
                  <a:cubicBezTo>
                    <a:pt x="1642" y="214"/>
                    <a:pt x="2068" y="2433"/>
                    <a:pt x="2159" y="2767"/>
                  </a:cubicBezTo>
                  <a:cubicBezTo>
                    <a:pt x="2070" y="2440"/>
                    <a:pt x="1661" y="545"/>
                    <a:pt x="1160" y="545"/>
                  </a:cubicBezTo>
                  <a:cubicBezTo>
                    <a:pt x="1149" y="545"/>
                    <a:pt x="1137" y="546"/>
                    <a:pt x="1125" y="548"/>
                  </a:cubicBezTo>
                  <a:cubicBezTo>
                    <a:pt x="578" y="609"/>
                    <a:pt x="1" y="4409"/>
                    <a:pt x="1612" y="9333"/>
                  </a:cubicBezTo>
                  <a:cubicBezTo>
                    <a:pt x="2068" y="10731"/>
                    <a:pt x="2676" y="12159"/>
                    <a:pt x="3375" y="13588"/>
                  </a:cubicBezTo>
                  <a:cubicBezTo>
                    <a:pt x="4942" y="14430"/>
                    <a:pt x="6635" y="14948"/>
                    <a:pt x="8400" y="14948"/>
                  </a:cubicBezTo>
                  <a:cubicBezTo>
                    <a:pt x="8927" y="14948"/>
                    <a:pt x="9462" y="14902"/>
                    <a:pt x="10001" y="14804"/>
                  </a:cubicBezTo>
                  <a:lnTo>
                    <a:pt x="10062" y="14257"/>
                  </a:lnTo>
                  <a:cubicBezTo>
                    <a:pt x="10062" y="14257"/>
                    <a:pt x="6201" y="9333"/>
                    <a:pt x="5442" y="7205"/>
                  </a:cubicBezTo>
                  <a:cubicBezTo>
                    <a:pt x="4712" y="5077"/>
                    <a:pt x="4712" y="4682"/>
                    <a:pt x="4712" y="4682"/>
                  </a:cubicBezTo>
                  <a:cubicBezTo>
                    <a:pt x="4712" y="4682"/>
                    <a:pt x="5928" y="2372"/>
                    <a:pt x="5229" y="1916"/>
                  </a:cubicBezTo>
                  <a:cubicBezTo>
                    <a:pt x="5118" y="1844"/>
                    <a:pt x="5023" y="1814"/>
                    <a:pt x="4941" y="1814"/>
                  </a:cubicBezTo>
                  <a:cubicBezTo>
                    <a:pt x="4503" y="1814"/>
                    <a:pt x="4439" y="2676"/>
                    <a:pt x="4439" y="2676"/>
                  </a:cubicBezTo>
                  <a:cubicBezTo>
                    <a:pt x="4439" y="2676"/>
                    <a:pt x="4171" y="0"/>
                    <a:pt x="3548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842;p61"/>
            <p:cNvSpPr/>
            <p:nvPr/>
          </p:nvSpPr>
          <p:spPr>
            <a:xfrm>
              <a:off x="6529660" y="2224363"/>
              <a:ext cx="906817" cy="830781"/>
            </a:xfrm>
            <a:custGeom>
              <a:avLst/>
              <a:gdLst/>
              <a:ahLst/>
              <a:cxnLst/>
              <a:rect l="l" t="t" r="r" b="b"/>
              <a:pathLst>
                <a:path w="18056" h="16542" extrusionOk="0">
                  <a:moveTo>
                    <a:pt x="61" y="0"/>
                  </a:moveTo>
                  <a:lnTo>
                    <a:pt x="61" y="0"/>
                  </a:lnTo>
                  <a:cubicBezTo>
                    <a:pt x="0" y="851"/>
                    <a:pt x="61" y="1520"/>
                    <a:pt x="243" y="1824"/>
                  </a:cubicBezTo>
                  <a:cubicBezTo>
                    <a:pt x="456" y="2158"/>
                    <a:pt x="730" y="2523"/>
                    <a:pt x="1034" y="2858"/>
                  </a:cubicBezTo>
                  <a:cubicBezTo>
                    <a:pt x="1794" y="3709"/>
                    <a:pt x="2645" y="4408"/>
                    <a:pt x="2645" y="4408"/>
                  </a:cubicBezTo>
                  <a:cubicBezTo>
                    <a:pt x="2645" y="4408"/>
                    <a:pt x="2493" y="5350"/>
                    <a:pt x="2250" y="6657"/>
                  </a:cubicBezTo>
                  <a:cubicBezTo>
                    <a:pt x="2067" y="7630"/>
                    <a:pt x="1885" y="8785"/>
                    <a:pt x="1672" y="9970"/>
                  </a:cubicBezTo>
                  <a:cubicBezTo>
                    <a:pt x="1490" y="11095"/>
                    <a:pt x="1277" y="12219"/>
                    <a:pt x="1125" y="13131"/>
                  </a:cubicBezTo>
                  <a:cubicBezTo>
                    <a:pt x="946" y="14327"/>
                    <a:pt x="796" y="15199"/>
                    <a:pt x="820" y="15199"/>
                  </a:cubicBezTo>
                  <a:cubicBezTo>
                    <a:pt x="820" y="15199"/>
                    <a:pt x="820" y="15199"/>
                    <a:pt x="821" y="15198"/>
                  </a:cubicBezTo>
                  <a:cubicBezTo>
                    <a:pt x="822" y="15198"/>
                    <a:pt x="825" y="15198"/>
                    <a:pt x="827" y="15198"/>
                  </a:cubicBezTo>
                  <a:cubicBezTo>
                    <a:pt x="1061" y="15198"/>
                    <a:pt x="6028" y="16445"/>
                    <a:pt x="9362" y="16536"/>
                  </a:cubicBezTo>
                  <a:cubicBezTo>
                    <a:pt x="9509" y="16540"/>
                    <a:pt x="9659" y="16542"/>
                    <a:pt x="9812" y="16542"/>
                  </a:cubicBezTo>
                  <a:cubicBezTo>
                    <a:pt x="13161" y="16542"/>
                    <a:pt x="17717" y="15600"/>
                    <a:pt x="17630" y="14408"/>
                  </a:cubicBezTo>
                  <a:cubicBezTo>
                    <a:pt x="17630" y="14195"/>
                    <a:pt x="18055" y="13891"/>
                    <a:pt x="18025" y="13405"/>
                  </a:cubicBezTo>
                  <a:cubicBezTo>
                    <a:pt x="17964" y="12615"/>
                    <a:pt x="17934" y="11946"/>
                    <a:pt x="17812" y="10760"/>
                  </a:cubicBezTo>
                  <a:cubicBezTo>
                    <a:pt x="17751" y="10396"/>
                    <a:pt x="17721" y="10001"/>
                    <a:pt x="17691" y="9605"/>
                  </a:cubicBezTo>
                  <a:cubicBezTo>
                    <a:pt x="11277" y="7599"/>
                    <a:pt x="5168" y="4134"/>
                    <a:pt x="61" y="0"/>
                  </a:cubicBezTo>
                  <a:close/>
                </a:path>
              </a:pathLst>
            </a:custGeom>
            <a:solidFill>
              <a:srgbClr val="009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843;p61"/>
            <p:cNvSpPr/>
            <p:nvPr/>
          </p:nvSpPr>
          <p:spPr>
            <a:xfrm>
              <a:off x="6532724" y="1909868"/>
              <a:ext cx="1051810" cy="796931"/>
            </a:xfrm>
            <a:custGeom>
              <a:avLst/>
              <a:gdLst/>
              <a:ahLst/>
              <a:cxnLst/>
              <a:rect l="l" t="t" r="r" b="b"/>
              <a:pathLst>
                <a:path w="20943" h="15868" extrusionOk="0">
                  <a:moveTo>
                    <a:pt x="1003" y="1"/>
                  </a:moveTo>
                  <a:cubicBezTo>
                    <a:pt x="1003" y="1"/>
                    <a:pt x="790" y="974"/>
                    <a:pt x="547" y="2281"/>
                  </a:cubicBezTo>
                  <a:cubicBezTo>
                    <a:pt x="365" y="3223"/>
                    <a:pt x="182" y="4317"/>
                    <a:pt x="91" y="5320"/>
                  </a:cubicBezTo>
                  <a:cubicBezTo>
                    <a:pt x="30" y="5654"/>
                    <a:pt x="0" y="5958"/>
                    <a:pt x="0" y="6262"/>
                  </a:cubicBezTo>
                  <a:cubicBezTo>
                    <a:pt x="5107" y="10396"/>
                    <a:pt x="11216" y="13861"/>
                    <a:pt x="17630" y="15867"/>
                  </a:cubicBezTo>
                  <a:cubicBezTo>
                    <a:pt x="17508" y="14925"/>
                    <a:pt x="17417" y="13952"/>
                    <a:pt x="17356" y="13253"/>
                  </a:cubicBezTo>
                  <a:cubicBezTo>
                    <a:pt x="17204" y="11977"/>
                    <a:pt x="16961" y="10852"/>
                    <a:pt x="16961" y="10852"/>
                  </a:cubicBezTo>
                  <a:cubicBezTo>
                    <a:pt x="19332" y="10427"/>
                    <a:pt x="20943" y="8329"/>
                    <a:pt x="20943" y="8329"/>
                  </a:cubicBezTo>
                  <a:cubicBezTo>
                    <a:pt x="20791" y="8025"/>
                    <a:pt x="20608" y="7691"/>
                    <a:pt x="20426" y="7387"/>
                  </a:cubicBezTo>
                  <a:cubicBezTo>
                    <a:pt x="19940" y="6566"/>
                    <a:pt x="19393" y="5715"/>
                    <a:pt x="18785" y="4955"/>
                  </a:cubicBezTo>
                  <a:cubicBezTo>
                    <a:pt x="18359" y="4408"/>
                    <a:pt x="17934" y="3922"/>
                    <a:pt x="17508" y="3496"/>
                  </a:cubicBezTo>
                  <a:cubicBezTo>
                    <a:pt x="17174" y="3162"/>
                    <a:pt x="16839" y="2858"/>
                    <a:pt x="16505" y="2645"/>
                  </a:cubicBezTo>
                  <a:cubicBezTo>
                    <a:pt x="15259" y="1791"/>
                    <a:pt x="14149" y="1614"/>
                    <a:pt x="13443" y="1614"/>
                  </a:cubicBezTo>
                  <a:cubicBezTo>
                    <a:pt x="12943" y="1614"/>
                    <a:pt x="12645" y="1703"/>
                    <a:pt x="12645" y="1703"/>
                  </a:cubicBezTo>
                  <a:cubicBezTo>
                    <a:pt x="11806" y="2433"/>
                    <a:pt x="10840" y="2651"/>
                    <a:pt x="9984" y="2651"/>
                  </a:cubicBezTo>
                  <a:cubicBezTo>
                    <a:pt x="8699" y="2651"/>
                    <a:pt x="7660" y="2159"/>
                    <a:pt x="7660" y="2159"/>
                  </a:cubicBezTo>
                  <a:lnTo>
                    <a:pt x="5471" y="1855"/>
                  </a:lnTo>
                  <a:cubicBezTo>
                    <a:pt x="4955" y="1429"/>
                    <a:pt x="1003" y="1"/>
                    <a:pt x="1003" y="1"/>
                  </a:cubicBezTo>
                  <a:close/>
                </a:path>
              </a:pathLst>
            </a:custGeom>
            <a:solidFill>
              <a:srgbClr val="4FC1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844;p61"/>
            <p:cNvSpPr/>
            <p:nvPr/>
          </p:nvSpPr>
          <p:spPr>
            <a:xfrm>
              <a:off x="6787655" y="2222806"/>
              <a:ext cx="482437" cy="461645"/>
            </a:xfrm>
            <a:custGeom>
              <a:avLst/>
              <a:gdLst/>
              <a:ahLst/>
              <a:cxnLst/>
              <a:rect l="l" t="t" r="r" b="b"/>
              <a:pathLst>
                <a:path w="9606" h="9192" extrusionOk="0">
                  <a:moveTo>
                    <a:pt x="4256" y="1"/>
                  </a:moveTo>
                  <a:cubicBezTo>
                    <a:pt x="3465" y="1"/>
                    <a:pt x="3070" y="3071"/>
                    <a:pt x="3070" y="3071"/>
                  </a:cubicBezTo>
                  <a:cubicBezTo>
                    <a:pt x="3070" y="3071"/>
                    <a:pt x="274" y="3588"/>
                    <a:pt x="152" y="4287"/>
                  </a:cubicBezTo>
                  <a:cubicBezTo>
                    <a:pt x="0" y="5016"/>
                    <a:pt x="2797" y="5898"/>
                    <a:pt x="2797" y="5898"/>
                  </a:cubicBezTo>
                  <a:cubicBezTo>
                    <a:pt x="2797" y="5898"/>
                    <a:pt x="1976" y="9059"/>
                    <a:pt x="2462" y="9180"/>
                  </a:cubicBezTo>
                  <a:cubicBezTo>
                    <a:pt x="2495" y="9188"/>
                    <a:pt x="2530" y="9191"/>
                    <a:pt x="2567" y="9191"/>
                  </a:cubicBezTo>
                  <a:cubicBezTo>
                    <a:pt x="3454" y="9191"/>
                    <a:pt x="5471" y="7174"/>
                    <a:pt x="5471" y="7174"/>
                  </a:cubicBezTo>
                  <a:cubicBezTo>
                    <a:pt x="5471" y="7174"/>
                    <a:pt x="7686" y="8362"/>
                    <a:pt x="8613" y="8362"/>
                  </a:cubicBezTo>
                  <a:cubicBezTo>
                    <a:pt x="8755" y="8362"/>
                    <a:pt x="8868" y="8333"/>
                    <a:pt x="8936" y="8269"/>
                  </a:cubicBezTo>
                  <a:cubicBezTo>
                    <a:pt x="9453" y="7813"/>
                    <a:pt x="7569" y="5107"/>
                    <a:pt x="7569" y="5107"/>
                  </a:cubicBezTo>
                  <a:cubicBezTo>
                    <a:pt x="7569" y="5107"/>
                    <a:pt x="9605" y="3709"/>
                    <a:pt x="9423" y="2980"/>
                  </a:cubicBezTo>
                  <a:cubicBezTo>
                    <a:pt x="9240" y="2281"/>
                    <a:pt x="6201" y="2220"/>
                    <a:pt x="6201" y="2220"/>
                  </a:cubicBezTo>
                  <a:cubicBezTo>
                    <a:pt x="6201" y="2220"/>
                    <a:pt x="5015" y="31"/>
                    <a:pt x="4256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845;p61"/>
            <p:cNvSpPr/>
            <p:nvPr/>
          </p:nvSpPr>
          <p:spPr>
            <a:xfrm>
              <a:off x="6653309" y="3329565"/>
              <a:ext cx="355726" cy="322177"/>
            </a:xfrm>
            <a:custGeom>
              <a:avLst/>
              <a:gdLst/>
              <a:ahLst/>
              <a:cxnLst/>
              <a:rect l="l" t="t" r="r" b="b"/>
              <a:pathLst>
                <a:path w="7083" h="6415" extrusionOk="0">
                  <a:moveTo>
                    <a:pt x="6292" y="1"/>
                  </a:moveTo>
                  <a:lnTo>
                    <a:pt x="0" y="2159"/>
                  </a:lnTo>
                  <a:lnTo>
                    <a:pt x="2158" y="6414"/>
                  </a:lnTo>
                  <a:cubicBezTo>
                    <a:pt x="3557" y="4894"/>
                    <a:pt x="5228" y="3618"/>
                    <a:pt x="7083" y="2554"/>
                  </a:cubicBezTo>
                  <a:lnTo>
                    <a:pt x="6292" y="1"/>
                  </a:ln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846;p61"/>
            <p:cNvSpPr/>
            <p:nvPr/>
          </p:nvSpPr>
          <p:spPr>
            <a:xfrm>
              <a:off x="6763196" y="3457834"/>
              <a:ext cx="369487" cy="471740"/>
            </a:xfrm>
            <a:custGeom>
              <a:avLst/>
              <a:gdLst/>
              <a:ahLst/>
              <a:cxnLst/>
              <a:rect l="l" t="t" r="r" b="b"/>
              <a:pathLst>
                <a:path w="7357" h="9393" extrusionOk="0">
                  <a:moveTo>
                    <a:pt x="4895" y="0"/>
                  </a:moveTo>
                  <a:cubicBezTo>
                    <a:pt x="3040" y="1064"/>
                    <a:pt x="1369" y="2340"/>
                    <a:pt x="1" y="3860"/>
                  </a:cubicBezTo>
                  <a:lnTo>
                    <a:pt x="2797" y="9392"/>
                  </a:lnTo>
                  <a:lnTo>
                    <a:pt x="7357" y="7903"/>
                  </a:lnTo>
                  <a:lnTo>
                    <a:pt x="4895" y="0"/>
                  </a:ln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847;p61"/>
            <p:cNvSpPr/>
            <p:nvPr/>
          </p:nvSpPr>
          <p:spPr>
            <a:xfrm>
              <a:off x="6818492" y="3830085"/>
              <a:ext cx="326044" cy="392188"/>
            </a:xfrm>
            <a:custGeom>
              <a:avLst/>
              <a:gdLst/>
              <a:ahLst/>
              <a:cxnLst/>
              <a:rect l="l" t="t" r="r" b="b"/>
              <a:pathLst>
                <a:path w="6492" h="7809" extrusionOk="0">
                  <a:moveTo>
                    <a:pt x="6127" y="1"/>
                  </a:moveTo>
                  <a:cubicBezTo>
                    <a:pt x="6048" y="1"/>
                    <a:pt x="6492" y="1950"/>
                    <a:pt x="1757" y="2193"/>
                  </a:cubicBezTo>
                  <a:cubicBezTo>
                    <a:pt x="1757" y="2193"/>
                    <a:pt x="1" y="7808"/>
                    <a:pt x="2340" y="7808"/>
                  </a:cubicBezTo>
                  <a:cubicBezTo>
                    <a:pt x="2500" y="7808"/>
                    <a:pt x="2680" y="7782"/>
                    <a:pt x="2882" y="7725"/>
                  </a:cubicBezTo>
                  <a:cubicBezTo>
                    <a:pt x="6408" y="6692"/>
                    <a:pt x="6377" y="430"/>
                    <a:pt x="6377" y="430"/>
                  </a:cubicBezTo>
                  <a:cubicBezTo>
                    <a:pt x="6200" y="124"/>
                    <a:pt x="6147" y="1"/>
                    <a:pt x="612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848;p61"/>
            <p:cNvSpPr/>
            <p:nvPr/>
          </p:nvSpPr>
          <p:spPr>
            <a:xfrm>
              <a:off x="6867007" y="3844047"/>
              <a:ext cx="264170" cy="262613"/>
            </a:xfrm>
            <a:custGeom>
              <a:avLst/>
              <a:gdLst/>
              <a:ahLst/>
              <a:cxnLst/>
              <a:rect l="l" t="t" r="r" b="b"/>
              <a:pathLst>
                <a:path w="5260" h="5229" extrusionOk="0">
                  <a:moveTo>
                    <a:pt x="5198" y="0"/>
                  </a:moveTo>
                  <a:lnTo>
                    <a:pt x="5198" y="0"/>
                  </a:lnTo>
                  <a:cubicBezTo>
                    <a:pt x="3739" y="851"/>
                    <a:pt x="669" y="1550"/>
                    <a:pt x="669" y="1550"/>
                  </a:cubicBezTo>
                  <a:cubicBezTo>
                    <a:pt x="669" y="1550"/>
                    <a:pt x="1" y="3617"/>
                    <a:pt x="31" y="5228"/>
                  </a:cubicBezTo>
                  <a:cubicBezTo>
                    <a:pt x="1399" y="4316"/>
                    <a:pt x="2980" y="3921"/>
                    <a:pt x="4621" y="3860"/>
                  </a:cubicBezTo>
                  <a:cubicBezTo>
                    <a:pt x="5259" y="1976"/>
                    <a:pt x="5198" y="0"/>
                    <a:pt x="519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849;p61"/>
            <p:cNvSpPr/>
            <p:nvPr/>
          </p:nvSpPr>
          <p:spPr>
            <a:xfrm>
              <a:off x="6844105" y="3806731"/>
              <a:ext cx="227056" cy="146298"/>
            </a:xfrm>
            <a:custGeom>
              <a:avLst/>
              <a:gdLst/>
              <a:ahLst/>
              <a:cxnLst/>
              <a:rect l="l" t="t" r="r" b="b"/>
              <a:pathLst>
                <a:path w="4521" h="2913" extrusionOk="0">
                  <a:moveTo>
                    <a:pt x="1370" y="368"/>
                  </a:moveTo>
                  <a:cubicBezTo>
                    <a:pt x="1707" y="368"/>
                    <a:pt x="2202" y="1382"/>
                    <a:pt x="2250" y="1503"/>
                  </a:cubicBezTo>
                  <a:cubicBezTo>
                    <a:pt x="2327" y="1718"/>
                    <a:pt x="2388" y="1933"/>
                    <a:pt x="2446" y="2148"/>
                  </a:cubicBezTo>
                  <a:lnTo>
                    <a:pt x="2446" y="2148"/>
                  </a:lnTo>
                  <a:cubicBezTo>
                    <a:pt x="2448" y="2162"/>
                    <a:pt x="2451" y="2175"/>
                    <a:pt x="2454" y="2188"/>
                  </a:cubicBezTo>
                  <a:lnTo>
                    <a:pt x="2454" y="2188"/>
                  </a:lnTo>
                  <a:cubicBezTo>
                    <a:pt x="2285" y="2054"/>
                    <a:pt x="2115" y="1915"/>
                    <a:pt x="1946" y="1777"/>
                  </a:cubicBezTo>
                  <a:cubicBezTo>
                    <a:pt x="1703" y="1533"/>
                    <a:pt x="1004" y="986"/>
                    <a:pt x="1156" y="591"/>
                  </a:cubicBezTo>
                  <a:cubicBezTo>
                    <a:pt x="1211" y="432"/>
                    <a:pt x="1286" y="368"/>
                    <a:pt x="1370" y="368"/>
                  </a:cubicBezTo>
                  <a:close/>
                  <a:moveTo>
                    <a:pt x="3160" y="456"/>
                  </a:moveTo>
                  <a:cubicBezTo>
                    <a:pt x="3303" y="456"/>
                    <a:pt x="3431" y="554"/>
                    <a:pt x="3466" y="713"/>
                  </a:cubicBezTo>
                  <a:cubicBezTo>
                    <a:pt x="3567" y="1266"/>
                    <a:pt x="3250" y="1862"/>
                    <a:pt x="2914" y="2378"/>
                  </a:cubicBezTo>
                  <a:lnTo>
                    <a:pt x="2914" y="2378"/>
                  </a:lnTo>
                  <a:cubicBezTo>
                    <a:pt x="2831" y="2035"/>
                    <a:pt x="2743" y="1678"/>
                    <a:pt x="2767" y="1321"/>
                  </a:cubicBezTo>
                  <a:cubicBezTo>
                    <a:pt x="2767" y="1108"/>
                    <a:pt x="2736" y="834"/>
                    <a:pt x="2858" y="622"/>
                  </a:cubicBezTo>
                  <a:cubicBezTo>
                    <a:pt x="2947" y="507"/>
                    <a:pt x="3058" y="456"/>
                    <a:pt x="3160" y="456"/>
                  </a:cubicBezTo>
                  <a:close/>
                  <a:moveTo>
                    <a:pt x="1479" y="0"/>
                  </a:moveTo>
                  <a:cubicBezTo>
                    <a:pt x="1322" y="0"/>
                    <a:pt x="1154" y="68"/>
                    <a:pt x="973" y="226"/>
                  </a:cubicBezTo>
                  <a:cubicBezTo>
                    <a:pt x="1" y="1047"/>
                    <a:pt x="2068" y="2445"/>
                    <a:pt x="2615" y="2871"/>
                  </a:cubicBezTo>
                  <a:cubicBezTo>
                    <a:pt x="2655" y="2900"/>
                    <a:pt x="2702" y="2912"/>
                    <a:pt x="2748" y="2912"/>
                  </a:cubicBezTo>
                  <a:cubicBezTo>
                    <a:pt x="2920" y="2912"/>
                    <a:pt x="3096" y="2741"/>
                    <a:pt x="3005" y="2616"/>
                  </a:cubicBezTo>
                  <a:lnTo>
                    <a:pt x="3005" y="2616"/>
                  </a:lnTo>
                  <a:cubicBezTo>
                    <a:pt x="3607" y="1911"/>
                    <a:pt x="4520" y="438"/>
                    <a:pt x="3344" y="74"/>
                  </a:cubicBezTo>
                  <a:cubicBezTo>
                    <a:pt x="3297" y="60"/>
                    <a:pt x="3250" y="53"/>
                    <a:pt x="3203" y="53"/>
                  </a:cubicBezTo>
                  <a:cubicBezTo>
                    <a:pt x="2865" y="53"/>
                    <a:pt x="2573" y="411"/>
                    <a:pt x="2493" y="652"/>
                  </a:cubicBezTo>
                  <a:cubicBezTo>
                    <a:pt x="2463" y="744"/>
                    <a:pt x="2438" y="836"/>
                    <a:pt x="2419" y="928"/>
                  </a:cubicBezTo>
                  <a:lnTo>
                    <a:pt x="2419" y="928"/>
                  </a:lnTo>
                  <a:cubicBezTo>
                    <a:pt x="2180" y="419"/>
                    <a:pt x="1866" y="0"/>
                    <a:pt x="147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850;p61"/>
            <p:cNvSpPr/>
            <p:nvPr/>
          </p:nvSpPr>
          <p:spPr>
            <a:xfrm>
              <a:off x="6868564" y="4037906"/>
              <a:ext cx="230521" cy="165734"/>
            </a:xfrm>
            <a:custGeom>
              <a:avLst/>
              <a:gdLst/>
              <a:ahLst/>
              <a:cxnLst/>
              <a:rect l="l" t="t" r="r" b="b"/>
              <a:pathLst>
                <a:path w="4590" h="3300" extrusionOk="0">
                  <a:moveTo>
                    <a:pt x="4590" y="0"/>
                  </a:moveTo>
                  <a:lnTo>
                    <a:pt x="4590" y="0"/>
                  </a:lnTo>
                  <a:cubicBezTo>
                    <a:pt x="2949" y="61"/>
                    <a:pt x="1368" y="456"/>
                    <a:pt x="0" y="1399"/>
                  </a:cubicBezTo>
                  <a:cubicBezTo>
                    <a:pt x="26" y="2438"/>
                    <a:pt x="319" y="3300"/>
                    <a:pt x="1239" y="3300"/>
                  </a:cubicBezTo>
                  <a:cubicBezTo>
                    <a:pt x="1395" y="3300"/>
                    <a:pt x="1569" y="3275"/>
                    <a:pt x="1763" y="3222"/>
                  </a:cubicBezTo>
                  <a:cubicBezTo>
                    <a:pt x="3283" y="2766"/>
                    <a:pt x="4134" y="1429"/>
                    <a:pt x="4590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851;p61"/>
            <p:cNvSpPr/>
            <p:nvPr/>
          </p:nvSpPr>
          <p:spPr>
            <a:xfrm>
              <a:off x="6901058" y="3926412"/>
              <a:ext cx="191950" cy="64536"/>
            </a:xfrm>
            <a:custGeom>
              <a:avLst/>
              <a:gdLst/>
              <a:ahLst/>
              <a:cxnLst/>
              <a:rect l="l" t="t" r="r" b="b"/>
              <a:pathLst>
                <a:path w="3822" h="1285" extrusionOk="0">
                  <a:moveTo>
                    <a:pt x="3647" y="0"/>
                  </a:moveTo>
                  <a:cubicBezTo>
                    <a:pt x="2372" y="0"/>
                    <a:pt x="1183" y="682"/>
                    <a:pt x="52" y="1217"/>
                  </a:cubicBezTo>
                  <a:cubicBezTo>
                    <a:pt x="0" y="1217"/>
                    <a:pt x="15" y="1284"/>
                    <a:pt x="59" y="1284"/>
                  </a:cubicBezTo>
                  <a:cubicBezTo>
                    <a:pt x="66" y="1284"/>
                    <a:pt x="74" y="1282"/>
                    <a:pt x="83" y="1278"/>
                  </a:cubicBezTo>
                  <a:cubicBezTo>
                    <a:pt x="1298" y="792"/>
                    <a:pt x="2393" y="214"/>
                    <a:pt x="3730" y="123"/>
                  </a:cubicBezTo>
                  <a:cubicBezTo>
                    <a:pt x="3791" y="123"/>
                    <a:pt x="3821" y="1"/>
                    <a:pt x="3730" y="1"/>
                  </a:cubicBezTo>
                  <a:cubicBezTo>
                    <a:pt x="3703" y="1"/>
                    <a:pt x="3675" y="0"/>
                    <a:pt x="3647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852;p61"/>
            <p:cNvSpPr/>
            <p:nvPr/>
          </p:nvSpPr>
          <p:spPr>
            <a:xfrm>
              <a:off x="6896437" y="3973621"/>
              <a:ext cx="192001" cy="64636"/>
            </a:xfrm>
            <a:custGeom>
              <a:avLst/>
              <a:gdLst/>
              <a:ahLst/>
              <a:cxnLst/>
              <a:rect l="l" t="t" r="r" b="b"/>
              <a:pathLst>
                <a:path w="3823" h="1287" extrusionOk="0">
                  <a:moveTo>
                    <a:pt x="3571" y="0"/>
                  </a:moveTo>
                  <a:cubicBezTo>
                    <a:pt x="2324" y="0"/>
                    <a:pt x="1161" y="664"/>
                    <a:pt x="53" y="1189"/>
                  </a:cubicBezTo>
                  <a:cubicBezTo>
                    <a:pt x="1" y="1215"/>
                    <a:pt x="16" y="1286"/>
                    <a:pt x="60" y="1286"/>
                  </a:cubicBezTo>
                  <a:cubicBezTo>
                    <a:pt x="67" y="1286"/>
                    <a:pt x="75" y="1285"/>
                    <a:pt x="83" y="1280"/>
                  </a:cubicBezTo>
                  <a:cubicBezTo>
                    <a:pt x="1299" y="764"/>
                    <a:pt x="2394" y="186"/>
                    <a:pt x="3731" y="125"/>
                  </a:cubicBezTo>
                  <a:cubicBezTo>
                    <a:pt x="3792" y="125"/>
                    <a:pt x="3822" y="4"/>
                    <a:pt x="3731" y="4"/>
                  </a:cubicBezTo>
                  <a:cubicBezTo>
                    <a:pt x="3677" y="1"/>
                    <a:pt x="3624" y="0"/>
                    <a:pt x="357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853;p61"/>
            <p:cNvSpPr/>
            <p:nvPr/>
          </p:nvSpPr>
          <p:spPr>
            <a:xfrm>
              <a:off x="6961677" y="3430312"/>
              <a:ext cx="332825" cy="238205"/>
            </a:xfrm>
            <a:custGeom>
              <a:avLst/>
              <a:gdLst/>
              <a:ahLst/>
              <a:cxnLst/>
              <a:rect l="l" t="t" r="r" b="b"/>
              <a:pathLst>
                <a:path w="6627" h="4743" extrusionOk="0">
                  <a:moveTo>
                    <a:pt x="0" y="1"/>
                  </a:moveTo>
                  <a:lnTo>
                    <a:pt x="669" y="4743"/>
                  </a:lnTo>
                  <a:cubicBezTo>
                    <a:pt x="2462" y="3770"/>
                    <a:pt x="4468" y="3071"/>
                    <a:pt x="6566" y="2676"/>
                  </a:cubicBezTo>
                  <a:lnTo>
                    <a:pt x="6627" y="1"/>
                  </a:ln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854;p61"/>
            <p:cNvSpPr/>
            <p:nvPr/>
          </p:nvSpPr>
          <p:spPr>
            <a:xfrm>
              <a:off x="6995225" y="3564657"/>
              <a:ext cx="296212" cy="415290"/>
            </a:xfrm>
            <a:custGeom>
              <a:avLst/>
              <a:gdLst/>
              <a:ahLst/>
              <a:cxnLst/>
              <a:rect l="l" t="t" r="r" b="b"/>
              <a:pathLst>
                <a:path w="5898" h="8269" extrusionOk="0">
                  <a:moveTo>
                    <a:pt x="5898" y="1"/>
                  </a:moveTo>
                  <a:cubicBezTo>
                    <a:pt x="3800" y="426"/>
                    <a:pt x="1794" y="1095"/>
                    <a:pt x="1" y="2098"/>
                  </a:cubicBezTo>
                  <a:lnTo>
                    <a:pt x="882" y="8208"/>
                  </a:lnTo>
                  <a:lnTo>
                    <a:pt x="5655" y="8268"/>
                  </a:lnTo>
                  <a:lnTo>
                    <a:pt x="5898" y="1"/>
                  </a:ln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855;p61"/>
            <p:cNvSpPr/>
            <p:nvPr/>
          </p:nvSpPr>
          <p:spPr>
            <a:xfrm>
              <a:off x="6839535" y="3955139"/>
              <a:ext cx="447332" cy="313589"/>
            </a:xfrm>
            <a:custGeom>
              <a:avLst/>
              <a:gdLst/>
              <a:ahLst/>
              <a:cxnLst/>
              <a:rect l="l" t="t" r="r" b="b"/>
              <a:pathLst>
                <a:path w="8907" h="6244" extrusionOk="0">
                  <a:moveTo>
                    <a:pt x="8798" y="1"/>
                  </a:moveTo>
                  <a:cubicBezTo>
                    <a:pt x="8735" y="1"/>
                    <a:pt x="8589" y="1093"/>
                    <a:pt x="6613" y="1093"/>
                  </a:cubicBezTo>
                  <a:cubicBezTo>
                    <a:pt x="5952" y="1093"/>
                    <a:pt x="5087" y="971"/>
                    <a:pt x="3952" y="645"/>
                  </a:cubicBezTo>
                  <a:cubicBezTo>
                    <a:pt x="3952" y="645"/>
                    <a:pt x="1" y="6086"/>
                    <a:pt x="3253" y="6238"/>
                  </a:cubicBezTo>
                  <a:cubicBezTo>
                    <a:pt x="3317" y="6242"/>
                    <a:pt x="3380" y="6244"/>
                    <a:pt x="3443" y="6244"/>
                  </a:cubicBezTo>
                  <a:cubicBezTo>
                    <a:pt x="6970" y="6244"/>
                    <a:pt x="8907" y="493"/>
                    <a:pt x="8907" y="493"/>
                  </a:cubicBezTo>
                  <a:cubicBezTo>
                    <a:pt x="8831" y="134"/>
                    <a:pt x="8819" y="1"/>
                    <a:pt x="879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856;p61"/>
            <p:cNvSpPr/>
            <p:nvPr/>
          </p:nvSpPr>
          <p:spPr>
            <a:xfrm>
              <a:off x="6949472" y="3967695"/>
              <a:ext cx="329761" cy="175578"/>
            </a:xfrm>
            <a:custGeom>
              <a:avLst/>
              <a:gdLst/>
              <a:ahLst/>
              <a:cxnLst/>
              <a:rect l="l" t="t" r="r" b="b"/>
              <a:pathLst>
                <a:path w="6566" h="3496" extrusionOk="0">
                  <a:moveTo>
                    <a:pt x="1763" y="0"/>
                  </a:moveTo>
                  <a:cubicBezTo>
                    <a:pt x="1763" y="0"/>
                    <a:pt x="486" y="1763"/>
                    <a:pt x="0" y="3313"/>
                  </a:cubicBezTo>
                  <a:cubicBezTo>
                    <a:pt x="661" y="3135"/>
                    <a:pt x="1332" y="3053"/>
                    <a:pt x="2003" y="3053"/>
                  </a:cubicBezTo>
                  <a:cubicBezTo>
                    <a:pt x="2937" y="3053"/>
                    <a:pt x="3870" y="3213"/>
                    <a:pt x="4772" y="3496"/>
                  </a:cubicBezTo>
                  <a:cubicBezTo>
                    <a:pt x="5958" y="1885"/>
                    <a:pt x="6566" y="0"/>
                    <a:pt x="6566" y="0"/>
                  </a:cubicBezTo>
                  <a:lnTo>
                    <a:pt x="6566" y="0"/>
                  </a:lnTo>
                  <a:cubicBezTo>
                    <a:pt x="6018" y="122"/>
                    <a:pt x="5302" y="162"/>
                    <a:pt x="4591" y="162"/>
                  </a:cubicBezTo>
                  <a:cubicBezTo>
                    <a:pt x="3168" y="162"/>
                    <a:pt x="1763" y="0"/>
                    <a:pt x="1763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857;p61"/>
            <p:cNvSpPr/>
            <p:nvPr/>
          </p:nvSpPr>
          <p:spPr>
            <a:xfrm>
              <a:off x="7005923" y="3864437"/>
              <a:ext cx="224896" cy="161465"/>
            </a:xfrm>
            <a:custGeom>
              <a:avLst/>
              <a:gdLst/>
              <a:ahLst/>
              <a:cxnLst/>
              <a:rect l="l" t="t" r="r" b="b"/>
              <a:pathLst>
                <a:path w="4478" h="3215" extrusionOk="0">
                  <a:moveTo>
                    <a:pt x="1455" y="323"/>
                  </a:moveTo>
                  <a:cubicBezTo>
                    <a:pt x="1827" y="323"/>
                    <a:pt x="1976" y="1564"/>
                    <a:pt x="1976" y="1691"/>
                  </a:cubicBezTo>
                  <a:cubicBezTo>
                    <a:pt x="1976" y="1934"/>
                    <a:pt x="1968" y="2169"/>
                    <a:pt x="1955" y="2399"/>
                  </a:cubicBezTo>
                  <a:lnTo>
                    <a:pt x="1955" y="2399"/>
                  </a:lnTo>
                  <a:cubicBezTo>
                    <a:pt x="1836" y="2214"/>
                    <a:pt x="1720" y="2028"/>
                    <a:pt x="1612" y="1843"/>
                  </a:cubicBezTo>
                  <a:cubicBezTo>
                    <a:pt x="1460" y="1539"/>
                    <a:pt x="973" y="810"/>
                    <a:pt x="1217" y="476"/>
                  </a:cubicBezTo>
                  <a:cubicBezTo>
                    <a:pt x="1304" y="368"/>
                    <a:pt x="1384" y="323"/>
                    <a:pt x="1455" y="323"/>
                  </a:cubicBezTo>
                  <a:close/>
                  <a:moveTo>
                    <a:pt x="3072" y="991"/>
                  </a:moveTo>
                  <a:cubicBezTo>
                    <a:pt x="3254" y="991"/>
                    <a:pt x="3396" y="1144"/>
                    <a:pt x="3375" y="1357"/>
                  </a:cubicBezTo>
                  <a:cubicBezTo>
                    <a:pt x="3299" y="1910"/>
                    <a:pt x="2809" y="2359"/>
                    <a:pt x="2332" y="2738"/>
                  </a:cubicBezTo>
                  <a:lnTo>
                    <a:pt x="2332" y="2738"/>
                  </a:lnTo>
                  <a:cubicBezTo>
                    <a:pt x="2338" y="2653"/>
                    <a:pt x="2344" y="2557"/>
                    <a:pt x="2349" y="2453"/>
                  </a:cubicBezTo>
                  <a:lnTo>
                    <a:pt x="2349" y="2453"/>
                  </a:lnTo>
                  <a:cubicBezTo>
                    <a:pt x="2374" y="2193"/>
                    <a:pt x="2418" y="1937"/>
                    <a:pt x="2524" y="1691"/>
                  </a:cubicBezTo>
                  <a:cubicBezTo>
                    <a:pt x="2584" y="1509"/>
                    <a:pt x="2645" y="1205"/>
                    <a:pt x="2828" y="1083"/>
                  </a:cubicBezTo>
                  <a:cubicBezTo>
                    <a:pt x="2910" y="1020"/>
                    <a:pt x="2995" y="991"/>
                    <a:pt x="3072" y="991"/>
                  </a:cubicBezTo>
                  <a:close/>
                  <a:moveTo>
                    <a:pt x="1546" y="0"/>
                  </a:moveTo>
                  <a:cubicBezTo>
                    <a:pt x="1440" y="0"/>
                    <a:pt x="1321" y="26"/>
                    <a:pt x="1186" y="80"/>
                  </a:cubicBezTo>
                  <a:cubicBezTo>
                    <a:pt x="1" y="536"/>
                    <a:pt x="1490" y="2542"/>
                    <a:pt x="1885" y="3120"/>
                  </a:cubicBezTo>
                  <a:cubicBezTo>
                    <a:pt x="1933" y="3187"/>
                    <a:pt x="2008" y="3215"/>
                    <a:pt x="2084" y="3215"/>
                  </a:cubicBezTo>
                  <a:cubicBezTo>
                    <a:pt x="2227" y="3215"/>
                    <a:pt x="2372" y="3115"/>
                    <a:pt x="2338" y="2993"/>
                  </a:cubicBezTo>
                  <a:lnTo>
                    <a:pt x="2338" y="2993"/>
                  </a:lnTo>
                  <a:cubicBezTo>
                    <a:pt x="3124" y="2540"/>
                    <a:pt x="4478" y="1419"/>
                    <a:pt x="3466" y="688"/>
                  </a:cubicBezTo>
                  <a:cubicBezTo>
                    <a:pt x="3384" y="631"/>
                    <a:pt x="3286" y="607"/>
                    <a:pt x="3184" y="607"/>
                  </a:cubicBezTo>
                  <a:cubicBezTo>
                    <a:pt x="2907" y="607"/>
                    <a:pt x="2596" y="784"/>
                    <a:pt x="2463" y="962"/>
                  </a:cubicBezTo>
                  <a:cubicBezTo>
                    <a:pt x="2412" y="1034"/>
                    <a:pt x="2366" y="1108"/>
                    <a:pt x="2325" y="1184"/>
                  </a:cubicBezTo>
                  <a:lnTo>
                    <a:pt x="2325" y="1184"/>
                  </a:lnTo>
                  <a:cubicBezTo>
                    <a:pt x="2249" y="549"/>
                    <a:pt x="2042" y="0"/>
                    <a:pt x="154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858;p61"/>
            <p:cNvSpPr/>
            <p:nvPr/>
          </p:nvSpPr>
          <p:spPr>
            <a:xfrm>
              <a:off x="6929584" y="4121025"/>
              <a:ext cx="259600" cy="129222"/>
            </a:xfrm>
            <a:custGeom>
              <a:avLst/>
              <a:gdLst/>
              <a:ahLst/>
              <a:cxnLst/>
              <a:rect l="l" t="t" r="r" b="b"/>
              <a:pathLst>
                <a:path w="5169" h="2573" extrusionOk="0">
                  <a:moveTo>
                    <a:pt x="2399" y="0"/>
                  </a:moveTo>
                  <a:cubicBezTo>
                    <a:pt x="1728" y="0"/>
                    <a:pt x="1057" y="82"/>
                    <a:pt x="396" y="260"/>
                  </a:cubicBezTo>
                  <a:cubicBezTo>
                    <a:pt x="1" y="1446"/>
                    <a:pt x="62" y="2479"/>
                    <a:pt x="1460" y="2570"/>
                  </a:cubicBezTo>
                  <a:cubicBezTo>
                    <a:pt x="1506" y="2572"/>
                    <a:pt x="1551" y="2573"/>
                    <a:pt x="1596" y="2573"/>
                  </a:cubicBezTo>
                  <a:cubicBezTo>
                    <a:pt x="3112" y="2573"/>
                    <a:pt x="4312" y="1594"/>
                    <a:pt x="5168" y="443"/>
                  </a:cubicBezTo>
                  <a:cubicBezTo>
                    <a:pt x="4266" y="160"/>
                    <a:pt x="3333" y="0"/>
                    <a:pt x="239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859;p61"/>
            <p:cNvSpPr/>
            <p:nvPr/>
          </p:nvSpPr>
          <p:spPr>
            <a:xfrm>
              <a:off x="7016670" y="4020680"/>
              <a:ext cx="202547" cy="19034"/>
            </a:xfrm>
            <a:custGeom>
              <a:avLst/>
              <a:gdLst/>
              <a:ahLst/>
              <a:cxnLst/>
              <a:rect l="l" t="t" r="r" b="b"/>
              <a:pathLst>
                <a:path w="4033" h="379" extrusionOk="0">
                  <a:moveTo>
                    <a:pt x="2380" y="1"/>
                  </a:moveTo>
                  <a:cubicBezTo>
                    <a:pt x="1606" y="1"/>
                    <a:pt x="812" y="132"/>
                    <a:pt x="60" y="222"/>
                  </a:cubicBezTo>
                  <a:cubicBezTo>
                    <a:pt x="8" y="222"/>
                    <a:pt x="1" y="289"/>
                    <a:pt x="57" y="289"/>
                  </a:cubicBezTo>
                  <a:cubicBezTo>
                    <a:pt x="67" y="289"/>
                    <a:pt x="78" y="287"/>
                    <a:pt x="91" y="283"/>
                  </a:cubicBezTo>
                  <a:cubicBezTo>
                    <a:pt x="828" y="248"/>
                    <a:pt x="1537" y="166"/>
                    <a:pt x="2244" y="166"/>
                  </a:cubicBezTo>
                  <a:cubicBezTo>
                    <a:pt x="2789" y="166"/>
                    <a:pt x="3334" y="215"/>
                    <a:pt x="3890" y="374"/>
                  </a:cubicBezTo>
                  <a:cubicBezTo>
                    <a:pt x="3900" y="377"/>
                    <a:pt x="3910" y="379"/>
                    <a:pt x="3919" y="379"/>
                  </a:cubicBezTo>
                  <a:cubicBezTo>
                    <a:pt x="3993" y="379"/>
                    <a:pt x="4032" y="279"/>
                    <a:pt x="3951" y="252"/>
                  </a:cubicBezTo>
                  <a:cubicBezTo>
                    <a:pt x="3451" y="65"/>
                    <a:pt x="2921" y="1"/>
                    <a:pt x="2380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860;p61"/>
            <p:cNvSpPr/>
            <p:nvPr/>
          </p:nvSpPr>
          <p:spPr>
            <a:xfrm>
              <a:off x="6998289" y="4064374"/>
              <a:ext cx="200940" cy="18130"/>
            </a:xfrm>
            <a:custGeom>
              <a:avLst/>
              <a:gdLst/>
              <a:ahLst/>
              <a:cxnLst/>
              <a:rect l="l" t="t" r="r" b="b"/>
              <a:pathLst>
                <a:path w="4001" h="361" extrusionOk="0">
                  <a:moveTo>
                    <a:pt x="2284" y="0"/>
                  </a:moveTo>
                  <a:cubicBezTo>
                    <a:pt x="1543" y="0"/>
                    <a:pt x="788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800" y="242"/>
                    <a:pt x="1510" y="162"/>
                    <a:pt x="2224" y="162"/>
                  </a:cubicBezTo>
                  <a:cubicBezTo>
                    <a:pt x="2772" y="162"/>
                    <a:pt x="3323" y="209"/>
                    <a:pt x="3891" y="355"/>
                  </a:cubicBezTo>
                  <a:cubicBezTo>
                    <a:pt x="3900" y="359"/>
                    <a:pt x="3908" y="361"/>
                    <a:pt x="3916" y="361"/>
                  </a:cubicBezTo>
                  <a:cubicBezTo>
                    <a:pt x="3966" y="361"/>
                    <a:pt x="4000" y="290"/>
                    <a:pt x="3922" y="264"/>
                  </a:cubicBezTo>
                  <a:cubicBezTo>
                    <a:pt x="3398" y="67"/>
                    <a:pt x="2845" y="0"/>
                    <a:pt x="228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861;p61"/>
            <p:cNvSpPr/>
            <p:nvPr/>
          </p:nvSpPr>
          <p:spPr>
            <a:xfrm>
              <a:off x="7627228" y="2717450"/>
              <a:ext cx="270247" cy="548078"/>
            </a:xfrm>
            <a:custGeom>
              <a:avLst/>
              <a:gdLst/>
              <a:ahLst/>
              <a:cxnLst/>
              <a:rect l="l" t="t" r="r" b="b"/>
              <a:pathLst>
                <a:path w="5381" h="10913" extrusionOk="0">
                  <a:moveTo>
                    <a:pt x="538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81" y="2797"/>
                  </a:lnTo>
                  <a:lnTo>
                    <a:pt x="538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862;p61"/>
            <p:cNvSpPr/>
            <p:nvPr/>
          </p:nvSpPr>
          <p:spPr>
            <a:xfrm>
              <a:off x="6514393" y="3186078"/>
              <a:ext cx="148106" cy="992296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6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863;p61"/>
            <p:cNvSpPr/>
            <p:nvPr/>
          </p:nvSpPr>
          <p:spPr>
            <a:xfrm>
              <a:off x="6633471" y="3186078"/>
              <a:ext cx="96226" cy="992296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864;p61"/>
            <p:cNvSpPr/>
            <p:nvPr/>
          </p:nvSpPr>
          <p:spPr>
            <a:xfrm>
              <a:off x="7663891" y="3172368"/>
              <a:ext cx="122141" cy="1006007"/>
            </a:xfrm>
            <a:custGeom>
              <a:avLst/>
              <a:gdLst/>
              <a:ahLst/>
              <a:cxnLst/>
              <a:rect l="l" t="t" r="r" b="b"/>
              <a:pathLst>
                <a:path w="2432" h="20031" extrusionOk="0">
                  <a:moveTo>
                    <a:pt x="0" y="0"/>
                  </a:moveTo>
                  <a:lnTo>
                    <a:pt x="547" y="20031"/>
                  </a:lnTo>
                  <a:lnTo>
                    <a:pt x="2432" y="20031"/>
                  </a:lnTo>
                  <a:lnTo>
                    <a:pt x="1885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865;p61"/>
            <p:cNvSpPr/>
            <p:nvPr/>
          </p:nvSpPr>
          <p:spPr>
            <a:xfrm>
              <a:off x="7758511" y="3085332"/>
              <a:ext cx="96226" cy="1093042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38" y="0"/>
                  </a:moveTo>
                  <a:lnTo>
                    <a:pt x="1" y="2007"/>
                  </a:lnTo>
                  <a:lnTo>
                    <a:pt x="548" y="21764"/>
                  </a:lnTo>
                  <a:lnTo>
                    <a:pt x="1916" y="20700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866;p61"/>
            <p:cNvSpPr/>
            <p:nvPr/>
          </p:nvSpPr>
          <p:spPr>
            <a:xfrm>
              <a:off x="7750877" y="3163327"/>
              <a:ext cx="311480" cy="140372"/>
            </a:xfrm>
            <a:custGeom>
              <a:avLst/>
              <a:gdLst/>
              <a:ahLst/>
              <a:cxnLst/>
              <a:rect l="l" t="t" r="r" b="b"/>
              <a:pathLst>
                <a:path w="6202" h="2795" extrusionOk="0">
                  <a:moveTo>
                    <a:pt x="3766" y="0"/>
                  </a:moveTo>
                  <a:cubicBezTo>
                    <a:pt x="3505" y="0"/>
                    <a:pt x="3223" y="36"/>
                    <a:pt x="2919" y="119"/>
                  </a:cubicBezTo>
                  <a:cubicBezTo>
                    <a:pt x="730" y="758"/>
                    <a:pt x="1" y="2794"/>
                    <a:pt x="1" y="2794"/>
                  </a:cubicBezTo>
                  <a:lnTo>
                    <a:pt x="1095" y="2399"/>
                  </a:lnTo>
                  <a:cubicBezTo>
                    <a:pt x="1095" y="2399"/>
                    <a:pt x="1490" y="1396"/>
                    <a:pt x="3253" y="1001"/>
                  </a:cubicBezTo>
                  <a:cubicBezTo>
                    <a:pt x="3521" y="944"/>
                    <a:pt x="3763" y="921"/>
                    <a:pt x="3981" y="921"/>
                  </a:cubicBezTo>
                  <a:cubicBezTo>
                    <a:pt x="5050" y="921"/>
                    <a:pt x="5533" y="1487"/>
                    <a:pt x="5533" y="1487"/>
                  </a:cubicBezTo>
                  <a:lnTo>
                    <a:pt x="6202" y="1426"/>
                  </a:lnTo>
                  <a:cubicBezTo>
                    <a:pt x="6202" y="1426"/>
                    <a:pt x="5409" y="0"/>
                    <a:pt x="376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867;p61"/>
            <p:cNvSpPr/>
            <p:nvPr/>
          </p:nvSpPr>
          <p:spPr>
            <a:xfrm>
              <a:off x="7552447" y="3228918"/>
              <a:ext cx="702261" cy="1086463"/>
            </a:xfrm>
            <a:custGeom>
              <a:avLst/>
              <a:gdLst/>
              <a:ahLst/>
              <a:cxnLst/>
              <a:rect l="l" t="t" r="r" b="b"/>
              <a:pathLst>
                <a:path w="13983" h="21633" extrusionOk="0">
                  <a:moveTo>
                    <a:pt x="8538" y="0"/>
                  </a:moveTo>
                  <a:cubicBezTo>
                    <a:pt x="7778" y="0"/>
                    <a:pt x="6843" y="95"/>
                    <a:pt x="5684" y="303"/>
                  </a:cubicBezTo>
                  <a:cubicBezTo>
                    <a:pt x="5684" y="303"/>
                    <a:pt x="0" y="1275"/>
                    <a:pt x="274" y="5136"/>
                  </a:cubicBezTo>
                  <a:cubicBezTo>
                    <a:pt x="548" y="9026"/>
                    <a:pt x="152" y="17902"/>
                    <a:pt x="1946" y="21032"/>
                  </a:cubicBezTo>
                  <a:cubicBezTo>
                    <a:pt x="2196" y="21462"/>
                    <a:pt x="3041" y="21633"/>
                    <a:pt x="4151" y="21633"/>
                  </a:cubicBezTo>
                  <a:cubicBezTo>
                    <a:pt x="6415" y="21633"/>
                    <a:pt x="9777" y="20925"/>
                    <a:pt x="11429" y="20273"/>
                  </a:cubicBezTo>
                  <a:cubicBezTo>
                    <a:pt x="13891" y="19300"/>
                    <a:pt x="13982" y="16716"/>
                    <a:pt x="13739" y="14102"/>
                  </a:cubicBezTo>
                  <a:cubicBezTo>
                    <a:pt x="13496" y="11458"/>
                    <a:pt x="12827" y="5257"/>
                    <a:pt x="12037" y="2461"/>
                  </a:cubicBezTo>
                  <a:cubicBezTo>
                    <a:pt x="11662" y="1077"/>
                    <a:pt x="11105" y="0"/>
                    <a:pt x="8538" y="0"/>
                  </a:cubicBez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868;p61"/>
            <p:cNvSpPr/>
            <p:nvPr/>
          </p:nvSpPr>
          <p:spPr>
            <a:xfrm>
              <a:off x="7618088" y="3232836"/>
              <a:ext cx="703768" cy="1085610"/>
            </a:xfrm>
            <a:custGeom>
              <a:avLst/>
              <a:gdLst/>
              <a:ahLst/>
              <a:cxnLst/>
              <a:rect l="l" t="t" r="r" b="b"/>
              <a:pathLst>
                <a:path w="14013" h="21616" extrusionOk="0">
                  <a:moveTo>
                    <a:pt x="8589" y="1"/>
                  </a:moveTo>
                  <a:cubicBezTo>
                    <a:pt x="7827" y="1"/>
                    <a:pt x="6886" y="98"/>
                    <a:pt x="5715" y="316"/>
                  </a:cubicBezTo>
                  <a:cubicBezTo>
                    <a:pt x="5715" y="316"/>
                    <a:pt x="0" y="1258"/>
                    <a:pt x="274" y="5149"/>
                  </a:cubicBezTo>
                  <a:cubicBezTo>
                    <a:pt x="578" y="9009"/>
                    <a:pt x="152" y="17884"/>
                    <a:pt x="1976" y="21015"/>
                  </a:cubicBezTo>
                  <a:cubicBezTo>
                    <a:pt x="2216" y="21445"/>
                    <a:pt x="3058" y="21615"/>
                    <a:pt x="4168" y="21615"/>
                  </a:cubicBezTo>
                  <a:cubicBezTo>
                    <a:pt x="6431" y="21615"/>
                    <a:pt x="9808" y="20908"/>
                    <a:pt x="11460" y="20255"/>
                  </a:cubicBezTo>
                  <a:cubicBezTo>
                    <a:pt x="13922" y="19283"/>
                    <a:pt x="14013" y="16729"/>
                    <a:pt x="13770" y="14085"/>
                  </a:cubicBezTo>
                  <a:cubicBezTo>
                    <a:pt x="13527" y="11471"/>
                    <a:pt x="12858" y="5240"/>
                    <a:pt x="12068" y="2444"/>
                  </a:cubicBezTo>
                  <a:cubicBezTo>
                    <a:pt x="11670" y="1087"/>
                    <a:pt x="11129" y="1"/>
                    <a:pt x="8589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869;p61"/>
            <p:cNvSpPr/>
            <p:nvPr/>
          </p:nvSpPr>
          <p:spPr>
            <a:xfrm>
              <a:off x="7682222" y="3752139"/>
              <a:ext cx="607592" cy="189891"/>
            </a:xfrm>
            <a:custGeom>
              <a:avLst/>
              <a:gdLst/>
              <a:ahLst/>
              <a:cxnLst/>
              <a:rect l="l" t="t" r="r" b="b"/>
              <a:pathLst>
                <a:path w="12098" h="3781" extrusionOk="0">
                  <a:moveTo>
                    <a:pt x="9093" y="0"/>
                  </a:moveTo>
                  <a:cubicBezTo>
                    <a:pt x="8136" y="0"/>
                    <a:pt x="6812" y="123"/>
                    <a:pt x="4955" y="402"/>
                  </a:cubicBezTo>
                  <a:cubicBezTo>
                    <a:pt x="4955" y="402"/>
                    <a:pt x="608" y="1374"/>
                    <a:pt x="0" y="3259"/>
                  </a:cubicBezTo>
                  <a:cubicBezTo>
                    <a:pt x="1431" y="3616"/>
                    <a:pt x="2878" y="3781"/>
                    <a:pt x="4326" y="3781"/>
                  </a:cubicBezTo>
                  <a:cubicBezTo>
                    <a:pt x="6938" y="3781"/>
                    <a:pt x="9556" y="3246"/>
                    <a:pt x="12098" y="2347"/>
                  </a:cubicBezTo>
                  <a:cubicBezTo>
                    <a:pt x="11946" y="1800"/>
                    <a:pt x="11794" y="1313"/>
                    <a:pt x="11611" y="949"/>
                  </a:cubicBezTo>
                  <a:cubicBezTo>
                    <a:pt x="11303" y="370"/>
                    <a:pt x="10750" y="0"/>
                    <a:pt x="9093" y="0"/>
                  </a:cubicBezTo>
                  <a:close/>
                </a:path>
              </a:pathLst>
            </a:custGeom>
            <a:solidFill>
              <a:srgbClr val="FFCC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870;p61"/>
            <p:cNvSpPr/>
            <p:nvPr/>
          </p:nvSpPr>
          <p:spPr>
            <a:xfrm>
              <a:off x="7671525" y="3869962"/>
              <a:ext cx="625923" cy="137007"/>
            </a:xfrm>
            <a:custGeom>
              <a:avLst/>
              <a:gdLst/>
              <a:ahLst/>
              <a:cxnLst/>
              <a:rect l="l" t="t" r="r" b="b"/>
              <a:pathLst>
                <a:path w="12463" h="2728" extrusionOk="0">
                  <a:moveTo>
                    <a:pt x="12311" y="1"/>
                  </a:moveTo>
                  <a:cubicBezTo>
                    <a:pt x="9769" y="900"/>
                    <a:pt x="7151" y="1435"/>
                    <a:pt x="4539" y="1435"/>
                  </a:cubicBezTo>
                  <a:cubicBezTo>
                    <a:pt x="3091" y="1435"/>
                    <a:pt x="1644" y="1270"/>
                    <a:pt x="213" y="913"/>
                  </a:cubicBezTo>
                  <a:cubicBezTo>
                    <a:pt x="213" y="1004"/>
                    <a:pt x="183" y="1095"/>
                    <a:pt x="152" y="1186"/>
                  </a:cubicBezTo>
                  <a:cubicBezTo>
                    <a:pt x="122" y="1581"/>
                    <a:pt x="61" y="2037"/>
                    <a:pt x="0" y="2554"/>
                  </a:cubicBezTo>
                  <a:cubicBezTo>
                    <a:pt x="943" y="2668"/>
                    <a:pt x="1907" y="2727"/>
                    <a:pt x="2883" y="2727"/>
                  </a:cubicBezTo>
                  <a:cubicBezTo>
                    <a:pt x="6063" y="2727"/>
                    <a:pt x="9369" y="2102"/>
                    <a:pt x="12463" y="730"/>
                  </a:cubicBezTo>
                  <a:cubicBezTo>
                    <a:pt x="12402" y="487"/>
                    <a:pt x="12371" y="244"/>
                    <a:pt x="12311" y="1"/>
                  </a:cubicBezTo>
                  <a:close/>
                </a:path>
              </a:pathLst>
            </a:custGeom>
            <a:solidFill>
              <a:srgbClr val="FCB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871;p61"/>
            <p:cNvSpPr/>
            <p:nvPr/>
          </p:nvSpPr>
          <p:spPr>
            <a:xfrm>
              <a:off x="7668461" y="3906624"/>
              <a:ext cx="662585" cy="316653"/>
            </a:xfrm>
            <a:custGeom>
              <a:avLst/>
              <a:gdLst/>
              <a:ahLst/>
              <a:cxnLst/>
              <a:rect l="l" t="t" r="r" b="b"/>
              <a:pathLst>
                <a:path w="13193" h="6305" extrusionOk="0">
                  <a:moveTo>
                    <a:pt x="12524" y="0"/>
                  </a:moveTo>
                  <a:cubicBezTo>
                    <a:pt x="9430" y="1372"/>
                    <a:pt x="6124" y="1997"/>
                    <a:pt x="2944" y="1997"/>
                  </a:cubicBezTo>
                  <a:cubicBezTo>
                    <a:pt x="1968" y="1997"/>
                    <a:pt x="1004" y="1938"/>
                    <a:pt x="61" y="1824"/>
                  </a:cubicBezTo>
                  <a:cubicBezTo>
                    <a:pt x="61" y="2037"/>
                    <a:pt x="31" y="2250"/>
                    <a:pt x="0" y="2462"/>
                  </a:cubicBezTo>
                  <a:cubicBezTo>
                    <a:pt x="2841" y="5278"/>
                    <a:pt x="6695" y="6304"/>
                    <a:pt x="10546" y="6304"/>
                  </a:cubicBezTo>
                  <a:cubicBezTo>
                    <a:pt x="11268" y="6304"/>
                    <a:pt x="11991" y="6268"/>
                    <a:pt x="12706" y="6201"/>
                  </a:cubicBezTo>
                  <a:cubicBezTo>
                    <a:pt x="13192" y="5563"/>
                    <a:pt x="13192" y="4803"/>
                    <a:pt x="13071" y="4043"/>
                  </a:cubicBezTo>
                  <a:cubicBezTo>
                    <a:pt x="12949" y="3192"/>
                    <a:pt x="12797" y="1490"/>
                    <a:pt x="12524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872;p61"/>
            <p:cNvSpPr/>
            <p:nvPr/>
          </p:nvSpPr>
          <p:spPr>
            <a:xfrm>
              <a:off x="7660827" y="4030273"/>
              <a:ext cx="645761" cy="304047"/>
            </a:xfrm>
            <a:custGeom>
              <a:avLst/>
              <a:gdLst/>
              <a:ahLst/>
              <a:cxnLst/>
              <a:rect l="l" t="t" r="r" b="b"/>
              <a:pathLst>
                <a:path w="12858" h="605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0" y="2098"/>
                    <a:pt x="61" y="4712"/>
                    <a:pt x="1338" y="5836"/>
                  </a:cubicBezTo>
                  <a:cubicBezTo>
                    <a:pt x="1513" y="5989"/>
                    <a:pt x="2005" y="6053"/>
                    <a:pt x="2688" y="6053"/>
                  </a:cubicBezTo>
                  <a:cubicBezTo>
                    <a:pt x="4852" y="6053"/>
                    <a:pt x="8926" y="5410"/>
                    <a:pt x="10821" y="4924"/>
                  </a:cubicBezTo>
                  <a:cubicBezTo>
                    <a:pt x="11885" y="4620"/>
                    <a:pt x="12524" y="4225"/>
                    <a:pt x="12858" y="3739"/>
                  </a:cubicBezTo>
                  <a:lnTo>
                    <a:pt x="12858" y="3739"/>
                  </a:lnTo>
                  <a:cubicBezTo>
                    <a:pt x="12143" y="3806"/>
                    <a:pt x="11420" y="3842"/>
                    <a:pt x="10698" y="3842"/>
                  </a:cubicBezTo>
                  <a:cubicBezTo>
                    <a:pt x="6847" y="3842"/>
                    <a:pt x="2993" y="2816"/>
                    <a:pt x="152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873;p61"/>
            <p:cNvSpPr/>
            <p:nvPr/>
          </p:nvSpPr>
          <p:spPr>
            <a:xfrm>
              <a:off x="7854687" y="3424636"/>
              <a:ext cx="177135" cy="197676"/>
            </a:xfrm>
            <a:custGeom>
              <a:avLst/>
              <a:gdLst/>
              <a:ahLst/>
              <a:cxnLst/>
              <a:rect l="l" t="t" r="r" b="b"/>
              <a:pathLst>
                <a:path w="3527" h="3936" extrusionOk="0">
                  <a:moveTo>
                    <a:pt x="2143" y="1115"/>
                  </a:moveTo>
                  <a:cubicBezTo>
                    <a:pt x="2257" y="1115"/>
                    <a:pt x="2342" y="1469"/>
                    <a:pt x="2372" y="1907"/>
                  </a:cubicBezTo>
                  <a:cubicBezTo>
                    <a:pt x="2372" y="2363"/>
                    <a:pt x="2311" y="2758"/>
                    <a:pt x="2189" y="2758"/>
                  </a:cubicBezTo>
                  <a:cubicBezTo>
                    <a:pt x="2098" y="2758"/>
                    <a:pt x="1976" y="2394"/>
                    <a:pt x="1976" y="1938"/>
                  </a:cubicBezTo>
                  <a:cubicBezTo>
                    <a:pt x="1946" y="1482"/>
                    <a:pt x="2037" y="1117"/>
                    <a:pt x="2128" y="1117"/>
                  </a:cubicBezTo>
                  <a:cubicBezTo>
                    <a:pt x="2133" y="1116"/>
                    <a:pt x="2138" y="1115"/>
                    <a:pt x="2143" y="1115"/>
                  </a:cubicBezTo>
                  <a:close/>
                  <a:moveTo>
                    <a:pt x="1247" y="1360"/>
                  </a:moveTo>
                  <a:cubicBezTo>
                    <a:pt x="1369" y="1360"/>
                    <a:pt x="1460" y="1694"/>
                    <a:pt x="1490" y="2150"/>
                  </a:cubicBezTo>
                  <a:cubicBezTo>
                    <a:pt x="1490" y="2606"/>
                    <a:pt x="1429" y="3001"/>
                    <a:pt x="1308" y="3001"/>
                  </a:cubicBezTo>
                  <a:cubicBezTo>
                    <a:pt x="1304" y="3003"/>
                    <a:pt x="1301" y="3003"/>
                    <a:pt x="1297" y="3003"/>
                  </a:cubicBezTo>
                  <a:cubicBezTo>
                    <a:pt x="1207" y="3003"/>
                    <a:pt x="1095" y="2649"/>
                    <a:pt x="1095" y="2211"/>
                  </a:cubicBezTo>
                  <a:cubicBezTo>
                    <a:pt x="1065" y="1755"/>
                    <a:pt x="1156" y="1360"/>
                    <a:pt x="1247" y="1360"/>
                  </a:cubicBezTo>
                  <a:close/>
                  <a:moveTo>
                    <a:pt x="1645" y="0"/>
                  </a:moveTo>
                  <a:cubicBezTo>
                    <a:pt x="1581" y="0"/>
                    <a:pt x="1515" y="40"/>
                    <a:pt x="1460" y="114"/>
                  </a:cubicBezTo>
                  <a:lnTo>
                    <a:pt x="62" y="2120"/>
                  </a:lnTo>
                  <a:cubicBezTo>
                    <a:pt x="1" y="2211"/>
                    <a:pt x="1" y="2394"/>
                    <a:pt x="92" y="2454"/>
                  </a:cubicBezTo>
                  <a:lnTo>
                    <a:pt x="1764" y="3883"/>
                  </a:lnTo>
                  <a:cubicBezTo>
                    <a:pt x="1800" y="3919"/>
                    <a:pt x="1845" y="3936"/>
                    <a:pt x="1891" y="3936"/>
                  </a:cubicBezTo>
                  <a:cubicBezTo>
                    <a:pt x="1961" y="3936"/>
                    <a:pt x="2031" y="3896"/>
                    <a:pt x="2068" y="3822"/>
                  </a:cubicBezTo>
                  <a:lnTo>
                    <a:pt x="3466" y="1846"/>
                  </a:lnTo>
                  <a:cubicBezTo>
                    <a:pt x="3527" y="1725"/>
                    <a:pt x="3527" y="1573"/>
                    <a:pt x="3435" y="1482"/>
                  </a:cubicBezTo>
                  <a:lnTo>
                    <a:pt x="1764" y="53"/>
                  </a:lnTo>
                  <a:cubicBezTo>
                    <a:pt x="1728" y="17"/>
                    <a:pt x="1687" y="0"/>
                    <a:pt x="1645" y="0"/>
                  </a:cubicBez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874;p61"/>
            <p:cNvSpPr/>
            <p:nvPr/>
          </p:nvSpPr>
          <p:spPr>
            <a:xfrm>
              <a:off x="7859258" y="3417003"/>
              <a:ext cx="178692" cy="197676"/>
            </a:xfrm>
            <a:custGeom>
              <a:avLst/>
              <a:gdLst/>
              <a:ahLst/>
              <a:cxnLst/>
              <a:rect l="l" t="t" r="r" b="b"/>
              <a:pathLst>
                <a:path w="3558" h="3936" extrusionOk="0">
                  <a:moveTo>
                    <a:pt x="2159" y="1087"/>
                  </a:moveTo>
                  <a:cubicBezTo>
                    <a:pt x="2250" y="1087"/>
                    <a:pt x="2341" y="1451"/>
                    <a:pt x="2372" y="1907"/>
                  </a:cubicBezTo>
                  <a:cubicBezTo>
                    <a:pt x="2372" y="2363"/>
                    <a:pt x="2311" y="2728"/>
                    <a:pt x="2189" y="2758"/>
                  </a:cubicBezTo>
                  <a:cubicBezTo>
                    <a:pt x="2098" y="2758"/>
                    <a:pt x="2007" y="2394"/>
                    <a:pt x="1977" y="1938"/>
                  </a:cubicBezTo>
                  <a:cubicBezTo>
                    <a:pt x="1977" y="1482"/>
                    <a:pt x="2037" y="1117"/>
                    <a:pt x="2159" y="1087"/>
                  </a:cubicBezTo>
                  <a:close/>
                  <a:moveTo>
                    <a:pt x="1288" y="1358"/>
                  </a:moveTo>
                  <a:cubicBezTo>
                    <a:pt x="1378" y="1358"/>
                    <a:pt x="1490" y="1712"/>
                    <a:pt x="1490" y="2150"/>
                  </a:cubicBezTo>
                  <a:cubicBezTo>
                    <a:pt x="1521" y="2606"/>
                    <a:pt x="1430" y="3001"/>
                    <a:pt x="1338" y="3001"/>
                  </a:cubicBezTo>
                  <a:cubicBezTo>
                    <a:pt x="1217" y="3001"/>
                    <a:pt x="1126" y="2667"/>
                    <a:pt x="1095" y="2211"/>
                  </a:cubicBezTo>
                  <a:cubicBezTo>
                    <a:pt x="1095" y="1755"/>
                    <a:pt x="1156" y="1360"/>
                    <a:pt x="1278" y="1360"/>
                  </a:cubicBezTo>
                  <a:cubicBezTo>
                    <a:pt x="1281" y="1359"/>
                    <a:pt x="1285" y="1358"/>
                    <a:pt x="1288" y="1358"/>
                  </a:cubicBezTo>
                  <a:close/>
                  <a:moveTo>
                    <a:pt x="1667" y="0"/>
                  </a:moveTo>
                  <a:cubicBezTo>
                    <a:pt x="1597" y="0"/>
                    <a:pt x="1527" y="40"/>
                    <a:pt x="1490" y="114"/>
                  </a:cubicBezTo>
                  <a:lnTo>
                    <a:pt x="92" y="2120"/>
                  </a:lnTo>
                  <a:cubicBezTo>
                    <a:pt x="1" y="2211"/>
                    <a:pt x="31" y="2363"/>
                    <a:pt x="123" y="2454"/>
                  </a:cubicBezTo>
                  <a:lnTo>
                    <a:pt x="1764" y="3883"/>
                  </a:lnTo>
                  <a:cubicBezTo>
                    <a:pt x="1800" y="3919"/>
                    <a:pt x="1845" y="3936"/>
                    <a:pt x="1891" y="3936"/>
                  </a:cubicBezTo>
                  <a:cubicBezTo>
                    <a:pt x="1961" y="3936"/>
                    <a:pt x="2031" y="3896"/>
                    <a:pt x="2068" y="3822"/>
                  </a:cubicBezTo>
                  <a:lnTo>
                    <a:pt x="3466" y="1816"/>
                  </a:lnTo>
                  <a:cubicBezTo>
                    <a:pt x="3557" y="1725"/>
                    <a:pt x="3527" y="1573"/>
                    <a:pt x="3436" y="1482"/>
                  </a:cubicBezTo>
                  <a:lnTo>
                    <a:pt x="1794" y="53"/>
                  </a:lnTo>
                  <a:cubicBezTo>
                    <a:pt x="1758" y="17"/>
                    <a:pt x="1713" y="0"/>
                    <a:pt x="1667" y="0"/>
                  </a:cubicBezTo>
                  <a:close/>
                </a:path>
              </a:pathLst>
            </a:custGeom>
            <a:solidFill>
              <a:srgbClr val="FFCC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875;p61"/>
            <p:cNvSpPr/>
            <p:nvPr/>
          </p:nvSpPr>
          <p:spPr>
            <a:xfrm>
              <a:off x="6056412" y="3265481"/>
              <a:ext cx="1586127" cy="164880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876;p61"/>
            <p:cNvSpPr/>
            <p:nvPr/>
          </p:nvSpPr>
          <p:spPr>
            <a:xfrm>
              <a:off x="7627228" y="2900612"/>
              <a:ext cx="238205" cy="529747"/>
            </a:xfrm>
            <a:custGeom>
              <a:avLst/>
              <a:gdLst/>
              <a:ahLst/>
              <a:cxnLst/>
              <a:rect l="l" t="t" r="r" b="b"/>
              <a:pathLst>
                <a:path w="4743" h="10548" extrusionOk="0">
                  <a:moveTo>
                    <a:pt x="4743" y="1"/>
                  </a:moveTo>
                  <a:lnTo>
                    <a:pt x="1" y="7265"/>
                  </a:lnTo>
                  <a:lnTo>
                    <a:pt x="305" y="10548"/>
                  </a:lnTo>
                  <a:lnTo>
                    <a:pt x="4743" y="2858"/>
                  </a:lnTo>
                  <a:lnTo>
                    <a:pt x="4743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877;p61"/>
            <p:cNvSpPr/>
            <p:nvPr/>
          </p:nvSpPr>
          <p:spPr>
            <a:xfrm>
              <a:off x="6118989" y="3430312"/>
              <a:ext cx="148156" cy="992296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878;p61"/>
            <p:cNvSpPr/>
            <p:nvPr/>
          </p:nvSpPr>
          <p:spPr>
            <a:xfrm>
              <a:off x="6238067" y="3430312"/>
              <a:ext cx="96226" cy="992296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879;p61"/>
            <p:cNvSpPr/>
            <p:nvPr/>
          </p:nvSpPr>
          <p:spPr>
            <a:xfrm>
              <a:off x="7411974" y="3430312"/>
              <a:ext cx="148156" cy="992296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880;p61"/>
            <p:cNvSpPr/>
            <p:nvPr/>
          </p:nvSpPr>
          <p:spPr>
            <a:xfrm>
              <a:off x="7531052" y="3430312"/>
              <a:ext cx="96226" cy="992296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881;p61"/>
            <p:cNvSpPr/>
            <p:nvPr/>
          </p:nvSpPr>
          <p:spPr>
            <a:xfrm>
              <a:off x="5935827" y="3106726"/>
              <a:ext cx="441205" cy="158804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882;p61"/>
            <p:cNvSpPr/>
            <p:nvPr/>
          </p:nvSpPr>
          <p:spPr>
            <a:xfrm>
              <a:off x="6267096" y="3106726"/>
              <a:ext cx="235142" cy="158804"/>
            </a:xfrm>
            <a:custGeom>
              <a:avLst/>
              <a:gdLst/>
              <a:ahLst/>
              <a:cxnLst/>
              <a:rect l="l" t="t" r="r" b="b"/>
              <a:pathLst>
                <a:path w="4682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81" y="3161"/>
                  </a:lnTo>
                  <a:cubicBezTo>
                    <a:pt x="3982" y="2249"/>
                    <a:pt x="3070" y="882"/>
                    <a:pt x="2341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883;p61"/>
            <p:cNvSpPr/>
            <p:nvPr/>
          </p:nvSpPr>
          <p:spPr>
            <a:xfrm>
              <a:off x="6384617" y="3106726"/>
              <a:ext cx="259550" cy="158804"/>
            </a:xfrm>
            <a:custGeom>
              <a:avLst/>
              <a:gdLst/>
              <a:ahLst/>
              <a:cxnLst/>
              <a:rect l="l" t="t" r="r" b="b"/>
              <a:pathLst>
                <a:path w="5168" h="3162" extrusionOk="0">
                  <a:moveTo>
                    <a:pt x="1" y="0"/>
                  </a:moveTo>
                  <a:cubicBezTo>
                    <a:pt x="730" y="882"/>
                    <a:pt x="1672" y="2249"/>
                    <a:pt x="2341" y="3161"/>
                  </a:cubicBezTo>
                  <a:lnTo>
                    <a:pt x="5168" y="3161"/>
                  </a:lnTo>
                  <a:cubicBezTo>
                    <a:pt x="4682" y="2249"/>
                    <a:pt x="3861" y="882"/>
                    <a:pt x="3375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884;p61"/>
            <p:cNvSpPr/>
            <p:nvPr/>
          </p:nvSpPr>
          <p:spPr>
            <a:xfrm>
              <a:off x="6773894" y="3106726"/>
              <a:ext cx="874776" cy="158804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87" y="942"/>
                    <a:pt x="1308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885;p61"/>
            <p:cNvSpPr/>
            <p:nvPr/>
          </p:nvSpPr>
          <p:spPr>
            <a:xfrm>
              <a:off x="6554069" y="3106726"/>
              <a:ext cx="314544" cy="158804"/>
            </a:xfrm>
            <a:custGeom>
              <a:avLst/>
              <a:gdLst/>
              <a:ahLst/>
              <a:cxnLst/>
              <a:rect l="l" t="t" r="r" b="b"/>
              <a:pathLst>
                <a:path w="6263" h="3162" extrusionOk="0">
                  <a:moveTo>
                    <a:pt x="1" y="0"/>
                  </a:moveTo>
                  <a:cubicBezTo>
                    <a:pt x="487" y="912"/>
                    <a:pt x="1308" y="2249"/>
                    <a:pt x="1794" y="3161"/>
                  </a:cubicBezTo>
                  <a:lnTo>
                    <a:pt x="6262" y="3161"/>
                  </a:lnTo>
                  <a:cubicBezTo>
                    <a:pt x="5685" y="2219"/>
                    <a:pt x="4864" y="942"/>
                    <a:pt x="437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886;p61"/>
            <p:cNvSpPr/>
            <p:nvPr/>
          </p:nvSpPr>
          <p:spPr>
            <a:xfrm>
              <a:off x="5940397" y="2686914"/>
              <a:ext cx="1961641" cy="419860"/>
            </a:xfrm>
            <a:custGeom>
              <a:avLst/>
              <a:gdLst/>
              <a:ahLst/>
              <a:cxnLst/>
              <a:rect l="l" t="t" r="r" b="b"/>
              <a:pathLst>
                <a:path w="39059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887;p61"/>
            <p:cNvSpPr/>
            <p:nvPr/>
          </p:nvSpPr>
          <p:spPr>
            <a:xfrm>
              <a:off x="6622773" y="2718957"/>
              <a:ext cx="596945" cy="351156"/>
            </a:xfrm>
            <a:custGeom>
              <a:avLst/>
              <a:gdLst/>
              <a:ahLst/>
              <a:cxnLst/>
              <a:rect l="l" t="t" r="r" b="b"/>
              <a:pathLst>
                <a:path w="11886" h="6992" extrusionOk="0">
                  <a:moveTo>
                    <a:pt x="10730" y="578"/>
                  </a:moveTo>
                  <a:cubicBezTo>
                    <a:pt x="10912" y="578"/>
                    <a:pt x="11064" y="700"/>
                    <a:pt x="11064" y="852"/>
                  </a:cubicBezTo>
                  <a:cubicBezTo>
                    <a:pt x="11095" y="1004"/>
                    <a:pt x="10943" y="1125"/>
                    <a:pt x="10760" y="1156"/>
                  </a:cubicBezTo>
                  <a:cubicBezTo>
                    <a:pt x="10578" y="1156"/>
                    <a:pt x="10426" y="1034"/>
                    <a:pt x="10426" y="882"/>
                  </a:cubicBezTo>
                  <a:cubicBezTo>
                    <a:pt x="10396" y="730"/>
                    <a:pt x="10548" y="608"/>
                    <a:pt x="10730" y="578"/>
                  </a:cubicBezTo>
                  <a:close/>
                  <a:moveTo>
                    <a:pt x="10122" y="2888"/>
                  </a:moveTo>
                  <a:cubicBezTo>
                    <a:pt x="10305" y="2888"/>
                    <a:pt x="10457" y="2979"/>
                    <a:pt x="10457" y="3162"/>
                  </a:cubicBezTo>
                  <a:cubicBezTo>
                    <a:pt x="10457" y="3314"/>
                    <a:pt x="10305" y="3435"/>
                    <a:pt x="10122" y="3435"/>
                  </a:cubicBezTo>
                  <a:cubicBezTo>
                    <a:pt x="9940" y="3435"/>
                    <a:pt x="9788" y="3314"/>
                    <a:pt x="9788" y="3162"/>
                  </a:cubicBezTo>
                  <a:cubicBezTo>
                    <a:pt x="9788" y="3010"/>
                    <a:pt x="9940" y="2888"/>
                    <a:pt x="10122" y="2888"/>
                  </a:cubicBezTo>
                  <a:close/>
                  <a:moveTo>
                    <a:pt x="9180" y="5624"/>
                  </a:moveTo>
                  <a:cubicBezTo>
                    <a:pt x="9362" y="5624"/>
                    <a:pt x="9514" y="5745"/>
                    <a:pt x="9514" y="5897"/>
                  </a:cubicBezTo>
                  <a:cubicBezTo>
                    <a:pt x="9514" y="6049"/>
                    <a:pt x="9362" y="6171"/>
                    <a:pt x="9180" y="6171"/>
                  </a:cubicBezTo>
                  <a:cubicBezTo>
                    <a:pt x="8998" y="6171"/>
                    <a:pt x="8846" y="6049"/>
                    <a:pt x="8846" y="5897"/>
                  </a:cubicBezTo>
                  <a:cubicBezTo>
                    <a:pt x="8846" y="5745"/>
                    <a:pt x="8998" y="5624"/>
                    <a:pt x="9180" y="5624"/>
                  </a:cubicBezTo>
                  <a:close/>
                  <a:moveTo>
                    <a:pt x="11885" y="1"/>
                  </a:moveTo>
                  <a:lnTo>
                    <a:pt x="3010" y="153"/>
                  </a:lnTo>
                  <a:lnTo>
                    <a:pt x="0" y="6992"/>
                  </a:lnTo>
                  <a:lnTo>
                    <a:pt x="9849" y="6840"/>
                  </a:lnTo>
                  <a:lnTo>
                    <a:pt x="11885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888;p61"/>
            <p:cNvSpPr/>
            <p:nvPr/>
          </p:nvSpPr>
          <p:spPr>
            <a:xfrm>
              <a:off x="7027870" y="2731563"/>
              <a:ext cx="98687" cy="312685"/>
            </a:xfrm>
            <a:custGeom>
              <a:avLst/>
              <a:gdLst/>
              <a:ahLst/>
              <a:cxnLst/>
              <a:rect l="l" t="t" r="r" b="b"/>
              <a:pathLst>
                <a:path w="1965" h="6226" extrusionOk="0">
                  <a:moveTo>
                    <a:pt x="1878" y="0"/>
                  </a:moveTo>
                  <a:cubicBezTo>
                    <a:pt x="1851" y="0"/>
                    <a:pt x="1825" y="18"/>
                    <a:pt x="1813" y="54"/>
                  </a:cubicBezTo>
                  <a:cubicBezTo>
                    <a:pt x="1084" y="2029"/>
                    <a:pt x="506" y="4127"/>
                    <a:pt x="20" y="6133"/>
                  </a:cubicBezTo>
                  <a:cubicBezTo>
                    <a:pt x="0" y="6192"/>
                    <a:pt x="44" y="6225"/>
                    <a:pt x="85" y="6225"/>
                  </a:cubicBezTo>
                  <a:cubicBezTo>
                    <a:pt x="108" y="6225"/>
                    <a:pt x="130" y="6215"/>
                    <a:pt x="141" y="6193"/>
                  </a:cubicBezTo>
                  <a:cubicBezTo>
                    <a:pt x="871" y="4248"/>
                    <a:pt x="1509" y="2151"/>
                    <a:pt x="1965" y="114"/>
                  </a:cubicBezTo>
                  <a:cubicBezTo>
                    <a:pt x="1965" y="41"/>
                    <a:pt x="1920" y="0"/>
                    <a:pt x="1878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889;p61"/>
            <p:cNvSpPr/>
            <p:nvPr/>
          </p:nvSpPr>
          <p:spPr>
            <a:xfrm>
              <a:off x="6682287" y="2960126"/>
              <a:ext cx="415290" cy="18984"/>
            </a:xfrm>
            <a:custGeom>
              <a:avLst/>
              <a:gdLst/>
              <a:ahLst/>
              <a:cxnLst/>
              <a:rect l="l" t="t" r="r" b="b"/>
              <a:pathLst>
                <a:path w="8269" h="378" extrusionOk="0">
                  <a:moveTo>
                    <a:pt x="6414" y="0"/>
                  </a:moveTo>
                  <a:cubicBezTo>
                    <a:pt x="4314" y="0"/>
                    <a:pt x="1666" y="98"/>
                    <a:pt x="92" y="214"/>
                  </a:cubicBezTo>
                  <a:cubicBezTo>
                    <a:pt x="1" y="214"/>
                    <a:pt x="1" y="335"/>
                    <a:pt x="92" y="335"/>
                  </a:cubicBezTo>
                  <a:cubicBezTo>
                    <a:pt x="732" y="364"/>
                    <a:pt x="1552" y="377"/>
                    <a:pt x="2442" y="377"/>
                  </a:cubicBezTo>
                  <a:cubicBezTo>
                    <a:pt x="4425" y="377"/>
                    <a:pt x="6750" y="309"/>
                    <a:pt x="8177" y="183"/>
                  </a:cubicBezTo>
                  <a:cubicBezTo>
                    <a:pt x="8268" y="183"/>
                    <a:pt x="8268" y="31"/>
                    <a:pt x="8177" y="31"/>
                  </a:cubicBezTo>
                  <a:cubicBezTo>
                    <a:pt x="7677" y="10"/>
                    <a:pt x="7072" y="0"/>
                    <a:pt x="6414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890;p61"/>
            <p:cNvSpPr/>
            <p:nvPr/>
          </p:nvSpPr>
          <p:spPr>
            <a:xfrm>
              <a:off x="6694542" y="2902069"/>
              <a:ext cx="416797" cy="19034"/>
            </a:xfrm>
            <a:custGeom>
              <a:avLst/>
              <a:gdLst/>
              <a:ahLst/>
              <a:cxnLst/>
              <a:rect l="l" t="t" r="r" b="b"/>
              <a:pathLst>
                <a:path w="8299" h="379" extrusionOk="0">
                  <a:moveTo>
                    <a:pt x="6385" y="1"/>
                  </a:moveTo>
                  <a:cubicBezTo>
                    <a:pt x="4304" y="1"/>
                    <a:pt x="1677" y="92"/>
                    <a:pt x="91" y="184"/>
                  </a:cubicBezTo>
                  <a:cubicBezTo>
                    <a:pt x="0" y="184"/>
                    <a:pt x="30" y="336"/>
                    <a:pt x="122" y="336"/>
                  </a:cubicBezTo>
                  <a:cubicBezTo>
                    <a:pt x="761" y="365"/>
                    <a:pt x="1579" y="378"/>
                    <a:pt x="2465" y="378"/>
                  </a:cubicBezTo>
                  <a:cubicBezTo>
                    <a:pt x="4442" y="378"/>
                    <a:pt x="6759" y="310"/>
                    <a:pt x="8207" y="184"/>
                  </a:cubicBezTo>
                  <a:cubicBezTo>
                    <a:pt x="8298" y="184"/>
                    <a:pt x="8298" y="32"/>
                    <a:pt x="8176" y="32"/>
                  </a:cubicBezTo>
                  <a:cubicBezTo>
                    <a:pt x="7672" y="10"/>
                    <a:pt x="7057" y="1"/>
                    <a:pt x="6385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891;p61"/>
            <p:cNvSpPr/>
            <p:nvPr/>
          </p:nvSpPr>
          <p:spPr>
            <a:xfrm>
              <a:off x="6734218" y="2852499"/>
              <a:ext cx="387768" cy="18783"/>
            </a:xfrm>
            <a:custGeom>
              <a:avLst/>
              <a:gdLst/>
              <a:ahLst/>
              <a:cxnLst/>
              <a:rect l="l" t="t" r="r" b="b"/>
              <a:pathLst>
                <a:path w="7721" h="374" extrusionOk="0">
                  <a:moveTo>
                    <a:pt x="6378" y="0"/>
                  </a:moveTo>
                  <a:cubicBezTo>
                    <a:pt x="4374" y="0"/>
                    <a:pt x="1655" y="99"/>
                    <a:pt x="91" y="199"/>
                  </a:cubicBezTo>
                  <a:cubicBezTo>
                    <a:pt x="0" y="229"/>
                    <a:pt x="0" y="320"/>
                    <a:pt x="91" y="351"/>
                  </a:cubicBezTo>
                  <a:cubicBezTo>
                    <a:pt x="570" y="366"/>
                    <a:pt x="1159" y="374"/>
                    <a:pt x="1803" y="374"/>
                  </a:cubicBezTo>
                  <a:cubicBezTo>
                    <a:pt x="3735" y="374"/>
                    <a:pt x="6163" y="305"/>
                    <a:pt x="7599" y="168"/>
                  </a:cubicBezTo>
                  <a:cubicBezTo>
                    <a:pt x="7721" y="168"/>
                    <a:pt x="7690" y="16"/>
                    <a:pt x="7599" y="16"/>
                  </a:cubicBezTo>
                  <a:cubicBezTo>
                    <a:pt x="7242" y="5"/>
                    <a:pt x="6828" y="0"/>
                    <a:pt x="6378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892;p61"/>
            <p:cNvSpPr/>
            <p:nvPr/>
          </p:nvSpPr>
          <p:spPr>
            <a:xfrm>
              <a:off x="6741852" y="2805189"/>
              <a:ext cx="387768" cy="18783"/>
            </a:xfrm>
            <a:custGeom>
              <a:avLst/>
              <a:gdLst/>
              <a:ahLst/>
              <a:cxnLst/>
              <a:rect l="l" t="t" r="r" b="b"/>
              <a:pathLst>
                <a:path w="7721" h="374" extrusionOk="0">
                  <a:moveTo>
                    <a:pt x="6402" y="0"/>
                  </a:moveTo>
                  <a:cubicBezTo>
                    <a:pt x="4395" y="0"/>
                    <a:pt x="1656" y="104"/>
                    <a:pt x="61" y="229"/>
                  </a:cubicBezTo>
                  <a:cubicBezTo>
                    <a:pt x="0" y="229"/>
                    <a:pt x="0" y="350"/>
                    <a:pt x="91" y="350"/>
                  </a:cubicBezTo>
                  <a:cubicBezTo>
                    <a:pt x="570" y="366"/>
                    <a:pt x="1159" y="373"/>
                    <a:pt x="1803" y="373"/>
                  </a:cubicBezTo>
                  <a:cubicBezTo>
                    <a:pt x="3735" y="373"/>
                    <a:pt x="6163" y="305"/>
                    <a:pt x="7599" y="168"/>
                  </a:cubicBezTo>
                  <a:cubicBezTo>
                    <a:pt x="7721" y="168"/>
                    <a:pt x="7690" y="16"/>
                    <a:pt x="7599" y="16"/>
                  </a:cubicBezTo>
                  <a:cubicBezTo>
                    <a:pt x="7249" y="5"/>
                    <a:pt x="6843" y="0"/>
                    <a:pt x="6402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893;p61"/>
            <p:cNvSpPr/>
            <p:nvPr/>
          </p:nvSpPr>
          <p:spPr>
            <a:xfrm>
              <a:off x="6755562" y="2757277"/>
              <a:ext cx="387818" cy="18783"/>
            </a:xfrm>
            <a:custGeom>
              <a:avLst/>
              <a:gdLst/>
              <a:ahLst/>
              <a:cxnLst/>
              <a:rect l="l" t="t" r="r" b="b"/>
              <a:pathLst>
                <a:path w="7722" h="374" extrusionOk="0">
                  <a:moveTo>
                    <a:pt x="6158" y="0"/>
                  </a:moveTo>
                  <a:cubicBezTo>
                    <a:pt x="4179" y="0"/>
                    <a:pt x="1599" y="115"/>
                    <a:pt x="92" y="210"/>
                  </a:cubicBezTo>
                  <a:cubicBezTo>
                    <a:pt x="1" y="210"/>
                    <a:pt x="1" y="332"/>
                    <a:pt x="92" y="332"/>
                  </a:cubicBezTo>
                  <a:cubicBezTo>
                    <a:pt x="685" y="360"/>
                    <a:pt x="1447" y="374"/>
                    <a:pt x="2274" y="374"/>
                  </a:cubicBezTo>
                  <a:cubicBezTo>
                    <a:pt x="4118" y="374"/>
                    <a:pt x="6287" y="306"/>
                    <a:pt x="7630" y="180"/>
                  </a:cubicBezTo>
                  <a:cubicBezTo>
                    <a:pt x="7721" y="180"/>
                    <a:pt x="7691" y="28"/>
                    <a:pt x="7600" y="28"/>
                  </a:cubicBezTo>
                  <a:cubicBezTo>
                    <a:pt x="7185" y="8"/>
                    <a:pt x="6694" y="0"/>
                    <a:pt x="6158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894;p61"/>
            <p:cNvSpPr/>
            <p:nvPr/>
          </p:nvSpPr>
          <p:spPr>
            <a:xfrm>
              <a:off x="7384502" y="2328173"/>
              <a:ext cx="288578" cy="348092"/>
            </a:xfrm>
            <a:custGeom>
              <a:avLst/>
              <a:gdLst/>
              <a:ahLst/>
              <a:cxnLst/>
              <a:rect l="l" t="t" r="r" b="b"/>
              <a:pathLst>
                <a:path w="5746" h="6931" extrusionOk="0">
                  <a:moveTo>
                    <a:pt x="3983" y="0"/>
                  </a:moveTo>
                  <a:cubicBezTo>
                    <a:pt x="2980" y="973"/>
                    <a:pt x="1" y="2523"/>
                    <a:pt x="1" y="2523"/>
                  </a:cubicBezTo>
                  <a:cubicBezTo>
                    <a:pt x="1" y="2523"/>
                    <a:pt x="913" y="6049"/>
                    <a:pt x="974" y="6930"/>
                  </a:cubicBezTo>
                  <a:cubicBezTo>
                    <a:pt x="2585" y="6475"/>
                    <a:pt x="4135" y="5684"/>
                    <a:pt x="5746" y="5441"/>
                  </a:cubicBezTo>
                  <a:cubicBezTo>
                    <a:pt x="5229" y="4043"/>
                    <a:pt x="3983" y="0"/>
                    <a:pt x="3983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895;p61"/>
            <p:cNvSpPr/>
            <p:nvPr/>
          </p:nvSpPr>
          <p:spPr>
            <a:xfrm>
              <a:off x="6886845" y="2825831"/>
              <a:ext cx="32142" cy="30184"/>
            </a:xfrm>
            <a:custGeom>
              <a:avLst/>
              <a:gdLst/>
              <a:ahLst/>
              <a:cxnLst/>
              <a:rect l="l" t="t" r="r" b="b"/>
              <a:pathLst>
                <a:path w="640" h="601" extrusionOk="0">
                  <a:moveTo>
                    <a:pt x="62" y="0"/>
                  </a:moveTo>
                  <a:lnTo>
                    <a:pt x="62" y="0"/>
                  </a:lnTo>
                  <a:cubicBezTo>
                    <a:pt x="1" y="243"/>
                    <a:pt x="1" y="426"/>
                    <a:pt x="92" y="517"/>
                  </a:cubicBezTo>
                  <a:cubicBezTo>
                    <a:pt x="138" y="578"/>
                    <a:pt x="221" y="601"/>
                    <a:pt x="320" y="601"/>
                  </a:cubicBezTo>
                  <a:cubicBezTo>
                    <a:pt x="419" y="601"/>
                    <a:pt x="533" y="578"/>
                    <a:pt x="639" y="547"/>
                  </a:cubicBezTo>
                  <a:cubicBezTo>
                    <a:pt x="548" y="365"/>
                    <a:pt x="335" y="122"/>
                    <a:pt x="62" y="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896;p61"/>
            <p:cNvSpPr/>
            <p:nvPr/>
          </p:nvSpPr>
          <p:spPr>
            <a:xfrm>
              <a:off x="6905176" y="2566279"/>
              <a:ext cx="271804" cy="221431"/>
            </a:xfrm>
            <a:custGeom>
              <a:avLst/>
              <a:gdLst/>
              <a:ahLst/>
              <a:cxnLst/>
              <a:rect l="l" t="t" r="r" b="b"/>
              <a:pathLst>
                <a:path w="5412" h="4409" extrusionOk="0">
                  <a:moveTo>
                    <a:pt x="4256" y="1"/>
                  </a:moveTo>
                  <a:lnTo>
                    <a:pt x="31" y="4226"/>
                  </a:lnTo>
                  <a:cubicBezTo>
                    <a:pt x="31" y="4226"/>
                    <a:pt x="31" y="4226"/>
                    <a:pt x="1" y="4256"/>
                  </a:cubicBezTo>
                  <a:cubicBezTo>
                    <a:pt x="61" y="4317"/>
                    <a:pt x="92" y="4348"/>
                    <a:pt x="153" y="4408"/>
                  </a:cubicBezTo>
                  <a:cubicBezTo>
                    <a:pt x="1186" y="3284"/>
                    <a:pt x="2554" y="1855"/>
                    <a:pt x="3982" y="1126"/>
                  </a:cubicBezTo>
                  <a:cubicBezTo>
                    <a:pt x="4119" y="1057"/>
                    <a:pt x="4256" y="1026"/>
                    <a:pt x="4391" y="1026"/>
                  </a:cubicBezTo>
                  <a:cubicBezTo>
                    <a:pt x="4676" y="1026"/>
                    <a:pt x="4951" y="1163"/>
                    <a:pt x="5198" y="1369"/>
                  </a:cubicBezTo>
                  <a:lnTo>
                    <a:pt x="5411" y="1156"/>
                  </a:lnTo>
                  <a:lnTo>
                    <a:pt x="4256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897;p61"/>
            <p:cNvSpPr/>
            <p:nvPr/>
          </p:nvSpPr>
          <p:spPr>
            <a:xfrm>
              <a:off x="6912810" y="2617808"/>
              <a:ext cx="253473" cy="218719"/>
            </a:xfrm>
            <a:custGeom>
              <a:avLst/>
              <a:gdLst/>
              <a:ahLst/>
              <a:cxnLst/>
              <a:rect l="l" t="t" r="r" b="b"/>
              <a:pathLst>
                <a:path w="5047" h="4355" extrusionOk="0">
                  <a:moveTo>
                    <a:pt x="4239" y="0"/>
                  </a:moveTo>
                  <a:cubicBezTo>
                    <a:pt x="4104" y="0"/>
                    <a:pt x="3967" y="31"/>
                    <a:pt x="3830" y="100"/>
                  </a:cubicBezTo>
                  <a:cubicBezTo>
                    <a:pt x="2402" y="829"/>
                    <a:pt x="1034" y="2258"/>
                    <a:pt x="1" y="3382"/>
                  </a:cubicBezTo>
                  <a:cubicBezTo>
                    <a:pt x="61" y="3504"/>
                    <a:pt x="122" y="3626"/>
                    <a:pt x="122" y="3626"/>
                  </a:cubicBezTo>
                  <a:cubicBezTo>
                    <a:pt x="160" y="3619"/>
                    <a:pt x="196" y="3616"/>
                    <a:pt x="228" y="3616"/>
                  </a:cubicBezTo>
                  <a:cubicBezTo>
                    <a:pt x="665" y="3616"/>
                    <a:pt x="639" y="4142"/>
                    <a:pt x="639" y="4142"/>
                  </a:cubicBezTo>
                  <a:cubicBezTo>
                    <a:pt x="661" y="4139"/>
                    <a:pt x="683" y="4138"/>
                    <a:pt x="703" y="4138"/>
                  </a:cubicBezTo>
                  <a:cubicBezTo>
                    <a:pt x="877" y="4138"/>
                    <a:pt x="980" y="4246"/>
                    <a:pt x="1034" y="4355"/>
                  </a:cubicBezTo>
                  <a:lnTo>
                    <a:pt x="5046" y="343"/>
                  </a:lnTo>
                  <a:cubicBezTo>
                    <a:pt x="4799" y="137"/>
                    <a:pt x="4524" y="0"/>
                    <a:pt x="4239" y="0"/>
                  </a:cubicBez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898;p61"/>
            <p:cNvSpPr/>
            <p:nvPr/>
          </p:nvSpPr>
          <p:spPr>
            <a:xfrm>
              <a:off x="6896035" y="2780027"/>
              <a:ext cx="16825" cy="26015"/>
            </a:xfrm>
            <a:custGeom>
              <a:avLst/>
              <a:gdLst/>
              <a:ahLst/>
              <a:cxnLst/>
              <a:rect l="l" t="t" r="r" b="b"/>
              <a:pathLst>
                <a:path w="335" h="518" extrusionOk="0">
                  <a:moveTo>
                    <a:pt x="183" y="0"/>
                  </a:moveTo>
                  <a:cubicBezTo>
                    <a:pt x="152" y="92"/>
                    <a:pt x="91" y="304"/>
                    <a:pt x="0" y="517"/>
                  </a:cubicBezTo>
                  <a:cubicBezTo>
                    <a:pt x="122" y="396"/>
                    <a:pt x="213" y="274"/>
                    <a:pt x="335" y="152"/>
                  </a:cubicBezTo>
                  <a:cubicBezTo>
                    <a:pt x="274" y="122"/>
                    <a:pt x="243" y="61"/>
                    <a:pt x="183" y="0"/>
                  </a:cubicBez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899;p61"/>
            <p:cNvSpPr/>
            <p:nvPr/>
          </p:nvSpPr>
          <p:spPr>
            <a:xfrm>
              <a:off x="6889908" y="2787661"/>
              <a:ext cx="74882" cy="65691"/>
            </a:xfrm>
            <a:custGeom>
              <a:avLst/>
              <a:gdLst/>
              <a:ahLst/>
              <a:cxnLst/>
              <a:rect l="l" t="t" r="r" b="b"/>
              <a:pathLst>
                <a:path w="1491" h="1308" extrusionOk="0">
                  <a:moveTo>
                    <a:pt x="457" y="0"/>
                  </a:moveTo>
                  <a:cubicBezTo>
                    <a:pt x="335" y="122"/>
                    <a:pt x="244" y="244"/>
                    <a:pt x="122" y="365"/>
                  </a:cubicBezTo>
                  <a:cubicBezTo>
                    <a:pt x="61" y="517"/>
                    <a:pt x="31" y="669"/>
                    <a:pt x="1" y="760"/>
                  </a:cubicBezTo>
                  <a:cubicBezTo>
                    <a:pt x="274" y="882"/>
                    <a:pt x="487" y="1125"/>
                    <a:pt x="578" y="1307"/>
                  </a:cubicBezTo>
                  <a:cubicBezTo>
                    <a:pt x="821" y="1247"/>
                    <a:pt x="1399" y="1034"/>
                    <a:pt x="1490" y="973"/>
                  </a:cubicBezTo>
                  <a:cubicBezTo>
                    <a:pt x="1436" y="864"/>
                    <a:pt x="1333" y="756"/>
                    <a:pt x="1159" y="756"/>
                  </a:cubicBezTo>
                  <a:cubicBezTo>
                    <a:pt x="1139" y="756"/>
                    <a:pt x="1117" y="757"/>
                    <a:pt x="1095" y="760"/>
                  </a:cubicBezTo>
                  <a:cubicBezTo>
                    <a:pt x="1095" y="760"/>
                    <a:pt x="1121" y="234"/>
                    <a:pt x="684" y="234"/>
                  </a:cubicBezTo>
                  <a:cubicBezTo>
                    <a:pt x="652" y="234"/>
                    <a:pt x="616" y="237"/>
                    <a:pt x="578" y="244"/>
                  </a:cubicBezTo>
                  <a:cubicBezTo>
                    <a:pt x="578" y="244"/>
                    <a:pt x="517" y="122"/>
                    <a:pt x="457" y="0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900;p61"/>
            <p:cNvSpPr/>
            <p:nvPr/>
          </p:nvSpPr>
          <p:spPr>
            <a:xfrm>
              <a:off x="7125001" y="2541620"/>
              <a:ext cx="53487" cy="35407"/>
            </a:xfrm>
            <a:custGeom>
              <a:avLst/>
              <a:gdLst/>
              <a:ahLst/>
              <a:cxnLst/>
              <a:rect l="l" t="t" r="r" b="b"/>
              <a:pathLst>
                <a:path w="1065" h="705" extrusionOk="0">
                  <a:moveTo>
                    <a:pt x="527" y="1"/>
                  </a:moveTo>
                  <a:cubicBezTo>
                    <a:pt x="470" y="1"/>
                    <a:pt x="413" y="19"/>
                    <a:pt x="365" y="66"/>
                  </a:cubicBezTo>
                  <a:lnTo>
                    <a:pt x="31" y="340"/>
                  </a:lnTo>
                  <a:cubicBezTo>
                    <a:pt x="1" y="370"/>
                    <a:pt x="31" y="462"/>
                    <a:pt x="61" y="522"/>
                  </a:cubicBezTo>
                  <a:lnTo>
                    <a:pt x="244" y="705"/>
                  </a:lnTo>
                  <a:cubicBezTo>
                    <a:pt x="435" y="486"/>
                    <a:pt x="700" y="366"/>
                    <a:pt x="972" y="366"/>
                  </a:cubicBezTo>
                  <a:cubicBezTo>
                    <a:pt x="1003" y="366"/>
                    <a:pt x="1034" y="367"/>
                    <a:pt x="1064" y="370"/>
                  </a:cubicBezTo>
                  <a:lnTo>
                    <a:pt x="821" y="127"/>
                  </a:lnTo>
                  <a:cubicBezTo>
                    <a:pt x="780" y="86"/>
                    <a:pt x="652" y="1"/>
                    <a:pt x="527" y="1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901;p61"/>
            <p:cNvSpPr/>
            <p:nvPr/>
          </p:nvSpPr>
          <p:spPr>
            <a:xfrm>
              <a:off x="7137205" y="2559951"/>
              <a:ext cx="70261" cy="57756"/>
            </a:xfrm>
            <a:custGeom>
              <a:avLst/>
              <a:gdLst/>
              <a:ahLst/>
              <a:cxnLst/>
              <a:rect l="l" t="t" r="r" b="b"/>
              <a:pathLst>
                <a:path w="1399" h="1150" extrusionOk="0">
                  <a:moveTo>
                    <a:pt x="729" y="1"/>
                  </a:moveTo>
                  <a:cubicBezTo>
                    <a:pt x="462" y="1"/>
                    <a:pt x="219" y="118"/>
                    <a:pt x="1" y="309"/>
                  </a:cubicBezTo>
                  <a:lnTo>
                    <a:pt x="274" y="583"/>
                  </a:lnTo>
                  <a:lnTo>
                    <a:pt x="335" y="644"/>
                  </a:lnTo>
                  <a:lnTo>
                    <a:pt x="791" y="1100"/>
                  </a:lnTo>
                  <a:cubicBezTo>
                    <a:pt x="827" y="1135"/>
                    <a:pt x="862" y="1150"/>
                    <a:pt x="898" y="1150"/>
                  </a:cubicBezTo>
                  <a:cubicBezTo>
                    <a:pt x="923" y="1150"/>
                    <a:pt x="948" y="1143"/>
                    <a:pt x="973" y="1130"/>
                  </a:cubicBezTo>
                  <a:lnTo>
                    <a:pt x="1247" y="826"/>
                  </a:lnTo>
                  <a:cubicBezTo>
                    <a:pt x="1399" y="674"/>
                    <a:pt x="1217" y="431"/>
                    <a:pt x="1186" y="370"/>
                  </a:cubicBezTo>
                  <a:lnTo>
                    <a:pt x="882" y="66"/>
                  </a:lnTo>
                  <a:lnTo>
                    <a:pt x="821" y="5"/>
                  </a:lnTo>
                  <a:cubicBezTo>
                    <a:pt x="790" y="2"/>
                    <a:pt x="760" y="1"/>
                    <a:pt x="729" y="1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902;p61"/>
            <p:cNvSpPr/>
            <p:nvPr/>
          </p:nvSpPr>
          <p:spPr>
            <a:xfrm>
              <a:off x="7120431" y="2558696"/>
              <a:ext cx="21395" cy="21395"/>
            </a:xfrm>
            <a:custGeom>
              <a:avLst/>
              <a:gdLst/>
              <a:ahLst/>
              <a:cxnLst/>
              <a:rect l="l" t="t" r="r" b="b"/>
              <a:pathLst>
                <a:path w="426" h="426" extrusionOk="0">
                  <a:moveTo>
                    <a:pt x="152" y="0"/>
                  </a:moveTo>
                  <a:lnTo>
                    <a:pt x="0" y="152"/>
                  </a:lnTo>
                  <a:lnTo>
                    <a:pt x="274" y="426"/>
                  </a:lnTo>
                  <a:cubicBezTo>
                    <a:pt x="304" y="365"/>
                    <a:pt x="365" y="304"/>
                    <a:pt x="426" y="274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903;p61"/>
            <p:cNvSpPr/>
            <p:nvPr/>
          </p:nvSpPr>
          <p:spPr>
            <a:xfrm>
              <a:off x="7134141" y="2572407"/>
              <a:ext cx="51980" cy="51930"/>
            </a:xfrm>
            <a:custGeom>
              <a:avLst/>
              <a:gdLst/>
              <a:ahLst/>
              <a:cxnLst/>
              <a:rect l="l" t="t" r="r" b="b"/>
              <a:pathLst>
                <a:path w="1035" h="1034" extrusionOk="0">
                  <a:moveTo>
                    <a:pt x="153" y="1"/>
                  </a:moveTo>
                  <a:cubicBezTo>
                    <a:pt x="92" y="31"/>
                    <a:pt x="31" y="92"/>
                    <a:pt x="1" y="153"/>
                  </a:cubicBezTo>
                  <a:lnTo>
                    <a:pt x="852" y="1034"/>
                  </a:lnTo>
                  <a:lnTo>
                    <a:pt x="1034" y="882"/>
                  </a:lnTo>
                  <a:lnTo>
                    <a:pt x="153" y="1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904;p61"/>
            <p:cNvSpPr/>
            <p:nvPr/>
          </p:nvSpPr>
          <p:spPr>
            <a:xfrm>
              <a:off x="6954043" y="2720463"/>
              <a:ext cx="760268" cy="177788"/>
            </a:xfrm>
            <a:custGeom>
              <a:avLst/>
              <a:gdLst/>
              <a:ahLst/>
              <a:cxnLst/>
              <a:rect l="l" t="t" r="r" b="b"/>
              <a:pathLst>
                <a:path w="15138" h="3540" extrusionOk="0">
                  <a:moveTo>
                    <a:pt x="15016" y="1"/>
                  </a:moveTo>
                  <a:cubicBezTo>
                    <a:pt x="11583" y="1608"/>
                    <a:pt x="7800" y="2473"/>
                    <a:pt x="4071" y="2473"/>
                  </a:cubicBezTo>
                  <a:cubicBezTo>
                    <a:pt x="3145" y="2473"/>
                    <a:pt x="2221" y="2420"/>
                    <a:pt x="1307" y="2311"/>
                  </a:cubicBezTo>
                  <a:lnTo>
                    <a:pt x="1307" y="2311"/>
                  </a:lnTo>
                  <a:cubicBezTo>
                    <a:pt x="1429" y="2341"/>
                    <a:pt x="1520" y="2372"/>
                    <a:pt x="1520" y="2372"/>
                  </a:cubicBezTo>
                  <a:cubicBezTo>
                    <a:pt x="1520" y="2372"/>
                    <a:pt x="0" y="2767"/>
                    <a:pt x="943" y="3192"/>
                  </a:cubicBezTo>
                  <a:cubicBezTo>
                    <a:pt x="1353" y="3385"/>
                    <a:pt x="3470" y="3540"/>
                    <a:pt x="5928" y="3540"/>
                  </a:cubicBezTo>
                  <a:cubicBezTo>
                    <a:pt x="9293" y="3540"/>
                    <a:pt x="13297" y="3250"/>
                    <a:pt x="14438" y="2372"/>
                  </a:cubicBezTo>
                  <a:cubicBezTo>
                    <a:pt x="15046" y="1885"/>
                    <a:pt x="15137" y="1004"/>
                    <a:pt x="15016" y="1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905;p61"/>
            <p:cNvSpPr/>
            <p:nvPr/>
          </p:nvSpPr>
          <p:spPr>
            <a:xfrm>
              <a:off x="6945404" y="2599878"/>
              <a:ext cx="761273" cy="244835"/>
            </a:xfrm>
            <a:custGeom>
              <a:avLst/>
              <a:gdLst/>
              <a:ahLst/>
              <a:cxnLst/>
              <a:rect l="l" t="t" r="r" b="b"/>
              <a:pathLst>
                <a:path w="15158" h="4875" extrusionOk="0">
                  <a:moveTo>
                    <a:pt x="14489" y="1"/>
                  </a:moveTo>
                  <a:cubicBezTo>
                    <a:pt x="12878" y="274"/>
                    <a:pt x="11328" y="1065"/>
                    <a:pt x="9686" y="1520"/>
                  </a:cubicBezTo>
                  <a:cubicBezTo>
                    <a:pt x="9717" y="1581"/>
                    <a:pt x="9717" y="1642"/>
                    <a:pt x="9717" y="1703"/>
                  </a:cubicBezTo>
                  <a:cubicBezTo>
                    <a:pt x="9717" y="2094"/>
                    <a:pt x="8622" y="2205"/>
                    <a:pt x="7372" y="2205"/>
                  </a:cubicBezTo>
                  <a:cubicBezTo>
                    <a:pt x="5704" y="2205"/>
                    <a:pt x="3759" y="2007"/>
                    <a:pt x="3759" y="2007"/>
                  </a:cubicBezTo>
                  <a:cubicBezTo>
                    <a:pt x="3759" y="2007"/>
                    <a:pt x="3394" y="1399"/>
                    <a:pt x="2513" y="1034"/>
                  </a:cubicBezTo>
                  <a:cubicBezTo>
                    <a:pt x="2413" y="989"/>
                    <a:pt x="2334" y="970"/>
                    <a:pt x="2272" y="970"/>
                  </a:cubicBezTo>
                  <a:cubicBezTo>
                    <a:pt x="1787" y="970"/>
                    <a:pt x="2361" y="2189"/>
                    <a:pt x="2361" y="2189"/>
                  </a:cubicBezTo>
                  <a:cubicBezTo>
                    <a:pt x="2361" y="2189"/>
                    <a:pt x="2341" y="2189"/>
                    <a:pt x="2305" y="2189"/>
                  </a:cubicBezTo>
                  <a:cubicBezTo>
                    <a:pt x="1948" y="2189"/>
                    <a:pt x="1" y="2214"/>
                    <a:pt x="415" y="2767"/>
                  </a:cubicBezTo>
                  <a:cubicBezTo>
                    <a:pt x="804" y="3350"/>
                    <a:pt x="1598" y="3375"/>
                    <a:pt x="1733" y="3375"/>
                  </a:cubicBezTo>
                  <a:cubicBezTo>
                    <a:pt x="1746" y="3375"/>
                    <a:pt x="1753" y="3375"/>
                    <a:pt x="1753" y="3375"/>
                  </a:cubicBezTo>
                  <a:lnTo>
                    <a:pt x="1753" y="3375"/>
                  </a:lnTo>
                  <a:cubicBezTo>
                    <a:pt x="1753" y="3375"/>
                    <a:pt x="142" y="3831"/>
                    <a:pt x="537" y="4195"/>
                  </a:cubicBezTo>
                  <a:cubicBezTo>
                    <a:pt x="780" y="4469"/>
                    <a:pt x="1236" y="4621"/>
                    <a:pt x="1479" y="4712"/>
                  </a:cubicBezTo>
                  <a:cubicBezTo>
                    <a:pt x="2393" y="4821"/>
                    <a:pt x="3317" y="4874"/>
                    <a:pt x="4243" y="4874"/>
                  </a:cubicBezTo>
                  <a:cubicBezTo>
                    <a:pt x="7971" y="4874"/>
                    <a:pt x="11749" y="4009"/>
                    <a:pt x="15157" y="2402"/>
                  </a:cubicBezTo>
                  <a:cubicBezTo>
                    <a:pt x="15066" y="1612"/>
                    <a:pt x="14793" y="791"/>
                    <a:pt x="1448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" name="Google Shape;1139;p50"/>
          <p:cNvGrpSpPr/>
          <p:nvPr/>
        </p:nvGrpSpPr>
        <p:grpSpPr>
          <a:xfrm rot="1620753">
            <a:off x="4130775" y="1001233"/>
            <a:ext cx="794009" cy="1732482"/>
            <a:chOff x="6414475" y="2335775"/>
            <a:chExt cx="958950" cy="1331075"/>
          </a:xfrm>
        </p:grpSpPr>
        <p:sp>
          <p:nvSpPr>
            <p:cNvPr id="334" name="Google Shape;1140;p50"/>
            <p:cNvSpPr/>
            <p:nvPr/>
          </p:nvSpPr>
          <p:spPr>
            <a:xfrm>
              <a:off x="6690702" y="2728522"/>
              <a:ext cx="381465" cy="355023"/>
            </a:xfrm>
            <a:custGeom>
              <a:avLst/>
              <a:gdLst/>
              <a:ahLst/>
              <a:cxnLst/>
              <a:rect l="l" t="t" r="r" b="b"/>
              <a:pathLst>
                <a:path w="2164" h="2014" extrusionOk="0">
                  <a:moveTo>
                    <a:pt x="2164" y="1"/>
                  </a:moveTo>
                  <a:lnTo>
                    <a:pt x="109" y="677"/>
                  </a:lnTo>
                  <a:lnTo>
                    <a:pt x="0" y="1868"/>
                  </a:lnTo>
                  <a:lnTo>
                    <a:pt x="635" y="2006"/>
                  </a:lnTo>
                  <a:cubicBezTo>
                    <a:pt x="678" y="2011"/>
                    <a:pt x="721" y="2014"/>
                    <a:pt x="764" y="2014"/>
                  </a:cubicBezTo>
                  <a:cubicBezTo>
                    <a:pt x="1540" y="2014"/>
                    <a:pt x="2164" y="1120"/>
                    <a:pt x="2164" y="1120"/>
                  </a:cubicBezTo>
                  <a:lnTo>
                    <a:pt x="21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141;p50"/>
            <p:cNvSpPr/>
            <p:nvPr/>
          </p:nvSpPr>
          <p:spPr>
            <a:xfrm>
              <a:off x="6690702" y="3001048"/>
              <a:ext cx="390278" cy="369478"/>
            </a:xfrm>
            <a:custGeom>
              <a:avLst/>
              <a:gdLst/>
              <a:ahLst/>
              <a:cxnLst/>
              <a:rect l="l" t="t" r="r" b="b"/>
              <a:pathLst>
                <a:path w="2214" h="2096" extrusionOk="0">
                  <a:moveTo>
                    <a:pt x="2164" y="0"/>
                  </a:moveTo>
                  <a:lnTo>
                    <a:pt x="0" y="597"/>
                  </a:lnTo>
                  <a:lnTo>
                    <a:pt x="389" y="1980"/>
                  </a:lnTo>
                  <a:lnTo>
                    <a:pt x="639" y="2089"/>
                  </a:lnTo>
                  <a:cubicBezTo>
                    <a:pt x="675" y="2093"/>
                    <a:pt x="711" y="2095"/>
                    <a:pt x="747" y="2095"/>
                  </a:cubicBezTo>
                  <a:cubicBezTo>
                    <a:pt x="1541" y="2095"/>
                    <a:pt x="2214" y="986"/>
                    <a:pt x="2214" y="986"/>
                  </a:cubicBezTo>
                  <a:lnTo>
                    <a:pt x="21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142;p50"/>
            <p:cNvSpPr/>
            <p:nvPr/>
          </p:nvSpPr>
          <p:spPr>
            <a:xfrm>
              <a:off x="6812862" y="2335775"/>
              <a:ext cx="165877" cy="89373"/>
            </a:xfrm>
            <a:custGeom>
              <a:avLst/>
              <a:gdLst/>
              <a:ahLst/>
              <a:cxnLst/>
              <a:rect l="l" t="t" r="r" b="b"/>
              <a:pathLst>
                <a:path w="941" h="507" extrusionOk="0">
                  <a:moveTo>
                    <a:pt x="474" y="0"/>
                  </a:moveTo>
                  <a:cubicBezTo>
                    <a:pt x="288" y="0"/>
                    <a:pt x="116" y="252"/>
                    <a:pt x="1" y="478"/>
                  </a:cubicBezTo>
                  <a:cubicBezTo>
                    <a:pt x="115" y="497"/>
                    <a:pt x="231" y="506"/>
                    <a:pt x="348" y="506"/>
                  </a:cubicBezTo>
                  <a:cubicBezTo>
                    <a:pt x="546" y="506"/>
                    <a:pt x="746" y="479"/>
                    <a:pt x="940" y="424"/>
                  </a:cubicBezTo>
                  <a:cubicBezTo>
                    <a:pt x="832" y="236"/>
                    <a:pt x="686" y="48"/>
                    <a:pt x="523" y="6"/>
                  </a:cubicBezTo>
                  <a:cubicBezTo>
                    <a:pt x="506" y="2"/>
                    <a:pt x="490" y="0"/>
                    <a:pt x="47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143;p50"/>
            <p:cNvSpPr/>
            <p:nvPr/>
          </p:nvSpPr>
          <p:spPr>
            <a:xfrm>
              <a:off x="6785539" y="2411222"/>
              <a:ext cx="229337" cy="183505"/>
            </a:xfrm>
            <a:custGeom>
              <a:avLst/>
              <a:gdLst/>
              <a:ahLst/>
              <a:cxnLst/>
              <a:rect l="l" t="t" r="r" b="b"/>
              <a:pathLst>
                <a:path w="1301" h="1041" extrusionOk="0">
                  <a:moveTo>
                    <a:pt x="1095" y="0"/>
                  </a:moveTo>
                  <a:cubicBezTo>
                    <a:pt x="907" y="54"/>
                    <a:pt x="712" y="82"/>
                    <a:pt x="517" y="82"/>
                  </a:cubicBezTo>
                  <a:cubicBezTo>
                    <a:pt x="396" y="82"/>
                    <a:pt x="275" y="71"/>
                    <a:pt x="156" y="50"/>
                  </a:cubicBezTo>
                  <a:cubicBezTo>
                    <a:pt x="97" y="167"/>
                    <a:pt x="43" y="288"/>
                    <a:pt x="1" y="410"/>
                  </a:cubicBezTo>
                  <a:lnTo>
                    <a:pt x="302" y="1040"/>
                  </a:lnTo>
                  <a:lnTo>
                    <a:pt x="1158" y="852"/>
                  </a:lnTo>
                  <a:lnTo>
                    <a:pt x="1300" y="451"/>
                  </a:lnTo>
                  <a:cubicBezTo>
                    <a:pt x="1246" y="293"/>
                    <a:pt x="1175" y="142"/>
                    <a:pt x="1095" y="0"/>
                  </a:cubicBezTo>
                  <a:close/>
                </a:path>
              </a:pathLst>
            </a:custGeom>
            <a:solidFill>
              <a:srgbClr val="FBD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144;p50"/>
            <p:cNvSpPr/>
            <p:nvPr/>
          </p:nvSpPr>
          <p:spPr>
            <a:xfrm>
              <a:off x="6786421" y="3547334"/>
              <a:ext cx="216645" cy="119516"/>
            </a:xfrm>
            <a:custGeom>
              <a:avLst/>
              <a:gdLst/>
              <a:ahLst/>
              <a:cxnLst/>
              <a:rect l="l" t="t" r="r" b="b"/>
              <a:pathLst>
                <a:path w="1229" h="678" extrusionOk="0">
                  <a:moveTo>
                    <a:pt x="823" y="0"/>
                  </a:moveTo>
                  <a:cubicBezTo>
                    <a:pt x="531" y="163"/>
                    <a:pt x="251" y="360"/>
                    <a:pt x="0" y="585"/>
                  </a:cubicBezTo>
                  <a:cubicBezTo>
                    <a:pt x="29" y="606"/>
                    <a:pt x="67" y="627"/>
                    <a:pt x="109" y="639"/>
                  </a:cubicBezTo>
                  <a:cubicBezTo>
                    <a:pt x="180" y="667"/>
                    <a:pt x="312" y="677"/>
                    <a:pt x="464" y="677"/>
                  </a:cubicBezTo>
                  <a:cubicBezTo>
                    <a:pt x="615" y="677"/>
                    <a:pt x="785" y="667"/>
                    <a:pt x="932" y="652"/>
                  </a:cubicBezTo>
                  <a:cubicBezTo>
                    <a:pt x="1228" y="619"/>
                    <a:pt x="1174" y="385"/>
                    <a:pt x="1174" y="385"/>
                  </a:cubicBezTo>
                  <a:lnTo>
                    <a:pt x="1145" y="9"/>
                  </a:lnTo>
                  <a:lnTo>
                    <a:pt x="823" y="0"/>
                  </a:lnTo>
                  <a:close/>
                </a:path>
              </a:pathLst>
            </a:custGeom>
            <a:solidFill>
              <a:srgbClr val="F17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145;p50"/>
            <p:cNvSpPr/>
            <p:nvPr/>
          </p:nvSpPr>
          <p:spPr>
            <a:xfrm>
              <a:off x="6762799" y="3541340"/>
              <a:ext cx="169579" cy="109292"/>
            </a:xfrm>
            <a:custGeom>
              <a:avLst/>
              <a:gdLst/>
              <a:ahLst/>
              <a:cxnLst/>
              <a:rect l="l" t="t" r="r" b="b"/>
              <a:pathLst>
                <a:path w="962" h="620" extrusionOk="0">
                  <a:moveTo>
                    <a:pt x="1" y="1"/>
                  </a:moveTo>
                  <a:cubicBezTo>
                    <a:pt x="1" y="1"/>
                    <a:pt x="9" y="231"/>
                    <a:pt x="17" y="381"/>
                  </a:cubicBezTo>
                  <a:cubicBezTo>
                    <a:pt x="17" y="473"/>
                    <a:pt x="59" y="561"/>
                    <a:pt x="134" y="619"/>
                  </a:cubicBezTo>
                  <a:cubicBezTo>
                    <a:pt x="385" y="394"/>
                    <a:pt x="665" y="197"/>
                    <a:pt x="961" y="3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146;p50"/>
            <p:cNvSpPr/>
            <p:nvPr/>
          </p:nvSpPr>
          <p:spPr>
            <a:xfrm>
              <a:off x="6748345" y="3472768"/>
              <a:ext cx="263535" cy="77738"/>
            </a:xfrm>
            <a:custGeom>
              <a:avLst/>
              <a:gdLst/>
              <a:ahLst/>
              <a:cxnLst/>
              <a:rect l="l" t="t" r="r" b="b"/>
              <a:pathLst>
                <a:path w="1495" h="441" extrusionOk="0">
                  <a:moveTo>
                    <a:pt x="130" y="1"/>
                  </a:moveTo>
                  <a:cubicBezTo>
                    <a:pt x="27" y="1"/>
                    <a:pt x="1" y="353"/>
                    <a:pt x="83" y="390"/>
                  </a:cubicBezTo>
                  <a:cubicBezTo>
                    <a:pt x="171" y="429"/>
                    <a:pt x="595" y="441"/>
                    <a:pt x="932" y="441"/>
                  </a:cubicBezTo>
                  <a:cubicBezTo>
                    <a:pt x="1135" y="441"/>
                    <a:pt x="1306" y="436"/>
                    <a:pt x="1357" y="432"/>
                  </a:cubicBezTo>
                  <a:cubicBezTo>
                    <a:pt x="1494" y="423"/>
                    <a:pt x="1461" y="340"/>
                    <a:pt x="1461" y="206"/>
                  </a:cubicBezTo>
                  <a:cubicBezTo>
                    <a:pt x="1465" y="77"/>
                    <a:pt x="1327" y="60"/>
                    <a:pt x="1327" y="60"/>
                  </a:cubicBezTo>
                  <a:cubicBezTo>
                    <a:pt x="1218" y="67"/>
                    <a:pt x="1108" y="70"/>
                    <a:pt x="998" y="70"/>
                  </a:cubicBezTo>
                  <a:cubicBezTo>
                    <a:pt x="710" y="70"/>
                    <a:pt x="421" y="47"/>
                    <a:pt x="137" y="1"/>
                  </a:cubicBezTo>
                  <a:cubicBezTo>
                    <a:pt x="134" y="1"/>
                    <a:pt x="132" y="1"/>
                    <a:pt x="130" y="1"/>
                  </a:cubicBezTo>
                  <a:close/>
                </a:path>
              </a:pathLst>
            </a:custGeom>
            <a:solidFill>
              <a:srgbClr val="FBD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147;p50"/>
            <p:cNvSpPr/>
            <p:nvPr/>
          </p:nvSpPr>
          <p:spPr>
            <a:xfrm>
              <a:off x="6772318" y="2481909"/>
              <a:ext cx="56938" cy="999317"/>
            </a:xfrm>
            <a:custGeom>
              <a:avLst/>
              <a:gdLst/>
              <a:ahLst/>
              <a:cxnLst/>
              <a:rect l="l" t="t" r="r" b="b"/>
              <a:pathLst>
                <a:path w="323" h="5669" extrusionOk="0">
                  <a:moveTo>
                    <a:pt x="91" y="1"/>
                  </a:moveTo>
                  <a:cubicBezTo>
                    <a:pt x="79" y="1"/>
                    <a:pt x="72" y="9"/>
                    <a:pt x="72" y="9"/>
                  </a:cubicBezTo>
                  <a:lnTo>
                    <a:pt x="1" y="5622"/>
                  </a:lnTo>
                  <a:cubicBezTo>
                    <a:pt x="84" y="5648"/>
                    <a:pt x="172" y="5660"/>
                    <a:pt x="260" y="5668"/>
                  </a:cubicBezTo>
                  <a:lnTo>
                    <a:pt x="322" y="322"/>
                  </a:lnTo>
                  <a:cubicBezTo>
                    <a:pt x="214" y="314"/>
                    <a:pt x="185" y="113"/>
                    <a:pt x="143" y="46"/>
                  </a:cubicBezTo>
                  <a:cubicBezTo>
                    <a:pt x="121" y="10"/>
                    <a:pt x="103" y="1"/>
                    <a:pt x="91" y="1"/>
                  </a:cubicBez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148;p50"/>
            <p:cNvSpPr/>
            <p:nvPr/>
          </p:nvSpPr>
          <p:spPr>
            <a:xfrm>
              <a:off x="6944013" y="2485082"/>
              <a:ext cx="70864" cy="999846"/>
            </a:xfrm>
            <a:custGeom>
              <a:avLst/>
              <a:gdLst/>
              <a:ahLst/>
              <a:cxnLst/>
              <a:rect l="l" t="t" r="r" b="b"/>
              <a:pathLst>
                <a:path w="402" h="5672" extrusionOk="0">
                  <a:moveTo>
                    <a:pt x="351" y="1"/>
                  </a:moveTo>
                  <a:cubicBezTo>
                    <a:pt x="338" y="1"/>
                    <a:pt x="321" y="4"/>
                    <a:pt x="301" y="11"/>
                  </a:cubicBezTo>
                  <a:cubicBezTo>
                    <a:pt x="217" y="45"/>
                    <a:pt x="167" y="266"/>
                    <a:pt x="63" y="283"/>
                  </a:cubicBezTo>
                  <a:lnTo>
                    <a:pt x="0" y="5671"/>
                  </a:lnTo>
                  <a:cubicBezTo>
                    <a:pt x="130" y="5667"/>
                    <a:pt x="217" y="5663"/>
                    <a:pt x="217" y="5663"/>
                  </a:cubicBezTo>
                  <a:lnTo>
                    <a:pt x="401" y="32"/>
                  </a:lnTo>
                  <a:cubicBezTo>
                    <a:pt x="401" y="32"/>
                    <a:pt x="394" y="1"/>
                    <a:pt x="351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149;p50"/>
            <p:cNvSpPr/>
            <p:nvPr/>
          </p:nvSpPr>
          <p:spPr>
            <a:xfrm>
              <a:off x="6817974" y="2481909"/>
              <a:ext cx="137144" cy="1003548"/>
            </a:xfrm>
            <a:custGeom>
              <a:avLst/>
              <a:gdLst/>
              <a:ahLst/>
              <a:cxnLst/>
              <a:rect l="l" t="t" r="r" b="b"/>
              <a:pathLst>
                <a:path w="778" h="5693" extrusionOk="0">
                  <a:moveTo>
                    <a:pt x="391" y="0"/>
                  </a:moveTo>
                  <a:cubicBezTo>
                    <a:pt x="245" y="0"/>
                    <a:pt x="84" y="322"/>
                    <a:pt x="84" y="322"/>
                  </a:cubicBezTo>
                  <a:lnTo>
                    <a:pt x="63" y="322"/>
                  </a:lnTo>
                  <a:lnTo>
                    <a:pt x="1" y="5668"/>
                  </a:lnTo>
                  <a:cubicBezTo>
                    <a:pt x="177" y="5684"/>
                    <a:pt x="354" y="5693"/>
                    <a:pt x="531" y="5693"/>
                  </a:cubicBezTo>
                  <a:cubicBezTo>
                    <a:pt x="592" y="5693"/>
                    <a:pt x="654" y="5691"/>
                    <a:pt x="715" y="5689"/>
                  </a:cubicBezTo>
                  <a:lnTo>
                    <a:pt x="778" y="301"/>
                  </a:lnTo>
                  <a:lnTo>
                    <a:pt x="753" y="301"/>
                  </a:lnTo>
                  <a:cubicBezTo>
                    <a:pt x="627" y="276"/>
                    <a:pt x="544" y="4"/>
                    <a:pt x="393" y="0"/>
                  </a:cubicBezTo>
                  <a:cubicBezTo>
                    <a:pt x="392" y="0"/>
                    <a:pt x="392" y="0"/>
                    <a:pt x="391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150;p50"/>
            <p:cNvSpPr/>
            <p:nvPr/>
          </p:nvSpPr>
          <p:spPr>
            <a:xfrm>
              <a:off x="6588285" y="2556299"/>
              <a:ext cx="496397" cy="344623"/>
            </a:xfrm>
            <a:custGeom>
              <a:avLst/>
              <a:gdLst/>
              <a:ahLst/>
              <a:cxnLst/>
              <a:rect l="l" t="t" r="r" b="b"/>
              <a:pathLst>
                <a:path w="2816" h="1955" extrusionOk="0">
                  <a:moveTo>
                    <a:pt x="602" y="0"/>
                  </a:moveTo>
                  <a:lnTo>
                    <a:pt x="602" y="0"/>
                  </a:lnTo>
                  <a:cubicBezTo>
                    <a:pt x="602" y="0"/>
                    <a:pt x="594" y="472"/>
                    <a:pt x="631" y="618"/>
                  </a:cubicBezTo>
                  <a:lnTo>
                    <a:pt x="1" y="748"/>
                  </a:lnTo>
                  <a:cubicBezTo>
                    <a:pt x="1" y="748"/>
                    <a:pt x="661" y="1612"/>
                    <a:pt x="1809" y="1955"/>
                  </a:cubicBezTo>
                  <a:cubicBezTo>
                    <a:pt x="2239" y="1830"/>
                    <a:pt x="2603" y="1533"/>
                    <a:pt x="2816" y="1136"/>
                  </a:cubicBezTo>
                  <a:cubicBezTo>
                    <a:pt x="2795" y="1082"/>
                    <a:pt x="2770" y="1028"/>
                    <a:pt x="2745" y="978"/>
                  </a:cubicBezTo>
                  <a:cubicBezTo>
                    <a:pt x="2745" y="978"/>
                    <a:pt x="1291" y="677"/>
                    <a:pt x="6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151;p50"/>
            <p:cNvSpPr/>
            <p:nvPr/>
          </p:nvSpPr>
          <p:spPr>
            <a:xfrm>
              <a:off x="6906466" y="2756551"/>
              <a:ext cx="217350" cy="169403"/>
            </a:xfrm>
            <a:custGeom>
              <a:avLst/>
              <a:gdLst/>
              <a:ahLst/>
              <a:cxnLst/>
              <a:rect l="l" t="t" r="r" b="b"/>
              <a:pathLst>
                <a:path w="1233" h="961" extrusionOk="0">
                  <a:moveTo>
                    <a:pt x="1011" y="0"/>
                  </a:moveTo>
                  <a:cubicBezTo>
                    <a:pt x="798" y="397"/>
                    <a:pt x="434" y="694"/>
                    <a:pt x="0" y="819"/>
                  </a:cubicBezTo>
                  <a:cubicBezTo>
                    <a:pt x="305" y="911"/>
                    <a:pt x="622" y="961"/>
                    <a:pt x="940" y="961"/>
                  </a:cubicBezTo>
                  <a:cubicBezTo>
                    <a:pt x="940" y="961"/>
                    <a:pt x="1232" y="564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152;p50"/>
            <p:cNvSpPr/>
            <p:nvPr/>
          </p:nvSpPr>
          <p:spPr>
            <a:xfrm>
              <a:off x="6650158" y="3106286"/>
              <a:ext cx="491285" cy="310072"/>
            </a:xfrm>
            <a:custGeom>
              <a:avLst/>
              <a:gdLst/>
              <a:ahLst/>
              <a:cxnLst/>
              <a:rect l="l" t="t" r="r" b="b"/>
              <a:pathLst>
                <a:path w="2787" h="1759" extrusionOk="0">
                  <a:moveTo>
                    <a:pt x="230" y="0"/>
                  </a:moveTo>
                  <a:cubicBezTo>
                    <a:pt x="155" y="134"/>
                    <a:pt x="0" y="1028"/>
                    <a:pt x="230" y="1258"/>
                  </a:cubicBezTo>
                  <a:cubicBezTo>
                    <a:pt x="485" y="1512"/>
                    <a:pt x="924" y="1667"/>
                    <a:pt x="1379" y="1759"/>
                  </a:cubicBezTo>
                  <a:cubicBezTo>
                    <a:pt x="1909" y="1579"/>
                    <a:pt x="2415" y="1266"/>
                    <a:pt x="2786" y="840"/>
                  </a:cubicBezTo>
                  <a:cubicBezTo>
                    <a:pt x="1421" y="652"/>
                    <a:pt x="230" y="0"/>
                    <a:pt x="2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153;p50"/>
            <p:cNvSpPr/>
            <p:nvPr/>
          </p:nvSpPr>
          <p:spPr>
            <a:xfrm>
              <a:off x="6892364" y="3254183"/>
              <a:ext cx="324174" cy="188088"/>
            </a:xfrm>
            <a:custGeom>
              <a:avLst/>
              <a:gdLst/>
              <a:ahLst/>
              <a:cxnLst/>
              <a:rect l="l" t="t" r="r" b="b"/>
              <a:pathLst>
                <a:path w="1839" h="1067" extrusionOk="0">
                  <a:moveTo>
                    <a:pt x="1412" y="1"/>
                  </a:moveTo>
                  <a:cubicBezTo>
                    <a:pt x="1041" y="427"/>
                    <a:pt x="535" y="740"/>
                    <a:pt x="1" y="920"/>
                  </a:cubicBezTo>
                  <a:cubicBezTo>
                    <a:pt x="505" y="1017"/>
                    <a:pt x="1020" y="1067"/>
                    <a:pt x="1532" y="1067"/>
                  </a:cubicBezTo>
                  <a:cubicBezTo>
                    <a:pt x="1572" y="1067"/>
                    <a:pt x="1611" y="1067"/>
                    <a:pt x="1651" y="1066"/>
                  </a:cubicBezTo>
                  <a:lnTo>
                    <a:pt x="1279" y="527"/>
                  </a:lnTo>
                  <a:cubicBezTo>
                    <a:pt x="1425" y="456"/>
                    <a:pt x="1839" y="43"/>
                    <a:pt x="1839" y="43"/>
                  </a:cubicBezTo>
                  <a:cubicBezTo>
                    <a:pt x="1697" y="34"/>
                    <a:pt x="1555" y="22"/>
                    <a:pt x="14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154;p50"/>
            <p:cNvSpPr/>
            <p:nvPr/>
          </p:nvSpPr>
          <p:spPr>
            <a:xfrm>
              <a:off x="6941721" y="3004574"/>
              <a:ext cx="176983" cy="176806"/>
            </a:xfrm>
            <a:custGeom>
              <a:avLst/>
              <a:gdLst/>
              <a:ahLst/>
              <a:cxnLst/>
              <a:rect l="l" t="t" r="r" b="b"/>
              <a:pathLst>
                <a:path w="1004" h="1003" extrusionOk="0">
                  <a:moveTo>
                    <a:pt x="828" y="1"/>
                  </a:moveTo>
                  <a:lnTo>
                    <a:pt x="828" y="1"/>
                  </a:lnTo>
                  <a:cubicBezTo>
                    <a:pt x="669" y="385"/>
                    <a:pt x="376" y="698"/>
                    <a:pt x="1" y="882"/>
                  </a:cubicBezTo>
                  <a:cubicBezTo>
                    <a:pt x="275" y="957"/>
                    <a:pt x="515" y="1003"/>
                    <a:pt x="657" y="1003"/>
                  </a:cubicBezTo>
                  <a:cubicBezTo>
                    <a:pt x="729" y="1003"/>
                    <a:pt x="776" y="991"/>
                    <a:pt x="790" y="966"/>
                  </a:cubicBezTo>
                  <a:cubicBezTo>
                    <a:pt x="1003" y="607"/>
                    <a:pt x="869" y="101"/>
                    <a:pt x="8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155;p50"/>
            <p:cNvSpPr/>
            <p:nvPr/>
          </p:nvSpPr>
          <p:spPr>
            <a:xfrm>
              <a:off x="6666376" y="2847863"/>
              <a:ext cx="421303" cy="312364"/>
            </a:xfrm>
            <a:custGeom>
              <a:avLst/>
              <a:gdLst/>
              <a:ahLst/>
              <a:cxnLst/>
              <a:rect l="l" t="t" r="r" b="b"/>
              <a:pathLst>
                <a:path w="2390" h="1772" extrusionOk="0">
                  <a:moveTo>
                    <a:pt x="247" y="0"/>
                  </a:moveTo>
                  <a:cubicBezTo>
                    <a:pt x="88" y="117"/>
                    <a:pt x="0" y="827"/>
                    <a:pt x="138" y="1191"/>
                  </a:cubicBezTo>
                  <a:cubicBezTo>
                    <a:pt x="481" y="1420"/>
                    <a:pt x="1078" y="1642"/>
                    <a:pt x="1563" y="1771"/>
                  </a:cubicBezTo>
                  <a:cubicBezTo>
                    <a:pt x="1938" y="1587"/>
                    <a:pt x="2231" y="1274"/>
                    <a:pt x="2390" y="890"/>
                  </a:cubicBezTo>
                  <a:cubicBezTo>
                    <a:pt x="2390" y="882"/>
                    <a:pt x="2385" y="877"/>
                    <a:pt x="2381" y="873"/>
                  </a:cubicBezTo>
                  <a:cubicBezTo>
                    <a:pt x="2323" y="781"/>
                    <a:pt x="2076" y="740"/>
                    <a:pt x="2076" y="740"/>
                  </a:cubicBezTo>
                  <a:cubicBezTo>
                    <a:pt x="1028" y="627"/>
                    <a:pt x="247" y="0"/>
                    <a:pt x="2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156;p50"/>
            <p:cNvSpPr/>
            <p:nvPr/>
          </p:nvSpPr>
          <p:spPr>
            <a:xfrm>
              <a:off x="6505082" y="3008275"/>
              <a:ext cx="119516" cy="118811"/>
            </a:xfrm>
            <a:custGeom>
              <a:avLst/>
              <a:gdLst/>
              <a:ahLst/>
              <a:cxnLst/>
              <a:rect l="l" t="t" r="r" b="b"/>
              <a:pathLst>
                <a:path w="678" h="674" extrusionOk="0">
                  <a:moveTo>
                    <a:pt x="631" y="1"/>
                  </a:moveTo>
                  <a:lnTo>
                    <a:pt x="326" y="147"/>
                  </a:lnTo>
                  <a:lnTo>
                    <a:pt x="1" y="43"/>
                  </a:lnTo>
                  <a:lnTo>
                    <a:pt x="151" y="347"/>
                  </a:lnTo>
                  <a:lnTo>
                    <a:pt x="46" y="673"/>
                  </a:lnTo>
                  <a:lnTo>
                    <a:pt x="351" y="523"/>
                  </a:lnTo>
                  <a:lnTo>
                    <a:pt x="677" y="627"/>
                  </a:lnTo>
                  <a:lnTo>
                    <a:pt x="677" y="627"/>
                  </a:lnTo>
                  <a:lnTo>
                    <a:pt x="527" y="327"/>
                  </a:lnTo>
                  <a:lnTo>
                    <a:pt x="63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157;p50"/>
            <p:cNvSpPr/>
            <p:nvPr/>
          </p:nvSpPr>
          <p:spPr>
            <a:xfrm>
              <a:off x="7106717" y="2782287"/>
              <a:ext cx="156887" cy="157063"/>
            </a:xfrm>
            <a:custGeom>
              <a:avLst/>
              <a:gdLst/>
              <a:ahLst/>
              <a:cxnLst/>
              <a:rect l="l" t="t" r="r" b="b"/>
              <a:pathLst>
                <a:path w="890" h="891" extrusionOk="0">
                  <a:moveTo>
                    <a:pt x="485" y="0"/>
                  </a:moveTo>
                  <a:lnTo>
                    <a:pt x="326" y="301"/>
                  </a:lnTo>
                  <a:lnTo>
                    <a:pt x="0" y="406"/>
                  </a:lnTo>
                  <a:lnTo>
                    <a:pt x="297" y="564"/>
                  </a:lnTo>
                  <a:lnTo>
                    <a:pt x="401" y="890"/>
                  </a:lnTo>
                  <a:lnTo>
                    <a:pt x="564" y="594"/>
                  </a:lnTo>
                  <a:lnTo>
                    <a:pt x="890" y="489"/>
                  </a:lnTo>
                  <a:lnTo>
                    <a:pt x="589" y="326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158;p50"/>
            <p:cNvSpPr/>
            <p:nvPr/>
          </p:nvSpPr>
          <p:spPr>
            <a:xfrm>
              <a:off x="7149376" y="2983244"/>
              <a:ext cx="173281" cy="170989"/>
            </a:xfrm>
            <a:custGeom>
              <a:avLst/>
              <a:gdLst/>
              <a:ahLst/>
              <a:cxnLst/>
              <a:rect l="l" t="t" r="r" b="b"/>
              <a:pathLst>
                <a:path w="983" h="970" extrusionOk="0">
                  <a:moveTo>
                    <a:pt x="297" y="327"/>
                  </a:moveTo>
                  <a:cubicBezTo>
                    <a:pt x="297" y="327"/>
                    <a:pt x="318" y="9"/>
                    <a:pt x="393" y="5"/>
                  </a:cubicBezTo>
                  <a:cubicBezTo>
                    <a:pt x="472" y="1"/>
                    <a:pt x="610" y="214"/>
                    <a:pt x="610" y="214"/>
                  </a:cubicBezTo>
                  <a:cubicBezTo>
                    <a:pt x="610" y="214"/>
                    <a:pt x="924" y="197"/>
                    <a:pt x="944" y="268"/>
                  </a:cubicBezTo>
                  <a:cubicBezTo>
                    <a:pt x="965" y="339"/>
                    <a:pt x="769" y="498"/>
                    <a:pt x="769" y="498"/>
                  </a:cubicBezTo>
                  <a:cubicBezTo>
                    <a:pt x="769" y="498"/>
                    <a:pt x="982" y="761"/>
                    <a:pt x="932" y="811"/>
                  </a:cubicBezTo>
                  <a:cubicBezTo>
                    <a:pt x="886" y="857"/>
                    <a:pt x="569" y="728"/>
                    <a:pt x="569" y="728"/>
                  </a:cubicBezTo>
                  <a:cubicBezTo>
                    <a:pt x="569" y="728"/>
                    <a:pt x="360" y="970"/>
                    <a:pt x="280" y="953"/>
                  </a:cubicBezTo>
                  <a:cubicBezTo>
                    <a:pt x="226" y="945"/>
                    <a:pt x="289" y="619"/>
                    <a:pt x="289" y="619"/>
                  </a:cubicBezTo>
                  <a:cubicBezTo>
                    <a:pt x="289" y="619"/>
                    <a:pt x="0" y="544"/>
                    <a:pt x="9" y="469"/>
                  </a:cubicBezTo>
                  <a:cubicBezTo>
                    <a:pt x="17" y="389"/>
                    <a:pt x="297" y="327"/>
                    <a:pt x="297" y="32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159;p50"/>
            <p:cNvSpPr/>
            <p:nvPr/>
          </p:nvSpPr>
          <p:spPr>
            <a:xfrm>
              <a:off x="6475643" y="2802207"/>
              <a:ext cx="173281" cy="176101"/>
            </a:xfrm>
            <a:custGeom>
              <a:avLst/>
              <a:gdLst/>
              <a:ahLst/>
              <a:cxnLst/>
              <a:rect l="l" t="t" r="r" b="b"/>
              <a:pathLst>
                <a:path w="983" h="999" extrusionOk="0">
                  <a:moveTo>
                    <a:pt x="356" y="288"/>
                  </a:moveTo>
                  <a:cubicBezTo>
                    <a:pt x="356" y="288"/>
                    <a:pt x="485" y="0"/>
                    <a:pt x="560" y="21"/>
                  </a:cubicBezTo>
                  <a:cubicBezTo>
                    <a:pt x="635" y="46"/>
                    <a:pt x="686" y="297"/>
                    <a:pt x="686" y="297"/>
                  </a:cubicBezTo>
                  <a:cubicBezTo>
                    <a:pt x="686" y="297"/>
                    <a:pt x="982" y="389"/>
                    <a:pt x="982" y="464"/>
                  </a:cubicBezTo>
                  <a:cubicBezTo>
                    <a:pt x="978" y="539"/>
                    <a:pt x="740" y="618"/>
                    <a:pt x="740" y="618"/>
                  </a:cubicBezTo>
                  <a:cubicBezTo>
                    <a:pt x="740" y="618"/>
                    <a:pt x="844" y="940"/>
                    <a:pt x="782" y="969"/>
                  </a:cubicBezTo>
                  <a:cubicBezTo>
                    <a:pt x="719" y="999"/>
                    <a:pt x="472" y="760"/>
                    <a:pt x="472" y="760"/>
                  </a:cubicBezTo>
                  <a:cubicBezTo>
                    <a:pt x="472" y="760"/>
                    <a:pt x="193" y="911"/>
                    <a:pt x="122" y="869"/>
                  </a:cubicBezTo>
                  <a:cubicBezTo>
                    <a:pt x="76" y="844"/>
                    <a:pt x="247" y="556"/>
                    <a:pt x="247" y="556"/>
                  </a:cubicBezTo>
                  <a:cubicBezTo>
                    <a:pt x="247" y="556"/>
                    <a:pt x="0" y="389"/>
                    <a:pt x="34" y="322"/>
                  </a:cubicBezTo>
                  <a:cubicBezTo>
                    <a:pt x="67" y="255"/>
                    <a:pt x="356" y="288"/>
                    <a:pt x="356" y="28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160;p50"/>
            <p:cNvSpPr/>
            <p:nvPr/>
          </p:nvSpPr>
          <p:spPr>
            <a:xfrm>
              <a:off x="7298331" y="2873599"/>
              <a:ext cx="75094" cy="64518"/>
            </a:xfrm>
            <a:custGeom>
              <a:avLst/>
              <a:gdLst/>
              <a:ahLst/>
              <a:cxnLst/>
              <a:rect l="l" t="t" r="r" b="b"/>
              <a:pathLst>
                <a:path w="426" h="366" extrusionOk="0">
                  <a:moveTo>
                    <a:pt x="217" y="0"/>
                  </a:moveTo>
                  <a:cubicBezTo>
                    <a:pt x="99" y="0"/>
                    <a:pt x="1" y="122"/>
                    <a:pt x="49" y="247"/>
                  </a:cubicBezTo>
                  <a:cubicBezTo>
                    <a:pt x="77" y="326"/>
                    <a:pt x="147" y="366"/>
                    <a:pt x="217" y="366"/>
                  </a:cubicBezTo>
                  <a:cubicBezTo>
                    <a:pt x="284" y="366"/>
                    <a:pt x="351" y="330"/>
                    <a:pt x="383" y="259"/>
                  </a:cubicBezTo>
                  <a:cubicBezTo>
                    <a:pt x="425" y="167"/>
                    <a:pt x="383" y="59"/>
                    <a:pt x="292" y="17"/>
                  </a:cubicBezTo>
                  <a:cubicBezTo>
                    <a:pt x="267" y="6"/>
                    <a:pt x="241" y="0"/>
                    <a:pt x="2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161;p50"/>
            <p:cNvSpPr/>
            <p:nvPr/>
          </p:nvSpPr>
          <p:spPr>
            <a:xfrm>
              <a:off x="6414475" y="2956802"/>
              <a:ext cx="40720" cy="39839"/>
            </a:xfrm>
            <a:custGeom>
              <a:avLst/>
              <a:gdLst/>
              <a:ahLst/>
              <a:cxnLst/>
              <a:rect l="l" t="t" r="r" b="b"/>
              <a:pathLst>
                <a:path w="231" h="226" extrusionOk="0">
                  <a:moveTo>
                    <a:pt x="114" y="0"/>
                  </a:moveTo>
                  <a:cubicBezTo>
                    <a:pt x="51" y="0"/>
                    <a:pt x="1" y="51"/>
                    <a:pt x="1" y="113"/>
                  </a:cubicBezTo>
                  <a:cubicBezTo>
                    <a:pt x="1" y="176"/>
                    <a:pt x="51" y="226"/>
                    <a:pt x="114" y="226"/>
                  </a:cubicBezTo>
                  <a:cubicBezTo>
                    <a:pt x="176" y="226"/>
                    <a:pt x="226" y="176"/>
                    <a:pt x="231" y="113"/>
                  </a:cubicBezTo>
                  <a:cubicBezTo>
                    <a:pt x="226" y="51"/>
                    <a:pt x="176" y="0"/>
                    <a:pt x="1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400028" y="2740403"/>
            <a:ext cx="5454468" cy="11079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6600" dirty="0" err="1" smtClean="0">
                <a:latin typeface="Century Gothic" panose="020B0502020202020204" pitchFamily="34" charset="0"/>
              </a:rPr>
              <a:t>Hatur</a:t>
            </a:r>
            <a:r>
              <a:rPr lang="en-US" sz="6600" dirty="0" smtClean="0">
                <a:latin typeface="Century Gothic" panose="020B0502020202020204" pitchFamily="34" charset="0"/>
              </a:rPr>
              <a:t> </a:t>
            </a:r>
            <a:r>
              <a:rPr lang="en-US" sz="6600" dirty="0" err="1" smtClean="0">
                <a:latin typeface="Century Gothic" panose="020B0502020202020204" pitchFamily="34" charset="0"/>
              </a:rPr>
              <a:t>Nuhun</a:t>
            </a:r>
            <a:endParaRPr lang="en-ID" sz="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807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151</Words>
  <Application>Microsoft Office PowerPoint</Application>
  <PresentationFormat>Widescreen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Englebert</vt:lpstr>
      <vt:lpstr>Office Theme</vt:lpstr>
      <vt:lpstr>BAHASA SUNDA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SUNDA</dc:title>
  <dc:creator>Windows User</dc:creator>
  <cp:lastModifiedBy>Windows User</cp:lastModifiedBy>
  <cp:revision>1</cp:revision>
  <dcterms:created xsi:type="dcterms:W3CDTF">2020-09-18T04:15:03Z</dcterms:created>
  <dcterms:modified xsi:type="dcterms:W3CDTF">2020-09-18T04:18:38Z</dcterms:modified>
</cp:coreProperties>
</file>