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2" r:id="rId3"/>
    <p:sldId id="268" r:id="rId4"/>
    <p:sldId id="282" r:id="rId5"/>
    <p:sldId id="269" r:id="rId6"/>
    <p:sldId id="270" r:id="rId7"/>
    <p:sldId id="264" r:id="rId8"/>
    <p:sldId id="276" r:id="rId9"/>
    <p:sldId id="275" r:id="rId10"/>
    <p:sldId id="277" r:id="rId11"/>
    <p:sldId id="278" r:id="rId12"/>
    <p:sldId id="279" r:id="rId13"/>
    <p:sldId id="280" r:id="rId14"/>
    <p:sldId id="271" r:id="rId15"/>
    <p:sldId id="273" r:id="rId16"/>
    <p:sldId id="281" r:id="rId17"/>
    <p:sldId id="265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0F1D-A6D6-4FCF-83FF-B51A6EC5F4CF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6DF6-A9AD-4613-8E74-192F300824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9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96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33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210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495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39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6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53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77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98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30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50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916B-8DBF-4AFE-B08A-EA21D54F7B2B}" type="datetimeFigureOut">
              <a:rPr lang="id-ID" smtClean="0"/>
              <a:t>03/08/2020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1A89-6F80-479E-AEBB-E33E45248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37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SI\Documents\Talenta%20School\Ms.%20Sisca\English%20Chest%204_Teacher's%20Resources%20CD\Audio%20Files%20&amp;%20PPT\06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si Background Berbagai Nich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2" y="-9017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3896;p80"/>
          <p:cNvGrpSpPr/>
          <p:nvPr/>
        </p:nvGrpSpPr>
        <p:grpSpPr>
          <a:xfrm>
            <a:off x="6812549" y="2327266"/>
            <a:ext cx="2144216" cy="4281134"/>
            <a:chOff x="-1254075" y="6362388"/>
            <a:chExt cx="982525" cy="1754400"/>
          </a:xfrm>
        </p:grpSpPr>
        <p:sp>
          <p:nvSpPr>
            <p:cNvPr id="6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3682;p80"/>
          <p:cNvGrpSpPr/>
          <p:nvPr/>
        </p:nvGrpSpPr>
        <p:grpSpPr>
          <a:xfrm>
            <a:off x="97437" y="3894408"/>
            <a:ext cx="831350" cy="1733000"/>
            <a:chOff x="-4018550" y="6383788"/>
            <a:chExt cx="831350" cy="1733000"/>
          </a:xfrm>
        </p:grpSpPr>
        <p:sp>
          <p:nvSpPr>
            <p:cNvPr id="76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3751;p80"/>
          <p:cNvGrpSpPr/>
          <p:nvPr/>
        </p:nvGrpSpPr>
        <p:grpSpPr>
          <a:xfrm>
            <a:off x="4885141" y="3910790"/>
            <a:ext cx="790300" cy="1669450"/>
            <a:chOff x="207975" y="6471313"/>
            <a:chExt cx="790300" cy="1669450"/>
          </a:xfrm>
        </p:grpSpPr>
        <p:sp>
          <p:nvSpPr>
            <p:cNvPr id="145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3829;p80"/>
          <p:cNvGrpSpPr/>
          <p:nvPr/>
        </p:nvGrpSpPr>
        <p:grpSpPr>
          <a:xfrm>
            <a:off x="1140024" y="3809348"/>
            <a:ext cx="783725" cy="1818034"/>
            <a:chOff x="-2564875" y="6298728"/>
            <a:chExt cx="783725" cy="1818034"/>
          </a:xfrm>
        </p:grpSpPr>
        <p:sp>
          <p:nvSpPr>
            <p:cNvPr id="223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3966;p80"/>
          <p:cNvGrpSpPr/>
          <p:nvPr/>
        </p:nvGrpSpPr>
        <p:grpSpPr>
          <a:xfrm>
            <a:off x="5926962" y="3782883"/>
            <a:ext cx="857950" cy="1857075"/>
            <a:chOff x="1608450" y="6283988"/>
            <a:chExt cx="857950" cy="1857075"/>
          </a:xfrm>
        </p:grpSpPr>
        <p:sp>
          <p:nvSpPr>
            <p:cNvPr id="290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524;p80"/>
          <p:cNvGrpSpPr/>
          <p:nvPr/>
        </p:nvGrpSpPr>
        <p:grpSpPr>
          <a:xfrm>
            <a:off x="4597149" y="4532867"/>
            <a:ext cx="1348800" cy="587694"/>
            <a:chOff x="853575" y="4182525"/>
            <a:chExt cx="1444575" cy="629425"/>
          </a:xfrm>
        </p:grpSpPr>
        <p:sp>
          <p:nvSpPr>
            <p:cNvPr id="372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2621948" y="6139673"/>
            <a:ext cx="1728455" cy="5018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START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388" name="Rounded Rectangle 387"/>
          <p:cNvSpPr/>
          <p:nvPr/>
        </p:nvSpPr>
        <p:spPr>
          <a:xfrm>
            <a:off x="2084315" y="3826779"/>
            <a:ext cx="2699807" cy="2003158"/>
          </a:xfrm>
          <a:prstGeom prst="roundRect">
            <a:avLst>
              <a:gd name="adj" fmla="val 269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UNIT 1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LESSON 2</a:t>
            </a:r>
          </a:p>
          <a:p>
            <a:pPr algn="ctr"/>
            <a:endParaRPr lang="id-ID" sz="2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2400" b="1" dirty="0">
                <a:solidFill>
                  <a:schemeClr val="tx1"/>
                </a:solidFill>
              </a:rPr>
              <a:t>It’s Nine Thirty</a:t>
            </a:r>
          </a:p>
        </p:txBody>
      </p:sp>
    </p:spTree>
    <p:extLst>
      <p:ext uri="{BB962C8B-B14F-4D97-AF65-F5344CB8AC3E}">
        <p14:creationId xmlns:p14="http://schemas.microsoft.com/office/powerpoint/2010/main" val="2868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3792" y="1434956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What time is it?</a:t>
            </a:r>
            <a:endParaRPr lang="id-ID" sz="3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6" y="2540956"/>
            <a:ext cx="1711900" cy="96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3504" y="4205851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It is twelve fourty five</a:t>
            </a:r>
            <a:endParaRPr lang="id-ID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3757"/>
            <a:ext cx="21431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46756" y="1294968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What time is it?</a:t>
            </a:r>
            <a:endParaRPr lang="id-ID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81292" y="4227961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It is twelve oh eight</a:t>
            </a:r>
            <a:endParaRPr lang="id-ID" sz="3200" dirty="0"/>
          </a:p>
        </p:txBody>
      </p:sp>
      <p:sp>
        <p:nvSpPr>
          <p:cNvPr id="22" name="Left Arrow 21">
            <a:hlinkClick r:id="" action="ppaction://hlinkshowjump?jump=nextslide"/>
          </p:cNvPr>
          <p:cNvSpPr/>
          <p:nvPr/>
        </p:nvSpPr>
        <p:spPr>
          <a:xfrm rot="10800000">
            <a:off x="8118394" y="6021288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Left Arrow 22">
            <a:hlinkClick r:id="" action="ppaction://hlinkshowjump?jump=previousslide"/>
          </p:cNvPr>
          <p:cNvSpPr/>
          <p:nvPr/>
        </p:nvSpPr>
        <p:spPr>
          <a:xfrm>
            <a:off x="6937653" y="5999084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6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51" y="2204864"/>
            <a:ext cx="19940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5"/>
            <a:ext cx="1656184" cy="75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27603" y="1196752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What time is it?</a:t>
            </a:r>
            <a:endParaRPr lang="id-ID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74032" y="4869160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It is seven fourty five</a:t>
            </a:r>
            <a:endParaRPr lang="id-ID" sz="3200" dirty="0"/>
          </a:p>
        </p:txBody>
      </p:sp>
      <p:sp>
        <p:nvSpPr>
          <p:cNvPr id="19" name="Left Arrow 18">
            <a:hlinkClick r:id="" action="ppaction://hlinkshowjump?jump=nextslide"/>
          </p:cNvPr>
          <p:cNvSpPr/>
          <p:nvPr/>
        </p:nvSpPr>
        <p:spPr>
          <a:xfrm rot="10800000">
            <a:off x="8118394" y="6021288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Left Arrow 19">
            <a:hlinkClick r:id="" action="ppaction://hlinkshowjump?jump=previousslide"/>
          </p:cNvPr>
          <p:cNvSpPr/>
          <p:nvPr/>
        </p:nvSpPr>
        <p:spPr>
          <a:xfrm>
            <a:off x="6937653" y="5999084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01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19675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Periods of Time</a:t>
            </a:r>
            <a:endParaRPr lang="id-ID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A.m (Ante Meridiem) = 24.00 – 12.00 </a:t>
            </a:r>
            <a:endParaRPr lang="id-ID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3548" y="45091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P.m (Post Meridiem) = 12.00 – 24.00 </a:t>
            </a:r>
            <a:endParaRPr lang="id-ID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503548" y="2995211"/>
            <a:ext cx="80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09 : 00 a.m.	:	It’s nine o’clock in the morning</a:t>
            </a:r>
            <a:r>
              <a:rPr lang="id-ID" sz="2400" dirty="0" smtClean="0"/>
              <a:t>.</a:t>
            </a:r>
          </a:p>
          <a:p>
            <a:endParaRPr lang="id-ID" sz="2400" dirty="0"/>
          </a:p>
          <a:p>
            <a:r>
              <a:rPr lang="id-ID" sz="2400" dirty="0"/>
              <a:t>09 : 45 a.m.	:	It’s a quarter to ten in the morning</a:t>
            </a:r>
            <a:r>
              <a:rPr lang="id-ID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902" y="5178100"/>
            <a:ext cx="8528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09 : 00 p.m.	:	It’s nine o’clock in the evening</a:t>
            </a:r>
            <a:r>
              <a:rPr lang="id-ID" sz="2400" dirty="0" smtClean="0"/>
              <a:t>.</a:t>
            </a:r>
          </a:p>
          <a:p>
            <a:endParaRPr lang="id-ID" sz="2400" dirty="0"/>
          </a:p>
          <a:p>
            <a:r>
              <a:rPr lang="id-ID" sz="2400" dirty="0"/>
              <a:t>02 : 15 p.m.	:	It’s a quarter past two in the afternoon.</a:t>
            </a:r>
          </a:p>
        </p:txBody>
      </p:sp>
      <p:sp>
        <p:nvSpPr>
          <p:cNvPr id="7" name="Left Arrow 6">
            <a:hlinkClick r:id="" action="ppaction://hlinkshowjump?jump=nextslide"/>
          </p:cNvPr>
          <p:cNvSpPr/>
          <p:nvPr/>
        </p:nvSpPr>
        <p:spPr>
          <a:xfrm rot="10800000">
            <a:off x="8088161" y="354860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6907420" y="332656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19675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Expressions of time</a:t>
            </a:r>
            <a:endParaRPr lang="id-ID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304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251930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Great! We have plenty of time </a:t>
            </a:r>
            <a:endParaRPr lang="id-ID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8" y="4005064"/>
            <a:ext cx="1447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76128" y="45010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Uh, oh! Hurry up!</a:t>
            </a:r>
            <a:endParaRPr lang="id-ID" sz="3600" b="1" dirty="0"/>
          </a:p>
        </p:txBody>
      </p:sp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 rot="10800000">
            <a:off x="8118394" y="6021288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37653" y="5999084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3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02"/>
            <a:ext cx="6851104" cy="778098"/>
          </a:xfrm>
        </p:spPr>
        <p:txBody>
          <a:bodyPr/>
          <a:lstStyle/>
          <a:p>
            <a:r>
              <a:rPr lang="id-ID" dirty="0" smtClean="0"/>
              <a:t>Example</a:t>
            </a:r>
            <a:endParaRPr lang="id-ID" dirty="0"/>
          </a:p>
        </p:txBody>
      </p:sp>
      <p:pic>
        <p:nvPicPr>
          <p:cNvPr id="15362" name="WHAT TIME IS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730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J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95" y="1533989"/>
            <a:ext cx="5046739" cy="41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JAWAB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4838668" cy="78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rot="10800000">
            <a:off x="7596011" y="269435"/>
            <a:ext cx="39604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Left Arrow 8">
            <a:hlinkClick r:id="" action="ppaction://hlinkshowjump?jump=previousslide"/>
          </p:cNvPr>
          <p:cNvSpPr/>
          <p:nvPr/>
        </p:nvSpPr>
        <p:spPr>
          <a:xfrm>
            <a:off x="6415270" y="247231"/>
            <a:ext cx="39604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3801447" y="3045238"/>
            <a:ext cx="562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Great! We have plenty of time 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014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02"/>
            <a:ext cx="6851104" cy="778098"/>
          </a:xfrm>
        </p:spPr>
        <p:txBody>
          <a:bodyPr/>
          <a:lstStyle/>
          <a:p>
            <a:r>
              <a:rPr lang="id-ID" dirty="0" smtClean="0"/>
              <a:t>Example</a:t>
            </a:r>
            <a:endParaRPr lang="id-ID" dirty="0"/>
          </a:p>
        </p:txBody>
      </p:sp>
      <p:pic>
        <p:nvPicPr>
          <p:cNvPr id="15362" name="WHAT TIME IS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730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25" y="1607339"/>
            <a:ext cx="434785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18" y="2158525"/>
            <a:ext cx="4461021" cy="7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rot="10800000">
            <a:off x="7596011" y="269435"/>
            <a:ext cx="39604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Left Arrow 8">
            <a:hlinkClick r:id="" action="ppaction://hlinkshowjump?jump=previousslide"/>
          </p:cNvPr>
          <p:cNvSpPr/>
          <p:nvPr/>
        </p:nvSpPr>
        <p:spPr>
          <a:xfrm>
            <a:off x="6415270" y="247231"/>
            <a:ext cx="39604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4391655" y="3360832"/>
            <a:ext cx="464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Uh, oh! Hurry up!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2420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980728"/>
            <a:ext cx="100091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51204" y="2308413"/>
            <a:ext cx="71882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time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07481" y="2309808"/>
            <a:ext cx="573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33878" y="2996952"/>
            <a:ext cx="73406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It’s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86028" y="6216327"/>
            <a:ext cx="697739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Hurry</a:t>
            </a:r>
          </a:p>
        </p:txBody>
      </p:sp>
      <p:sp>
        <p:nvSpPr>
          <p:cNvPr id="14" name="Left Arrow 13">
            <a:hlinkClick r:id="" action="ppaction://hlinkshowjump?jump=nextslide"/>
          </p:cNvPr>
          <p:cNvSpPr/>
          <p:nvPr/>
        </p:nvSpPr>
        <p:spPr>
          <a:xfrm rot="10800000">
            <a:off x="7840973" y="354860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/>
        </p:nvSpPr>
        <p:spPr>
          <a:xfrm>
            <a:off x="6660232" y="332656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0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Background Free Vector Art - (73,267 Free Downloa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" y="0"/>
            <a:ext cx="9806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229600" cy="1143000"/>
          </a:xfrm>
        </p:spPr>
        <p:txBody>
          <a:bodyPr/>
          <a:lstStyle/>
          <a:p>
            <a:r>
              <a:rPr lang="id-ID" b="1" dirty="0" smtClean="0">
                <a:latin typeface="Algerian" pitchFamily="82" charset="0"/>
              </a:rPr>
              <a:t>THANK YOU </a:t>
            </a:r>
            <a:r>
              <a:rPr lang="id-ID" b="1" dirty="0" smtClean="0">
                <a:latin typeface="Algerian" pitchFamily="82" charset="0"/>
                <a:sym typeface="Wingdings" pitchFamily="2" charset="2"/>
              </a:rPr>
              <a:t></a:t>
            </a:r>
            <a:endParaRPr lang="id-ID" b="1" dirty="0">
              <a:latin typeface="Algerian" pitchFamily="82" charset="0"/>
            </a:endParaRPr>
          </a:p>
        </p:txBody>
      </p:sp>
      <p:sp>
        <p:nvSpPr>
          <p:cNvPr id="4" name="Left Arrow 3">
            <a:hlinkClick r:id="" action="ppaction://hlinkshowjump?jump=endshow"/>
          </p:cNvPr>
          <p:cNvSpPr/>
          <p:nvPr/>
        </p:nvSpPr>
        <p:spPr>
          <a:xfrm rot="10800000">
            <a:off x="5032661" y="5611444"/>
            <a:ext cx="727146" cy="526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3851920" y="5589240"/>
            <a:ext cx="727146" cy="526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25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Landscapes Background | Free Vectors, Stock Photos &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323528"/>
            <a:ext cx="11242988" cy="81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2728" y="1916832"/>
            <a:ext cx="6804248" cy="2348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</a:rPr>
              <a:t>This lesson will learn about </a:t>
            </a:r>
            <a:r>
              <a:rPr lang="id-ID" sz="3200" b="1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 algn="ctr">
              <a:buAutoNum type="arabicPeriod"/>
            </a:pPr>
            <a:r>
              <a:rPr lang="id-ID" sz="3200" b="1" dirty="0" smtClean="0">
                <a:solidFill>
                  <a:schemeClr val="tx1"/>
                </a:solidFill>
              </a:rPr>
              <a:t>How to read clock.</a:t>
            </a:r>
          </a:p>
          <a:p>
            <a:pPr marL="514350" indent="-514350" algn="ctr">
              <a:buAutoNum type="arabicPeriod"/>
            </a:pPr>
            <a:r>
              <a:rPr lang="id-ID" sz="3200" b="1" dirty="0">
                <a:solidFill>
                  <a:schemeClr val="tx1"/>
                </a:solidFill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</a:rPr>
              <a:t>Give responds about time.</a:t>
            </a:r>
            <a:endParaRPr lang="id-ID" sz="3200" b="1" dirty="0">
              <a:solidFill>
                <a:schemeClr val="tx1"/>
              </a:solidFill>
            </a:endParaRPr>
          </a:p>
          <a:p>
            <a:endParaRPr lang="id-ID" sz="3200" b="1" dirty="0">
              <a:solidFill>
                <a:schemeClr val="tx1"/>
              </a:solidFill>
            </a:endParaRPr>
          </a:p>
        </p:txBody>
      </p:sp>
      <p:sp>
        <p:nvSpPr>
          <p:cNvPr id="4" name="Left Arrow 3">
            <a:hlinkClick r:id="" action="ppaction://hlinkshowjump?jump=nextslide"/>
          </p:cNvPr>
          <p:cNvSpPr/>
          <p:nvPr/>
        </p:nvSpPr>
        <p:spPr>
          <a:xfrm rot="10800000">
            <a:off x="4474853" y="5395420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3294112" y="5373216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71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" action="ppaction://hlinkshowjump?jump=nextslide"/>
          </p:cNvPr>
          <p:cNvSpPr/>
          <p:nvPr/>
        </p:nvSpPr>
        <p:spPr>
          <a:xfrm rot="10800000">
            <a:off x="6688845" y="604410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5508104" y="582206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그림 1" descr="EC4(SB)_18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" y="0"/>
            <a:ext cx="8656568" cy="63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59994" y="41862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43993" y="5805264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138033" y="5805264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42406" y="4184776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61499" y="5805264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38033" y="4135855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Left Arrow 14">
            <a:hlinkClick r:id="" action="ppaction://hlinkshowjump?jump=nextslide"/>
          </p:cNvPr>
          <p:cNvSpPr/>
          <p:nvPr/>
        </p:nvSpPr>
        <p:spPr>
          <a:xfrm rot="10800000">
            <a:off x="7278726" y="1723186"/>
            <a:ext cx="404414" cy="4818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Left Arrow 15">
            <a:hlinkClick r:id="" action="ppaction://hlinkshowjump?jump=previousslide"/>
          </p:cNvPr>
          <p:cNvSpPr/>
          <p:nvPr/>
        </p:nvSpPr>
        <p:spPr>
          <a:xfrm>
            <a:off x="6097985" y="1700982"/>
            <a:ext cx="404414" cy="4818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61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3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04925"/>
            <a:ext cx="5960888" cy="49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00384" cy="11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>
            <a:hlinkClick r:id="" action="ppaction://hlinkshowjump?jump=nextslide"/>
          </p:cNvPr>
          <p:cNvSpPr/>
          <p:nvPr/>
        </p:nvSpPr>
        <p:spPr>
          <a:xfrm rot="10800000">
            <a:off x="6688845" y="604410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5508104" y="582206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5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299"/>
            <a:ext cx="5904656" cy="473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133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>
            <a:hlinkClick r:id="" action="ppaction://hlinkshowjump?jump=nextslide"/>
          </p:cNvPr>
          <p:cNvSpPr/>
          <p:nvPr/>
        </p:nvSpPr>
        <p:spPr>
          <a:xfrm rot="10800000">
            <a:off x="6688845" y="604410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5508104" y="582206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28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9594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9" y="332656"/>
            <a:ext cx="3766758" cy="10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>
            <a:hlinkClick r:id="" action="ppaction://hlinkshowjump?jump=nextslide"/>
          </p:cNvPr>
          <p:cNvSpPr/>
          <p:nvPr/>
        </p:nvSpPr>
        <p:spPr>
          <a:xfrm rot="10800000">
            <a:off x="6688845" y="604410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5508104" y="582206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16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uning perbatasan background kartun gambar latar belakang PPT PowerPoint  Template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-1"/>
            <a:ext cx="9126044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udul"/>
          <p:cNvSpPr txBox="1">
            <a:spLocks/>
          </p:cNvSpPr>
          <p:nvPr/>
        </p:nvSpPr>
        <p:spPr>
          <a:xfrm>
            <a:off x="683568" y="1844824"/>
            <a:ext cx="7558608" cy="10825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6000" b="1" dirty="0" smtClean="0">
                <a:latin typeface="Angsana New" pitchFamily="18" charset="-34"/>
                <a:cs typeface="Angsana New" pitchFamily="18" charset="-34"/>
              </a:rPr>
              <a:t>How to Read Clock?</a:t>
            </a:r>
            <a:r>
              <a:rPr lang="id-ID" sz="6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id-ID" sz="6000" dirty="0" smtClean="0">
                <a:latin typeface="Angsana New" pitchFamily="18" charset="-34"/>
                <a:cs typeface="Angsana New" pitchFamily="18" charset="-34"/>
              </a:rPr>
            </a:br>
            <a:endParaRPr lang="id-ID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Left Arrow 3">
            <a:hlinkClick r:id="" action="ppaction://hlinkshowjump?jump=nextslide"/>
          </p:cNvPr>
          <p:cNvSpPr/>
          <p:nvPr/>
        </p:nvSpPr>
        <p:spPr>
          <a:xfrm rot="10800000">
            <a:off x="6292801" y="2927233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5112060" y="2905029"/>
            <a:ext cx="7920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4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00800" cy="458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 rot="10800000">
            <a:off x="8118394" y="6021288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37653" y="5999084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6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5" y="2704271"/>
            <a:ext cx="2664296" cy="103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967" y="1534721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What time is it?</a:t>
            </a:r>
            <a:endParaRPr lang="id-ID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2369" y="4356100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It is eleven thirty</a:t>
            </a:r>
            <a:endParaRPr lang="id-ID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01463" y="1534721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What time is it?</a:t>
            </a:r>
            <a:endParaRPr lang="id-ID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97239"/>
            <a:ext cx="2581275" cy="104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7514" y="4356100"/>
            <a:ext cx="41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It is eight o’clock</a:t>
            </a:r>
            <a:endParaRPr lang="id-ID" sz="3200" dirty="0"/>
          </a:p>
        </p:txBody>
      </p:sp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 rot="10800000">
            <a:off x="8118394" y="6021288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37653" y="5999084"/>
            <a:ext cx="396044" cy="4098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4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155</Words>
  <Application>Microsoft Office PowerPoint</Application>
  <PresentationFormat>On-screen Show (4:3)</PresentationFormat>
  <Paragraphs>46</Paragraphs>
  <Slides>17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</dc:creator>
  <cp:lastModifiedBy>DESI</cp:lastModifiedBy>
  <cp:revision>17</cp:revision>
  <dcterms:created xsi:type="dcterms:W3CDTF">2020-06-17T05:06:51Z</dcterms:created>
  <dcterms:modified xsi:type="dcterms:W3CDTF">2020-08-03T00:31:56Z</dcterms:modified>
</cp:coreProperties>
</file>