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62" r:id="rId3"/>
    <p:sldId id="291" r:id="rId4"/>
    <p:sldId id="259" r:id="rId5"/>
    <p:sldId id="290" r:id="rId6"/>
    <p:sldId id="293" r:id="rId7"/>
    <p:sldId id="294" r:id="rId8"/>
    <p:sldId id="297" r:id="rId9"/>
    <p:sldId id="298" r:id="rId10"/>
    <p:sldId id="299" r:id="rId11"/>
    <p:sldId id="258" r:id="rId12"/>
    <p:sldId id="292" r:id="rId13"/>
    <p:sldId id="300" r:id="rId14"/>
    <p:sldId id="270" r:id="rId15"/>
    <p:sldId id="295" r:id="rId16"/>
    <p:sldId id="296" r:id="rId17"/>
  </p:sldIdLst>
  <p:sldSz cx="9144000" cy="5143500" type="screen16x9"/>
  <p:notesSz cx="6858000" cy="9144000"/>
  <p:embeddedFontLst>
    <p:embeddedFont>
      <p:font typeface="Bahnschrift Light" panose="020B0502040204020203" pitchFamily="3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맑은 고딕" panose="020B0503020000020004" pitchFamily="34" charset="-127"/>
      <p:regular r:id="rId24"/>
      <p:bold r:id="rId25"/>
    </p:embeddedFont>
    <p:embeddedFont>
      <p:font typeface="Fredoka One" panose="020B0604020202020204" charset="0"/>
      <p:regular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Bahnschrift SemiBold" panose="020B0502040204020203" pitchFamily="3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9">
          <p15:clr>
            <a:srgbClr val="9AA0A6"/>
          </p15:clr>
        </p15:guide>
        <p15:guide id="2" pos="5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76A49C-8282-4DCE-96E3-A7EE69AE1E58}">
  <a:tblStyle styleId="{6576A49C-8282-4DCE-96E3-A7EE69AE1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78"/>
      </p:cViewPr>
      <p:guideLst>
        <p:guide orient="horz" pos="519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665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15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880ffd7df_0_32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880ffd7df_0_32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6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880ffd7df_0_32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880ffd7df_0_32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83fddda03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83fddda03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75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975fdd5b9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975fdd5b9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9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83fddda03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83fddda03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98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8fa807658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8fa807658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53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88fa8076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88fa8076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2918" y="352086"/>
            <a:ext cx="5881482" cy="4439341"/>
            <a:chOff x="352918" y="352086"/>
            <a:chExt cx="5881482" cy="4439341"/>
          </a:xfrm>
        </p:grpSpPr>
        <p:sp>
          <p:nvSpPr>
            <p:cNvPr id="10" name="Google Shape;10;p2"/>
            <p:cNvSpPr/>
            <p:nvPr/>
          </p:nvSpPr>
          <p:spPr>
            <a:xfrm>
              <a:off x="352918" y="352086"/>
              <a:ext cx="5881481" cy="4439341"/>
            </a:xfrm>
            <a:custGeom>
              <a:avLst/>
              <a:gdLst/>
              <a:ahLst/>
              <a:cxnLst/>
              <a:rect l="l" t="t" r="r" b="b"/>
              <a:pathLst>
                <a:path w="63858" h="48200" extrusionOk="0">
                  <a:moveTo>
                    <a:pt x="5711" y="0"/>
                  </a:moveTo>
                  <a:cubicBezTo>
                    <a:pt x="2548" y="0"/>
                    <a:pt x="0" y="2546"/>
                    <a:pt x="0" y="5709"/>
                  </a:cubicBezTo>
                  <a:lnTo>
                    <a:pt x="0" y="42490"/>
                  </a:lnTo>
                  <a:cubicBezTo>
                    <a:pt x="0" y="45653"/>
                    <a:pt x="2548" y="48199"/>
                    <a:pt x="5711" y="48199"/>
                  </a:cubicBezTo>
                  <a:lnTo>
                    <a:pt x="58147" y="48199"/>
                  </a:lnTo>
                  <a:cubicBezTo>
                    <a:pt x="61310" y="48199"/>
                    <a:pt x="63857" y="45653"/>
                    <a:pt x="63857" y="42490"/>
                  </a:cubicBezTo>
                  <a:lnTo>
                    <a:pt x="63857" y="5709"/>
                  </a:lnTo>
                  <a:cubicBezTo>
                    <a:pt x="63857" y="2546"/>
                    <a:pt x="61310" y="0"/>
                    <a:pt x="5814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8146" y="657962"/>
              <a:ext cx="198941" cy="200968"/>
            </a:xfrm>
            <a:custGeom>
              <a:avLst/>
              <a:gdLst/>
              <a:ahLst/>
              <a:cxnLst/>
              <a:rect l="l" t="t" r="r" b="b"/>
              <a:pathLst>
                <a:path w="2160" h="2182" extrusionOk="0">
                  <a:moveTo>
                    <a:pt x="1080" y="0"/>
                  </a:moveTo>
                  <a:cubicBezTo>
                    <a:pt x="484" y="0"/>
                    <a:pt x="1" y="489"/>
                    <a:pt x="1" y="1091"/>
                  </a:cubicBezTo>
                  <a:cubicBezTo>
                    <a:pt x="1" y="1692"/>
                    <a:pt x="484" y="2181"/>
                    <a:pt x="1080" y="2181"/>
                  </a:cubicBezTo>
                  <a:cubicBezTo>
                    <a:pt x="1676" y="2181"/>
                    <a:pt x="2159" y="1692"/>
                    <a:pt x="2159" y="1091"/>
                  </a:cubicBezTo>
                  <a:cubicBezTo>
                    <a:pt x="2159" y="488"/>
                    <a:pt x="1676" y="0"/>
                    <a:pt x="108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24191" y="657962"/>
              <a:ext cx="198941" cy="200968"/>
            </a:xfrm>
            <a:custGeom>
              <a:avLst/>
              <a:gdLst/>
              <a:ahLst/>
              <a:cxnLst/>
              <a:rect l="l" t="t" r="r" b="b"/>
              <a:pathLst>
                <a:path w="2160" h="2182" extrusionOk="0">
                  <a:moveTo>
                    <a:pt x="1080" y="0"/>
                  </a:moveTo>
                  <a:cubicBezTo>
                    <a:pt x="484" y="0"/>
                    <a:pt x="1" y="489"/>
                    <a:pt x="1" y="1091"/>
                  </a:cubicBezTo>
                  <a:cubicBezTo>
                    <a:pt x="1" y="1692"/>
                    <a:pt x="484" y="2181"/>
                    <a:pt x="1080" y="2181"/>
                  </a:cubicBezTo>
                  <a:cubicBezTo>
                    <a:pt x="1676" y="2181"/>
                    <a:pt x="2159" y="1692"/>
                    <a:pt x="2159" y="1091"/>
                  </a:cubicBezTo>
                  <a:cubicBezTo>
                    <a:pt x="2159" y="488"/>
                    <a:pt x="1676" y="0"/>
                    <a:pt x="10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20235" y="657962"/>
              <a:ext cx="199034" cy="200968"/>
            </a:xfrm>
            <a:custGeom>
              <a:avLst/>
              <a:gdLst/>
              <a:ahLst/>
              <a:cxnLst/>
              <a:rect l="l" t="t" r="r" b="b"/>
              <a:pathLst>
                <a:path w="2161" h="2182" extrusionOk="0">
                  <a:moveTo>
                    <a:pt x="1080" y="0"/>
                  </a:moveTo>
                  <a:cubicBezTo>
                    <a:pt x="484" y="0"/>
                    <a:pt x="1" y="489"/>
                    <a:pt x="1" y="1091"/>
                  </a:cubicBezTo>
                  <a:cubicBezTo>
                    <a:pt x="1" y="1692"/>
                    <a:pt x="484" y="2181"/>
                    <a:pt x="1080" y="2181"/>
                  </a:cubicBezTo>
                  <a:cubicBezTo>
                    <a:pt x="1677" y="2181"/>
                    <a:pt x="2160" y="1692"/>
                    <a:pt x="2160" y="1091"/>
                  </a:cubicBezTo>
                  <a:cubicBezTo>
                    <a:pt x="2160" y="488"/>
                    <a:pt x="1677" y="0"/>
                    <a:pt x="108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549" y="1110834"/>
              <a:ext cx="5867850" cy="92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39229" y="1560700"/>
            <a:ext cx="4350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60929" y="37319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TITLE_ONLY_1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110900" y="1289808"/>
            <a:ext cx="69222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549400" y="2155100"/>
            <a:ext cx="40452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>
            <a:off x="2854327" y="370886"/>
            <a:ext cx="5881482" cy="4439341"/>
            <a:chOff x="352918" y="352086"/>
            <a:chExt cx="5881482" cy="4439341"/>
          </a:xfrm>
        </p:grpSpPr>
        <p:sp>
          <p:nvSpPr>
            <p:cNvPr id="92" name="Google Shape;92;p19"/>
            <p:cNvSpPr/>
            <p:nvPr/>
          </p:nvSpPr>
          <p:spPr>
            <a:xfrm>
              <a:off x="352918" y="352086"/>
              <a:ext cx="5881481" cy="4439341"/>
            </a:xfrm>
            <a:custGeom>
              <a:avLst/>
              <a:gdLst/>
              <a:ahLst/>
              <a:cxnLst/>
              <a:rect l="l" t="t" r="r" b="b"/>
              <a:pathLst>
                <a:path w="63858" h="48200" extrusionOk="0">
                  <a:moveTo>
                    <a:pt x="5711" y="0"/>
                  </a:moveTo>
                  <a:cubicBezTo>
                    <a:pt x="2548" y="0"/>
                    <a:pt x="0" y="2546"/>
                    <a:pt x="0" y="5709"/>
                  </a:cubicBezTo>
                  <a:lnTo>
                    <a:pt x="0" y="42490"/>
                  </a:lnTo>
                  <a:cubicBezTo>
                    <a:pt x="0" y="45653"/>
                    <a:pt x="2548" y="48199"/>
                    <a:pt x="5711" y="48199"/>
                  </a:cubicBezTo>
                  <a:lnTo>
                    <a:pt x="58147" y="48199"/>
                  </a:lnTo>
                  <a:cubicBezTo>
                    <a:pt x="61310" y="48199"/>
                    <a:pt x="63857" y="45653"/>
                    <a:pt x="63857" y="42490"/>
                  </a:cubicBezTo>
                  <a:lnTo>
                    <a:pt x="63857" y="5709"/>
                  </a:lnTo>
                  <a:cubicBezTo>
                    <a:pt x="63857" y="2546"/>
                    <a:pt x="61310" y="0"/>
                    <a:pt x="5814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366549" y="1187034"/>
              <a:ext cx="5867850" cy="92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 flipH="1">
            <a:off x="4895400" y="1731900"/>
            <a:ext cx="3254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 flipH="1">
            <a:off x="6067197" y="37507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4939500" y="2048775"/>
            <a:ext cx="31659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4939500" y="3119875"/>
            <a:ext cx="31659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and illustrations by </a:t>
            </a:r>
            <a:r>
              <a:rPr lang="en" sz="1100" b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Stories</a:t>
            </a:r>
            <a:endParaRPr sz="1100"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652225" y="462750"/>
            <a:ext cx="7155900" cy="4218000"/>
          </a:xfrm>
          <a:prstGeom prst="roundRect">
            <a:avLst>
              <a:gd name="adj" fmla="val 1081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493200" y="855900"/>
            <a:ext cx="369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493200" y="2154900"/>
            <a:ext cx="36924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493200" y="2579025"/>
            <a:ext cx="2650800" cy="15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57900" y="961300"/>
            <a:ext cx="7828200" cy="3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53500" y="435725"/>
            <a:ext cx="7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53500" y="435725"/>
            <a:ext cx="7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14375" y="592625"/>
            <a:ext cx="309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14375" y="1426625"/>
            <a:ext cx="25443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8"/>
          <p:cNvGrpSpPr/>
          <p:nvPr/>
        </p:nvGrpSpPr>
        <p:grpSpPr>
          <a:xfrm>
            <a:off x="1175850" y="1040100"/>
            <a:ext cx="6792300" cy="3063300"/>
            <a:chOff x="960000" y="1338225"/>
            <a:chExt cx="6792300" cy="3063300"/>
          </a:xfrm>
        </p:grpSpPr>
        <p:sp>
          <p:nvSpPr>
            <p:cNvPr id="37" name="Google Shape;37;p8"/>
            <p:cNvSpPr/>
            <p:nvPr/>
          </p:nvSpPr>
          <p:spPr>
            <a:xfrm>
              <a:off x="960000" y="1338225"/>
              <a:ext cx="6792300" cy="3063300"/>
            </a:xfrm>
            <a:prstGeom prst="roundRect">
              <a:avLst>
                <a:gd name="adj" fmla="val 117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38;p8"/>
            <p:cNvGrpSpPr/>
            <p:nvPr/>
          </p:nvGrpSpPr>
          <p:grpSpPr>
            <a:xfrm>
              <a:off x="1225345" y="1581600"/>
              <a:ext cx="727285" cy="147470"/>
              <a:chOff x="728146" y="657962"/>
              <a:chExt cx="991122" cy="200968"/>
            </a:xfrm>
          </p:grpSpPr>
          <p:sp>
            <p:nvSpPr>
              <p:cNvPr id="39" name="Google Shape;39;p8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8"/>
            <p:cNvSpPr/>
            <p:nvPr/>
          </p:nvSpPr>
          <p:spPr>
            <a:xfrm>
              <a:off x="960000" y="1875949"/>
              <a:ext cx="6792282" cy="20873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2302650" y="2265800"/>
            <a:ext cx="4538700" cy="10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762625" y="1313475"/>
            <a:ext cx="3196500" cy="7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6196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14375" y="592625"/>
            <a:ext cx="309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1"/>
          <p:cNvGrpSpPr/>
          <p:nvPr/>
        </p:nvGrpSpPr>
        <p:grpSpPr>
          <a:xfrm>
            <a:off x="1175850" y="1040100"/>
            <a:ext cx="6792300" cy="3063300"/>
            <a:chOff x="960000" y="1338225"/>
            <a:chExt cx="6792300" cy="3063300"/>
          </a:xfrm>
        </p:grpSpPr>
        <p:sp>
          <p:nvSpPr>
            <p:cNvPr id="52" name="Google Shape;52;p11"/>
            <p:cNvSpPr/>
            <p:nvPr/>
          </p:nvSpPr>
          <p:spPr>
            <a:xfrm>
              <a:off x="960000" y="1338225"/>
              <a:ext cx="6792300" cy="3063300"/>
            </a:xfrm>
            <a:prstGeom prst="roundRect">
              <a:avLst>
                <a:gd name="adj" fmla="val 117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11"/>
            <p:cNvGrpSpPr/>
            <p:nvPr/>
          </p:nvGrpSpPr>
          <p:grpSpPr>
            <a:xfrm>
              <a:off x="1225345" y="1581600"/>
              <a:ext cx="727285" cy="147470"/>
              <a:chOff x="728146" y="657962"/>
              <a:chExt cx="991122" cy="200968"/>
            </a:xfrm>
          </p:grpSpPr>
          <p:sp>
            <p:nvSpPr>
              <p:cNvPr id="54" name="Google Shape;54;p11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1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1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11"/>
            <p:cNvSpPr/>
            <p:nvPr/>
          </p:nvSpPr>
          <p:spPr>
            <a:xfrm>
              <a:off x="960000" y="1875949"/>
              <a:ext cx="6792282" cy="20873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2909250" y="1859900"/>
            <a:ext cx="3325500" cy="12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2928000" y="3094700"/>
            <a:ext cx="32880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23.mp3" TargetMode="External"/><Relationship Id="rId1" Type="http://schemas.microsoft.com/office/2007/relationships/media" Target="23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sus\Documents\Talenta%20School%20PC\Ms.%20Sisca\English%20Chest%204_Teacher's%20Resources%20CD\Audio%20Files%20&amp;%20PPT\21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sus\Documents\Talenta%20School%20PC\Ms.%20Sisca\English%20Chest%204_Teacher's%20Resources%20CD\Audio%20Files%20&amp;%20PPT\22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Asus\Documents\Talenta%20School%20PC\Ms.%20Sisca\English%20Chest%204_Teacher's%20Resources%20CD\Audio%20Files%20&amp;%20PPT\25.mp3" TargetMode="External"/><Relationship Id="rId1" Type="http://schemas.microsoft.com/office/2007/relationships/media" Target="file:///C:\Users\Asus\Documents\Talenta%20School%20PC\Ms.%20Sisca\English%20Chest%204_Teacher's%20Resources%20CD\Audio%20Files%20&amp;%20PPT\25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>
            <a:hlinkClick r:id="" action="ppaction://hlinkshowjump?jump=nextslide"/>
          </p:cNvPr>
          <p:cNvSpPr/>
          <p:nvPr/>
        </p:nvSpPr>
        <p:spPr>
          <a:xfrm>
            <a:off x="939225" y="3613300"/>
            <a:ext cx="2281800" cy="725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ctrTitle"/>
          </p:nvPr>
        </p:nvSpPr>
        <p:spPr>
          <a:xfrm>
            <a:off x="859443" y="1340488"/>
            <a:ext cx="2512888" cy="1205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Unit 2</a:t>
            </a:r>
            <a:br>
              <a:rPr lang="en" sz="2400" dirty="0" smtClean="0"/>
            </a:br>
            <a:r>
              <a:rPr lang="en" sz="2400" dirty="0" smtClean="0"/>
              <a:t>Lesson 1</a:t>
            </a:r>
            <a:endParaRPr sz="2400" dirty="0"/>
          </a:p>
        </p:txBody>
      </p:sp>
      <p:sp>
        <p:nvSpPr>
          <p:cNvPr id="108" name="Google Shape;108;p22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160929" y="37319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Start!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9" name="Google Shape;109;p22"/>
          <p:cNvGrpSpPr/>
          <p:nvPr/>
        </p:nvGrpSpPr>
        <p:grpSpPr>
          <a:xfrm>
            <a:off x="4417184" y="1390940"/>
            <a:ext cx="4796711" cy="4315104"/>
            <a:chOff x="3954190" y="29053"/>
            <a:chExt cx="5772215" cy="5192664"/>
          </a:xfrm>
        </p:grpSpPr>
        <p:sp>
          <p:nvSpPr>
            <p:cNvPr id="110" name="Google Shape;110;p22"/>
            <p:cNvSpPr/>
            <p:nvPr/>
          </p:nvSpPr>
          <p:spPr>
            <a:xfrm>
              <a:off x="7844736" y="2248241"/>
              <a:ext cx="1881669" cy="2973476"/>
            </a:xfrm>
            <a:custGeom>
              <a:avLst/>
              <a:gdLst/>
              <a:ahLst/>
              <a:cxnLst/>
              <a:rect l="l" t="t" r="r" b="b"/>
              <a:pathLst>
                <a:path w="24030" h="37973" extrusionOk="0">
                  <a:moveTo>
                    <a:pt x="0" y="1"/>
                  </a:moveTo>
                  <a:lnTo>
                    <a:pt x="5519" y="17870"/>
                  </a:lnTo>
                  <a:lnTo>
                    <a:pt x="13393" y="37973"/>
                  </a:lnTo>
                  <a:lnTo>
                    <a:pt x="24030" y="32695"/>
                  </a:lnTo>
                  <a:cubicBezTo>
                    <a:pt x="15708" y="614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3968677" y="2097737"/>
              <a:ext cx="1609011" cy="1694677"/>
            </a:xfrm>
            <a:custGeom>
              <a:avLst/>
              <a:gdLst/>
              <a:ahLst/>
              <a:cxnLst/>
              <a:rect l="l" t="t" r="r" b="b"/>
              <a:pathLst>
                <a:path w="20548" h="21642" extrusionOk="0">
                  <a:moveTo>
                    <a:pt x="12565" y="1"/>
                  </a:moveTo>
                  <a:cubicBezTo>
                    <a:pt x="12377" y="1"/>
                    <a:pt x="12122" y="165"/>
                    <a:pt x="11773" y="428"/>
                  </a:cubicBezTo>
                  <a:cubicBezTo>
                    <a:pt x="10995" y="1013"/>
                    <a:pt x="10642" y="3018"/>
                    <a:pt x="10616" y="3332"/>
                  </a:cubicBezTo>
                  <a:cubicBezTo>
                    <a:pt x="10613" y="3375"/>
                    <a:pt x="10592" y="3394"/>
                    <a:pt x="10558" y="3394"/>
                  </a:cubicBezTo>
                  <a:cubicBezTo>
                    <a:pt x="10339" y="3394"/>
                    <a:pt x="9548" y="2618"/>
                    <a:pt x="8838" y="2255"/>
                  </a:cubicBezTo>
                  <a:cubicBezTo>
                    <a:pt x="8017" y="1837"/>
                    <a:pt x="5575" y="480"/>
                    <a:pt x="4436" y="215"/>
                  </a:cubicBezTo>
                  <a:cubicBezTo>
                    <a:pt x="4219" y="165"/>
                    <a:pt x="4031" y="144"/>
                    <a:pt x="3869" y="144"/>
                  </a:cubicBezTo>
                  <a:cubicBezTo>
                    <a:pt x="3174" y="144"/>
                    <a:pt x="2941" y="534"/>
                    <a:pt x="2928" y="731"/>
                  </a:cubicBezTo>
                  <a:cubicBezTo>
                    <a:pt x="2913" y="975"/>
                    <a:pt x="3225" y="1664"/>
                    <a:pt x="3225" y="1664"/>
                  </a:cubicBezTo>
                  <a:cubicBezTo>
                    <a:pt x="3225" y="1664"/>
                    <a:pt x="2969" y="1602"/>
                    <a:pt x="2647" y="1602"/>
                  </a:cubicBezTo>
                  <a:cubicBezTo>
                    <a:pt x="2395" y="1602"/>
                    <a:pt x="2103" y="1640"/>
                    <a:pt x="1863" y="1775"/>
                  </a:cubicBezTo>
                  <a:cubicBezTo>
                    <a:pt x="1319" y="2084"/>
                    <a:pt x="1884" y="2912"/>
                    <a:pt x="1884" y="2912"/>
                  </a:cubicBezTo>
                  <a:cubicBezTo>
                    <a:pt x="1884" y="2912"/>
                    <a:pt x="1794" y="2876"/>
                    <a:pt x="1661" y="2876"/>
                  </a:cubicBezTo>
                  <a:cubicBezTo>
                    <a:pt x="1482" y="2876"/>
                    <a:pt x="1226" y="2942"/>
                    <a:pt x="1013" y="3253"/>
                  </a:cubicBezTo>
                  <a:cubicBezTo>
                    <a:pt x="643" y="3793"/>
                    <a:pt x="1442" y="4283"/>
                    <a:pt x="1442" y="4283"/>
                  </a:cubicBezTo>
                  <a:cubicBezTo>
                    <a:pt x="1442" y="4283"/>
                    <a:pt x="1224" y="4155"/>
                    <a:pt x="970" y="4155"/>
                  </a:cubicBezTo>
                  <a:cubicBezTo>
                    <a:pt x="743" y="4155"/>
                    <a:pt x="488" y="4257"/>
                    <a:pt x="331" y="4643"/>
                  </a:cubicBezTo>
                  <a:cubicBezTo>
                    <a:pt x="0" y="5463"/>
                    <a:pt x="2676" y="7182"/>
                    <a:pt x="2676" y="7182"/>
                  </a:cubicBezTo>
                  <a:cubicBezTo>
                    <a:pt x="4044" y="8246"/>
                    <a:pt x="6304" y="11020"/>
                    <a:pt x="6354" y="11090"/>
                  </a:cubicBezTo>
                  <a:cubicBezTo>
                    <a:pt x="6407" y="11161"/>
                    <a:pt x="13369" y="21641"/>
                    <a:pt x="13369" y="21641"/>
                  </a:cubicBezTo>
                  <a:lnTo>
                    <a:pt x="20547" y="15800"/>
                  </a:lnTo>
                  <a:cubicBezTo>
                    <a:pt x="20547" y="15800"/>
                    <a:pt x="19815" y="14868"/>
                    <a:pt x="18223" y="13018"/>
                  </a:cubicBezTo>
                  <a:cubicBezTo>
                    <a:pt x="16631" y="11167"/>
                    <a:pt x="16115" y="9645"/>
                    <a:pt x="14608" y="7360"/>
                  </a:cubicBezTo>
                  <a:cubicBezTo>
                    <a:pt x="13101" y="5075"/>
                    <a:pt x="13138" y="1975"/>
                    <a:pt x="13000" y="861"/>
                  </a:cubicBezTo>
                  <a:cubicBezTo>
                    <a:pt x="12924" y="248"/>
                    <a:pt x="12795" y="1"/>
                    <a:pt x="1256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3993030" y="2314879"/>
              <a:ext cx="523782" cy="212911"/>
            </a:xfrm>
            <a:custGeom>
              <a:avLst/>
              <a:gdLst/>
              <a:ahLst/>
              <a:cxnLst/>
              <a:rect l="l" t="t" r="r" b="b"/>
              <a:pathLst>
                <a:path w="6689" h="2719" fill="none" extrusionOk="0">
                  <a:moveTo>
                    <a:pt x="893" y="1453"/>
                  </a:moveTo>
                  <a:cubicBezTo>
                    <a:pt x="893" y="1453"/>
                    <a:pt x="1" y="1"/>
                    <a:pt x="1670" y="178"/>
                  </a:cubicBezTo>
                  <a:cubicBezTo>
                    <a:pt x="3338" y="356"/>
                    <a:pt x="5600" y="1900"/>
                    <a:pt x="6689" y="27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3954190" y="1993668"/>
              <a:ext cx="1626317" cy="1801485"/>
            </a:xfrm>
            <a:custGeom>
              <a:avLst/>
              <a:gdLst/>
              <a:ahLst/>
              <a:cxnLst/>
              <a:rect l="l" t="t" r="r" b="b"/>
              <a:pathLst>
                <a:path w="20769" h="23006" fill="none" extrusionOk="0">
                  <a:moveTo>
                    <a:pt x="9003" y="10107"/>
                  </a:moveTo>
                  <a:cubicBezTo>
                    <a:pt x="9003" y="10107"/>
                    <a:pt x="8393" y="8244"/>
                    <a:pt x="11052" y="7472"/>
                  </a:cubicBezTo>
                  <a:cubicBezTo>
                    <a:pt x="11052" y="7472"/>
                    <a:pt x="10039" y="3514"/>
                    <a:pt x="11958" y="1757"/>
                  </a:cubicBezTo>
                  <a:cubicBezTo>
                    <a:pt x="13878" y="0"/>
                    <a:pt x="12833" y="4524"/>
                    <a:pt x="14118" y="7280"/>
                  </a:cubicBezTo>
                  <a:cubicBezTo>
                    <a:pt x="15401" y="10036"/>
                    <a:pt x="16855" y="12696"/>
                    <a:pt x="18222" y="14145"/>
                  </a:cubicBezTo>
                  <a:cubicBezTo>
                    <a:pt x="19588" y="15595"/>
                    <a:pt x="20769" y="17177"/>
                    <a:pt x="20769" y="17177"/>
                  </a:cubicBezTo>
                  <a:lnTo>
                    <a:pt x="13510" y="23006"/>
                  </a:lnTo>
                  <a:cubicBezTo>
                    <a:pt x="13510" y="23006"/>
                    <a:pt x="11029" y="19237"/>
                    <a:pt x="7204" y="13387"/>
                  </a:cubicBezTo>
                  <a:cubicBezTo>
                    <a:pt x="3378" y="7538"/>
                    <a:pt x="1" y="7410"/>
                    <a:pt x="516" y="5971"/>
                  </a:cubicBezTo>
                  <a:cubicBezTo>
                    <a:pt x="1148" y="4204"/>
                    <a:pt x="5656" y="8365"/>
                    <a:pt x="5656" y="83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4056379" y="2220442"/>
              <a:ext cx="536468" cy="198816"/>
            </a:xfrm>
            <a:custGeom>
              <a:avLst/>
              <a:gdLst/>
              <a:ahLst/>
              <a:cxnLst/>
              <a:rect l="l" t="t" r="r" b="b"/>
              <a:pathLst>
                <a:path w="6851" h="2539" fill="none" extrusionOk="0">
                  <a:moveTo>
                    <a:pt x="861" y="1384"/>
                  </a:moveTo>
                  <a:cubicBezTo>
                    <a:pt x="861" y="1384"/>
                    <a:pt x="0" y="328"/>
                    <a:pt x="1092" y="50"/>
                  </a:cubicBezTo>
                  <a:cubicBezTo>
                    <a:pt x="1274" y="4"/>
                    <a:pt x="1499" y="1"/>
                    <a:pt x="1760" y="35"/>
                  </a:cubicBezTo>
                  <a:cubicBezTo>
                    <a:pt x="3075" y="205"/>
                    <a:pt x="5257" y="1308"/>
                    <a:pt x="6850" y="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4176109" y="2102200"/>
              <a:ext cx="624717" cy="279862"/>
            </a:xfrm>
            <a:custGeom>
              <a:avLst/>
              <a:gdLst/>
              <a:ahLst/>
              <a:cxnLst/>
              <a:rect l="l" t="t" r="r" b="b"/>
              <a:pathLst>
                <a:path w="7978" h="3574" fill="none" extrusionOk="0">
                  <a:moveTo>
                    <a:pt x="7977" y="3574"/>
                  </a:moveTo>
                  <a:cubicBezTo>
                    <a:pt x="7977" y="3574"/>
                    <a:pt x="4854" y="657"/>
                    <a:pt x="1289" y="174"/>
                  </a:cubicBezTo>
                  <a:cubicBezTo>
                    <a:pt x="0" y="1"/>
                    <a:pt x="54" y="1286"/>
                    <a:pt x="1320" y="18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4665364" y="2275491"/>
              <a:ext cx="2481407" cy="2316967"/>
            </a:xfrm>
            <a:custGeom>
              <a:avLst/>
              <a:gdLst/>
              <a:ahLst/>
              <a:cxnLst/>
              <a:rect l="l" t="t" r="r" b="b"/>
              <a:pathLst>
                <a:path w="31689" h="29589" extrusionOk="0">
                  <a:moveTo>
                    <a:pt x="13847" y="14669"/>
                  </a:moveTo>
                  <a:lnTo>
                    <a:pt x="16876" y="17196"/>
                  </a:lnTo>
                  <a:cubicBezTo>
                    <a:pt x="15866" y="16517"/>
                    <a:pt x="14833" y="15629"/>
                    <a:pt x="13847" y="14669"/>
                  </a:cubicBezTo>
                  <a:close/>
                  <a:moveTo>
                    <a:pt x="31689" y="1"/>
                  </a:moveTo>
                  <a:cubicBezTo>
                    <a:pt x="31688" y="1"/>
                    <a:pt x="29465" y="1194"/>
                    <a:pt x="27683" y="2803"/>
                  </a:cubicBezTo>
                  <a:cubicBezTo>
                    <a:pt x="24756" y="5446"/>
                    <a:pt x="19643" y="10169"/>
                    <a:pt x="13847" y="14669"/>
                  </a:cubicBezTo>
                  <a:cubicBezTo>
                    <a:pt x="10636" y="11547"/>
                    <a:pt x="7891" y="7658"/>
                    <a:pt x="7891" y="7658"/>
                  </a:cubicBezTo>
                  <a:lnTo>
                    <a:pt x="0" y="14416"/>
                  </a:lnTo>
                  <a:cubicBezTo>
                    <a:pt x="0" y="14416"/>
                    <a:pt x="8607" y="27775"/>
                    <a:pt x="13776" y="29445"/>
                  </a:cubicBezTo>
                  <a:cubicBezTo>
                    <a:pt x="14078" y="29542"/>
                    <a:pt x="14403" y="29588"/>
                    <a:pt x="14747" y="29588"/>
                  </a:cubicBezTo>
                  <a:cubicBezTo>
                    <a:pt x="20286" y="29588"/>
                    <a:pt x="30759" y="17677"/>
                    <a:pt x="30759" y="17677"/>
                  </a:cubicBezTo>
                  <a:lnTo>
                    <a:pt x="31689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4665364" y="2275491"/>
              <a:ext cx="2481407" cy="2436460"/>
            </a:xfrm>
            <a:custGeom>
              <a:avLst/>
              <a:gdLst/>
              <a:ahLst/>
              <a:cxnLst/>
              <a:rect l="l" t="t" r="r" b="b"/>
              <a:pathLst>
                <a:path w="31689" h="31115" fill="none" extrusionOk="0">
                  <a:moveTo>
                    <a:pt x="16876" y="17196"/>
                  </a:moveTo>
                  <a:cubicBezTo>
                    <a:pt x="15866" y="16517"/>
                    <a:pt x="14833" y="15629"/>
                    <a:pt x="13847" y="14669"/>
                  </a:cubicBezTo>
                  <a:cubicBezTo>
                    <a:pt x="10636" y="11547"/>
                    <a:pt x="7891" y="7658"/>
                    <a:pt x="7891" y="7658"/>
                  </a:cubicBezTo>
                  <a:lnTo>
                    <a:pt x="0" y="14416"/>
                  </a:lnTo>
                  <a:cubicBezTo>
                    <a:pt x="0" y="14416"/>
                    <a:pt x="8607" y="27775"/>
                    <a:pt x="13776" y="29445"/>
                  </a:cubicBezTo>
                  <a:cubicBezTo>
                    <a:pt x="18944" y="31114"/>
                    <a:pt x="30759" y="17677"/>
                    <a:pt x="30759" y="17677"/>
                  </a:cubicBezTo>
                  <a:lnTo>
                    <a:pt x="31689" y="1"/>
                  </a:lnTo>
                  <a:cubicBezTo>
                    <a:pt x="31689" y="1"/>
                    <a:pt x="29465" y="1194"/>
                    <a:pt x="27683" y="2803"/>
                  </a:cubicBezTo>
                  <a:cubicBezTo>
                    <a:pt x="24756" y="5446"/>
                    <a:pt x="19643" y="10169"/>
                    <a:pt x="13847" y="1466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4665364" y="2875157"/>
              <a:ext cx="819540" cy="816095"/>
            </a:xfrm>
            <a:custGeom>
              <a:avLst/>
              <a:gdLst/>
              <a:ahLst/>
              <a:cxnLst/>
              <a:rect l="l" t="t" r="r" b="b"/>
              <a:pathLst>
                <a:path w="10466" h="10422" extrusionOk="0">
                  <a:moveTo>
                    <a:pt x="7891" y="0"/>
                  </a:moveTo>
                  <a:lnTo>
                    <a:pt x="0" y="6758"/>
                  </a:lnTo>
                  <a:cubicBezTo>
                    <a:pt x="0" y="6758"/>
                    <a:pt x="1001" y="8311"/>
                    <a:pt x="2522" y="10421"/>
                  </a:cubicBezTo>
                  <a:lnTo>
                    <a:pt x="10465" y="3318"/>
                  </a:lnTo>
                  <a:cubicBezTo>
                    <a:pt x="8926" y="1465"/>
                    <a:pt x="7891" y="0"/>
                    <a:pt x="789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245688" y="3033883"/>
              <a:ext cx="87388" cy="84178"/>
            </a:xfrm>
            <a:custGeom>
              <a:avLst/>
              <a:gdLst/>
              <a:ahLst/>
              <a:cxnLst/>
              <a:rect l="l" t="t" r="r" b="b"/>
              <a:pathLst>
                <a:path w="1116" h="1075" extrusionOk="0">
                  <a:moveTo>
                    <a:pt x="580" y="0"/>
                  </a:moveTo>
                  <a:cubicBezTo>
                    <a:pt x="362" y="0"/>
                    <a:pt x="166" y="132"/>
                    <a:pt x="83" y="333"/>
                  </a:cubicBezTo>
                  <a:cubicBezTo>
                    <a:pt x="0" y="533"/>
                    <a:pt x="46" y="764"/>
                    <a:pt x="200" y="918"/>
                  </a:cubicBezTo>
                  <a:cubicBezTo>
                    <a:pt x="303" y="1020"/>
                    <a:pt x="440" y="1074"/>
                    <a:pt x="579" y="1074"/>
                  </a:cubicBezTo>
                  <a:cubicBezTo>
                    <a:pt x="648" y="1074"/>
                    <a:pt x="718" y="1061"/>
                    <a:pt x="785" y="1033"/>
                  </a:cubicBezTo>
                  <a:cubicBezTo>
                    <a:pt x="986" y="950"/>
                    <a:pt x="1116" y="754"/>
                    <a:pt x="1116" y="537"/>
                  </a:cubicBezTo>
                  <a:cubicBezTo>
                    <a:pt x="1116" y="241"/>
                    <a:pt x="876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6234221" y="2174555"/>
              <a:ext cx="2590956" cy="2727128"/>
            </a:xfrm>
            <a:custGeom>
              <a:avLst/>
              <a:gdLst/>
              <a:ahLst/>
              <a:cxnLst/>
              <a:rect l="l" t="t" r="r" b="b"/>
              <a:pathLst>
                <a:path w="33088" h="34827" extrusionOk="0">
                  <a:moveTo>
                    <a:pt x="16544" y="1"/>
                  </a:moveTo>
                  <a:cubicBezTo>
                    <a:pt x="7407" y="1"/>
                    <a:pt x="1" y="14113"/>
                    <a:pt x="1" y="31521"/>
                  </a:cubicBezTo>
                  <a:cubicBezTo>
                    <a:pt x="1" y="31669"/>
                    <a:pt x="1" y="34680"/>
                    <a:pt x="1" y="34827"/>
                  </a:cubicBezTo>
                  <a:lnTo>
                    <a:pt x="33087" y="34827"/>
                  </a:lnTo>
                  <a:cubicBezTo>
                    <a:pt x="33088" y="34680"/>
                    <a:pt x="33087" y="31669"/>
                    <a:pt x="33087" y="31521"/>
                  </a:cubicBezTo>
                  <a:cubicBezTo>
                    <a:pt x="33087" y="14113"/>
                    <a:pt x="25680" y="1"/>
                    <a:pt x="1654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7525484" y="2793249"/>
              <a:ext cx="78" cy="2108440"/>
            </a:xfrm>
            <a:custGeom>
              <a:avLst/>
              <a:gdLst/>
              <a:ahLst/>
              <a:cxnLst/>
              <a:rect l="l" t="t" r="r" b="b"/>
              <a:pathLst>
                <a:path w="1" h="26926" fill="none" extrusionOk="0">
                  <a:moveTo>
                    <a:pt x="0" y="1"/>
                  </a:moveTo>
                  <a:lnTo>
                    <a:pt x="0" y="2692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7030121" y="2174555"/>
              <a:ext cx="999172" cy="640848"/>
            </a:xfrm>
            <a:custGeom>
              <a:avLst/>
              <a:gdLst/>
              <a:ahLst/>
              <a:cxnLst/>
              <a:rect l="l" t="t" r="r" b="b"/>
              <a:pathLst>
                <a:path w="12760" h="8184" extrusionOk="0">
                  <a:moveTo>
                    <a:pt x="6381" y="1"/>
                  </a:moveTo>
                  <a:cubicBezTo>
                    <a:pt x="4195" y="1"/>
                    <a:pt x="1911" y="963"/>
                    <a:pt x="0" y="2431"/>
                  </a:cubicBezTo>
                  <a:lnTo>
                    <a:pt x="6381" y="8184"/>
                  </a:lnTo>
                  <a:lnTo>
                    <a:pt x="12759" y="2433"/>
                  </a:lnTo>
                  <a:cubicBezTo>
                    <a:pt x="10797" y="867"/>
                    <a:pt x="8641" y="1"/>
                    <a:pt x="638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6234142" y="3341704"/>
              <a:ext cx="2591034" cy="1559992"/>
            </a:xfrm>
            <a:custGeom>
              <a:avLst/>
              <a:gdLst/>
              <a:ahLst/>
              <a:cxnLst/>
              <a:rect l="l" t="t" r="r" b="b"/>
              <a:pathLst>
                <a:path w="33089" h="19922" fill="none" extrusionOk="0">
                  <a:moveTo>
                    <a:pt x="2380" y="330"/>
                  </a:moveTo>
                  <a:cubicBezTo>
                    <a:pt x="871" y="5083"/>
                    <a:pt x="2" y="10657"/>
                    <a:pt x="2" y="16616"/>
                  </a:cubicBezTo>
                  <a:cubicBezTo>
                    <a:pt x="2" y="16764"/>
                    <a:pt x="0" y="19775"/>
                    <a:pt x="2" y="19922"/>
                  </a:cubicBezTo>
                  <a:lnTo>
                    <a:pt x="33088" y="19922"/>
                  </a:lnTo>
                  <a:cubicBezTo>
                    <a:pt x="33089" y="19775"/>
                    <a:pt x="33088" y="16764"/>
                    <a:pt x="33088" y="16616"/>
                  </a:cubicBezTo>
                  <a:cubicBezTo>
                    <a:pt x="33088" y="10519"/>
                    <a:pt x="32179" y="4824"/>
                    <a:pt x="306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7031844" y="2174476"/>
              <a:ext cx="997606" cy="190359"/>
            </a:xfrm>
            <a:custGeom>
              <a:avLst/>
              <a:gdLst/>
              <a:ahLst/>
              <a:cxnLst/>
              <a:rect l="l" t="t" r="r" b="b"/>
              <a:pathLst>
                <a:path w="12740" h="2431" fill="none" extrusionOk="0">
                  <a:moveTo>
                    <a:pt x="12740" y="2431"/>
                  </a:moveTo>
                  <a:cubicBezTo>
                    <a:pt x="10776" y="865"/>
                    <a:pt x="8620" y="0"/>
                    <a:pt x="6359" y="0"/>
                  </a:cubicBezTo>
                  <a:cubicBezTo>
                    <a:pt x="4106" y="0"/>
                    <a:pt x="1958" y="858"/>
                    <a:pt x="1" y="241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6944141" y="1993042"/>
              <a:ext cx="1162751" cy="851332"/>
            </a:xfrm>
            <a:custGeom>
              <a:avLst/>
              <a:gdLst/>
              <a:ahLst/>
              <a:cxnLst/>
              <a:rect l="l" t="t" r="r" b="b"/>
              <a:pathLst>
                <a:path w="14849" h="10872" extrusionOk="0">
                  <a:moveTo>
                    <a:pt x="6510" y="0"/>
                  </a:moveTo>
                  <a:cubicBezTo>
                    <a:pt x="5662" y="0"/>
                    <a:pt x="4829" y="410"/>
                    <a:pt x="4323" y="1169"/>
                  </a:cubicBezTo>
                  <a:lnTo>
                    <a:pt x="804" y="6454"/>
                  </a:lnTo>
                  <a:cubicBezTo>
                    <a:pt x="1" y="7661"/>
                    <a:pt x="328" y="9293"/>
                    <a:pt x="1535" y="10096"/>
                  </a:cubicBezTo>
                  <a:lnTo>
                    <a:pt x="2038" y="10431"/>
                  </a:lnTo>
                  <a:cubicBezTo>
                    <a:pt x="2485" y="10729"/>
                    <a:pt x="2991" y="10871"/>
                    <a:pt x="3491" y="10871"/>
                  </a:cubicBezTo>
                  <a:cubicBezTo>
                    <a:pt x="4341" y="10871"/>
                    <a:pt x="5174" y="10460"/>
                    <a:pt x="5680" y="9700"/>
                  </a:cubicBezTo>
                  <a:lnTo>
                    <a:pt x="7424" y="7082"/>
                  </a:lnTo>
                  <a:lnTo>
                    <a:pt x="9167" y="9700"/>
                  </a:lnTo>
                  <a:cubicBezTo>
                    <a:pt x="9673" y="10460"/>
                    <a:pt x="10507" y="10871"/>
                    <a:pt x="11357" y="10871"/>
                  </a:cubicBezTo>
                  <a:cubicBezTo>
                    <a:pt x="11857" y="10871"/>
                    <a:pt x="12362" y="10729"/>
                    <a:pt x="12810" y="10431"/>
                  </a:cubicBezTo>
                  <a:lnTo>
                    <a:pt x="13313" y="10096"/>
                  </a:lnTo>
                  <a:cubicBezTo>
                    <a:pt x="14521" y="9293"/>
                    <a:pt x="14849" y="7661"/>
                    <a:pt x="14044" y="6454"/>
                  </a:cubicBezTo>
                  <a:lnTo>
                    <a:pt x="10525" y="1169"/>
                  </a:lnTo>
                  <a:cubicBezTo>
                    <a:pt x="10019" y="410"/>
                    <a:pt x="9187" y="0"/>
                    <a:pt x="8339" y="0"/>
                  </a:cubicBezTo>
                  <a:cubicBezTo>
                    <a:pt x="8031" y="0"/>
                    <a:pt x="7721" y="54"/>
                    <a:pt x="7424" y="165"/>
                  </a:cubicBezTo>
                  <a:cubicBezTo>
                    <a:pt x="7127" y="54"/>
                    <a:pt x="6818" y="0"/>
                    <a:pt x="651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7476229" y="2409472"/>
              <a:ext cx="93574" cy="80106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683" y="0"/>
                  </a:moveTo>
                  <a:cubicBezTo>
                    <a:pt x="228" y="0"/>
                    <a:pt x="1" y="551"/>
                    <a:pt x="322" y="872"/>
                  </a:cubicBezTo>
                  <a:cubicBezTo>
                    <a:pt x="420" y="970"/>
                    <a:pt x="551" y="1022"/>
                    <a:pt x="684" y="1022"/>
                  </a:cubicBezTo>
                  <a:cubicBezTo>
                    <a:pt x="750" y="1022"/>
                    <a:pt x="816" y="1010"/>
                    <a:pt x="879" y="984"/>
                  </a:cubicBezTo>
                  <a:cubicBezTo>
                    <a:pt x="1070" y="905"/>
                    <a:pt x="1194" y="717"/>
                    <a:pt x="1194" y="512"/>
                  </a:cubicBezTo>
                  <a:cubicBezTo>
                    <a:pt x="1194" y="230"/>
                    <a:pt x="966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7643647" y="1258220"/>
              <a:ext cx="429738" cy="426371"/>
            </a:xfrm>
            <a:custGeom>
              <a:avLst/>
              <a:gdLst/>
              <a:ahLst/>
              <a:cxnLst/>
              <a:rect l="l" t="t" r="r" b="b"/>
              <a:pathLst>
                <a:path w="5488" h="5445" fill="none" extrusionOk="0">
                  <a:moveTo>
                    <a:pt x="5488" y="2723"/>
                  </a:moveTo>
                  <a:cubicBezTo>
                    <a:pt x="5488" y="4226"/>
                    <a:pt x="4259" y="5445"/>
                    <a:pt x="2745" y="5445"/>
                  </a:cubicBezTo>
                  <a:cubicBezTo>
                    <a:pt x="1229" y="5445"/>
                    <a:pt x="0" y="4226"/>
                    <a:pt x="0" y="2723"/>
                  </a:cubicBezTo>
                  <a:cubicBezTo>
                    <a:pt x="0" y="1219"/>
                    <a:pt x="1229" y="1"/>
                    <a:pt x="2745" y="1"/>
                  </a:cubicBezTo>
                  <a:cubicBezTo>
                    <a:pt x="4259" y="1"/>
                    <a:pt x="5488" y="1219"/>
                    <a:pt x="5488" y="272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6810865" y="810153"/>
              <a:ext cx="925565" cy="1554667"/>
            </a:xfrm>
            <a:custGeom>
              <a:avLst/>
              <a:gdLst/>
              <a:ahLst/>
              <a:cxnLst/>
              <a:rect l="l" t="t" r="r" b="b"/>
              <a:pathLst>
                <a:path w="11820" h="19854" extrusionOk="0">
                  <a:moveTo>
                    <a:pt x="4168" y="0"/>
                  </a:moveTo>
                  <a:cubicBezTo>
                    <a:pt x="1876" y="0"/>
                    <a:pt x="1" y="2134"/>
                    <a:pt x="1" y="4744"/>
                  </a:cubicBezTo>
                  <a:lnTo>
                    <a:pt x="1" y="10086"/>
                  </a:lnTo>
                  <a:cubicBezTo>
                    <a:pt x="1" y="12695"/>
                    <a:pt x="1876" y="14830"/>
                    <a:pt x="4168" y="14830"/>
                  </a:cubicBezTo>
                  <a:lnTo>
                    <a:pt x="6161" y="14830"/>
                  </a:lnTo>
                  <a:lnTo>
                    <a:pt x="6161" y="17708"/>
                  </a:lnTo>
                  <a:cubicBezTo>
                    <a:pt x="6161" y="18889"/>
                    <a:pt x="7127" y="19854"/>
                    <a:pt x="8306" y="19854"/>
                  </a:cubicBezTo>
                  <a:lnTo>
                    <a:pt x="9674" y="19854"/>
                  </a:lnTo>
                  <a:cubicBezTo>
                    <a:pt x="10855" y="19854"/>
                    <a:pt x="11820" y="18889"/>
                    <a:pt x="11820" y="17708"/>
                  </a:cubicBezTo>
                  <a:lnTo>
                    <a:pt x="11820" y="11022"/>
                  </a:lnTo>
                  <a:cubicBezTo>
                    <a:pt x="11820" y="10857"/>
                    <a:pt x="11800" y="10693"/>
                    <a:pt x="11761" y="10533"/>
                  </a:cubicBezTo>
                  <a:cubicBezTo>
                    <a:pt x="11773" y="10386"/>
                    <a:pt x="11780" y="10237"/>
                    <a:pt x="11780" y="10086"/>
                  </a:cubicBezTo>
                  <a:lnTo>
                    <a:pt x="11780" y="4744"/>
                  </a:lnTo>
                  <a:cubicBezTo>
                    <a:pt x="11780" y="2134"/>
                    <a:pt x="9907" y="0"/>
                    <a:pt x="761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6136495" y="217770"/>
              <a:ext cx="2138979" cy="1584110"/>
            </a:xfrm>
            <a:custGeom>
              <a:avLst/>
              <a:gdLst/>
              <a:ahLst/>
              <a:cxnLst/>
              <a:rect l="l" t="t" r="r" b="b"/>
              <a:pathLst>
                <a:path w="27316" h="20230" extrusionOk="0">
                  <a:moveTo>
                    <a:pt x="5246" y="1"/>
                  </a:moveTo>
                  <a:cubicBezTo>
                    <a:pt x="3254" y="1"/>
                    <a:pt x="1" y="2286"/>
                    <a:pt x="3523" y="7564"/>
                  </a:cubicBezTo>
                  <a:cubicBezTo>
                    <a:pt x="5999" y="11275"/>
                    <a:pt x="11880" y="11906"/>
                    <a:pt x="15597" y="11906"/>
                  </a:cubicBezTo>
                  <a:cubicBezTo>
                    <a:pt x="17514" y="11906"/>
                    <a:pt x="18855" y="11738"/>
                    <a:pt x="18855" y="11738"/>
                  </a:cubicBezTo>
                  <a:lnTo>
                    <a:pt x="19491" y="15922"/>
                  </a:lnTo>
                  <a:lnTo>
                    <a:pt x="20191" y="17561"/>
                  </a:lnTo>
                  <a:lnTo>
                    <a:pt x="20507" y="20229"/>
                  </a:lnTo>
                  <a:cubicBezTo>
                    <a:pt x="25225" y="15457"/>
                    <a:pt x="27316" y="12182"/>
                    <a:pt x="24736" y="7564"/>
                  </a:cubicBezTo>
                  <a:cubicBezTo>
                    <a:pt x="22765" y="4033"/>
                    <a:pt x="17843" y="3617"/>
                    <a:pt x="15630" y="3617"/>
                  </a:cubicBezTo>
                  <a:cubicBezTo>
                    <a:pt x="14948" y="3617"/>
                    <a:pt x="14523" y="3657"/>
                    <a:pt x="14523" y="3657"/>
                  </a:cubicBezTo>
                  <a:cubicBezTo>
                    <a:pt x="13592" y="1919"/>
                    <a:pt x="11883" y="233"/>
                    <a:pt x="10244" y="233"/>
                  </a:cubicBezTo>
                  <a:cubicBezTo>
                    <a:pt x="10082" y="233"/>
                    <a:pt x="9922" y="250"/>
                    <a:pt x="9763" y="284"/>
                  </a:cubicBezTo>
                  <a:cubicBezTo>
                    <a:pt x="7986" y="667"/>
                    <a:pt x="9763" y="3085"/>
                    <a:pt x="9763" y="3085"/>
                  </a:cubicBezTo>
                  <a:cubicBezTo>
                    <a:pt x="9763" y="3085"/>
                    <a:pt x="7531" y="349"/>
                    <a:pt x="5622" y="30"/>
                  </a:cubicBezTo>
                  <a:cubicBezTo>
                    <a:pt x="5504" y="11"/>
                    <a:pt x="5378" y="1"/>
                    <a:pt x="5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7934553" y="29053"/>
              <a:ext cx="768094" cy="768094"/>
            </a:xfrm>
            <a:custGeom>
              <a:avLst/>
              <a:gdLst/>
              <a:ahLst/>
              <a:cxnLst/>
              <a:rect l="l" t="t" r="r" b="b"/>
              <a:pathLst>
                <a:path w="9809" h="9809" extrusionOk="0">
                  <a:moveTo>
                    <a:pt x="4905" y="0"/>
                  </a:moveTo>
                  <a:cubicBezTo>
                    <a:pt x="2195" y="0"/>
                    <a:pt x="0" y="2197"/>
                    <a:pt x="0" y="4905"/>
                  </a:cubicBezTo>
                  <a:cubicBezTo>
                    <a:pt x="0" y="7614"/>
                    <a:pt x="2195" y="9809"/>
                    <a:pt x="4905" y="9809"/>
                  </a:cubicBezTo>
                  <a:cubicBezTo>
                    <a:pt x="7612" y="9809"/>
                    <a:pt x="9809" y="7614"/>
                    <a:pt x="9809" y="4905"/>
                  </a:cubicBezTo>
                  <a:cubicBezTo>
                    <a:pt x="9809" y="2197"/>
                    <a:pt x="7612" y="0"/>
                    <a:pt x="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7259166" y="1373956"/>
              <a:ext cx="322225" cy="310009"/>
            </a:xfrm>
            <a:custGeom>
              <a:avLst/>
              <a:gdLst/>
              <a:ahLst/>
              <a:cxnLst/>
              <a:rect l="l" t="t" r="r" b="b"/>
              <a:pathLst>
                <a:path w="4115" h="3959" extrusionOk="0">
                  <a:moveTo>
                    <a:pt x="2136" y="1"/>
                  </a:moveTo>
                  <a:cubicBezTo>
                    <a:pt x="1334" y="1"/>
                    <a:pt x="613" y="483"/>
                    <a:pt x="307" y="1222"/>
                  </a:cubicBezTo>
                  <a:cubicBezTo>
                    <a:pt x="0" y="1962"/>
                    <a:pt x="171" y="2813"/>
                    <a:pt x="736" y="3379"/>
                  </a:cubicBezTo>
                  <a:cubicBezTo>
                    <a:pt x="1114" y="3757"/>
                    <a:pt x="1621" y="3958"/>
                    <a:pt x="2136" y="3958"/>
                  </a:cubicBezTo>
                  <a:cubicBezTo>
                    <a:pt x="2391" y="3958"/>
                    <a:pt x="2648" y="3909"/>
                    <a:pt x="2893" y="3807"/>
                  </a:cubicBezTo>
                  <a:cubicBezTo>
                    <a:pt x="3632" y="3502"/>
                    <a:pt x="4114" y="2780"/>
                    <a:pt x="4114" y="1979"/>
                  </a:cubicBezTo>
                  <a:cubicBezTo>
                    <a:pt x="4114" y="887"/>
                    <a:pt x="3228" y="1"/>
                    <a:pt x="2136" y="1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6822846" y="1404965"/>
              <a:ext cx="149171" cy="235933"/>
            </a:xfrm>
            <a:custGeom>
              <a:avLst/>
              <a:gdLst/>
              <a:ahLst/>
              <a:cxnLst/>
              <a:rect l="l" t="t" r="r" b="b"/>
              <a:pathLst>
                <a:path w="1905" h="3013" extrusionOk="0">
                  <a:moveTo>
                    <a:pt x="397" y="1"/>
                  </a:moveTo>
                  <a:cubicBezTo>
                    <a:pt x="392" y="1"/>
                    <a:pt x="387" y="1"/>
                    <a:pt x="382" y="1"/>
                  </a:cubicBezTo>
                  <a:cubicBezTo>
                    <a:pt x="265" y="1"/>
                    <a:pt x="147" y="16"/>
                    <a:pt x="33" y="43"/>
                  </a:cubicBezTo>
                  <a:lnTo>
                    <a:pt x="33" y="2096"/>
                  </a:lnTo>
                  <a:cubicBezTo>
                    <a:pt x="33" y="2403"/>
                    <a:pt x="0" y="2701"/>
                    <a:pt x="62" y="2990"/>
                  </a:cubicBezTo>
                  <a:cubicBezTo>
                    <a:pt x="168" y="3004"/>
                    <a:pt x="275" y="3013"/>
                    <a:pt x="382" y="3013"/>
                  </a:cubicBezTo>
                  <a:cubicBezTo>
                    <a:pt x="388" y="3013"/>
                    <a:pt x="394" y="3013"/>
                    <a:pt x="400" y="3013"/>
                  </a:cubicBezTo>
                  <a:cubicBezTo>
                    <a:pt x="1230" y="3013"/>
                    <a:pt x="1905" y="2339"/>
                    <a:pt x="1905" y="1507"/>
                  </a:cubicBezTo>
                  <a:cubicBezTo>
                    <a:pt x="1905" y="674"/>
                    <a:pt x="1229" y="1"/>
                    <a:pt x="397" y="1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7186968" y="1257358"/>
              <a:ext cx="114717" cy="110410"/>
            </a:xfrm>
            <a:custGeom>
              <a:avLst/>
              <a:gdLst/>
              <a:ahLst/>
              <a:cxnLst/>
              <a:rect l="l" t="t" r="r" b="b"/>
              <a:pathLst>
                <a:path w="1465" h="1410" extrusionOk="0">
                  <a:moveTo>
                    <a:pt x="760" y="1"/>
                  </a:moveTo>
                  <a:cubicBezTo>
                    <a:pt x="476" y="1"/>
                    <a:pt x="218" y="171"/>
                    <a:pt x="109" y="434"/>
                  </a:cubicBezTo>
                  <a:cubicBezTo>
                    <a:pt x="1" y="698"/>
                    <a:pt x="60" y="1001"/>
                    <a:pt x="261" y="1202"/>
                  </a:cubicBezTo>
                  <a:cubicBezTo>
                    <a:pt x="396" y="1337"/>
                    <a:pt x="577" y="1409"/>
                    <a:pt x="761" y="1409"/>
                  </a:cubicBezTo>
                  <a:cubicBezTo>
                    <a:pt x="851" y="1409"/>
                    <a:pt x="942" y="1392"/>
                    <a:pt x="1029" y="1356"/>
                  </a:cubicBezTo>
                  <a:cubicBezTo>
                    <a:pt x="1293" y="1246"/>
                    <a:pt x="1465" y="990"/>
                    <a:pt x="1465" y="705"/>
                  </a:cubicBezTo>
                  <a:cubicBezTo>
                    <a:pt x="1465" y="315"/>
                    <a:pt x="1149" y="1"/>
                    <a:pt x="760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6842892" y="1257358"/>
              <a:ext cx="97960" cy="94201"/>
            </a:xfrm>
            <a:custGeom>
              <a:avLst/>
              <a:gdLst/>
              <a:ahLst/>
              <a:cxnLst/>
              <a:rect l="l" t="t" r="r" b="b"/>
              <a:pathLst>
                <a:path w="1251" h="1203" extrusionOk="0">
                  <a:moveTo>
                    <a:pt x="650" y="1"/>
                  </a:moveTo>
                  <a:cubicBezTo>
                    <a:pt x="406" y="1"/>
                    <a:pt x="187" y="147"/>
                    <a:pt x="94" y="371"/>
                  </a:cubicBezTo>
                  <a:cubicBezTo>
                    <a:pt x="1" y="596"/>
                    <a:pt x="53" y="854"/>
                    <a:pt x="225" y="1026"/>
                  </a:cubicBezTo>
                  <a:cubicBezTo>
                    <a:pt x="340" y="1141"/>
                    <a:pt x="493" y="1203"/>
                    <a:pt x="650" y="1203"/>
                  </a:cubicBezTo>
                  <a:cubicBezTo>
                    <a:pt x="727" y="1203"/>
                    <a:pt x="805" y="1188"/>
                    <a:pt x="880" y="1157"/>
                  </a:cubicBezTo>
                  <a:cubicBezTo>
                    <a:pt x="1104" y="1064"/>
                    <a:pt x="1250" y="844"/>
                    <a:pt x="1250" y="602"/>
                  </a:cubicBezTo>
                  <a:cubicBezTo>
                    <a:pt x="1250" y="270"/>
                    <a:pt x="981" y="1"/>
                    <a:pt x="650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6993396" y="1506136"/>
              <a:ext cx="193883" cy="110488"/>
            </a:xfrm>
            <a:custGeom>
              <a:avLst/>
              <a:gdLst/>
              <a:ahLst/>
              <a:cxnLst/>
              <a:rect l="l" t="t" r="r" b="b"/>
              <a:pathLst>
                <a:path w="2476" h="1411" extrusionOk="0">
                  <a:moveTo>
                    <a:pt x="2476" y="1"/>
                  </a:moveTo>
                  <a:lnTo>
                    <a:pt x="0" y="305"/>
                  </a:lnTo>
                  <a:cubicBezTo>
                    <a:pt x="0" y="305"/>
                    <a:pt x="354" y="1335"/>
                    <a:pt x="1102" y="1407"/>
                  </a:cubicBezTo>
                  <a:cubicBezTo>
                    <a:pt x="1132" y="1409"/>
                    <a:pt x="1162" y="1411"/>
                    <a:pt x="1191" y="1411"/>
                  </a:cubicBezTo>
                  <a:cubicBezTo>
                    <a:pt x="1896" y="1411"/>
                    <a:pt x="2438" y="623"/>
                    <a:pt x="247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6974211" y="1487499"/>
              <a:ext cx="232331" cy="147370"/>
            </a:xfrm>
            <a:custGeom>
              <a:avLst/>
              <a:gdLst/>
              <a:ahLst/>
              <a:cxnLst/>
              <a:rect l="l" t="t" r="r" b="b"/>
              <a:pathLst>
                <a:path w="2967" h="1882" extrusionOk="0">
                  <a:moveTo>
                    <a:pt x="2427" y="512"/>
                  </a:moveTo>
                  <a:cubicBezTo>
                    <a:pt x="2419" y="539"/>
                    <a:pt x="2409" y="566"/>
                    <a:pt x="2399" y="594"/>
                  </a:cubicBezTo>
                  <a:cubicBezTo>
                    <a:pt x="2399" y="593"/>
                    <a:pt x="2399" y="593"/>
                    <a:pt x="2399" y="593"/>
                  </a:cubicBezTo>
                  <a:lnTo>
                    <a:pt x="2399" y="593"/>
                  </a:lnTo>
                  <a:cubicBezTo>
                    <a:pt x="2399" y="593"/>
                    <a:pt x="2387" y="626"/>
                    <a:pt x="2384" y="634"/>
                  </a:cubicBezTo>
                  <a:lnTo>
                    <a:pt x="2384" y="634"/>
                  </a:lnTo>
                  <a:cubicBezTo>
                    <a:pt x="2378" y="647"/>
                    <a:pt x="2371" y="664"/>
                    <a:pt x="2371" y="664"/>
                  </a:cubicBezTo>
                  <a:cubicBezTo>
                    <a:pt x="2371" y="664"/>
                    <a:pt x="2371" y="664"/>
                    <a:pt x="2371" y="664"/>
                  </a:cubicBezTo>
                  <a:lnTo>
                    <a:pt x="2371" y="664"/>
                  </a:lnTo>
                  <a:cubicBezTo>
                    <a:pt x="2359" y="691"/>
                    <a:pt x="2344" y="719"/>
                    <a:pt x="2330" y="746"/>
                  </a:cubicBezTo>
                  <a:cubicBezTo>
                    <a:pt x="2294" y="815"/>
                    <a:pt x="2254" y="881"/>
                    <a:pt x="2209" y="944"/>
                  </a:cubicBezTo>
                  <a:cubicBezTo>
                    <a:pt x="2177" y="991"/>
                    <a:pt x="2140" y="1036"/>
                    <a:pt x="2101" y="1077"/>
                  </a:cubicBezTo>
                  <a:cubicBezTo>
                    <a:pt x="2052" y="1130"/>
                    <a:pt x="1999" y="1179"/>
                    <a:pt x="1942" y="1225"/>
                  </a:cubicBezTo>
                  <a:lnTo>
                    <a:pt x="1942" y="1225"/>
                  </a:lnTo>
                  <a:cubicBezTo>
                    <a:pt x="1938" y="1228"/>
                    <a:pt x="1928" y="1235"/>
                    <a:pt x="1926" y="1237"/>
                  </a:cubicBezTo>
                  <a:cubicBezTo>
                    <a:pt x="1909" y="1247"/>
                    <a:pt x="1895" y="1259"/>
                    <a:pt x="1878" y="1268"/>
                  </a:cubicBezTo>
                  <a:cubicBezTo>
                    <a:pt x="1850" y="1287"/>
                    <a:pt x="1822" y="1304"/>
                    <a:pt x="1791" y="1321"/>
                  </a:cubicBezTo>
                  <a:cubicBezTo>
                    <a:pt x="1778" y="1328"/>
                    <a:pt x="1764" y="1333"/>
                    <a:pt x="1751" y="1340"/>
                  </a:cubicBezTo>
                  <a:lnTo>
                    <a:pt x="1751" y="1340"/>
                  </a:lnTo>
                  <a:cubicBezTo>
                    <a:pt x="1751" y="1340"/>
                    <a:pt x="1751" y="1340"/>
                    <a:pt x="1751" y="1340"/>
                  </a:cubicBezTo>
                  <a:lnTo>
                    <a:pt x="1751" y="1340"/>
                  </a:lnTo>
                  <a:cubicBezTo>
                    <a:pt x="1751" y="1340"/>
                    <a:pt x="1734" y="1348"/>
                    <a:pt x="1722" y="1353"/>
                  </a:cubicBezTo>
                  <a:lnTo>
                    <a:pt x="1722" y="1353"/>
                  </a:lnTo>
                  <a:cubicBezTo>
                    <a:pt x="1712" y="1357"/>
                    <a:pt x="1684" y="1367"/>
                    <a:pt x="1684" y="1367"/>
                  </a:cubicBezTo>
                  <a:cubicBezTo>
                    <a:pt x="1684" y="1367"/>
                    <a:pt x="1684" y="1367"/>
                    <a:pt x="1684" y="1367"/>
                  </a:cubicBezTo>
                  <a:lnTo>
                    <a:pt x="1684" y="1367"/>
                  </a:lnTo>
                  <a:cubicBezTo>
                    <a:pt x="1663" y="1374"/>
                    <a:pt x="1641" y="1381"/>
                    <a:pt x="1620" y="1387"/>
                  </a:cubicBezTo>
                  <a:cubicBezTo>
                    <a:pt x="1592" y="1394"/>
                    <a:pt x="1563" y="1399"/>
                    <a:pt x="1533" y="1405"/>
                  </a:cubicBezTo>
                  <a:cubicBezTo>
                    <a:pt x="1528" y="1406"/>
                    <a:pt x="1524" y="1407"/>
                    <a:pt x="1521" y="1408"/>
                  </a:cubicBezTo>
                  <a:lnTo>
                    <a:pt x="1521" y="1408"/>
                  </a:lnTo>
                  <a:cubicBezTo>
                    <a:pt x="1520" y="1408"/>
                    <a:pt x="1519" y="1408"/>
                    <a:pt x="1517" y="1408"/>
                  </a:cubicBezTo>
                  <a:cubicBezTo>
                    <a:pt x="1499" y="1408"/>
                    <a:pt x="1481" y="1411"/>
                    <a:pt x="1461" y="1411"/>
                  </a:cubicBezTo>
                  <a:cubicBezTo>
                    <a:pt x="1430" y="1411"/>
                    <a:pt x="1400" y="1411"/>
                    <a:pt x="1369" y="1409"/>
                  </a:cubicBezTo>
                  <a:cubicBezTo>
                    <a:pt x="1371" y="1409"/>
                    <a:pt x="1347" y="1406"/>
                    <a:pt x="1334" y="1405"/>
                  </a:cubicBezTo>
                  <a:lnTo>
                    <a:pt x="1334" y="1405"/>
                  </a:lnTo>
                  <a:cubicBezTo>
                    <a:pt x="1321" y="1402"/>
                    <a:pt x="1303" y="1398"/>
                    <a:pt x="1299" y="1397"/>
                  </a:cubicBezTo>
                  <a:cubicBezTo>
                    <a:pt x="1269" y="1391"/>
                    <a:pt x="1241" y="1383"/>
                    <a:pt x="1213" y="1373"/>
                  </a:cubicBezTo>
                  <a:cubicBezTo>
                    <a:pt x="1213" y="1373"/>
                    <a:pt x="1201" y="1368"/>
                    <a:pt x="1191" y="1365"/>
                  </a:cubicBezTo>
                  <a:lnTo>
                    <a:pt x="1191" y="1365"/>
                  </a:lnTo>
                  <a:cubicBezTo>
                    <a:pt x="1181" y="1360"/>
                    <a:pt x="1162" y="1352"/>
                    <a:pt x="1161" y="1352"/>
                  </a:cubicBezTo>
                  <a:cubicBezTo>
                    <a:pt x="1107" y="1325"/>
                    <a:pt x="1054" y="1292"/>
                    <a:pt x="1005" y="1257"/>
                  </a:cubicBezTo>
                  <a:cubicBezTo>
                    <a:pt x="1003" y="1256"/>
                    <a:pt x="1002" y="1255"/>
                    <a:pt x="1001" y="1254"/>
                  </a:cubicBezTo>
                  <a:lnTo>
                    <a:pt x="1001" y="1254"/>
                  </a:lnTo>
                  <a:cubicBezTo>
                    <a:pt x="1000" y="1254"/>
                    <a:pt x="1000" y="1253"/>
                    <a:pt x="999" y="1253"/>
                  </a:cubicBezTo>
                  <a:lnTo>
                    <a:pt x="971" y="1229"/>
                  </a:lnTo>
                  <a:cubicBezTo>
                    <a:pt x="948" y="1209"/>
                    <a:pt x="927" y="1190"/>
                    <a:pt x="907" y="1170"/>
                  </a:cubicBezTo>
                  <a:cubicBezTo>
                    <a:pt x="864" y="1129"/>
                    <a:pt x="824" y="1084"/>
                    <a:pt x="786" y="1037"/>
                  </a:cubicBezTo>
                  <a:cubicBezTo>
                    <a:pt x="785" y="1036"/>
                    <a:pt x="763" y="1008"/>
                    <a:pt x="763" y="1008"/>
                  </a:cubicBezTo>
                  <a:lnTo>
                    <a:pt x="763" y="1008"/>
                  </a:lnTo>
                  <a:cubicBezTo>
                    <a:pt x="763" y="1008"/>
                    <a:pt x="765" y="1011"/>
                    <a:pt x="771" y="1018"/>
                  </a:cubicBezTo>
                  <a:cubicBezTo>
                    <a:pt x="776" y="1025"/>
                    <a:pt x="778" y="1027"/>
                    <a:pt x="778" y="1027"/>
                  </a:cubicBezTo>
                  <a:cubicBezTo>
                    <a:pt x="778" y="1027"/>
                    <a:pt x="756" y="999"/>
                    <a:pt x="755" y="998"/>
                  </a:cubicBezTo>
                  <a:cubicBezTo>
                    <a:pt x="740" y="977"/>
                    <a:pt x="724" y="954"/>
                    <a:pt x="710" y="932"/>
                  </a:cubicBezTo>
                  <a:cubicBezTo>
                    <a:pt x="679" y="888"/>
                    <a:pt x="651" y="842"/>
                    <a:pt x="624" y="795"/>
                  </a:cubicBezTo>
                  <a:cubicBezTo>
                    <a:pt x="613" y="776"/>
                    <a:pt x="603" y="756"/>
                    <a:pt x="592" y="737"/>
                  </a:cubicBezTo>
                  <a:lnTo>
                    <a:pt x="592" y="737"/>
                  </a:lnTo>
                  <a:lnTo>
                    <a:pt x="2413" y="513"/>
                  </a:lnTo>
                  <a:lnTo>
                    <a:pt x="2427" y="512"/>
                  </a:lnTo>
                  <a:close/>
                  <a:moveTo>
                    <a:pt x="2740" y="1"/>
                  </a:moveTo>
                  <a:cubicBezTo>
                    <a:pt x="2733" y="1"/>
                    <a:pt x="2727" y="1"/>
                    <a:pt x="2721" y="2"/>
                  </a:cubicBezTo>
                  <a:lnTo>
                    <a:pt x="554" y="267"/>
                  </a:lnTo>
                  <a:lnTo>
                    <a:pt x="245" y="305"/>
                  </a:lnTo>
                  <a:cubicBezTo>
                    <a:pt x="245" y="305"/>
                    <a:pt x="245" y="305"/>
                    <a:pt x="244" y="305"/>
                  </a:cubicBezTo>
                  <a:lnTo>
                    <a:pt x="244" y="305"/>
                  </a:lnTo>
                  <a:cubicBezTo>
                    <a:pt x="244" y="305"/>
                    <a:pt x="244" y="305"/>
                    <a:pt x="243" y="305"/>
                  </a:cubicBezTo>
                  <a:cubicBezTo>
                    <a:pt x="223" y="305"/>
                    <a:pt x="203" y="308"/>
                    <a:pt x="182" y="313"/>
                  </a:cubicBezTo>
                  <a:cubicBezTo>
                    <a:pt x="132" y="327"/>
                    <a:pt x="88" y="359"/>
                    <a:pt x="56" y="401"/>
                  </a:cubicBezTo>
                  <a:lnTo>
                    <a:pt x="56" y="401"/>
                  </a:lnTo>
                  <a:cubicBezTo>
                    <a:pt x="42" y="419"/>
                    <a:pt x="30" y="439"/>
                    <a:pt x="22" y="462"/>
                  </a:cubicBezTo>
                  <a:lnTo>
                    <a:pt x="22" y="462"/>
                  </a:lnTo>
                  <a:cubicBezTo>
                    <a:pt x="4" y="507"/>
                    <a:pt x="0" y="557"/>
                    <a:pt x="17" y="605"/>
                  </a:cubicBezTo>
                  <a:cubicBezTo>
                    <a:pt x="147" y="982"/>
                    <a:pt x="379" y="1364"/>
                    <a:pt x="696" y="1612"/>
                  </a:cubicBezTo>
                  <a:cubicBezTo>
                    <a:pt x="921" y="1787"/>
                    <a:pt x="1175" y="1881"/>
                    <a:pt x="1448" y="1881"/>
                  </a:cubicBezTo>
                  <a:cubicBezTo>
                    <a:pt x="1518" y="1881"/>
                    <a:pt x="1588" y="1875"/>
                    <a:pt x="1660" y="1863"/>
                  </a:cubicBezTo>
                  <a:cubicBezTo>
                    <a:pt x="2001" y="1804"/>
                    <a:pt x="2306" y="1581"/>
                    <a:pt x="2519" y="1315"/>
                  </a:cubicBezTo>
                  <a:cubicBezTo>
                    <a:pt x="2767" y="1006"/>
                    <a:pt x="2931" y="636"/>
                    <a:pt x="2959" y="239"/>
                  </a:cubicBezTo>
                  <a:cubicBezTo>
                    <a:pt x="2967" y="128"/>
                    <a:pt x="2855" y="1"/>
                    <a:pt x="2740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7140689" y="1065039"/>
              <a:ext cx="384869" cy="430364"/>
            </a:xfrm>
            <a:custGeom>
              <a:avLst/>
              <a:gdLst/>
              <a:ahLst/>
              <a:cxnLst/>
              <a:rect l="l" t="t" r="r" b="b"/>
              <a:pathLst>
                <a:path w="4915" h="5496" fill="none" extrusionOk="0">
                  <a:moveTo>
                    <a:pt x="4914" y="2748"/>
                  </a:moveTo>
                  <a:cubicBezTo>
                    <a:pt x="4914" y="4266"/>
                    <a:pt x="3814" y="5495"/>
                    <a:pt x="2457" y="5495"/>
                  </a:cubicBezTo>
                  <a:cubicBezTo>
                    <a:pt x="1100" y="5495"/>
                    <a:pt x="0" y="4266"/>
                    <a:pt x="0" y="2748"/>
                  </a:cubicBezTo>
                  <a:cubicBezTo>
                    <a:pt x="0" y="1232"/>
                    <a:pt x="1100" y="1"/>
                    <a:pt x="2457" y="1"/>
                  </a:cubicBezTo>
                  <a:cubicBezTo>
                    <a:pt x="3815" y="1"/>
                    <a:pt x="4914" y="1232"/>
                    <a:pt x="4914" y="27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6695207" y="1060967"/>
              <a:ext cx="316900" cy="384712"/>
            </a:xfrm>
            <a:custGeom>
              <a:avLst/>
              <a:gdLst/>
              <a:ahLst/>
              <a:cxnLst/>
              <a:rect l="l" t="t" r="r" b="b"/>
              <a:pathLst>
                <a:path w="4047" h="4913" fill="none" extrusionOk="0">
                  <a:moveTo>
                    <a:pt x="4046" y="2456"/>
                  </a:moveTo>
                  <a:cubicBezTo>
                    <a:pt x="4046" y="3813"/>
                    <a:pt x="3140" y="4912"/>
                    <a:pt x="2023" y="4912"/>
                  </a:cubicBezTo>
                  <a:cubicBezTo>
                    <a:pt x="906" y="4912"/>
                    <a:pt x="0" y="3813"/>
                    <a:pt x="0" y="2456"/>
                  </a:cubicBezTo>
                  <a:cubicBezTo>
                    <a:pt x="0" y="1100"/>
                    <a:pt x="906" y="1"/>
                    <a:pt x="2023" y="1"/>
                  </a:cubicBezTo>
                  <a:cubicBezTo>
                    <a:pt x="3140" y="1"/>
                    <a:pt x="4046" y="1100"/>
                    <a:pt x="4046" y="24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6975933" y="1258220"/>
              <a:ext cx="97960" cy="186914"/>
            </a:xfrm>
            <a:custGeom>
              <a:avLst/>
              <a:gdLst/>
              <a:ahLst/>
              <a:cxnLst/>
              <a:rect l="l" t="t" r="r" b="b"/>
              <a:pathLst>
                <a:path w="1251" h="2387" extrusionOk="0">
                  <a:moveTo>
                    <a:pt x="1250" y="1"/>
                  </a:moveTo>
                  <a:lnTo>
                    <a:pt x="1" y="1625"/>
                  </a:lnTo>
                  <a:lnTo>
                    <a:pt x="1250" y="2386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D9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7006942" y="1278344"/>
              <a:ext cx="133902" cy="46513"/>
            </a:xfrm>
            <a:custGeom>
              <a:avLst/>
              <a:gdLst/>
              <a:ahLst/>
              <a:cxnLst/>
              <a:rect l="l" t="t" r="r" b="b"/>
              <a:pathLst>
                <a:path w="1710" h="594" fill="none" extrusionOk="0">
                  <a:moveTo>
                    <a:pt x="1" y="414"/>
                  </a:moveTo>
                  <a:cubicBezTo>
                    <a:pt x="1" y="414"/>
                    <a:pt x="991" y="0"/>
                    <a:pt x="1709" y="593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7643647" y="1258220"/>
              <a:ext cx="429738" cy="426371"/>
            </a:xfrm>
            <a:custGeom>
              <a:avLst/>
              <a:gdLst/>
              <a:ahLst/>
              <a:cxnLst/>
              <a:rect l="l" t="t" r="r" b="b"/>
              <a:pathLst>
                <a:path w="5488" h="5445" extrusionOk="0">
                  <a:moveTo>
                    <a:pt x="2745" y="1"/>
                  </a:moveTo>
                  <a:cubicBezTo>
                    <a:pt x="1229" y="1"/>
                    <a:pt x="0" y="1219"/>
                    <a:pt x="0" y="2723"/>
                  </a:cubicBezTo>
                  <a:cubicBezTo>
                    <a:pt x="0" y="4226"/>
                    <a:pt x="1229" y="5445"/>
                    <a:pt x="2745" y="5445"/>
                  </a:cubicBezTo>
                  <a:cubicBezTo>
                    <a:pt x="4259" y="5445"/>
                    <a:pt x="5488" y="4226"/>
                    <a:pt x="5488" y="2723"/>
                  </a:cubicBezTo>
                  <a:cubicBezTo>
                    <a:pt x="5488" y="1219"/>
                    <a:pt x="4259" y="1"/>
                    <a:pt x="274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7719056" y="1346705"/>
              <a:ext cx="185818" cy="175638"/>
            </a:xfrm>
            <a:custGeom>
              <a:avLst/>
              <a:gdLst/>
              <a:ahLst/>
              <a:cxnLst/>
              <a:rect l="l" t="t" r="r" b="b"/>
              <a:pathLst>
                <a:path w="2373" h="2243" extrusionOk="0">
                  <a:moveTo>
                    <a:pt x="1016" y="814"/>
                  </a:moveTo>
                  <a:lnTo>
                    <a:pt x="1016" y="814"/>
                  </a:lnTo>
                  <a:cubicBezTo>
                    <a:pt x="1014" y="815"/>
                    <a:pt x="1012" y="817"/>
                    <a:pt x="1011" y="817"/>
                  </a:cubicBezTo>
                  <a:cubicBezTo>
                    <a:pt x="1011" y="817"/>
                    <a:pt x="1011" y="817"/>
                    <a:pt x="1011" y="816"/>
                  </a:cubicBezTo>
                  <a:lnTo>
                    <a:pt x="1011" y="816"/>
                  </a:lnTo>
                  <a:cubicBezTo>
                    <a:pt x="1011" y="816"/>
                    <a:pt x="1011" y="816"/>
                    <a:pt x="1011" y="816"/>
                  </a:cubicBezTo>
                  <a:cubicBezTo>
                    <a:pt x="1012" y="816"/>
                    <a:pt x="1013" y="815"/>
                    <a:pt x="1016" y="814"/>
                  </a:cubicBezTo>
                  <a:close/>
                  <a:moveTo>
                    <a:pt x="876" y="957"/>
                  </a:moveTo>
                  <a:cubicBezTo>
                    <a:pt x="867" y="969"/>
                    <a:pt x="858" y="981"/>
                    <a:pt x="849" y="988"/>
                  </a:cubicBezTo>
                  <a:lnTo>
                    <a:pt x="849" y="988"/>
                  </a:lnTo>
                  <a:cubicBezTo>
                    <a:pt x="853" y="984"/>
                    <a:pt x="856" y="979"/>
                    <a:pt x="860" y="974"/>
                  </a:cubicBezTo>
                  <a:cubicBezTo>
                    <a:pt x="867" y="964"/>
                    <a:pt x="872" y="959"/>
                    <a:pt x="876" y="957"/>
                  </a:cubicBezTo>
                  <a:close/>
                  <a:moveTo>
                    <a:pt x="723" y="1204"/>
                  </a:moveTo>
                  <a:cubicBezTo>
                    <a:pt x="723" y="1204"/>
                    <a:pt x="717" y="1222"/>
                    <a:pt x="711" y="1236"/>
                  </a:cubicBezTo>
                  <a:lnTo>
                    <a:pt x="711" y="1236"/>
                  </a:lnTo>
                  <a:cubicBezTo>
                    <a:pt x="712" y="1232"/>
                    <a:pt x="714" y="1228"/>
                    <a:pt x="715" y="1224"/>
                  </a:cubicBezTo>
                  <a:cubicBezTo>
                    <a:pt x="720" y="1209"/>
                    <a:pt x="723" y="1204"/>
                    <a:pt x="723" y="1204"/>
                  </a:cubicBezTo>
                  <a:close/>
                  <a:moveTo>
                    <a:pt x="705" y="1246"/>
                  </a:moveTo>
                  <a:lnTo>
                    <a:pt x="705" y="1246"/>
                  </a:lnTo>
                  <a:cubicBezTo>
                    <a:pt x="705" y="1246"/>
                    <a:pt x="705" y="1246"/>
                    <a:pt x="705" y="1246"/>
                  </a:cubicBezTo>
                  <a:cubicBezTo>
                    <a:pt x="705" y="1246"/>
                    <a:pt x="705" y="1246"/>
                    <a:pt x="705" y="1246"/>
                  </a:cubicBezTo>
                  <a:close/>
                  <a:moveTo>
                    <a:pt x="1806" y="1"/>
                  </a:moveTo>
                  <a:cubicBezTo>
                    <a:pt x="1294" y="1"/>
                    <a:pt x="776" y="156"/>
                    <a:pt x="442" y="564"/>
                  </a:cubicBezTo>
                  <a:cubicBezTo>
                    <a:pt x="174" y="893"/>
                    <a:pt x="46" y="1294"/>
                    <a:pt x="11" y="1712"/>
                  </a:cubicBezTo>
                  <a:cubicBezTo>
                    <a:pt x="2" y="1791"/>
                    <a:pt x="1" y="1872"/>
                    <a:pt x="5" y="1951"/>
                  </a:cubicBezTo>
                  <a:cubicBezTo>
                    <a:pt x="13" y="2099"/>
                    <a:pt x="126" y="2242"/>
                    <a:pt x="285" y="2242"/>
                  </a:cubicBezTo>
                  <a:cubicBezTo>
                    <a:pt x="289" y="2242"/>
                    <a:pt x="293" y="2242"/>
                    <a:pt x="297" y="2242"/>
                  </a:cubicBezTo>
                  <a:cubicBezTo>
                    <a:pt x="446" y="2237"/>
                    <a:pt x="600" y="2114"/>
                    <a:pt x="588" y="1951"/>
                  </a:cubicBezTo>
                  <a:lnTo>
                    <a:pt x="588" y="1951"/>
                  </a:lnTo>
                  <a:lnTo>
                    <a:pt x="590" y="1952"/>
                  </a:lnTo>
                  <a:cubicBezTo>
                    <a:pt x="585" y="1894"/>
                    <a:pt x="587" y="1836"/>
                    <a:pt x="591" y="1779"/>
                  </a:cubicBezTo>
                  <a:cubicBezTo>
                    <a:pt x="592" y="1751"/>
                    <a:pt x="594" y="1722"/>
                    <a:pt x="597" y="1694"/>
                  </a:cubicBezTo>
                  <a:cubicBezTo>
                    <a:pt x="598" y="1680"/>
                    <a:pt x="600" y="1666"/>
                    <a:pt x="602" y="1653"/>
                  </a:cubicBezTo>
                  <a:lnTo>
                    <a:pt x="602" y="1653"/>
                  </a:lnTo>
                  <a:cubicBezTo>
                    <a:pt x="614" y="1579"/>
                    <a:pt x="628" y="1505"/>
                    <a:pt x="647" y="1431"/>
                  </a:cubicBezTo>
                  <a:cubicBezTo>
                    <a:pt x="657" y="1393"/>
                    <a:pt x="669" y="1355"/>
                    <a:pt x="681" y="1317"/>
                  </a:cubicBezTo>
                  <a:cubicBezTo>
                    <a:pt x="688" y="1297"/>
                    <a:pt x="694" y="1277"/>
                    <a:pt x="701" y="1259"/>
                  </a:cubicBezTo>
                  <a:cubicBezTo>
                    <a:pt x="704" y="1253"/>
                    <a:pt x="707" y="1246"/>
                    <a:pt x="709" y="1240"/>
                  </a:cubicBezTo>
                  <a:lnTo>
                    <a:pt x="709" y="1240"/>
                  </a:lnTo>
                  <a:cubicBezTo>
                    <a:pt x="758" y="1161"/>
                    <a:pt x="790" y="1074"/>
                    <a:pt x="845" y="995"/>
                  </a:cubicBezTo>
                  <a:cubicBezTo>
                    <a:pt x="846" y="993"/>
                    <a:pt x="848" y="991"/>
                    <a:pt x="849" y="989"/>
                  </a:cubicBezTo>
                  <a:lnTo>
                    <a:pt x="849" y="989"/>
                  </a:lnTo>
                  <a:cubicBezTo>
                    <a:pt x="849" y="989"/>
                    <a:pt x="848" y="989"/>
                    <a:pt x="847" y="990"/>
                  </a:cubicBezTo>
                  <a:cubicBezTo>
                    <a:pt x="848" y="989"/>
                    <a:pt x="849" y="989"/>
                    <a:pt x="849" y="988"/>
                  </a:cubicBezTo>
                  <a:lnTo>
                    <a:pt x="849" y="988"/>
                  </a:lnTo>
                  <a:cubicBezTo>
                    <a:pt x="849" y="988"/>
                    <a:pt x="849" y="988"/>
                    <a:pt x="849" y="989"/>
                  </a:cubicBezTo>
                  <a:lnTo>
                    <a:pt x="849" y="989"/>
                  </a:lnTo>
                  <a:cubicBezTo>
                    <a:pt x="877" y="969"/>
                    <a:pt x="883" y="956"/>
                    <a:pt x="878" y="956"/>
                  </a:cubicBezTo>
                  <a:lnTo>
                    <a:pt x="878" y="956"/>
                  </a:lnTo>
                  <a:cubicBezTo>
                    <a:pt x="878" y="956"/>
                    <a:pt x="877" y="956"/>
                    <a:pt x="876" y="957"/>
                  </a:cubicBezTo>
                  <a:lnTo>
                    <a:pt x="876" y="957"/>
                  </a:lnTo>
                  <a:cubicBezTo>
                    <a:pt x="881" y="949"/>
                    <a:pt x="886" y="942"/>
                    <a:pt x="891" y="936"/>
                  </a:cubicBezTo>
                  <a:cubicBezTo>
                    <a:pt x="925" y="898"/>
                    <a:pt x="962" y="862"/>
                    <a:pt x="1001" y="828"/>
                  </a:cubicBezTo>
                  <a:cubicBezTo>
                    <a:pt x="1010" y="820"/>
                    <a:pt x="1018" y="814"/>
                    <a:pt x="1027" y="807"/>
                  </a:cubicBezTo>
                  <a:lnTo>
                    <a:pt x="1027" y="807"/>
                  </a:lnTo>
                  <a:cubicBezTo>
                    <a:pt x="1045" y="794"/>
                    <a:pt x="1073" y="773"/>
                    <a:pt x="1077" y="770"/>
                  </a:cubicBezTo>
                  <a:cubicBezTo>
                    <a:pt x="1126" y="738"/>
                    <a:pt x="1176" y="711"/>
                    <a:pt x="1228" y="685"/>
                  </a:cubicBezTo>
                  <a:cubicBezTo>
                    <a:pt x="1234" y="683"/>
                    <a:pt x="1248" y="679"/>
                    <a:pt x="1257" y="674"/>
                  </a:cubicBezTo>
                  <a:lnTo>
                    <a:pt x="1257" y="674"/>
                  </a:lnTo>
                  <a:cubicBezTo>
                    <a:pt x="1260" y="673"/>
                    <a:pt x="1263" y="672"/>
                    <a:pt x="1266" y="671"/>
                  </a:cubicBezTo>
                  <a:cubicBezTo>
                    <a:pt x="1298" y="659"/>
                    <a:pt x="1331" y="649"/>
                    <a:pt x="1365" y="639"/>
                  </a:cubicBezTo>
                  <a:cubicBezTo>
                    <a:pt x="1400" y="629"/>
                    <a:pt x="1435" y="619"/>
                    <a:pt x="1470" y="612"/>
                  </a:cubicBezTo>
                  <a:cubicBezTo>
                    <a:pt x="1486" y="609"/>
                    <a:pt x="1501" y="607"/>
                    <a:pt x="1517" y="604"/>
                  </a:cubicBezTo>
                  <a:cubicBezTo>
                    <a:pt x="1524" y="602"/>
                    <a:pt x="1565" y="591"/>
                    <a:pt x="1569" y="591"/>
                  </a:cubicBezTo>
                  <a:lnTo>
                    <a:pt x="1569" y="591"/>
                  </a:lnTo>
                  <a:cubicBezTo>
                    <a:pt x="1571" y="591"/>
                    <a:pt x="1568" y="592"/>
                    <a:pt x="1555" y="597"/>
                  </a:cubicBezTo>
                  <a:cubicBezTo>
                    <a:pt x="1540" y="601"/>
                    <a:pt x="1535" y="603"/>
                    <a:pt x="1536" y="603"/>
                  </a:cubicBezTo>
                  <a:cubicBezTo>
                    <a:pt x="1538" y="603"/>
                    <a:pt x="1568" y="595"/>
                    <a:pt x="1576" y="594"/>
                  </a:cubicBezTo>
                  <a:cubicBezTo>
                    <a:pt x="1600" y="591"/>
                    <a:pt x="1624" y="590"/>
                    <a:pt x="1648" y="588"/>
                  </a:cubicBezTo>
                  <a:cubicBezTo>
                    <a:pt x="1691" y="585"/>
                    <a:pt x="1734" y="584"/>
                    <a:pt x="1777" y="584"/>
                  </a:cubicBezTo>
                  <a:cubicBezTo>
                    <a:pt x="1787" y="584"/>
                    <a:pt x="1797" y="584"/>
                    <a:pt x="1807" y="584"/>
                  </a:cubicBezTo>
                  <a:cubicBezTo>
                    <a:pt x="1896" y="584"/>
                    <a:pt x="1986" y="589"/>
                    <a:pt x="2075" y="599"/>
                  </a:cubicBezTo>
                  <a:cubicBezTo>
                    <a:pt x="2081" y="600"/>
                    <a:pt x="2088" y="601"/>
                    <a:pt x="2095" y="601"/>
                  </a:cubicBezTo>
                  <a:cubicBezTo>
                    <a:pt x="2240" y="601"/>
                    <a:pt x="2373" y="448"/>
                    <a:pt x="2366" y="308"/>
                  </a:cubicBezTo>
                  <a:cubicBezTo>
                    <a:pt x="2359" y="136"/>
                    <a:pt x="2238" y="32"/>
                    <a:pt x="2075" y="15"/>
                  </a:cubicBezTo>
                  <a:cubicBezTo>
                    <a:pt x="1986" y="6"/>
                    <a:pt x="1896" y="1"/>
                    <a:pt x="1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69;p25"/>
          <p:cNvSpPr txBox="1">
            <a:spLocks/>
          </p:cNvSpPr>
          <p:nvPr/>
        </p:nvSpPr>
        <p:spPr>
          <a:xfrm>
            <a:off x="1102943" y="2545959"/>
            <a:ext cx="36924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solidFill>
                  <a:srgbClr val="00B0F0"/>
                </a:solidFill>
                <a:latin typeface="Bahnschrift SemiBold" panose="020B0502040204020203" pitchFamily="34" charset="0"/>
              </a:rPr>
              <a:t>Be Quiet!</a:t>
            </a:r>
            <a:endParaRPr lang="en-US" sz="3600" dirty="0">
              <a:solidFill>
                <a:srgbClr val="00B0F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0" name="Google Shape;375;p28">
            <a:hlinkClick r:id="" action="ppaction://hlinkshowjump?jump=nextslide"/>
          </p:cNvPr>
          <p:cNvSpPr/>
          <p:nvPr/>
        </p:nvSpPr>
        <p:spPr>
          <a:xfrm>
            <a:off x="7475719" y="251553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76;p28">
            <a:hlinkClick r:id="" action="ppaction://hlinkshowjump?jump=previousslide"/>
          </p:cNvPr>
          <p:cNvSpPr/>
          <p:nvPr/>
        </p:nvSpPr>
        <p:spPr>
          <a:xfrm rot="10800000">
            <a:off x="6444307" y="246314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그림 1" descr="EC4(SB)_41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866" y="890588"/>
            <a:ext cx="6722269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0566" y="2026384"/>
            <a:ext cx="42552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 your homework!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4138" y="2489538"/>
            <a:ext cx="42552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Go to bed early!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2948" y="2963406"/>
            <a:ext cx="42552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Don’t play computer games!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34854" y="3436084"/>
            <a:ext cx="42552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Brush your teeth after breakfast!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4854" y="3913525"/>
            <a:ext cx="42552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Don’t sleep in class!</a:t>
            </a:r>
          </a:p>
        </p:txBody>
      </p:sp>
      <p:sp>
        <p:nvSpPr>
          <p:cNvPr id="8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33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994050" y="-625826"/>
            <a:ext cx="5855594" cy="3869019"/>
          </a:xfrm>
          <a:prstGeom prst="roundRect">
            <a:avLst>
              <a:gd name="adj" fmla="val 1081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4822" y="838051"/>
            <a:ext cx="69222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Can you mention some school rules </a:t>
            </a:r>
            <a:br>
              <a:rPr lang="en" sz="2400" dirty="0" smtClean="0"/>
            </a:br>
            <a:r>
              <a:rPr lang="en" sz="2400" dirty="0" smtClean="0"/>
              <a:t>that should or shouldn’t do?</a:t>
            </a:r>
            <a:endParaRPr sz="2400" dirty="0"/>
          </a:p>
        </p:txBody>
      </p:sp>
      <p:sp>
        <p:nvSpPr>
          <p:cNvPr id="157" name="Google Shape;157;p24">
            <a:hlinkClick r:id="rId3" action="ppaction://hlinksldjump"/>
          </p:cNvPr>
          <p:cNvSpPr/>
          <p:nvPr/>
        </p:nvSpPr>
        <p:spPr>
          <a:xfrm>
            <a:off x="994050" y="3861025"/>
            <a:ext cx="2281800" cy="725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>
            <a:hlinkClick r:id="rId4" action="ppaction://hlinksldjump"/>
          </p:cNvPr>
          <p:cNvSpPr/>
          <p:nvPr/>
        </p:nvSpPr>
        <p:spPr>
          <a:xfrm>
            <a:off x="5868150" y="3861025"/>
            <a:ext cx="2281800" cy="725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>
            <a:hlinkClick r:id="rId5" action="ppaction://hlinksldjump"/>
          </p:cNvPr>
          <p:cNvSpPr/>
          <p:nvPr/>
        </p:nvSpPr>
        <p:spPr>
          <a:xfrm>
            <a:off x="3431100" y="3861025"/>
            <a:ext cx="2281800" cy="7251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204654" y="39925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>
            <a:hlinkClick r:id="rId5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641704" y="39925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2" name="Google Shape;162;p24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6078754" y="39925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3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" name="Google Shape;445;p29"/>
          <p:cNvGrpSpPr/>
          <p:nvPr/>
        </p:nvGrpSpPr>
        <p:grpSpPr>
          <a:xfrm rot="487048">
            <a:off x="6033504" y="499701"/>
            <a:ext cx="1901656" cy="3177206"/>
            <a:chOff x="5432798" y="786665"/>
            <a:chExt cx="2316704" cy="3954765"/>
          </a:xfrm>
        </p:grpSpPr>
        <p:sp>
          <p:nvSpPr>
            <p:cNvPr id="13" name="Google Shape;446;p29"/>
            <p:cNvSpPr/>
            <p:nvPr/>
          </p:nvSpPr>
          <p:spPr>
            <a:xfrm rot="288551">
              <a:off x="7460313" y="1523084"/>
              <a:ext cx="177520" cy="197168"/>
            </a:xfrm>
            <a:custGeom>
              <a:avLst/>
              <a:gdLst/>
              <a:ahLst/>
              <a:cxnLst/>
              <a:rect l="l" t="t" r="r" b="b"/>
              <a:pathLst>
                <a:path w="4924" h="5469" extrusionOk="0">
                  <a:moveTo>
                    <a:pt x="2556" y="0"/>
                  </a:moveTo>
                  <a:cubicBezTo>
                    <a:pt x="2520" y="0"/>
                    <a:pt x="2485" y="12"/>
                    <a:pt x="2451" y="37"/>
                  </a:cubicBezTo>
                  <a:cubicBezTo>
                    <a:pt x="2451" y="37"/>
                    <a:pt x="1" y="3207"/>
                    <a:pt x="29" y="3890"/>
                  </a:cubicBezTo>
                  <a:cubicBezTo>
                    <a:pt x="33" y="3969"/>
                    <a:pt x="68" y="4004"/>
                    <a:pt x="127" y="4004"/>
                  </a:cubicBezTo>
                  <a:cubicBezTo>
                    <a:pt x="390" y="4004"/>
                    <a:pt x="1126" y="3322"/>
                    <a:pt x="1702" y="2746"/>
                  </a:cubicBezTo>
                  <a:lnTo>
                    <a:pt x="1702" y="2746"/>
                  </a:lnTo>
                  <a:cubicBezTo>
                    <a:pt x="1157" y="3332"/>
                    <a:pt x="528" y="4060"/>
                    <a:pt x="589" y="4231"/>
                  </a:cubicBezTo>
                  <a:cubicBezTo>
                    <a:pt x="619" y="4313"/>
                    <a:pt x="671" y="4370"/>
                    <a:pt x="773" y="4370"/>
                  </a:cubicBezTo>
                  <a:cubicBezTo>
                    <a:pt x="1034" y="4370"/>
                    <a:pt x="1625" y="3993"/>
                    <a:pt x="3006" y="2723"/>
                  </a:cubicBezTo>
                  <a:lnTo>
                    <a:pt x="3006" y="2723"/>
                  </a:lnTo>
                  <a:cubicBezTo>
                    <a:pt x="3005" y="2724"/>
                    <a:pt x="1185" y="4538"/>
                    <a:pt x="1363" y="4956"/>
                  </a:cubicBezTo>
                  <a:cubicBezTo>
                    <a:pt x="1380" y="4997"/>
                    <a:pt x="1417" y="5016"/>
                    <a:pt x="1469" y="5016"/>
                  </a:cubicBezTo>
                  <a:cubicBezTo>
                    <a:pt x="1951" y="5016"/>
                    <a:pt x="3747" y="3445"/>
                    <a:pt x="3748" y="3444"/>
                  </a:cubicBezTo>
                  <a:lnTo>
                    <a:pt x="3748" y="3444"/>
                  </a:lnTo>
                  <a:cubicBezTo>
                    <a:pt x="3747" y="3445"/>
                    <a:pt x="2007" y="5188"/>
                    <a:pt x="2278" y="5434"/>
                  </a:cubicBezTo>
                  <a:cubicBezTo>
                    <a:pt x="2304" y="5458"/>
                    <a:pt x="2342" y="5469"/>
                    <a:pt x="2388" y="5469"/>
                  </a:cubicBezTo>
                  <a:cubicBezTo>
                    <a:pt x="2811" y="5469"/>
                    <a:pt x="3985" y="4517"/>
                    <a:pt x="4431" y="3818"/>
                  </a:cubicBezTo>
                  <a:cubicBezTo>
                    <a:pt x="4924" y="3044"/>
                    <a:pt x="4331" y="2910"/>
                    <a:pt x="4133" y="2705"/>
                  </a:cubicBezTo>
                  <a:cubicBezTo>
                    <a:pt x="3628" y="2177"/>
                    <a:pt x="3041" y="0"/>
                    <a:pt x="25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7;p29"/>
            <p:cNvSpPr/>
            <p:nvPr/>
          </p:nvSpPr>
          <p:spPr>
            <a:xfrm rot="288551">
              <a:off x="5742255" y="4318239"/>
              <a:ext cx="151382" cy="219556"/>
            </a:xfrm>
            <a:custGeom>
              <a:avLst/>
              <a:gdLst/>
              <a:ahLst/>
              <a:cxnLst/>
              <a:rect l="l" t="t" r="r" b="b"/>
              <a:pathLst>
                <a:path w="4199" h="6090" extrusionOk="0">
                  <a:moveTo>
                    <a:pt x="1405" y="0"/>
                  </a:moveTo>
                  <a:lnTo>
                    <a:pt x="0" y="5421"/>
                  </a:lnTo>
                  <a:lnTo>
                    <a:pt x="2778" y="6090"/>
                  </a:lnTo>
                  <a:lnTo>
                    <a:pt x="4198" y="1395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48;p29"/>
            <p:cNvSpPr/>
            <p:nvPr/>
          </p:nvSpPr>
          <p:spPr>
            <a:xfrm rot="288551">
              <a:off x="5762831" y="4329371"/>
              <a:ext cx="55195" cy="192625"/>
            </a:xfrm>
            <a:custGeom>
              <a:avLst/>
              <a:gdLst/>
              <a:ahLst/>
              <a:cxnLst/>
              <a:rect l="l" t="t" r="r" b="b"/>
              <a:pathLst>
                <a:path w="1531" h="5343" fill="none" extrusionOk="0">
                  <a:moveTo>
                    <a:pt x="0" y="5342"/>
                  </a:moveTo>
                  <a:lnTo>
                    <a:pt x="1531" y="1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9;p29"/>
            <p:cNvSpPr/>
            <p:nvPr/>
          </p:nvSpPr>
          <p:spPr>
            <a:xfrm rot="288551">
              <a:off x="5789305" y="4352921"/>
              <a:ext cx="51987" cy="173987"/>
            </a:xfrm>
            <a:custGeom>
              <a:avLst/>
              <a:gdLst/>
              <a:ahLst/>
              <a:cxnLst/>
              <a:rect l="l" t="t" r="r" b="b"/>
              <a:pathLst>
                <a:path w="1442" h="4826" extrusionOk="0">
                  <a:moveTo>
                    <a:pt x="0" y="4825"/>
                  </a:moveTo>
                  <a:lnTo>
                    <a:pt x="1442" y="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0;p29"/>
            <p:cNvSpPr/>
            <p:nvPr/>
          </p:nvSpPr>
          <p:spPr>
            <a:xfrm rot="288551">
              <a:off x="5789305" y="4352921"/>
              <a:ext cx="51987" cy="173987"/>
            </a:xfrm>
            <a:custGeom>
              <a:avLst/>
              <a:gdLst/>
              <a:ahLst/>
              <a:cxnLst/>
              <a:rect l="l" t="t" r="r" b="b"/>
              <a:pathLst>
                <a:path w="1442" h="4826" fill="none" extrusionOk="0">
                  <a:moveTo>
                    <a:pt x="0" y="4825"/>
                  </a:moveTo>
                  <a:lnTo>
                    <a:pt x="1442" y="1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1;p29"/>
            <p:cNvSpPr/>
            <p:nvPr/>
          </p:nvSpPr>
          <p:spPr>
            <a:xfrm rot="288551">
              <a:off x="5815917" y="4365270"/>
              <a:ext cx="50617" cy="174563"/>
            </a:xfrm>
            <a:custGeom>
              <a:avLst/>
              <a:gdLst/>
              <a:ahLst/>
              <a:cxnLst/>
              <a:rect l="l" t="t" r="r" b="b"/>
              <a:pathLst>
                <a:path w="1404" h="4842" extrusionOk="0">
                  <a:moveTo>
                    <a:pt x="1" y="4842"/>
                  </a:moveTo>
                  <a:lnTo>
                    <a:pt x="1403" y="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;p29"/>
            <p:cNvSpPr/>
            <p:nvPr/>
          </p:nvSpPr>
          <p:spPr>
            <a:xfrm rot="288551">
              <a:off x="5815917" y="4365270"/>
              <a:ext cx="50617" cy="174563"/>
            </a:xfrm>
            <a:custGeom>
              <a:avLst/>
              <a:gdLst/>
              <a:ahLst/>
              <a:cxnLst/>
              <a:rect l="l" t="t" r="r" b="b"/>
              <a:pathLst>
                <a:path w="1404" h="4842" fill="none" extrusionOk="0">
                  <a:moveTo>
                    <a:pt x="1" y="4842"/>
                  </a:moveTo>
                  <a:lnTo>
                    <a:pt x="1403" y="1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3;p29"/>
            <p:cNvSpPr/>
            <p:nvPr/>
          </p:nvSpPr>
          <p:spPr>
            <a:xfrm rot="288551">
              <a:off x="5432798" y="4470680"/>
              <a:ext cx="429703" cy="270750"/>
            </a:xfrm>
            <a:custGeom>
              <a:avLst/>
              <a:gdLst/>
              <a:ahLst/>
              <a:cxnLst/>
              <a:rect l="l" t="t" r="r" b="b"/>
              <a:pathLst>
                <a:path w="11919" h="7510" extrusionOk="0">
                  <a:moveTo>
                    <a:pt x="6196" y="1"/>
                  </a:moveTo>
                  <a:lnTo>
                    <a:pt x="4971" y="3262"/>
                  </a:lnTo>
                  <a:lnTo>
                    <a:pt x="1" y="7509"/>
                  </a:lnTo>
                  <a:lnTo>
                    <a:pt x="11183" y="7270"/>
                  </a:lnTo>
                  <a:lnTo>
                    <a:pt x="11919" y="1474"/>
                  </a:lnTo>
                  <a:lnTo>
                    <a:pt x="619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4;p29"/>
            <p:cNvSpPr/>
            <p:nvPr/>
          </p:nvSpPr>
          <p:spPr>
            <a:xfrm rot="288551">
              <a:off x="5701963" y="4573154"/>
              <a:ext cx="109742" cy="96439"/>
            </a:xfrm>
            <a:custGeom>
              <a:avLst/>
              <a:gdLst/>
              <a:ahLst/>
              <a:cxnLst/>
              <a:rect l="l" t="t" r="r" b="b"/>
              <a:pathLst>
                <a:path w="3044" h="2675" extrusionOk="0">
                  <a:moveTo>
                    <a:pt x="1523" y="1"/>
                  </a:moveTo>
                  <a:cubicBezTo>
                    <a:pt x="1092" y="1"/>
                    <a:pt x="668" y="209"/>
                    <a:pt x="410" y="595"/>
                  </a:cubicBezTo>
                  <a:cubicBezTo>
                    <a:pt x="1" y="1208"/>
                    <a:pt x="165" y="2039"/>
                    <a:pt x="779" y="2449"/>
                  </a:cubicBezTo>
                  <a:cubicBezTo>
                    <a:pt x="1007" y="2602"/>
                    <a:pt x="1265" y="2675"/>
                    <a:pt x="1521" y="2675"/>
                  </a:cubicBezTo>
                  <a:cubicBezTo>
                    <a:pt x="1952" y="2675"/>
                    <a:pt x="2376" y="2466"/>
                    <a:pt x="2634" y="2081"/>
                  </a:cubicBezTo>
                  <a:cubicBezTo>
                    <a:pt x="3044" y="1467"/>
                    <a:pt x="2879" y="636"/>
                    <a:pt x="2265" y="226"/>
                  </a:cubicBezTo>
                  <a:cubicBezTo>
                    <a:pt x="2037" y="74"/>
                    <a:pt x="1778" y="1"/>
                    <a:pt x="152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5;p29"/>
            <p:cNvSpPr/>
            <p:nvPr/>
          </p:nvSpPr>
          <p:spPr>
            <a:xfrm rot="288551">
              <a:off x="5827596" y="2979661"/>
              <a:ext cx="707339" cy="1379851"/>
            </a:xfrm>
            <a:custGeom>
              <a:avLst/>
              <a:gdLst/>
              <a:ahLst/>
              <a:cxnLst/>
              <a:rect l="l" t="t" r="r" b="b"/>
              <a:pathLst>
                <a:path w="19620" h="38274" extrusionOk="0">
                  <a:moveTo>
                    <a:pt x="6952" y="1"/>
                  </a:moveTo>
                  <a:cubicBezTo>
                    <a:pt x="3420" y="10580"/>
                    <a:pt x="0" y="37398"/>
                    <a:pt x="0" y="37398"/>
                  </a:cubicBezTo>
                  <a:lnTo>
                    <a:pt x="4800" y="38274"/>
                  </a:lnTo>
                  <a:cubicBezTo>
                    <a:pt x="4800" y="38274"/>
                    <a:pt x="7491" y="29419"/>
                    <a:pt x="9810" y="23785"/>
                  </a:cubicBezTo>
                  <a:cubicBezTo>
                    <a:pt x="12036" y="18374"/>
                    <a:pt x="19620" y="1280"/>
                    <a:pt x="19620" y="1280"/>
                  </a:cubicBezTo>
                  <a:lnTo>
                    <a:pt x="18479" y="975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644DBD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6;p29"/>
            <p:cNvSpPr/>
            <p:nvPr/>
          </p:nvSpPr>
          <p:spPr>
            <a:xfrm rot="288551">
              <a:off x="6083521" y="2999616"/>
              <a:ext cx="182675" cy="181125"/>
            </a:xfrm>
            <a:custGeom>
              <a:avLst/>
              <a:gdLst/>
              <a:ahLst/>
              <a:cxnLst/>
              <a:rect l="l" t="t" r="r" b="b"/>
              <a:pathLst>
                <a:path w="5067" h="5024" fill="none" extrusionOk="0">
                  <a:moveTo>
                    <a:pt x="0" y="3701"/>
                  </a:moveTo>
                  <a:cubicBezTo>
                    <a:pt x="0" y="3701"/>
                    <a:pt x="4098" y="5024"/>
                    <a:pt x="506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7;p29"/>
            <p:cNvSpPr/>
            <p:nvPr/>
          </p:nvSpPr>
          <p:spPr>
            <a:xfrm rot="288551">
              <a:off x="5728569" y="4277069"/>
              <a:ext cx="261701" cy="129607"/>
            </a:xfrm>
            <a:custGeom>
              <a:avLst/>
              <a:gdLst/>
              <a:ahLst/>
              <a:cxnLst/>
              <a:rect l="l" t="t" r="r" b="b"/>
              <a:pathLst>
                <a:path w="7259" h="3595" extrusionOk="0">
                  <a:moveTo>
                    <a:pt x="919" y="1"/>
                  </a:moveTo>
                  <a:cubicBezTo>
                    <a:pt x="619" y="1"/>
                    <a:pt x="355" y="214"/>
                    <a:pt x="300" y="518"/>
                  </a:cubicBezTo>
                  <a:lnTo>
                    <a:pt x="64" y="1830"/>
                  </a:lnTo>
                  <a:cubicBezTo>
                    <a:pt x="1" y="2174"/>
                    <a:pt x="228" y="2500"/>
                    <a:pt x="571" y="2562"/>
                  </a:cubicBezTo>
                  <a:lnTo>
                    <a:pt x="6227" y="3584"/>
                  </a:lnTo>
                  <a:cubicBezTo>
                    <a:pt x="6265" y="3591"/>
                    <a:pt x="6303" y="3594"/>
                    <a:pt x="6340" y="3594"/>
                  </a:cubicBezTo>
                  <a:cubicBezTo>
                    <a:pt x="6640" y="3594"/>
                    <a:pt x="6904" y="3381"/>
                    <a:pt x="6960" y="3077"/>
                  </a:cubicBezTo>
                  <a:lnTo>
                    <a:pt x="7196" y="1765"/>
                  </a:lnTo>
                  <a:cubicBezTo>
                    <a:pt x="7258" y="1421"/>
                    <a:pt x="7032" y="1095"/>
                    <a:pt x="6688" y="1033"/>
                  </a:cubicBezTo>
                  <a:lnTo>
                    <a:pt x="1032" y="11"/>
                  </a:lnTo>
                  <a:cubicBezTo>
                    <a:pt x="994" y="4"/>
                    <a:pt x="956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8;p29"/>
            <p:cNvSpPr/>
            <p:nvPr/>
          </p:nvSpPr>
          <p:spPr>
            <a:xfrm rot="288551">
              <a:off x="5728569" y="4275230"/>
              <a:ext cx="261701" cy="133284"/>
            </a:xfrm>
            <a:custGeom>
              <a:avLst/>
              <a:gdLst/>
              <a:ahLst/>
              <a:cxnLst/>
              <a:rect l="l" t="t" r="r" b="b"/>
              <a:pathLst>
                <a:path w="7259" h="3697" fill="none" extrusionOk="0">
                  <a:moveTo>
                    <a:pt x="64" y="1881"/>
                  </a:moveTo>
                  <a:lnTo>
                    <a:pt x="300" y="569"/>
                  </a:lnTo>
                  <a:cubicBezTo>
                    <a:pt x="362" y="227"/>
                    <a:pt x="688" y="0"/>
                    <a:pt x="1032" y="62"/>
                  </a:cubicBezTo>
                  <a:lnTo>
                    <a:pt x="6688" y="1084"/>
                  </a:lnTo>
                  <a:cubicBezTo>
                    <a:pt x="7032" y="1146"/>
                    <a:pt x="7258" y="1472"/>
                    <a:pt x="7196" y="1816"/>
                  </a:cubicBezTo>
                  <a:lnTo>
                    <a:pt x="6960" y="3128"/>
                  </a:lnTo>
                  <a:cubicBezTo>
                    <a:pt x="6897" y="3470"/>
                    <a:pt x="6571" y="3697"/>
                    <a:pt x="6227" y="3635"/>
                  </a:cubicBezTo>
                  <a:lnTo>
                    <a:pt x="571" y="2613"/>
                  </a:lnTo>
                  <a:cubicBezTo>
                    <a:pt x="228" y="2551"/>
                    <a:pt x="1" y="2225"/>
                    <a:pt x="64" y="18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9;p29"/>
            <p:cNvSpPr/>
            <p:nvPr/>
          </p:nvSpPr>
          <p:spPr>
            <a:xfrm rot="288551">
              <a:off x="7152846" y="3492603"/>
              <a:ext cx="207875" cy="206505"/>
            </a:xfrm>
            <a:custGeom>
              <a:avLst/>
              <a:gdLst/>
              <a:ahLst/>
              <a:cxnLst/>
              <a:rect l="l" t="t" r="r" b="b"/>
              <a:pathLst>
                <a:path w="5766" h="5728" extrusionOk="0">
                  <a:moveTo>
                    <a:pt x="3917" y="1"/>
                  </a:moveTo>
                  <a:lnTo>
                    <a:pt x="1" y="2953"/>
                  </a:lnTo>
                  <a:lnTo>
                    <a:pt x="1433" y="5728"/>
                  </a:lnTo>
                  <a:lnTo>
                    <a:pt x="5765" y="2181"/>
                  </a:lnTo>
                  <a:lnTo>
                    <a:pt x="391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0;p29"/>
            <p:cNvSpPr/>
            <p:nvPr/>
          </p:nvSpPr>
          <p:spPr>
            <a:xfrm rot="288551">
              <a:off x="7190847" y="3551667"/>
              <a:ext cx="158196" cy="122973"/>
            </a:xfrm>
            <a:custGeom>
              <a:avLst/>
              <a:gdLst/>
              <a:ahLst/>
              <a:cxnLst/>
              <a:rect l="l" t="t" r="r" b="b"/>
              <a:pathLst>
                <a:path w="4388" h="3411" fill="none" extrusionOk="0">
                  <a:moveTo>
                    <a:pt x="4388" y="0"/>
                  </a:moveTo>
                  <a:lnTo>
                    <a:pt x="1" y="3411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1;p29"/>
            <p:cNvSpPr/>
            <p:nvPr/>
          </p:nvSpPr>
          <p:spPr>
            <a:xfrm rot="288551">
              <a:off x="7185971" y="3532064"/>
              <a:ext cx="144568" cy="109814"/>
            </a:xfrm>
            <a:custGeom>
              <a:avLst/>
              <a:gdLst/>
              <a:ahLst/>
              <a:cxnLst/>
              <a:rect l="l" t="t" r="r" b="b"/>
              <a:pathLst>
                <a:path w="4010" h="3046" extrusionOk="0">
                  <a:moveTo>
                    <a:pt x="4010" y="1"/>
                  </a:moveTo>
                  <a:lnTo>
                    <a:pt x="0" y="3046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2;p29"/>
            <p:cNvSpPr/>
            <p:nvPr/>
          </p:nvSpPr>
          <p:spPr>
            <a:xfrm rot="288551">
              <a:off x="7185971" y="3532064"/>
              <a:ext cx="144568" cy="109814"/>
            </a:xfrm>
            <a:custGeom>
              <a:avLst/>
              <a:gdLst/>
              <a:ahLst/>
              <a:cxnLst/>
              <a:rect l="l" t="t" r="r" b="b"/>
              <a:pathLst>
                <a:path w="4010" h="3046" fill="none" extrusionOk="0">
                  <a:moveTo>
                    <a:pt x="4010" y="1"/>
                  </a:moveTo>
                  <a:lnTo>
                    <a:pt x="0" y="3046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3;p29"/>
            <p:cNvSpPr/>
            <p:nvPr/>
          </p:nvSpPr>
          <p:spPr>
            <a:xfrm rot="288551">
              <a:off x="7172882" y="3505933"/>
              <a:ext cx="143811" cy="111112"/>
            </a:xfrm>
            <a:custGeom>
              <a:avLst/>
              <a:gdLst/>
              <a:ahLst/>
              <a:cxnLst/>
              <a:rect l="l" t="t" r="r" b="b"/>
              <a:pathLst>
                <a:path w="3989" h="3082" extrusionOk="0">
                  <a:moveTo>
                    <a:pt x="3988" y="0"/>
                  </a:moveTo>
                  <a:lnTo>
                    <a:pt x="0" y="308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4;p29"/>
            <p:cNvSpPr/>
            <p:nvPr/>
          </p:nvSpPr>
          <p:spPr>
            <a:xfrm rot="288551">
              <a:off x="7172882" y="3505933"/>
              <a:ext cx="143811" cy="111112"/>
            </a:xfrm>
            <a:custGeom>
              <a:avLst/>
              <a:gdLst/>
              <a:ahLst/>
              <a:cxnLst/>
              <a:rect l="l" t="t" r="r" b="b"/>
              <a:pathLst>
                <a:path w="3989" h="3082" fill="none" extrusionOk="0">
                  <a:moveTo>
                    <a:pt x="3988" y="0"/>
                  </a:moveTo>
                  <a:lnTo>
                    <a:pt x="0" y="3081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5;p29"/>
            <p:cNvSpPr/>
            <p:nvPr/>
          </p:nvSpPr>
          <p:spPr>
            <a:xfrm rot="288551">
              <a:off x="7274121" y="3339835"/>
              <a:ext cx="475381" cy="317690"/>
            </a:xfrm>
            <a:custGeom>
              <a:avLst/>
              <a:gdLst/>
              <a:ahLst/>
              <a:cxnLst/>
              <a:rect l="l" t="t" r="r" b="b"/>
              <a:pathLst>
                <a:path w="13186" h="8812" extrusionOk="0">
                  <a:moveTo>
                    <a:pt x="4016" y="0"/>
                  </a:moveTo>
                  <a:lnTo>
                    <a:pt x="1" y="4247"/>
                  </a:lnTo>
                  <a:lnTo>
                    <a:pt x="3753" y="8812"/>
                  </a:lnTo>
                  <a:lnTo>
                    <a:pt x="6666" y="6902"/>
                  </a:lnTo>
                  <a:lnTo>
                    <a:pt x="13185" y="6405"/>
                  </a:lnTo>
                  <a:lnTo>
                    <a:pt x="401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6;p29"/>
            <p:cNvSpPr/>
            <p:nvPr/>
          </p:nvSpPr>
          <p:spPr>
            <a:xfrm rot="288551">
              <a:off x="7363503" y="3426873"/>
              <a:ext cx="100981" cy="96475"/>
            </a:xfrm>
            <a:custGeom>
              <a:avLst/>
              <a:gdLst/>
              <a:ahLst/>
              <a:cxnLst/>
              <a:rect l="l" t="t" r="r" b="b"/>
              <a:pathLst>
                <a:path w="2801" h="2676" extrusionOk="0">
                  <a:moveTo>
                    <a:pt x="1360" y="1"/>
                  </a:moveTo>
                  <a:cubicBezTo>
                    <a:pt x="1207" y="1"/>
                    <a:pt x="1052" y="27"/>
                    <a:pt x="900" y="83"/>
                  </a:cubicBezTo>
                  <a:cubicBezTo>
                    <a:pt x="392" y="268"/>
                    <a:pt x="46" y="741"/>
                    <a:pt x="24" y="1281"/>
                  </a:cubicBezTo>
                  <a:cubicBezTo>
                    <a:pt x="1" y="1822"/>
                    <a:pt x="305" y="2323"/>
                    <a:pt x="795" y="2550"/>
                  </a:cubicBezTo>
                  <a:cubicBezTo>
                    <a:pt x="976" y="2634"/>
                    <a:pt x="1168" y="2675"/>
                    <a:pt x="1359" y="2675"/>
                  </a:cubicBezTo>
                  <a:cubicBezTo>
                    <a:pt x="1688" y="2675"/>
                    <a:pt x="2012" y="2554"/>
                    <a:pt x="2264" y="2323"/>
                  </a:cubicBezTo>
                  <a:cubicBezTo>
                    <a:pt x="2662" y="1957"/>
                    <a:pt x="2800" y="1387"/>
                    <a:pt x="2615" y="879"/>
                  </a:cubicBezTo>
                  <a:cubicBezTo>
                    <a:pt x="2417" y="337"/>
                    <a:pt x="1905" y="1"/>
                    <a:pt x="13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7;p29"/>
            <p:cNvSpPr/>
            <p:nvPr/>
          </p:nvSpPr>
          <p:spPr>
            <a:xfrm rot="288551">
              <a:off x="7551958" y="3534849"/>
              <a:ext cx="9410" cy="49607"/>
            </a:xfrm>
            <a:custGeom>
              <a:avLst/>
              <a:gdLst/>
              <a:ahLst/>
              <a:cxnLst/>
              <a:rect l="l" t="t" r="r" b="b"/>
              <a:pathLst>
                <a:path w="261" h="1376" fill="none" extrusionOk="0">
                  <a:moveTo>
                    <a:pt x="260" y="1375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8;p29"/>
            <p:cNvSpPr/>
            <p:nvPr/>
          </p:nvSpPr>
          <p:spPr>
            <a:xfrm rot="288551">
              <a:off x="7583290" y="3530389"/>
              <a:ext cx="13231" cy="57827"/>
            </a:xfrm>
            <a:custGeom>
              <a:avLst/>
              <a:gdLst/>
              <a:ahLst/>
              <a:cxnLst/>
              <a:rect l="l" t="t" r="r" b="b"/>
              <a:pathLst>
                <a:path w="367" h="1604" fill="none" extrusionOk="0">
                  <a:moveTo>
                    <a:pt x="367" y="160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9;p29"/>
            <p:cNvSpPr/>
            <p:nvPr/>
          </p:nvSpPr>
          <p:spPr>
            <a:xfrm rot="288551">
              <a:off x="6307241" y="3001076"/>
              <a:ext cx="905264" cy="957936"/>
            </a:xfrm>
            <a:custGeom>
              <a:avLst/>
              <a:gdLst/>
              <a:ahLst/>
              <a:cxnLst/>
              <a:rect l="l" t="t" r="r" b="b"/>
              <a:pathLst>
                <a:path w="25110" h="26571" extrusionOk="0">
                  <a:moveTo>
                    <a:pt x="11159" y="1"/>
                  </a:moveTo>
                  <a:lnTo>
                    <a:pt x="437" y="826"/>
                  </a:lnTo>
                  <a:lnTo>
                    <a:pt x="1" y="6477"/>
                  </a:lnTo>
                  <a:lnTo>
                    <a:pt x="1399" y="6477"/>
                  </a:lnTo>
                  <a:cubicBezTo>
                    <a:pt x="1399" y="6477"/>
                    <a:pt x="2964" y="25046"/>
                    <a:pt x="10431" y="26434"/>
                  </a:cubicBezTo>
                  <a:cubicBezTo>
                    <a:pt x="10933" y="26527"/>
                    <a:pt x="11434" y="26571"/>
                    <a:pt x="11931" y="26571"/>
                  </a:cubicBezTo>
                  <a:cubicBezTo>
                    <a:pt x="18835" y="26571"/>
                    <a:pt x="25109" y="18195"/>
                    <a:pt x="25109" y="18195"/>
                  </a:cubicBezTo>
                  <a:lnTo>
                    <a:pt x="22656" y="15331"/>
                  </a:lnTo>
                  <a:cubicBezTo>
                    <a:pt x="22656" y="15331"/>
                    <a:pt x="18311" y="18501"/>
                    <a:pt x="16306" y="18501"/>
                  </a:cubicBezTo>
                  <a:cubicBezTo>
                    <a:pt x="15965" y="18501"/>
                    <a:pt x="15692" y="18409"/>
                    <a:pt x="15519" y="18195"/>
                  </a:cubicBezTo>
                  <a:cubicBezTo>
                    <a:pt x="14329" y="16719"/>
                    <a:pt x="11620" y="9649"/>
                    <a:pt x="11159" y="1"/>
                  </a:cubicBezTo>
                  <a:close/>
                </a:path>
              </a:pathLst>
            </a:custGeom>
            <a:solidFill>
              <a:srgbClr val="644DB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0;p29"/>
            <p:cNvSpPr/>
            <p:nvPr/>
          </p:nvSpPr>
          <p:spPr>
            <a:xfrm rot="288551">
              <a:off x="6305350" y="3000997"/>
              <a:ext cx="905264" cy="1003037"/>
            </a:xfrm>
            <a:custGeom>
              <a:avLst/>
              <a:gdLst/>
              <a:ahLst/>
              <a:cxnLst/>
              <a:rect l="l" t="t" r="r" b="b"/>
              <a:pathLst>
                <a:path w="25110" h="27822" fill="none" extrusionOk="0">
                  <a:moveTo>
                    <a:pt x="1" y="6477"/>
                  </a:moveTo>
                  <a:lnTo>
                    <a:pt x="1399" y="6477"/>
                  </a:lnTo>
                  <a:cubicBezTo>
                    <a:pt x="1399" y="6477"/>
                    <a:pt x="2964" y="25046"/>
                    <a:pt x="10431" y="26434"/>
                  </a:cubicBezTo>
                  <a:cubicBezTo>
                    <a:pt x="17898" y="27821"/>
                    <a:pt x="25109" y="18195"/>
                    <a:pt x="25109" y="18195"/>
                  </a:cubicBezTo>
                  <a:lnTo>
                    <a:pt x="22656" y="15331"/>
                  </a:lnTo>
                  <a:cubicBezTo>
                    <a:pt x="22656" y="15331"/>
                    <a:pt x="16709" y="19670"/>
                    <a:pt x="15519" y="18195"/>
                  </a:cubicBezTo>
                  <a:cubicBezTo>
                    <a:pt x="14329" y="16719"/>
                    <a:pt x="11620" y="9649"/>
                    <a:pt x="11159" y="1"/>
                  </a:cubicBezTo>
                  <a:lnTo>
                    <a:pt x="437" y="826"/>
                  </a:lnTo>
                </a:path>
              </a:pathLst>
            </a:custGeom>
            <a:noFill/>
            <a:ln w="9525" cap="flat" cmpd="sng">
              <a:solidFill>
                <a:srgbClr val="251F20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1;p29"/>
            <p:cNvSpPr/>
            <p:nvPr/>
          </p:nvSpPr>
          <p:spPr>
            <a:xfrm rot="288551">
              <a:off x="6550142" y="3009639"/>
              <a:ext cx="216059" cy="265270"/>
            </a:xfrm>
            <a:custGeom>
              <a:avLst/>
              <a:gdLst/>
              <a:ahLst/>
              <a:cxnLst/>
              <a:rect l="l" t="t" r="r" b="b"/>
              <a:pathLst>
                <a:path w="5993" h="7358" fill="none" extrusionOk="0">
                  <a:moveTo>
                    <a:pt x="882" y="0"/>
                  </a:moveTo>
                  <a:cubicBezTo>
                    <a:pt x="882" y="0"/>
                    <a:pt x="1" y="7358"/>
                    <a:pt x="5992" y="691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2;p29"/>
            <p:cNvSpPr/>
            <p:nvPr/>
          </p:nvSpPr>
          <p:spPr>
            <a:xfrm rot="288551">
              <a:off x="7064915" y="3515843"/>
              <a:ext cx="220277" cy="235744"/>
            </a:xfrm>
            <a:custGeom>
              <a:avLst/>
              <a:gdLst/>
              <a:ahLst/>
              <a:cxnLst/>
              <a:rect l="l" t="t" r="r" b="b"/>
              <a:pathLst>
                <a:path w="6110" h="6539" extrusionOk="0">
                  <a:moveTo>
                    <a:pt x="1735" y="0"/>
                  </a:moveTo>
                  <a:cubicBezTo>
                    <a:pt x="1593" y="0"/>
                    <a:pt x="1451" y="48"/>
                    <a:pt x="1333" y="145"/>
                  </a:cubicBezTo>
                  <a:lnTo>
                    <a:pt x="306" y="997"/>
                  </a:lnTo>
                  <a:cubicBezTo>
                    <a:pt x="38" y="1219"/>
                    <a:pt x="1" y="1614"/>
                    <a:pt x="224" y="1883"/>
                  </a:cubicBezTo>
                  <a:lnTo>
                    <a:pt x="3891" y="6310"/>
                  </a:lnTo>
                  <a:cubicBezTo>
                    <a:pt x="4015" y="6460"/>
                    <a:pt x="4194" y="6538"/>
                    <a:pt x="4375" y="6538"/>
                  </a:cubicBezTo>
                  <a:cubicBezTo>
                    <a:pt x="4516" y="6538"/>
                    <a:pt x="4659" y="6490"/>
                    <a:pt x="4778" y="6392"/>
                  </a:cubicBezTo>
                  <a:lnTo>
                    <a:pt x="5804" y="5542"/>
                  </a:lnTo>
                  <a:cubicBezTo>
                    <a:pt x="6072" y="5320"/>
                    <a:pt x="6109" y="4924"/>
                    <a:pt x="5887" y="4655"/>
                  </a:cubicBezTo>
                  <a:lnTo>
                    <a:pt x="2220" y="229"/>
                  </a:lnTo>
                  <a:cubicBezTo>
                    <a:pt x="2095" y="78"/>
                    <a:pt x="1916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3;p29"/>
            <p:cNvSpPr/>
            <p:nvPr/>
          </p:nvSpPr>
          <p:spPr>
            <a:xfrm rot="288551">
              <a:off x="7064915" y="3513067"/>
              <a:ext cx="220277" cy="241296"/>
            </a:xfrm>
            <a:custGeom>
              <a:avLst/>
              <a:gdLst/>
              <a:ahLst/>
              <a:cxnLst/>
              <a:rect l="l" t="t" r="r" b="b"/>
              <a:pathLst>
                <a:path w="6110" h="6693" fill="none" extrusionOk="0">
                  <a:moveTo>
                    <a:pt x="306" y="1074"/>
                  </a:moveTo>
                  <a:lnTo>
                    <a:pt x="1333" y="222"/>
                  </a:lnTo>
                  <a:cubicBezTo>
                    <a:pt x="1602" y="0"/>
                    <a:pt x="1997" y="37"/>
                    <a:pt x="2220" y="306"/>
                  </a:cubicBezTo>
                  <a:lnTo>
                    <a:pt x="5887" y="4732"/>
                  </a:lnTo>
                  <a:cubicBezTo>
                    <a:pt x="6109" y="5001"/>
                    <a:pt x="6072" y="5397"/>
                    <a:pt x="5804" y="5619"/>
                  </a:cubicBezTo>
                  <a:lnTo>
                    <a:pt x="4778" y="6469"/>
                  </a:lnTo>
                  <a:cubicBezTo>
                    <a:pt x="4508" y="6693"/>
                    <a:pt x="4113" y="6656"/>
                    <a:pt x="3891" y="6387"/>
                  </a:cubicBezTo>
                  <a:lnTo>
                    <a:pt x="224" y="1960"/>
                  </a:lnTo>
                  <a:cubicBezTo>
                    <a:pt x="1" y="1691"/>
                    <a:pt x="38" y="1296"/>
                    <a:pt x="306" y="10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4;p29"/>
            <p:cNvSpPr/>
            <p:nvPr/>
          </p:nvSpPr>
          <p:spPr>
            <a:xfrm rot="288551">
              <a:off x="7326354" y="1485287"/>
              <a:ext cx="252688" cy="471703"/>
            </a:xfrm>
            <a:custGeom>
              <a:avLst/>
              <a:gdLst/>
              <a:ahLst/>
              <a:cxnLst/>
              <a:rect l="l" t="t" r="r" b="b"/>
              <a:pathLst>
                <a:path w="7009" h="13084" extrusionOk="0">
                  <a:moveTo>
                    <a:pt x="3979" y="1"/>
                  </a:moveTo>
                  <a:cubicBezTo>
                    <a:pt x="3974" y="1"/>
                    <a:pt x="3969" y="1"/>
                    <a:pt x="3964" y="2"/>
                  </a:cubicBezTo>
                  <a:cubicBezTo>
                    <a:pt x="3634" y="68"/>
                    <a:pt x="3073" y="5090"/>
                    <a:pt x="2411" y="6775"/>
                  </a:cubicBezTo>
                  <a:cubicBezTo>
                    <a:pt x="1751" y="8461"/>
                    <a:pt x="0" y="10543"/>
                    <a:pt x="0" y="10543"/>
                  </a:cubicBezTo>
                  <a:cubicBezTo>
                    <a:pt x="0" y="10543"/>
                    <a:pt x="835" y="13083"/>
                    <a:pt x="2232" y="13083"/>
                  </a:cubicBezTo>
                  <a:cubicBezTo>
                    <a:pt x="2739" y="13083"/>
                    <a:pt x="3321" y="12747"/>
                    <a:pt x="3964" y="11831"/>
                  </a:cubicBezTo>
                  <a:cubicBezTo>
                    <a:pt x="6377" y="8395"/>
                    <a:pt x="7008" y="5318"/>
                    <a:pt x="7008" y="5318"/>
                  </a:cubicBezTo>
                  <a:cubicBezTo>
                    <a:pt x="7008" y="5318"/>
                    <a:pt x="4284" y="4207"/>
                    <a:pt x="4373" y="3150"/>
                  </a:cubicBezTo>
                  <a:cubicBezTo>
                    <a:pt x="4460" y="2110"/>
                    <a:pt x="4301" y="1"/>
                    <a:pt x="39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5;p29"/>
            <p:cNvSpPr/>
            <p:nvPr/>
          </p:nvSpPr>
          <p:spPr>
            <a:xfrm rot="288551">
              <a:off x="5927784" y="1163446"/>
              <a:ext cx="54042" cy="196807"/>
            </a:xfrm>
            <a:custGeom>
              <a:avLst/>
              <a:gdLst/>
              <a:ahLst/>
              <a:cxnLst/>
              <a:rect l="l" t="t" r="r" b="b"/>
              <a:pathLst>
                <a:path w="1499" h="5459" extrusionOk="0">
                  <a:moveTo>
                    <a:pt x="699" y="1"/>
                  </a:moveTo>
                  <a:cubicBezTo>
                    <a:pt x="276" y="1"/>
                    <a:pt x="1" y="2442"/>
                    <a:pt x="101" y="3831"/>
                  </a:cubicBezTo>
                  <a:cubicBezTo>
                    <a:pt x="183" y="4973"/>
                    <a:pt x="721" y="5459"/>
                    <a:pt x="1095" y="5459"/>
                  </a:cubicBezTo>
                  <a:cubicBezTo>
                    <a:pt x="1259" y="5459"/>
                    <a:pt x="1391" y="5366"/>
                    <a:pt x="1441" y="5195"/>
                  </a:cubicBezTo>
                  <a:cubicBezTo>
                    <a:pt x="1441" y="5195"/>
                    <a:pt x="1499" y="1455"/>
                    <a:pt x="944" y="265"/>
                  </a:cubicBezTo>
                  <a:cubicBezTo>
                    <a:pt x="858" y="82"/>
                    <a:pt x="777" y="1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6;p29"/>
            <p:cNvSpPr/>
            <p:nvPr/>
          </p:nvSpPr>
          <p:spPr>
            <a:xfrm rot="288551">
              <a:off x="5977876" y="983876"/>
              <a:ext cx="11969" cy="342133"/>
            </a:xfrm>
            <a:custGeom>
              <a:avLst/>
              <a:gdLst/>
              <a:ahLst/>
              <a:cxnLst/>
              <a:rect l="l" t="t" r="r" b="b"/>
              <a:pathLst>
                <a:path w="332" h="9490" extrusionOk="0">
                  <a:moveTo>
                    <a:pt x="332" y="1"/>
                  </a:moveTo>
                  <a:lnTo>
                    <a:pt x="0" y="9489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7;p29"/>
            <p:cNvSpPr/>
            <p:nvPr/>
          </p:nvSpPr>
          <p:spPr>
            <a:xfrm rot="288551">
              <a:off x="5977876" y="983876"/>
              <a:ext cx="11969" cy="342133"/>
            </a:xfrm>
            <a:custGeom>
              <a:avLst/>
              <a:gdLst/>
              <a:ahLst/>
              <a:cxnLst/>
              <a:rect l="l" t="t" r="r" b="b"/>
              <a:pathLst>
                <a:path w="332" h="9490" fill="none" extrusionOk="0">
                  <a:moveTo>
                    <a:pt x="332" y="1"/>
                  </a:moveTo>
                  <a:lnTo>
                    <a:pt x="0" y="9489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8;p29"/>
            <p:cNvSpPr/>
            <p:nvPr/>
          </p:nvSpPr>
          <p:spPr>
            <a:xfrm rot="288551">
              <a:off x="5945058" y="872604"/>
              <a:ext cx="117746" cy="214004"/>
            </a:xfrm>
            <a:custGeom>
              <a:avLst/>
              <a:gdLst/>
              <a:ahLst/>
              <a:cxnLst/>
              <a:rect l="l" t="t" r="r" b="b"/>
              <a:pathLst>
                <a:path w="3266" h="5936" fill="none" extrusionOk="0">
                  <a:moveTo>
                    <a:pt x="3266" y="593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9;p29"/>
            <p:cNvSpPr/>
            <p:nvPr/>
          </p:nvSpPr>
          <p:spPr>
            <a:xfrm rot="288551">
              <a:off x="5962073" y="889511"/>
              <a:ext cx="76034" cy="198826"/>
            </a:xfrm>
            <a:custGeom>
              <a:avLst/>
              <a:gdLst/>
              <a:ahLst/>
              <a:cxnLst/>
              <a:rect l="l" t="t" r="r" b="b"/>
              <a:pathLst>
                <a:path w="2109" h="5515" fill="none" extrusionOk="0">
                  <a:moveTo>
                    <a:pt x="2109" y="0"/>
                  </a:moveTo>
                  <a:lnTo>
                    <a:pt x="0" y="5514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0;p29"/>
            <p:cNvSpPr/>
            <p:nvPr/>
          </p:nvSpPr>
          <p:spPr>
            <a:xfrm rot="288551">
              <a:off x="5899020" y="933460"/>
              <a:ext cx="181053" cy="81622"/>
            </a:xfrm>
            <a:custGeom>
              <a:avLst/>
              <a:gdLst/>
              <a:ahLst/>
              <a:cxnLst/>
              <a:rect l="l" t="t" r="r" b="b"/>
              <a:pathLst>
                <a:path w="5022" h="2264" fill="none" extrusionOk="0">
                  <a:moveTo>
                    <a:pt x="5022" y="226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1;p29"/>
            <p:cNvSpPr/>
            <p:nvPr/>
          </p:nvSpPr>
          <p:spPr>
            <a:xfrm rot="288551">
              <a:off x="5913543" y="932552"/>
              <a:ext cx="232716" cy="139426"/>
            </a:xfrm>
            <a:custGeom>
              <a:avLst/>
              <a:gdLst/>
              <a:ahLst/>
              <a:cxnLst/>
              <a:rect l="l" t="t" r="r" b="b"/>
              <a:pathLst>
                <a:path w="5040" h="2915" fill="none" extrusionOk="0">
                  <a:moveTo>
                    <a:pt x="5039" y="1"/>
                  </a:moveTo>
                  <a:lnTo>
                    <a:pt x="1" y="2914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2;p29"/>
            <p:cNvSpPr/>
            <p:nvPr/>
          </p:nvSpPr>
          <p:spPr>
            <a:xfrm rot="288551">
              <a:off x="5869883" y="985234"/>
              <a:ext cx="41640" cy="18098"/>
            </a:xfrm>
            <a:custGeom>
              <a:avLst/>
              <a:gdLst/>
              <a:ahLst/>
              <a:cxnLst/>
              <a:rect l="l" t="t" r="r" b="b"/>
              <a:pathLst>
                <a:path w="1155" h="502" fill="none" extrusionOk="0">
                  <a:moveTo>
                    <a:pt x="1154" y="0"/>
                  </a:moveTo>
                  <a:lnTo>
                    <a:pt x="0" y="502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3;p29"/>
            <p:cNvSpPr/>
            <p:nvPr/>
          </p:nvSpPr>
          <p:spPr>
            <a:xfrm rot="288551">
              <a:off x="6087240" y="1106949"/>
              <a:ext cx="34718" cy="54943"/>
            </a:xfrm>
            <a:custGeom>
              <a:avLst/>
              <a:gdLst/>
              <a:ahLst/>
              <a:cxnLst/>
              <a:rect l="l" t="t" r="r" b="b"/>
              <a:pathLst>
                <a:path w="963" h="1524" fill="none" extrusionOk="0">
                  <a:moveTo>
                    <a:pt x="1" y="1"/>
                  </a:moveTo>
                  <a:lnTo>
                    <a:pt x="963" y="1524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4;p29"/>
            <p:cNvSpPr/>
            <p:nvPr/>
          </p:nvSpPr>
          <p:spPr>
            <a:xfrm rot="288551">
              <a:off x="5853809" y="1074889"/>
              <a:ext cx="58801" cy="69400"/>
            </a:xfrm>
            <a:custGeom>
              <a:avLst/>
              <a:gdLst/>
              <a:ahLst/>
              <a:cxnLst/>
              <a:rect l="l" t="t" r="r" b="b"/>
              <a:pathLst>
                <a:path w="1631" h="1925" fill="none" extrusionOk="0">
                  <a:moveTo>
                    <a:pt x="1630" y="0"/>
                  </a:moveTo>
                  <a:lnTo>
                    <a:pt x="0" y="1924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5;p29"/>
            <p:cNvSpPr/>
            <p:nvPr/>
          </p:nvSpPr>
          <p:spPr>
            <a:xfrm rot="288551">
              <a:off x="5892955" y="853037"/>
              <a:ext cx="40270" cy="38431"/>
            </a:xfrm>
            <a:custGeom>
              <a:avLst/>
              <a:gdLst/>
              <a:ahLst/>
              <a:cxnLst/>
              <a:rect l="l" t="t" r="r" b="b"/>
              <a:pathLst>
                <a:path w="1117" h="1066" fill="none" extrusionOk="0">
                  <a:moveTo>
                    <a:pt x="1117" y="106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6;p29"/>
            <p:cNvSpPr/>
            <p:nvPr/>
          </p:nvSpPr>
          <p:spPr>
            <a:xfrm rot="288551">
              <a:off x="6082695" y="990651"/>
              <a:ext cx="99756" cy="2704"/>
            </a:xfrm>
            <a:custGeom>
              <a:avLst/>
              <a:gdLst/>
              <a:ahLst/>
              <a:cxnLst/>
              <a:rect l="l" t="t" r="r" b="b"/>
              <a:pathLst>
                <a:path w="2767" h="75" fill="none" extrusionOk="0">
                  <a:moveTo>
                    <a:pt x="2767" y="1"/>
                  </a:moveTo>
                  <a:lnTo>
                    <a:pt x="1" y="75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7;p29"/>
            <p:cNvSpPr/>
            <p:nvPr/>
          </p:nvSpPr>
          <p:spPr>
            <a:xfrm rot="288551">
              <a:off x="6182165" y="873008"/>
              <a:ext cx="26066" cy="16980"/>
            </a:xfrm>
            <a:custGeom>
              <a:avLst/>
              <a:gdLst/>
              <a:ahLst/>
              <a:cxnLst/>
              <a:rect l="l" t="t" r="r" b="b"/>
              <a:pathLst>
                <a:path w="723" h="471" fill="none" extrusionOk="0">
                  <a:moveTo>
                    <a:pt x="723" y="1"/>
                  </a:moveTo>
                  <a:lnTo>
                    <a:pt x="0" y="471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8;p29"/>
            <p:cNvSpPr/>
            <p:nvPr/>
          </p:nvSpPr>
          <p:spPr>
            <a:xfrm rot="288551">
              <a:off x="6087970" y="841891"/>
              <a:ext cx="47372" cy="62550"/>
            </a:xfrm>
            <a:custGeom>
              <a:avLst/>
              <a:gdLst/>
              <a:ahLst/>
              <a:cxnLst/>
              <a:rect l="l" t="t" r="r" b="b"/>
              <a:pathLst>
                <a:path w="1314" h="1735" fill="none" extrusionOk="0">
                  <a:moveTo>
                    <a:pt x="1313" y="1"/>
                  </a:moveTo>
                  <a:lnTo>
                    <a:pt x="1" y="1735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9;p29"/>
            <p:cNvSpPr/>
            <p:nvPr/>
          </p:nvSpPr>
          <p:spPr>
            <a:xfrm rot="288551">
              <a:off x="5982978" y="786665"/>
              <a:ext cx="19216" cy="91824"/>
            </a:xfrm>
            <a:custGeom>
              <a:avLst/>
              <a:gdLst/>
              <a:ahLst/>
              <a:cxnLst/>
              <a:rect l="l" t="t" r="r" b="b"/>
              <a:pathLst>
                <a:path w="533" h="2547" fill="none" extrusionOk="0">
                  <a:moveTo>
                    <a:pt x="532" y="254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0;p29"/>
            <p:cNvSpPr/>
            <p:nvPr/>
          </p:nvSpPr>
          <p:spPr>
            <a:xfrm rot="288551">
              <a:off x="5779527" y="950959"/>
              <a:ext cx="119368" cy="5155"/>
            </a:xfrm>
            <a:custGeom>
              <a:avLst/>
              <a:gdLst/>
              <a:ahLst/>
              <a:cxnLst/>
              <a:rect l="l" t="t" r="r" b="b"/>
              <a:pathLst>
                <a:path w="3311" h="143" fill="none" extrusionOk="0">
                  <a:moveTo>
                    <a:pt x="3311" y="0"/>
                  </a:moveTo>
                  <a:lnTo>
                    <a:pt x="1" y="142"/>
                  </a:lnTo>
                </a:path>
              </a:pathLst>
            </a:custGeom>
            <a:noFill/>
            <a:ln w="9525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1;p29"/>
            <p:cNvSpPr/>
            <p:nvPr/>
          </p:nvSpPr>
          <p:spPr>
            <a:xfrm rot="288551">
              <a:off x="5856207" y="1196482"/>
              <a:ext cx="169120" cy="356085"/>
            </a:xfrm>
            <a:custGeom>
              <a:avLst/>
              <a:gdLst/>
              <a:ahLst/>
              <a:cxnLst/>
              <a:rect l="l" t="t" r="r" b="b"/>
              <a:pathLst>
                <a:path w="4691" h="9877" extrusionOk="0">
                  <a:moveTo>
                    <a:pt x="3335" y="0"/>
                  </a:moveTo>
                  <a:cubicBezTo>
                    <a:pt x="2796" y="0"/>
                    <a:pt x="2918" y="4032"/>
                    <a:pt x="2918" y="4032"/>
                  </a:cubicBezTo>
                  <a:lnTo>
                    <a:pt x="168" y="4999"/>
                  </a:lnTo>
                  <a:cubicBezTo>
                    <a:pt x="168" y="4999"/>
                    <a:pt x="1" y="5314"/>
                    <a:pt x="302" y="6461"/>
                  </a:cubicBezTo>
                  <a:cubicBezTo>
                    <a:pt x="604" y="7607"/>
                    <a:pt x="1317" y="9876"/>
                    <a:pt x="1317" y="9876"/>
                  </a:cubicBezTo>
                  <a:cubicBezTo>
                    <a:pt x="1317" y="9876"/>
                    <a:pt x="4529" y="9637"/>
                    <a:pt x="4690" y="8396"/>
                  </a:cubicBezTo>
                  <a:cubicBezTo>
                    <a:pt x="4690" y="8396"/>
                    <a:pt x="4446" y="1726"/>
                    <a:pt x="3602" y="259"/>
                  </a:cubicBezTo>
                  <a:cubicBezTo>
                    <a:pt x="3499" y="79"/>
                    <a:pt x="3411" y="0"/>
                    <a:pt x="33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2;p29"/>
            <p:cNvSpPr/>
            <p:nvPr/>
          </p:nvSpPr>
          <p:spPr>
            <a:xfrm rot="288551">
              <a:off x="5840001" y="1267530"/>
              <a:ext cx="164253" cy="174167"/>
            </a:xfrm>
            <a:custGeom>
              <a:avLst/>
              <a:gdLst/>
              <a:ahLst/>
              <a:cxnLst/>
              <a:rect l="l" t="t" r="r" b="b"/>
              <a:pathLst>
                <a:path w="4556" h="4831" extrusionOk="0">
                  <a:moveTo>
                    <a:pt x="2236" y="0"/>
                  </a:moveTo>
                  <a:cubicBezTo>
                    <a:pt x="2232" y="0"/>
                    <a:pt x="2228" y="1"/>
                    <a:pt x="2224" y="1"/>
                  </a:cubicBezTo>
                  <a:cubicBezTo>
                    <a:pt x="1777" y="52"/>
                    <a:pt x="883" y="992"/>
                    <a:pt x="496" y="1512"/>
                  </a:cubicBezTo>
                  <a:cubicBezTo>
                    <a:pt x="110" y="2032"/>
                    <a:pt x="1" y="2644"/>
                    <a:pt x="402" y="3207"/>
                  </a:cubicBezTo>
                  <a:cubicBezTo>
                    <a:pt x="779" y="3736"/>
                    <a:pt x="2681" y="4830"/>
                    <a:pt x="3117" y="4830"/>
                  </a:cubicBezTo>
                  <a:cubicBezTo>
                    <a:pt x="3144" y="4830"/>
                    <a:pt x="3166" y="4826"/>
                    <a:pt x="3181" y="4817"/>
                  </a:cubicBezTo>
                  <a:cubicBezTo>
                    <a:pt x="3383" y="4699"/>
                    <a:pt x="3676" y="4497"/>
                    <a:pt x="1649" y="2599"/>
                  </a:cubicBezTo>
                  <a:lnTo>
                    <a:pt x="1649" y="2599"/>
                  </a:lnTo>
                  <a:cubicBezTo>
                    <a:pt x="1650" y="2599"/>
                    <a:pt x="3422" y="4174"/>
                    <a:pt x="3879" y="4174"/>
                  </a:cubicBezTo>
                  <a:cubicBezTo>
                    <a:pt x="4165" y="4174"/>
                    <a:pt x="3939" y="3560"/>
                    <a:pt x="2450" y="1567"/>
                  </a:cubicBezTo>
                  <a:lnTo>
                    <a:pt x="2450" y="1567"/>
                  </a:lnTo>
                  <a:cubicBezTo>
                    <a:pt x="2451" y="1569"/>
                    <a:pt x="3790" y="3321"/>
                    <a:pt x="4207" y="3321"/>
                  </a:cubicBezTo>
                  <a:cubicBezTo>
                    <a:pt x="4242" y="3321"/>
                    <a:pt x="4270" y="3308"/>
                    <a:pt x="4291" y="3282"/>
                  </a:cubicBezTo>
                  <a:cubicBezTo>
                    <a:pt x="4555" y="2940"/>
                    <a:pt x="2705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3;p29"/>
            <p:cNvSpPr/>
            <p:nvPr/>
          </p:nvSpPr>
          <p:spPr>
            <a:xfrm rot="288551">
              <a:off x="5822459" y="1568816"/>
              <a:ext cx="1618479" cy="1556470"/>
            </a:xfrm>
            <a:custGeom>
              <a:avLst/>
              <a:gdLst/>
              <a:ahLst/>
              <a:cxnLst/>
              <a:rect l="l" t="t" r="r" b="b"/>
              <a:pathLst>
                <a:path w="44893" h="43173" extrusionOk="0">
                  <a:moveTo>
                    <a:pt x="3503" y="0"/>
                  </a:moveTo>
                  <a:lnTo>
                    <a:pt x="0" y="1346"/>
                  </a:lnTo>
                  <a:cubicBezTo>
                    <a:pt x="397" y="12473"/>
                    <a:pt x="10971" y="24649"/>
                    <a:pt x="10971" y="24649"/>
                  </a:cubicBezTo>
                  <a:lnTo>
                    <a:pt x="9120" y="40223"/>
                  </a:lnTo>
                  <a:cubicBezTo>
                    <a:pt x="12128" y="42544"/>
                    <a:pt x="16541" y="43173"/>
                    <a:pt x="20440" y="43173"/>
                  </a:cubicBezTo>
                  <a:cubicBezTo>
                    <a:pt x="25052" y="43173"/>
                    <a:pt x="28945" y="42293"/>
                    <a:pt x="28945" y="42293"/>
                  </a:cubicBezTo>
                  <a:lnTo>
                    <a:pt x="29649" y="25288"/>
                  </a:lnTo>
                  <a:cubicBezTo>
                    <a:pt x="39605" y="18239"/>
                    <a:pt x="44893" y="7049"/>
                    <a:pt x="44893" y="7049"/>
                  </a:cubicBezTo>
                  <a:lnTo>
                    <a:pt x="41280" y="4494"/>
                  </a:lnTo>
                  <a:cubicBezTo>
                    <a:pt x="41280" y="4494"/>
                    <a:pt x="37140" y="9516"/>
                    <a:pt x="32602" y="13817"/>
                  </a:cubicBezTo>
                  <a:cubicBezTo>
                    <a:pt x="29225" y="17018"/>
                    <a:pt x="25629" y="19770"/>
                    <a:pt x="21342" y="19770"/>
                  </a:cubicBezTo>
                  <a:cubicBezTo>
                    <a:pt x="19869" y="19770"/>
                    <a:pt x="18314" y="19445"/>
                    <a:pt x="16659" y="18701"/>
                  </a:cubicBezTo>
                  <a:cubicBezTo>
                    <a:pt x="10185" y="15794"/>
                    <a:pt x="3503" y="0"/>
                    <a:pt x="35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4;p29"/>
            <p:cNvSpPr/>
            <p:nvPr/>
          </p:nvSpPr>
          <p:spPr>
            <a:xfrm rot="288551">
              <a:off x="6050875" y="1661850"/>
              <a:ext cx="11032" cy="477724"/>
            </a:xfrm>
            <a:custGeom>
              <a:avLst/>
              <a:gdLst/>
              <a:ahLst/>
              <a:cxnLst/>
              <a:rect l="l" t="t" r="r" b="b"/>
              <a:pathLst>
                <a:path w="306" h="13251" extrusionOk="0">
                  <a:moveTo>
                    <a:pt x="1" y="0"/>
                  </a:moveTo>
                  <a:lnTo>
                    <a:pt x="1" y="12744"/>
                  </a:lnTo>
                  <a:cubicBezTo>
                    <a:pt x="103" y="12915"/>
                    <a:pt x="204" y="13084"/>
                    <a:pt x="305" y="13250"/>
                  </a:cubicBezTo>
                  <a:lnTo>
                    <a:pt x="305" y="605"/>
                  </a:lnTo>
                  <a:cubicBezTo>
                    <a:pt x="201" y="399"/>
                    <a:pt x="99" y="19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5;p29"/>
            <p:cNvSpPr/>
            <p:nvPr/>
          </p:nvSpPr>
          <p:spPr>
            <a:xfrm rot="288551">
              <a:off x="5893927" y="1712710"/>
              <a:ext cx="206722" cy="11032"/>
            </a:xfrm>
            <a:custGeom>
              <a:avLst/>
              <a:gdLst/>
              <a:ahLst/>
              <a:cxnLst/>
              <a:rect l="l" t="t" r="r" b="b"/>
              <a:pathLst>
                <a:path w="5734" h="306" extrusionOk="0">
                  <a:moveTo>
                    <a:pt x="1" y="1"/>
                  </a:moveTo>
                  <a:cubicBezTo>
                    <a:pt x="24" y="101"/>
                    <a:pt x="50" y="203"/>
                    <a:pt x="75" y="305"/>
                  </a:cubicBezTo>
                  <a:lnTo>
                    <a:pt x="5734" y="305"/>
                  </a:lnTo>
                  <a:cubicBezTo>
                    <a:pt x="5679" y="202"/>
                    <a:pt x="5626" y="101"/>
                    <a:pt x="5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6;p29"/>
            <p:cNvSpPr/>
            <p:nvPr/>
          </p:nvSpPr>
          <p:spPr>
            <a:xfrm rot="288551">
              <a:off x="5934735" y="1889963"/>
              <a:ext cx="250056" cy="10996"/>
            </a:xfrm>
            <a:custGeom>
              <a:avLst/>
              <a:gdLst/>
              <a:ahLst/>
              <a:cxnLst/>
              <a:rect l="l" t="t" r="r" b="b"/>
              <a:pathLst>
                <a:path w="6936" h="305" extrusionOk="0">
                  <a:moveTo>
                    <a:pt x="0" y="0"/>
                  </a:moveTo>
                  <a:cubicBezTo>
                    <a:pt x="41" y="102"/>
                    <a:pt x="83" y="203"/>
                    <a:pt x="126" y="305"/>
                  </a:cubicBezTo>
                  <a:lnTo>
                    <a:pt x="6935" y="305"/>
                  </a:lnTo>
                  <a:cubicBezTo>
                    <a:pt x="6871" y="203"/>
                    <a:pt x="6807" y="101"/>
                    <a:pt x="6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97;p29"/>
            <p:cNvSpPr/>
            <p:nvPr/>
          </p:nvSpPr>
          <p:spPr>
            <a:xfrm rot="288551">
              <a:off x="7145853" y="1992377"/>
              <a:ext cx="262386" cy="10996"/>
            </a:xfrm>
            <a:custGeom>
              <a:avLst/>
              <a:gdLst/>
              <a:ahLst/>
              <a:cxnLst/>
              <a:rect l="l" t="t" r="r" b="b"/>
              <a:pathLst>
                <a:path w="7278" h="305" extrusionOk="0">
                  <a:moveTo>
                    <a:pt x="289" y="0"/>
                  </a:moveTo>
                  <a:cubicBezTo>
                    <a:pt x="194" y="101"/>
                    <a:pt x="98" y="203"/>
                    <a:pt x="0" y="305"/>
                  </a:cubicBezTo>
                  <a:lnTo>
                    <a:pt x="7092" y="305"/>
                  </a:lnTo>
                  <a:cubicBezTo>
                    <a:pt x="7155" y="201"/>
                    <a:pt x="7217" y="99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8;p29"/>
            <p:cNvSpPr/>
            <p:nvPr/>
          </p:nvSpPr>
          <p:spPr>
            <a:xfrm rot="288551">
              <a:off x="6158693" y="1897800"/>
              <a:ext cx="10996" cy="436625"/>
            </a:xfrm>
            <a:custGeom>
              <a:avLst/>
              <a:gdLst/>
              <a:ahLst/>
              <a:cxnLst/>
              <a:rect l="l" t="t" r="r" b="b"/>
              <a:pathLst>
                <a:path w="305" h="12111" extrusionOk="0">
                  <a:moveTo>
                    <a:pt x="0" y="1"/>
                  </a:moveTo>
                  <a:lnTo>
                    <a:pt x="0" y="11701"/>
                  </a:lnTo>
                  <a:cubicBezTo>
                    <a:pt x="104" y="11842"/>
                    <a:pt x="206" y="11979"/>
                    <a:pt x="305" y="12111"/>
                  </a:cubicBezTo>
                  <a:lnTo>
                    <a:pt x="305" y="484"/>
                  </a:lnTo>
                  <a:cubicBezTo>
                    <a:pt x="202" y="324"/>
                    <a:pt x="101" y="1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9;p29"/>
            <p:cNvSpPr/>
            <p:nvPr/>
          </p:nvSpPr>
          <p:spPr>
            <a:xfrm rot="288551">
              <a:off x="6096849" y="2970163"/>
              <a:ext cx="721" cy="6706"/>
            </a:xfrm>
            <a:custGeom>
              <a:avLst/>
              <a:gdLst/>
              <a:ahLst/>
              <a:cxnLst/>
              <a:rect l="l" t="t" r="r" b="b"/>
              <a:pathLst>
                <a:path w="20" h="186" extrusionOk="0">
                  <a:moveTo>
                    <a:pt x="20" y="1"/>
                  </a:moveTo>
                  <a:lnTo>
                    <a:pt x="0" y="171"/>
                  </a:lnTo>
                  <a:cubicBezTo>
                    <a:pt x="6" y="176"/>
                    <a:pt x="13" y="181"/>
                    <a:pt x="20" y="186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BDB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0;p29"/>
            <p:cNvSpPr/>
            <p:nvPr/>
          </p:nvSpPr>
          <p:spPr>
            <a:xfrm rot="288551">
              <a:off x="6962584" y="2145225"/>
              <a:ext cx="321655" cy="11032"/>
            </a:xfrm>
            <a:custGeom>
              <a:avLst/>
              <a:gdLst/>
              <a:ahLst/>
              <a:cxnLst/>
              <a:rect l="l" t="t" r="r" b="b"/>
              <a:pathLst>
                <a:path w="8922" h="306" extrusionOk="0">
                  <a:moveTo>
                    <a:pt x="345" y="1"/>
                  </a:moveTo>
                  <a:cubicBezTo>
                    <a:pt x="230" y="104"/>
                    <a:pt x="115" y="206"/>
                    <a:pt x="1" y="305"/>
                  </a:cubicBezTo>
                  <a:lnTo>
                    <a:pt x="8692" y="305"/>
                  </a:lnTo>
                  <a:cubicBezTo>
                    <a:pt x="8769" y="204"/>
                    <a:pt x="8846" y="102"/>
                    <a:pt x="8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1;p29"/>
            <p:cNvSpPr/>
            <p:nvPr/>
          </p:nvSpPr>
          <p:spPr>
            <a:xfrm rot="288551">
              <a:off x="5999344" y="2062911"/>
              <a:ext cx="291408" cy="11032"/>
            </a:xfrm>
            <a:custGeom>
              <a:avLst/>
              <a:gdLst/>
              <a:ahLst/>
              <a:cxnLst/>
              <a:rect l="l" t="t" r="r" b="b"/>
              <a:pathLst>
                <a:path w="8083" h="306" extrusionOk="0">
                  <a:moveTo>
                    <a:pt x="1" y="1"/>
                  </a:moveTo>
                  <a:cubicBezTo>
                    <a:pt x="57" y="103"/>
                    <a:pt x="112" y="205"/>
                    <a:pt x="169" y="305"/>
                  </a:cubicBezTo>
                  <a:lnTo>
                    <a:pt x="8083" y="305"/>
                  </a:lnTo>
                  <a:cubicBezTo>
                    <a:pt x="7996" y="205"/>
                    <a:pt x="7910" y="104"/>
                    <a:pt x="7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2;p29"/>
            <p:cNvSpPr/>
            <p:nvPr/>
          </p:nvSpPr>
          <p:spPr>
            <a:xfrm rot="288551">
              <a:off x="6246602" y="2081577"/>
              <a:ext cx="11032" cy="972284"/>
            </a:xfrm>
            <a:custGeom>
              <a:avLst/>
              <a:gdLst/>
              <a:ahLst/>
              <a:cxnLst/>
              <a:rect l="l" t="t" r="r" b="b"/>
              <a:pathLst>
                <a:path w="306" h="26969" extrusionOk="0">
                  <a:moveTo>
                    <a:pt x="1" y="0"/>
                  </a:moveTo>
                  <a:lnTo>
                    <a:pt x="1" y="26859"/>
                  </a:lnTo>
                  <a:cubicBezTo>
                    <a:pt x="101" y="26896"/>
                    <a:pt x="203" y="26933"/>
                    <a:pt x="305" y="26968"/>
                  </a:cubicBezTo>
                  <a:lnTo>
                    <a:pt x="305" y="350"/>
                  </a:lnTo>
                  <a:cubicBezTo>
                    <a:pt x="203" y="235"/>
                    <a:pt x="101" y="1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3;p29"/>
            <p:cNvSpPr/>
            <p:nvPr/>
          </p:nvSpPr>
          <p:spPr>
            <a:xfrm rot="288551">
              <a:off x="6390386" y="2221725"/>
              <a:ext cx="10996" cy="877576"/>
            </a:xfrm>
            <a:custGeom>
              <a:avLst/>
              <a:gdLst/>
              <a:ahLst/>
              <a:cxnLst/>
              <a:rect l="l" t="t" r="r" b="b"/>
              <a:pathLst>
                <a:path w="305" h="24342" extrusionOk="0">
                  <a:moveTo>
                    <a:pt x="0" y="0"/>
                  </a:moveTo>
                  <a:lnTo>
                    <a:pt x="0" y="24304"/>
                  </a:lnTo>
                  <a:cubicBezTo>
                    <a:pt x="102" y="24317"/>
                    <a:pt x="203" y="24330"/>
                    <a:pt x="305" y="24341"/>
                  </a:cubicBezTo>
                  <a:lnTo>
                    <a:pt x="305" y="138"/>
                  </a:lnTo>
                  <a:cubicBezTo>
                    <a:pt x="253" y="116"/>
                    <a:pt x="204" y="97"/>
                    <a:pt x="153" y="73"/>
                  </a:cubicBezTo>
                  <a:cubicBezTo>
                    <a:pt x="101" y="51"/>
                    <a:pt x="51" y="2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4;p29"/>
            <p:cNvSpPr/>
            <p:nvPr/>
          </p:nvSpPr>
          <p:spPr>
            <a:xfrm rot="288551">
              <a:off x="6077449" y="2227434"/>
              <a:ext cx="421952" cy="10996"/>
            </a:xfrm>
            <a:custGeom>
              <a:avLst/>
              <a:gdLst/>
              <a:ahLst/>
              <a:cxnLst/>
              <a:rect l="l" t="t" r="r" b="b"/>
              <a:pathLst>
                <a:path w="11704" h="305" extrusionOk="0">
                  <a:moveTo>
                    <a:pt x="1" y="0"/>
                  </a:moveTo>
                  <a:cubicBezTo>
                    <a:pt x="68" y="103"/>
                    <a:pt x="136" y="205"/>
                    <a:pt x="202" y="305"/>
                  </a:cubicBezTo>
                  <a:lnTo>
                    <a:pt x="11704" y="305"/>
                  </a:lnTo>
                  <a:cubicBezTo>
                    <a:pt x="11391" y="219"/>
                    <a:pt x="11073" y="116"/>
                    <a:pt x="10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5;p29"/>
            <p:cNvSpPr/>
            <p:nvPr/>
          </p:nvSpPr>
          <p:spPr>
            <a:xfrm rot="288551">
              <a:off x="6697717" y="2280790"/>
              <a:ext cx="449784" cy="10996"/>
            </a:xfrm>
            <a:custGeom>
              <a:avLst/>
              <a:gdLst/>
              <a:ahLst/>
              <a:cxnLst/>
              <a:rect l="l" t="t" r="r" b="b"/>
              <a:pathLst>
                <a:path w="12476" h="305" extrusionOk="0">
                  <a:moveTo>
                    <a:pt x="941" y="0"/>
                  </a:moveTo>
                  <a:cubicBezTo>
                    <a:pt x="631" y="115"/>
                    <a:pt x="317" y="216"/>
                    <a:pt x="0" y="305"/>
                  </a:cubicBezTo>
                  <a:lnTo>
                    <a:pt x="12199" y="305"/>
                  </a:lnTo>
                  <a:cubicBezTo>
                    <a:pt x="12292" y="203"/>
                    <a:pt x="12383" y="102"/>
                    <a:pt x="12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06;p29"/>
            <p:cNvSpPr/>
            <p:nvPr/>
          </p:nvSpPr>
          <p:spPr>
            <a:xfrm rot="288551">
              <a:off x="6159225" y="2384946"/>
              <a:ext cx="843795" cy="10996"/>
            </a:xfrm>
            <a:custGeom>
              <a:avLst/>
              <a:gdLst/>
              <a:ahLst/>
              <a:cxnLst/>
              <a:rect l="l" t="t" r="r" b="b"/>
              <a:pathLst>
                <a:path w="23405" h="305" extrusionOk="0">
                  <a:moveTo>
                    <a:pt x="0" y="0"/>
                  </a:moveTo>
                  <a:cubicBezTo>
                    <a:pt x="81" y="105"/>
                    <a:pt x="160" y="208"/>
                    <a:pt x="235" y="305"/>
                  </a:cubicBezTo>
                  <a:lnTo>
                    <a:pt x="23055" y="305"/>
                  </a:lnTo>
                  <a:cubicBezTo>
                    <a:pt x="23173" y="204"/>
                    <a:pt x="23290" y="102"/>
                    <a:pt x="2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07;p29"/>
            <p:cNvSpPr/>
            <p:nvPr/>
          </p:nvSpPr>
          <p:spPr>
            <a:xfrm rot="288551">
              <a:off x="6191431" y="2527654"/>
              <a:ext cx="681742" cy="11032"/>
            </a:xfrm>
            <a:custGeom>
              <a:avLst/>
              <a:gdLst/>
              <a:ahLst/>
              <a:cxnLst/>
              <a:rect l="l" t="t" r="r" b="b"/>
              <a:pathLst>
                <a:path w="18910" h="306" extrusionOk="0">
                  <a:moveTo>
                    <a:pt x="36" y="1"/>
                  </a:moveTo>
                  <a:lnTo>
                    <a:pt x="0" y="306"/>
                  </a:lnTo>
                  <a:lnTo>
                    <a:pt x="18897" y="306"/>
                  </a:lnTo>
                  <a:lnTo>
                    <a:pt x="18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08;p29"/>
            <p:cNvSpPr/>
            <p:nvPr/>
          </p:nvSpPr>
          <p:spPr>
            <a:xfrm rot="288551">
              <a:off x="6162996" y="2666781"/>
              <a:ext cx="692593" cy="10996"/>
            </a:xfrm>
            <a:custGeom>
              <a:avLst/>
              <a:gdLst/>
              <a:ahLst/>
              <a:cxnLst/>
              <a:rect l="l" t="t" r="r" b="b"/>
              <a:pathLst>
                <a:path w="19211" h="305" extrusionOk="0">
                  <a:moveTo>
                    <a:pt x="36" y="0"/>
                  </a:moveTo>
                  <a:lnTo>
                    <a:pt x="0" y="305"/>
                  </a:lnTo>
                  <a:lnTo>
                    <a:pt x="19198" y="305"/>
                  </a:lnTo>
                  <a:lnTo>
                    <a:pt x="19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09;p29"/>
            <p:cNvSpPr/>
            <p:nvPr/>
          </p:nvSpPr>
          <p:spPr>
            <a:xfrm rot="288551">
              <a:off x="6136959" y="2794133"/>
              <a:ext cx="702544" cy="10996"/>
            </a:xfrm>
            <a:custGeom>
              <a:avLst/>
              <a:gdLst/>
              <a:ahLst/>
              <a:cxnLst/>
              <a:rect l="l" t="t" r="r" b="b"/>
              <a:pathLst>
                <a:path w="19487" h="305" extrusionOk="0">
                  <a:moveTo>
                    <a:pt x="36" y="0"/>
                  </a:moveTo>
                  <a:lnTo>
                    <a:pt x="0" y="305"/>
                  </a:lnTo>
                  <a:lnTo>
                    <a:pt x="19474" y="305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0;p29"/>
            <p:cNvSpPr/>
            <p:nvPr/>
          </p:nvSpPr>
          <p:spPr>
            <a:xfrm rot="288551">
              <a:off x="6111747" y="2917237"/>
              <a:ext cx="712206" cy="11032"/>
            </a:xfrm>
            <a:custGeom>
              <a:avLst/>
              <a:gdLst/>
              <a:ahLst/>
              <a:cxnLst/>
              <a:rect l="l" t="t" r="r" b="b"/>
              <a:pathLst>
                <a:path w="19755" h="306" extrusionOk="0">
                  <a:moveTo>
                    <a:pt x="38" y="1"/>
                  </a:moveTo>
                  <a:lnTo>
                    <a:pt x="1" y="306"/>
                  </a:lnTo>
                  <a:lnTo>
                    <a:pt x="19742" y="306"/>
                  </a:lnTo>
                  <a:lnTo>
                    <a:pt x="197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1;p29"/>
            <p:cNvSpPr/>
            <p:nvPr/>
          </p:nvSpPr>
          <p:spPr>
            <a:xfrm rot="288551">
              <a:off x="6136011" y="3036985"/>
              <a:ext cx="673017" cy="10996"/>
            </a:xfrm>
            <a:custGeom>
              <a:avLst/>
              <a:gdLst/>
              <a:ahLst/>
              <a:cxnLst/>
              <a:rect l="l" t="t" r="r" b="b"/>
              <a:pathLst>
                <a:path w="18668" h="305" extrusionOk="0">
                  <a:moveTo>
                    <a:pt x="0" y="0"/>
                  </a:moveTo>
                  <a:cubicBezTo>
                    <a:pt x="187" y="106"/>
                    <a:pt x="376" y="208"/>
                    <a:pt x="569" y="305"/>
                  </a:cubicBezTo>
                  <a:lnTo>
                    <a:pt x="18654" y="305"/>
                  </a:lnTo>
                  <a:lnTo>
                    <a:pt x="186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2;p29"/>
            <p:cNvSpPr/>
            <p:nvPr/>
          </p:nvSpPr>
          <p:spPr>
            <a:xfrm rot="288551">
              <a:off x="6596516" y="2277324"/>
              <a:ext cx="10996" cy="845093"/>
            </a:xfrm>
            <a:custGeom>
              <a:avLst/>
              <a:gdLst/>
              <a:ahLst/>
              <a:cxnLst/>
              <a:rect l="l" t="t" r="r" b="b"/>
              <a:pathLst>
                <a:path w="305" h="23441" extrusionOk="0">
                  <a:moveTo>
                    <a:pt x="305" y="0"/>
                  </a:moveTo>
                  <a:cubicBezTo>
                    <a:pt x="204" y="14"/>
                    <a:pt x="103" y="28"/>
                    <a:pt x="0" y="37"/>
                  </a:cubicBezTo>
                  <a:lnTo>
                    <a:pt x="0" y="23441"/>
                  </a:lnTo>
                  <a:cubicBezTo>
                    <a:pt x="103" y="23436"/>
                    <a:pt x="204" y="23430"/>
                    <a:pt x="305" y="23424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3;p29"/>
            <p:cNvSpPr/>
            <p:nvPr/>
          </p:nvSpPr>
          <p:spPr>
            <a:xfrm rot="288551">
              <a:off x="6727739" y="2248726"/>
              <a:ext cx="11032" cy="873033"/>
            </a:xfrm>
            <a:custGeom>
              <a:avLst/>
              <a:gdLst/>
              <a:ahLst/>
              <a:cxnLst/>
              <a:rect l="l" t="t" r="r" b="b"/>
              <a:pathLst>
                <a:path w="306" h="24216" extrusionOk="0">
                  <a:moveTo>
                    <a:pt x="305" y="0"/>
                  </a:moveTo>
                  <a:cubicBezTo>
                    <a:pt x="204" y="49"/>
                    <a:pt x="103" y="98"/>
                    <a:pt x="1" y="144"/>
                  </a:cubicBezTo>
                  <a:lnTo>
                    <a:pt x="1" y="24216"/>
                  </a:lnTo>
                  <a:cubicBezTo>
                    <a:pt x="105" y="24202"/>
                    <a:pt x="207" y="24189"/>
                    <a:pt x="305" y="24174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4;p29"/>
            <p:cNvSpPr/>
            <p:nvPr/>
          </p:nvSpPr>
          <p:spPr>
            <a:xfrm rot="288551">
              <a:off x="6919270" y="2155129"/>
              <a:ext cx="11032" cy="331822"/>
            </a:xfrm>
            <a:custGeom>
              <a:avLst/>
              <a:gdLst/>
              <a:ahLst/>
              <a:cxnLst/>
              <a:rect l="l" t="t" r="r" b="b"/>
              <a:pathLst>
                <a:path w="306" h="9204" extrusionOk="0">
                  <a:moveTo>
                    <a:pt x="305" y="0"/>
                  </a:moveTo>
                  <a:cubicBezTo>
                    <a:pt x="203" y="86"/>
                    <a:pt x="102" y="171"/>
                    <a:pt x="1" y="255"/>
                  </a:cubicBezTo>
                  <a:lnTo>
                    <a:pt x="1" y="9204"/>
                  </a:lnTo>
                  <a:cubicBezTo>
                    <a:pt x="101" y="9128"/>
                    <a:pt x="204" y="9054"/>
                    <a:pt x="305" y="8977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5;p29"/>
            <p:cNvSpPr/>
            <p:nvPr/>
          </p:nvSpPr>
          <p:spPr>
            <a:xfrm rot="288551">
              <a:off x="7078740" y="2027542"/>
              <a:ext cx="10996" cy="345522"/>
            </a:xfrm>
            <a:custGeom>
              <a:avLst/>
              <a:gdLst/>
              <a:ahLst/>
              <a:cxnLst/>
              <a:rect l="l" t="t" r="r" b="b"/>
              <a:pathLst>
                <a:path w="305" h="9584" extrusionOk="0">
                  <a:moveTo>
                    <a:pt x="305" y="1"/>
                  </a:moveTo>
                  <a:cubicBezTo>
                    <a:pt x="204" y="104"/>
                    <a:pt x="102" y="207"/>
                    <a:pt x="0" y="310"/>
                  </a:cubicBezTo>
                  <a:lnTo>
                    <a:pt x="0" y="9583"/>
                  </a:lnTo>
                  <a:cubicBezTo>
                    <a:pt x="101" y="9484"/>
                    <a:pt x="205" y="9388"/>
                    <a:pt x="305" y="9289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6;p29"/>
            <p:cNvSpPr/>
            <p:nvPr/>
          </p:nvSpPr>
          <p:spPr>
            <a:xfrm rot="288551">
              <a:off x="7246858" y="1875002"/>
              <a:ext cx="11032" cy="341159"/>
            </a:xfrm>
            <a:custGeom>
              <a:avLst/>
              <a:gdLst/>
              <a:ahLst/>
              <a:cxnLst/>
              <a:rect l="l" t="t" r="r" b="b"/>
              <a:pathLst>
                <a:path w="306" h="9463" extrusionOk="0">
                  <a:moveTo>
                    <a:pt x="305" y="0"/>
                  </a:moveTo>
                  <a:cubicBezTo>
                    <a:pt x="206" y="113"/>
                    <a:pt x="105" y="227"/>
                    <a:pt x="1" y="344"/>
                  </a:cubicBezTo>
                  <a:lnTo>
                    <a:pt x="1" y="9462"/>
                  </a:lnTo>
                  <a:cubicBezTo>
                    <a:pt x="104" y="9334"/>
                    <a:pt x="205" y="9205"/>
                    <a:pt x="305" y="9077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7;p29"/>
            <p:cNvSpPr/>
            <p:nvPr/>
          </p:nvSpPr>
          <p:spPr>
            <a:xfrm rot="288551">
              <a:off x="6471378" y="2269440"/>
              <a:ext cx="52383" cy="844408"/>
            </a:xfrm>
            <a:custGeom>
              <a:avLst/>
              <a:gdLst/>
              <a:ahLst/>
              <a:cxnLst/>
              <a:rect l="l" t="t" r="r" b="b"/>
              <a:pathLst>
                <a:path w="1453" h="23422" fill="none" extrusionOk="0">
                  <a:moveTo>
                    <a:pt x="1453" y="0"/>
                  </a:moveTo>
                  <a:lnTo>
                    <a:pt x="1" y="234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18;p29"/>
            <p:cNvSpPr/>
            <p:nvPr/>
          </p:nvSpPr>
          <p:spPr>
            <a:xfrm rot="288551">
              <a:off x="5819261" y="1568682"/>
              <a:ext cx="1618479" cy="1632756"/>
            </a:xfrm>
            <a:custGeom>
              <a:avLst/>
              <a:gdLst/>
              <a:ahLst/>
              <a:cxnLst/>
              <a:rect l="l" t="t" r="r" b="b"/>
              <a:pathLst>
                <a:path w="44893" h="45289" fill="none" extrusionOk="0">
                  <a:moveTo>
                    <a:pt x="10971" y="24649"/>
                  </a:moveTo>
                  <a:cubicBezTo>
                    <a:pt x="10971" y="24649"/>
                    <a:pt x="397" y="12473"/>
                    <a:pt x="0" y="1346"/>
                  </a:cubicBezTo>
                  <a:lnTo>
                    <a:pt x="3503" y="0"/>
                  </a:lnTo>
                  <a:cubicBezTo>
                    <a:pt x="3503" y="0"/>
                    <a:pt x="10185" y="15794"/>
                    <a:pt x="16659" y="18701"/>
                  </a:cubicBezTo>
                  <a:cubicBezTo>
                    <a:pt x="23131" y="21610"/>
                    <a:pt x="28064" y="18118"/>
                    <a:pt x="32602" y="13817"/>
                  </a:cubicBezTo>
                  <a:cubicBezTo>
                    <a:pt x="37140" y="9516"/>
                    <a:pt x="41280" y="4494"/>
                    <a:pt x="41280" y="4494"/>
                  </a:cubicBezTo>
                  <a:lnTo>
                    <a:pt x="44893" y="7049"/>
                  </a:lnTo>
                  <a:cubicBezTo>
                    <a:pt x="44893" y="7049"/>
                    <a:pt x="39605" y="18239"/>
                    <a:pt x="29649" y="25288"/>
                  </a:cubicBezTo>
                  <a:lnTo>
                    <a:pt x="28945" y="42293"/>
                  </a:lnTo>
                  <a:cubicBezTo>
                    <a:pt x="28945" y="42293"/>
                    <a:pt x="15684" y="45289"/>
                    <a:pt x="9120" y="402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19;p29"/>
            <p:cNvSpPr/>
            <p:nvPr/>
          </p:nvSpPr>
          <p:spPr>
            <a:xfrm rot="288551">
              <a:off x="6393047" y="2195366"/>
              <a:ext cx="321944" cy="216131"/>
            </a:xfrm>
            <a:custGeom>
              <a:avLst/>
              <a:gdLst/>
              <a:ahLst/>
              <a:cxnLst/>
              <a:rect l="l" t="t" r="r" b="b"/>
              <a:pathLst>
                <a:path w="8930" h="5995" extrusionOk="0">
                  <a:moveTo>
                    <a:pt x="3220" y="0"/>
                  </a:moveTo>
                  <a:lnTo>
                    <a:pt x="567" y="917"/>
                  </a:lnTo>
                  <a:cubicBezTo>
                    <a:pt x="0" y="2487"/>
                    <a:pt x="656" y="5169"/>
                    <a:pt x="656" y="5169"/>
                  </a:cubicBezTo>
                  <a:lnTo>
                    <a:pt x="4202" y="3913"/>
                  </a:lnTo>
                  <a:lnTo>
                    <a:pt x="7211" y="5995"/>
                  </a:lnTo>
                  <a:cubicBezTo>
                    <a:pt x="8929" y="3715"/>
                    <a:pt x="8884" y="1732"/>
                    <a:pt x="8884" y="1732"/>
                  </a:cubicBezTo>
                  <a:lnTo>
                    <a:pt x="6815" y="213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0;p29"/>
            <p:cNvSpPr/>
            <p:nvPr/>
          </p:nvSpPr>
          <p:spPr>
            <a:xfrm rot="288551">
              <a:off x="6281557" y="2424478"/>
              <a:ext cx="156501" cy="160864"/>
            </a:xfrm>
            <a:custGeom>
              <a:avLst/>
              <a:gdLst/>
              <a:ahLst/>
              <a:cxnLst/>
              <a:rect l="l" t="t" r="r" b="b"/>
              <a:pathLst>
                <a:path w="4341" h="4462" extrusionOk="0">
                  <a:moveTo>
                    <a:pt x="1" y="0"/>
                  </a:moveTo>
                  <a:lnTo>
                    <a:pt x="1" y="2328"/>
                  </a:lnTo>
                  <a:cubicBezTo>
                    <a:pt x="1" y="3501"/>
                    <a:pt x="961" y="4462"/>
                    <a:pt x="2134" y="4462"/>
                  </a:cubicBezTo>
                  <a:lnTo>
                    <a:pt x="2207" y="4462"/>
                  </a:lnTo>
                  <a:cubicBezTo>
                    <a:pt x="3380" y="4462"/>
                    <a:pt x="4340" y="3501"/>
                    <a:pt x="4340" y="2328"/>
                  </a:cubicBezTo>
                  <a:lnTo>
                    <a:pt x="434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21;p29"/>
            <p:cNvSpPr/>
            <p:nvPr/>
          </p:nvSpPr>
          <p:spPr>
            <a:xfrm rot="288551">
              <a:off x="6284578" y="2468984"/>
              <a:ext cx="156501" cy="36"/>
            </a:xfrm>
            <a:custGeom>
              <a:avLst/>
              <a:gdLst/>
              <a:ahLst/>
              <a:cxnLst/>
              <a:rect l="l" t="t" r="r" b="b"/>
              <a:pathLst>
                <a:path w="4341" h="1" fill="none" extrusionOk="0">
                  <a:moveTo>
                    <a:pt x="1" y="0"/>
                  </a:moveTo>
                  <a:lnTo>
                    <a:pt x="434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2;p29"/>
            <p:cNvSpPr/>
            <p:nvPr/>
          </p:nvSpPr>
          <p:spPr>
            <a:xfrm rot="288551">
              <a:off x="5980940" y="1547349"/>
              <a:ext cx="38756" cy="38792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38" y="1"/>
                  </a:moveTo>
                  <a:cubicBezTo>
                    <a:pt x="241" y="1"/>
                    <a:pt x="1" y="242"/>
                    <a:pt x="1" y="538"/>
                  </a:cubicBezTo>
                  <a:cubicBezTo>
                    <a:pt x="1" y="835"/>
                    <a:pt x="241" y="1075"/>
                    <a:pt x="538" y="1075"/>
                  </a:cubicBezTo>
                  <a:cubicBezTo>
                    <a:pt x="835" y="1075"/>
                    <a:pt x="1074" y="835"/>
                    <a:pt x="1074" y="538"/>
                  </a:cubicBezTo>
                  <a:cubicBezTo>
                    <a:pt x="1074" y="242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23;p29"/>
            <p:cNvSpPr/>
            <p:nvPr/>
          </p:nvSpPr>
          <p:spPr>
            <a:xfrm rot="288551">
              <a:off x="7339516" y="1832814"/>
              <a:ext cx="38720" cy="38756"/>
            </a:xfrm>
            <a:custGeom>
              <a:avLst/>
              <a:gdLst/>
              <a:ahLst/>
              <a:cxnLst/>
              <a:rect l="l" t="t" r="r" b="b"/>
              <a:pathLst>
                <a:path w="1074" h="1075" extrusionOk="0">
                  <a:moveTo>
                    <a:pt x="538" y="1"/>
                  </a:moveTo>
                  <a:cubicBezTo>
                    <a:pt x="241" y="1"/>
                    <a:pt x="0" y="241"/>
                    <a:pt x="0" y="537"/>
                  </a:cubicBezTo>
                  <a:cubicBezTo>
                    <a:pt x="0" y="834"/>
                    <a:pt x="241" y="1074"/>
                    <a:pt x="538" y="1074"/>
                  </a:cubicBezTo>
                  <a:cubicBezTo>
                    <a:pt x="834" y="1074"/>
                    <a:pt x="1074" y="833"/>
                    <a:pt x="1074" y="537"/>
                  </a:cubicBezTo>
                  <a:cubicBezTo>
                    <a:pt x="1074" y="241"/>
                    <a:pt x="83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24;p29"/>
            <p:cNvSpPr/>
            <p:nvPr/>
          </p:nvSpPr>
          <p:spPr>
            <a:xfrm rot="288551">
              <a:off x="7278359" y="1871038"/>
              <a:ext cx="142766" cy="115799"/>
            </a:xfrm>
            <a:custGeom>
              <a:avLst/>
              <a:gdLst/>
              <a:ahLst/>
              <a:cxnLst/>
              <a:rect l="l" t="t" r="r" b="b"/>
              <a:pathLst>
                <a:path w="3960" h="3212" fill="none" extrusionOk="0">
                  <a:moveTo>
                    <a:pt x="0" y="0"/>
                  </a:moveTo>
                  <a:cubicBezTo>
                    <a:pt x="0" y="0"/>
                    <a:pt x="1485" y="1523"/>
                    <a:pt x="3959" y="32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25;p29"/>
            <p:cNvSpPr/>
            <p:nvPr/>
          </p:nvSpPr>
          <p:spPr>
            <a:xfrm rot="288551">
              <a:off x="5892011" y="1598762"/>
              <a:ext cx="154374" cy="68102"/>
            </a:xfrm>
            <a:custGeom>
              <a:avLst/>
              <a:gdLst/>
              <a:ahLst/>
              <a:cxnLst/>
              <a:rect l="l" t="t" r="r" b="b"/>
              <a:pathLst>
                <a:path w="4282" h="1889" fill="none" extrusionOk="0">
                  <a:moveTo>
                    <a:pt x="1" y="1889"/>
                  </a:moveTo>
                  <a:cubicBezTo>
                    <a:pt x="1" y="1889"/>
                    <a:pt x="3410" y="482"/>
                    <a:pt x="428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26;p29"/>
            <p:cNvSpPr/>
            <p:nvPr/>
          </p:nvSpPr>
          <p:spPr>
            <a:xfrm rot="288551">
              <a:off x="6760818" y="1996594"/>
              <a:ext cx="109670" cy="103145"/>
            </a:xfrm>
            <a:custGeom>
              <a:avLst/>
              <a:gdLst/>
              <a:ahLst/>
              <a:cxnLst/>
              <a:rect l="l" t="t" r="r" b="b"/>
              <a:pathLst>
                <a:path w="3042" h="2861" extrusionOk="0">
                  <a:moveTo>
                    <a:pt x="1516" y="1"/>
                  </a:moveTo>
                  <a:cubicBezTo>
                    <a:pt x="793" y="1"/>
                    <a:pt x="170" y="542"/>
                    <a:pt x="88" y="1272"/>
                  </a:cubicBezTo>
                  <a:cubicBezTo>
                    <a:pt x="1" y="2057"/>
                    <a:pt x="572" y="2764"/>
                    <a:pt x="1363" y="2851"/>
                  </a:cubicBezTo>
                  <a:cubicBezTo>
                    <a:pt x="1418" y="2857"/>
                    <a:pt x="1472" y="2860"/>
                    <a:pt x="1526" y="2860"/>
                  </a:cubicBezTo>
                  <a:cubicBezTo>
                    <a:pt x="2250" y="2860"/>
                    <a:pt x="2873" y="2321"/>
                    <a:pt x="2954" y="1591"/>
                  </a:cubicBezTo>
                  <a:cubicBezTo>
                    <a:pt x="3042" y="805"/>
                    <a:pt x="2470" y="98"/>
                    <a:pt x="1679" y="10"/>
                  </a:cubicBezTo>
                  <a:cubicBezTo>
                    <a:pt x="1624" y="4"/>
                    <a:pt x="1570" y="1"/>
                    <a:pt x="151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27;p29"/>
            <p:cNvSpPr/>
            <p:nvPr/>
          </p:nvSpPr>
          <p:spPr>
            <a:xfrm rot="288551">
              <a:off x="6782243" y="2017345"/>
              <a:ext cx="48490" cy="39152"/>
            </a:xfrm>
            <a:custGeom>
              <a:avLst/>
              <a:gdLst/>
              <a:ahLst/>
              <a:cxnLst/>
              <a:rect l="l" t="t" r="r" b="b"/>
              <a:pathLst>
                <a:path w="1345" h="1086" extrusionOk="0">
                  <a:moveTo>
                    <a:pt x="919" y="1"/>
                  </a:moveTo>
                  <a:cubicBezTo>
                    <a:pt x="697" y="1"/>
                    <a:pt x="481" y="62"/>
                    <a:pt x="310" y="225"/>
                  </a:cubicBezTo>
                  <a:cubicBezTo>
                    <a:pt x="159" y="368"/>
                    <a:pt x="66" y="571"/>
                    <a:pt x="27" y="773"/>
                  </a:cubicBezTo>
                  <a:cubicBezTo>
                    <a:pt x="16" y="826"/>
                    <a:pt x="8" y="880"/>
                    <a:pt x="5" y="935"/>
                  </a:cubicBezTo>
                  <a:cubicBezTo>
                    <a:pt x="1" y="1016"/>
                    <a:pt x="77" y="1085"/>
                    <a:pt x="156" y="1085"/>
                  </a:cubicBezTo>
                  <a:cubicBezTo>
                    <a:pt x="240" y="1085"/>
                    <a:pt x="302" y="1016"/>
                    <a:pt x="306" y="935"/>
                  </a:cubicBezTo>
                  <a:lnTo>
                    <a:pt x="306" y="934"/>
                  </a:lnTo>
                  <a:cubicBezTo>
                    <a:pt x="306" y="926"/>
                    <a:pt x="307" y="919"/>
                    <a:pt x="308" y="910"/>
                  </a:cubicBezTo>
                  <a:cubicBezTo>
                    <a:pt x="309" y="907"/>
                    <a:pt x="309" y="904"/>
                    <a:pt x="310" y="900"/>
                  </a:cubicBezTo>
                  <a:lnTo>
                    <a:pt x="310" y="900"/>
                  </a:lnTo>
                  <a:cubicBezTo>
                    <a:pt x="311" y="893"/>
                    <a:pt x="312" y="887"/>
                    <a:pt x="312" y="882"/>
                  </a:cubicBezTo>
                  <a:cubicBezTo>
                    <a:pt x="324" y="809"/>
                    <a:pt x="343" y="741"/>
                    <a:pt x="368" y="673"/>
                  </a:cubicBezTo>
                  <a:cubicBezTo>
                    <a:pt x="370" y="669"/>
                    <a:pt x="375" y="658"/>
                    <a:pt x="376" y="653"/>
                  </a:cubicBezTo>
                  <a:lnTo>
                    <a:pt x="376" y="653"/>
                  </a:lnTo>
                  <a:cubicBezTo>
                    <a:pt x="378" y="649"/>
                    <a:pt x="380" y="645"/>
                    <a:pt x="380" y="644"/>
                  </a:cubicBezTo>
                  <a:cubicBezTo>
                    <a:pt x="391" y="622"/>
                    <a:pt x="402" y="601"/>
                    <a:pt x="413" y="579"/>
                  </a:cubicBezTo>
                  <a:cubicBezTo>
                    <a:pt x="425" y="559"/>
                    <a:pt x="436" y="541"/>
                    <a:pt x="448" y="522"/>
                  </a:cubicBezTo>
                  <a:cubicBezTo>
                    <a:pt x="453" y="515"/>
                    <a:pt x="459" y="508"/>
                    <a:pt x="464" y="501"/>
                  </a:cubicBezTo>
                  <a:lnTo>
                    <a:pt x="464" y="501"/>
                  </a:lnTo>
                  <a:cubicBezTo>
                    <a:pt x="467" y="497"/>
                    <a:pt x="473" y="489"/>
                    <a:pt x="478" y="483"/>
                  </a:cubicBezTo>
                  <a:cubicBezTo>
                    <a:pt x="494" y="466"/>
                    <a:pt x="510" y="449"/>
                    <a:pt x="527" y="433"/>
                  </a:cubicBezTo>
                  <a:cubicBezTo>
                    <a:pt x="537" y="424"/>
                    <a:pt x="548" y="415"/>
                    <a:pt x="557" y="406"/>
                  </a:cubicBezTo>
                  <a:cubicBezTo>
                    <a:pt x="558" y="406"/>
                    <a:pt x="559" y="405"/>
                    <a:pt x="559" y="404"/>
                  </a:cubicBezTo>
                  <a:lnTo>
                    <a:pt x="559" y="404"/>
                  </a:lnTo>
                  <a:cubicBezTo>
                    <a:pt x="559" y="405"/>
                    <a:pt x="559" y="405"/>
                    <a:pt x="558" y="405"/>
                  </a:cubicBezTo>
                  <a:cubicBezTo>
                    <a:pt x="554" y="409"/>
                    <a:pt x="552" y="410"/>
                    <a:pt x="552" y="410"/>
                  </a:cubicBezTo>
                  <a:cubicBezTo>
                    <a:pt x="552" y="410"/>
                    <a:pt x="556" y="407"/>
                    <a:pt x="560" y="404"/>
                  </a:cubicBezTo>
                  <a:lnTo>
                    <a:pt x="560" y="404"/>
                  </a:lnTo>
                  <a:cubicBezTo>
                    <a:pt x="560" y="404"/>
                    <a:pt x="559" y="404"/>
                    <a:pt x="559" y="404"/>
                  </a:cubicBezTo>
                  <a:lnTo>
                    <a:pt x="559" y="404"/>
                  </a:lnTo>
                  <a:cubicBezTo>
                    <a:pt x="560" y="404"/>
                    <a:pt x="561" y="403"/>
                    <a:pt x="561" y="403"/>
                  </a:cubicBezTo>
                  <a:lnTo>
                    <a:pt x="561" y="403"/>
                  </a:lnTo>
                  <a:cubicBezTo>
                    <a:pt x="561" y="403"/>
                    <a:pt x="560" y="404"/>
                    <a:pt x="560" y="404"/>
                  </a:cubicBezTo>
                  <a:lnTo>
                    <a:pt x="560" y="404"/>
                  </a:lnTo>
                  <a:cubicBezTo>
                    <a:pt x="562" y="402"/>
                    <a:pt x="566" y="399"/>
                    <a:pt x="566" y="399"/>
                  </a:cubicBezTo>
                  <a:lnTo>
                    <a:pt x="566" y="399"/>
                  </a:lnTo>
                  <a:cubicBezTo>
                    <a:pt x="566" y="399"/>
                    <a:pt x="565" y="400"/>
                    <a:pt x="561" y="403"/>
                  </a:cubicBezTo>
                  <a:lnTo>
                    <a:pt x="561" y="403"/>
                  </a:lnTo>
                  <a:cubicBezTo>
                    <a:pt x="564" y="401"/>
                    <a:pt x="567" y="398"/>
                    <a:pt x="569" y="398"/>
                  </a:cubicBezTo>
                  <a:cubicBezTo>
                    <a:pt x="590" y="383"/>
                    <a:pt x="611" y="370"/>
                    <a:pt x="634" y="359"/>
                  </a:cubicBezTo>
                  <a:cubicBezTo>
                    <a:pt x="642" y="354"/>
                    <a:pt x="652" y="349"/>
                    <a:pt x="662" y="344"/>
                  </a:cubicBezTo>
                  <a:lnTo>
                    <a:pt x="662" y="344"/>
                  </a:lnTo>
                  <a:cubicBezTo>
                    <a:pt x="662" y="344"/>
                    <a:pt x="662" y="344"/>
                    <a:pt x="662" y="344"/>
                  </a:cubicBezTo>
                  <a:cubicBezTo>
                    <a:pt x="664" y="344"/>
                    <a:pt x="684" y="336"/>
                    <a:pt x="692" y="333"/>
                  </a:cubicBezTo>
                  <a:cubicBezTo>
                    <a:pt x="726" y="322"/>
                    <a:pt x="760" y="313"/>
                    <a:pt x="795" y="307"/>
                  </a:cubicBezTo>
                  <a:cubicBezTo>
                    <a:pt x="798" y="306"/>
                    <a:pt x="801" y="306"/>
                    <a:pt x="804" y="305"/>
                  </a:cubicBezTo>
                  <a:lnTo>
                    <a:pt x="804" y="305"/>
                  </a:lnTo>
                  <a:cubicBezTo>
                    <a:pt x="808" y="304"/>
                    <a:pt x="817" y="303"/>
                    <a:pt x="821" y="303"/>
                  </a:cubicBezTo>
                  <a:cubicBezTo>
                    <a:pt x="841" y="302"/>
                    <a:pt x="863" y="300"/>
                    <a:pt x="885" y="299"/>
                  </a:cubicBezTo>
                  <a:cubicBezTo>
                    <a:pt x="893" y="299"/>
                    <a:pt x="902" y="299"/>
                    <a:pt x="910" y="299"/>
                  </a:cubicBezTo>
                  <a:cubicBezTo>
                    <a:pt x="987" y="299"/>
                    <a:pt x="1064" y="307"/>
                    <a:pt x="1139" y="325"/>
                  </a:cubicBezTo>
                  <a:cubicBezTo>
                    <a:pt x="1151" y="327"/>
                    <a:pt x="1163" y="329"/>
                    <a:pt x="1175" y="329"/>
                  </a:cubicBezTo>
                  <a:cubicBezTo>
                    <a:pt x="1242" y="329"/>
                    <a:pt x="1305" y="289"/>
                    <a:pt x="1324" y="220"/>
                  </a:cubicBezTo>
                  <a:cubicBezTo>
                    <a:pt x="1345" y="145"/>
                    <a:pt x="1298" y="53"/>
                    <a:pt x="1219" y="35"/>
                  </a:cubicBezTo>
                  <a:cubicBezTo>
                    <a:pt x="1120" y="13"/>
                    <a:pt x="1019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28;p29"/>
            <p:cNvSpPr/>
            <p:nvPr/>
          </p:nvSpPr>
          <p:spPr>
            <a:xfrm rot="288551">
              <a:off x="6354828" y="1925027"/>
              <a:ext cx="109670" cy="103181"/>
            </a:xfrm>
            <a:custGeom>
              <a:avLst/>
              <a:gdLst/>
              <a:ahLst/>
              <a:cxnLst/>
              <a:rect l="l" t="t" r="r" b="b"/>
              <a:pathLst>
                <a:path w="3042" h="2862" extrusionOk="0">
                  <a:moveTo>
                    <a:pt x="1517" y="1"/>
                  </a:moveTo>
                  <a:cubicBezTo>
                    <a:pt x="793" y="1"/>
                    <a:pt x="169" y="541"/>
                    <a:pt x="88" y="1271"/>
                  </a:cubicBezTo>
                  <a:cubicBezTo>
                    <a:pt x="0" y="2057"/>
                    <a:pt x="571" y="2764"/>
                    <a:pt x="1363" y="2852"/>
                  </a:cubicBezTo>
                  <a:cubicBezTo>
                    <a:pt x="1418" y="2858"/>
                    <a:pt x="1472" y="2861"/>
                    <a:pt x="1526" y="2861"/>
                  </a:cubicBezTo>
                  <a:cubicBezTo>
                    <a:pt x="2250" y="2861"/>
                    <a:pt x="2872" y="2321"/>
                    <a:pt x="2954" y="1590"/>
                  </a:cubicBezTo>
                  <a:cubicBezTo>
                    <a:pt x="3041" y="805"/>
                    <a:pt x="2470" y="98"/>
                    <a:pt x="1679" y="10"/>
                  </a:cubicBezTo>
                  <a:cubicBezTo>
                    <a:pt x="1624" y="4"/>
                    <a:pt x="1571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29;p29"/>
            <p:cNvSpPr/>
            <p:nvPr/>
          </p:nvSpPr>
          <p:spPr>
            <a:xfrm rot="288551">
              <a:off x="6400400" y="1947479"/>
              <a:ext cx="44668" cy="45570"/>
            </a:xfrm>
            <a:custGeom>
              <a:avLst/>
              <a:gdLst/>
              <a:ahLst/>
              <a:cxnLst/>
              <a:rect l="l" t="t" r="r" b="b"/>
              <a:pathLst>
                <a:path w="1239" h="1264" extrusionOk="0">
                  <a:moveTo>
                    <a:pt x="192" y="0"/>
                  </a:moveTo>
                  <a:cubicBezTo>
                    <a:pt x="1" y="0"/>
                    <a:pt x="1" y="300"/>
                    <a:pt x="194" y="301"/>
                  </a:cubicBezTo>
                  <a:cubicBezTo>
                    <a:pt x="199" y="301"/>
                    <a:pt x="203" y="301"/>
                    <a:pt x="208" y="301"/>
                  </a:cubicBezTo>
                  <a:cubicBezTo>
                    <a:pt x="279" y="301"/>
                    <a:pt x="349" y="308"/>
                    <a:pt x="418" y="323"/>
                  </a:cubicBezTo>
                  <a:cubicBezTo>
                    <a:pt x="453" y="331"/>
                    <a:pt x="487" y="340"/>
                    <a:pt x="521" y="352"/>
                  </a:cubicBezTo>
                  <a:cubicBezTo>
                    <a:pt x="528" y="354"/>
                    <a:pt x="550" y="362"/>
                    <a:pt x="550" y="362"/>
                  </a:cubicBezTo>
                  <a:cubicBezTo>
                    <a:pt x="551" y="362"/>
                    <a:pt x="548" y="361"/>
                    <a:pt x="541" y="358"/>
                  </a:cubicBezTo>
                  <a:lnTo>
                    <a:pt x="541" y="358"/>
                  </a:lnTo>
                  <a:cubicBezTo>
                    <a:pt x="556" y="364"/>
                    <a:pt x="572" y="372"/>
                    <a:pt x="586" y="380"/>
                  </a:cubicBezTo>
                  <a:cubicBezTo>
                    <a:pt x="613" y="393"/>
                    <a:pt x="638" y="410"/>
                    <a:pt x="662" y="425"/>
                  </a:cubicBezTo>
                  <a:cubicBezTo>
                    <a:pt x="666" y="427"/>
                    <a:pt x="668" y="429"/>
                    <a:pt x="670" y="430"/>
                  </a:cubicBezTo>
                  <a:lnTo>
                    <a:pt x="670" y="430"/>
                  </a:lnTo>
                  <a:cubicBezTo>
                    <a:pt x="671" y="431"/>
                    <a:pt x="672" y="431"/>
                    <a:pt x="673" y="432"/>
                  </a:cubicBezTo>
                  <a:cubicBezTo>
                    <a:pt x="685" y="444"/>
                    <a:pt x="698" y="454"/>
                    <a:pt x="710" y="465"/>
                  </a:cubicBezTo>
                  <a:cubicBezTo>
                    <a:pt x="728" y="483"/>
                    <a:pt x="744" y="501"/>
                    <a:pt x="760" y="520"/>
                  </a:cubicBezTo>
                  <a:cubicBezTo>
                    <a:pt x="761" y="521"/>
                    <a:pt x="761" y="521"/>
                    <a:pt x="762" y="522"/>
                  </a:cubicBezTo>
                  <a:lnTo>
                    <a:pt x="762" y="522"/>
                  </a:lnTo>
                  <a:cubicBezTo>
                    <a:pt x="763" y="523"/>
                    <a:pt x="763" y="525"/>
                    <a:pt x="764" y="526"/>
                  </a:cubicBezTo>
                  <a:cubicBezTo>
                    <a:pt x="773" y="539"/>
                    <a:pt x="782" y="552"/>
                    <a:pt x="790" y="565"/>
                  </a:cubicBezTo>
                  <a:cubicBezTo>
                    <a:pt x="801" y="585"/>
                    <a:pt x="813" y="605"/>
                    <a:pt x="823" y="626"/>
                  </a:cubicBezTo>
                  <a:cubicBezTo>
                    <a:pt x="826" y="634"/>
                    <a:pt x="829" y="640"/>
                    <a:pt x="830" y="643"/>
                  </a:cubicBezTo>
                  <a:lnTo>
                    <a:pt x="830" y="643"/>
                  </a:lnTo>
                  <a:cubicBezTo>
                    <a:pt x="834" y="652"/>
                    <a:pt x="838" y="660"/>
                    <a:pt x="840" y="669"/>
                  </a:cubicBezTo>
                  <a:cubicBezTo>
                    <a:pt x="856" y="712"/>
                    <a:pt x="867" y="757"/>
                    <a:pt x="875" y="801"/>
                  </a:cubicBezTo>
                  <a:cubicBezTo>
                    <a:pt x="877" y="810"/>
                    <a:pt x="878" y="820"/>
                    <a:pt x="880" y="829"/>
                  </a:cubicBezTo>
                  <a:lnTo>
                    <a:pt x="880" y="829"/>
                  </a:lnTo>
                  <a:cubicBezTo>
                    <a:pt x="880" y="830"/>
                    <a:pt x="880" y="831"/>
                    <a:pt x="880" y="833"/>
                  </a:cubicBezTo>
                  <a:cubicBezTo>
                    <a:pt x="883" y="852"/>
                    <a:pt x="885" y="872"/>
                    <a:pt x="886" y="891"/>
                  </a:cubicBezTo>
                  <a:cubicBezTo>
                    <a:pt x="888" y="927"/>
                    <a:pt x="889" y="962"/>
                    <a:pt x="887" y="998"/>
                  </a:cubicBezTo>
                  <a:cubicBezTo>
                    <a:pt x="886" y="1025"/>
                    <a:pt x="884" y="1052"/>
                    <a:pt x="882" y="1079"/>
                  </a:cubicBezTo>
                  <a:cubicBezTo>
                    <a:pt x="881" y="1080"/>
                    <a:pt x="881" y="1081"/>
                    <a:pt x="881" y="1082"/>
                  </a:cubicBezTo>
                  <a:lnTo>
                    <a:pt x="881" y="1082"/>
                  </a:lnTo>
                  <a:cubicBezTo>
                    <a:pt x="871" y="1158"/>
                    <a:pt x="906" y="1236"/>
                    <a:pt x="988" y="1259"/>
                  </a:cubicBezTo>
                  <a:cubicBezTo>
                    <a:pt x="999" y="1262"/>
                    <a:pt x="1011" y="1263"/>
                    <a:pt x="1023" y="1263"/>
                  </a:cubicBezTo>
                  <a:cubicBezTo>
                    <a:pt x="1089" y="1263"/>
                    <a:pt x="1161" y="1221"/>
                    <a:pt x="1173" y="1153"/>
                  </a:cubicBezTo>
                  <a:lnTo>
                    <a:pt x="1172" y="1152"/>
                  </a:lnTo>
                  <a:cubicBezTo>
                    <a:pt x="1239" y="774"/>
                    <a:pt x="1116" y="340"/>
                    <a:pt x="769" y="137"/>
                  </a:cubicBezTo>
                  <a:cubicBezTo>
                    <a:pt x="596" y="36"/>
                    <a:pt x="393" y="2"/>
                    <a:pt x="194" y="0"/>
                  </a:cubicBezTo>
                  <a:cubicBezTo>
                    <a:pt x="193" y="0"/>
                    <a:pt x="193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0;p29"/>
            <p:cNvSpPr/>
            <p:nvPr/>
          </p:nvSpPr>
          <p:spPr>
            <a:xfrm rot="288551">
              <a:off x="6509742" y="2105452"/>
              <a:ext cx="141576" cy="218547"/>
            </a:xfrm>
            <a:custGeom>
              <a:avLst/>
              <a:gdLst/>
              <a:ahLst/>
              <a:cxnLst/>
              <a:rect l="l" t="t" r="r" b="b"/>
              <a:pathLst>
                <a:path w="3927" h="6062" extrusionOk="0">
                  <a:moveTo>
                    <a:pt x="1756" y="0"/>
                  </a:moveTo>
                  <a:cubicBezTo>
                    <a:pt x="986" y="0"/>
                    <a:pt x="332" y="600"/>
                    <a:pt x="276" y="1379"/>
                  </a:cubicBezTo>
                  <a:lnTo>
                    <a:pt x="59" y="4425"/>
                  </a:lnTo>
                  <a:cubicBezTo>
                    <a:pt x="0" y="5240"/>
                    <a:pt x="619" y="5954"/>
                    <a:pt x="1433" y="6012"/>
                  </a:cubicBezTo>
                  <a:lnTo>
                    <a:pt x="2063" y="6058"/>
                  </a:lnTo>
                  <a:cubicBezTo>
                    <a:pt x="2099" y="6060"/>
                    <a:pt x="2134" y="6061"/>
                    <a:pt x="2169" y="6061"/>
                  </a:cubicBezTo>
                  <a:cubicBezTo>
                    <a:pt x="2939" y="6061"/>
                    <a:pt x="3594" y="5461"/>
                    <a:pt x="3650" y="4683"/>
                  </a:cubicBezTo>
                  <a:lnTo>
                    <a:pt x="3867" y="1635"/>
                  </a:lnTo>
                  <a:cubicBezTo>
                    <a:pt x="3926" y="821"/>
                    <a:pt x="3308" y="107"/>
                    <a:pt x="2493" y="50"/>
                  </a:cubicBezTo>
                  <a:lnTo>
                    <a:pt x="1863" y="4"/>
                  </a:lnTo>
                  <a:cubicBezTo>
                    <a:pt x="1827" y="2"/>
                    <a:pt x="1791" y="0"/>
                    <a:pt x="17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1;p29"/>
            <p:cNvSpPr/>
            <p:nvPr/>
          </p:nvSpPr>
          <p:spPr>
            <a:xfrm rot="288551">
              <a:off x="6442854" y="1730666"/>
              <a:ext cx="355400" cy="439401"/>
            </a:xfrm>
            <a:custGeom>
              <a:avLst/>
              <a:gdLst/>
              <a:ahLst/>
              <a:cxnLst/>
              <a:rect l="l" t="t" r="r" b="b"/>
              <a:pathLst>
                <a:path w="9858" h="12188" extrusionOk="0">
                  <a:moveTo>
                    <a:pt x="4353" y="1"/>
                  </a:moveTo>
                  <a:cubicBezTo>
                    <a:pt x="2416" y="1"/>
                    <a:pt x="776" y="1471"/>
                    <a:pt x="597" y="3438"/>
                  </a:cubicBezTo>
                  <a:lnTo>
                    <a:pt x="189" y="7926"/>
                  </a:lnTo>
                  <a:cubicBezTo>
                    <a:pt x="0" y="10011"/>
                    <a:pt x="1526" y="11842"/>
                    <a:pt x="3611" y="12032"/>
                  </a:cubicBezTo>
                  <a:lnTo>
                    <a:pt x="5156" y="12171"/>
                  </a:lnTo>
                  <a:cubicBezTo>
                    <a:pt x="5273" y="12182"/>
                    <a:pt x="5390" y="12187"/>
                    <a:pt x="5505" y="12187"/>
                  </a:cubicBezTo>
                  <a:cubicBezTo>
                    <a:pt x="7442" y="12187"/>
                    <a:pt x="9082" y="10717"/>
                    <a:pt x="9261" y="8750"/>
                  </a:cubicBezTo>
                  <a:lnTo>
                    <a:pt x="9669" y="4263"/>
                  </a:lnTo>
                  <a:cubicBezTo>
                    <a:pt x="9858" y="2178"/>
                    <a:pt x="8332" y="347"/>
                    <a:pt x="6247" y="157"/>
                  </a:cubicBezTo>
                  <a:lnTo>
                    <a:pt x="4702" y="16"/>
                  </a:lnTo>
                  <a:cubicBezTo>
                    <a:pt x="4585" y="6"/>
                    <a:pt x="4468" y="1"/>
                    <a:pt x="43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2;p29"/>
            <p:cNvSpPr/>
            <p:nvPr/>
          </p:nvSpPr>
          <p:spPr>
            <a:xfrm rot="288551">
              <a:off x="6442854" y="1724429"/>
              <a:ext cx="355400" cy="451875"/>
            </a:xfrm>
            <a:custGeom>
              <a:avLst/>
              <a:gdLst/>
              <a:ahLst/>
              <a:cxnLst/>
              <a:rect l="l" t="t" r="r" b="b"/>
              <a:pathLst>
                <a:path w="9858" h="12534" fill="none" extrusionOk="0">
                  <a:moveTo>
                    <a:pt x="189" y="8099"/>
                  </a:moveTo>
                  <a:lnTo>
                    <a:pt x="597" y="3611"/>
                  </a:lnTo>
                  <a:cubicBezTo>
                    <a:pt x="786" y="1526"/>
                    <a:pt x="2617" y="0"/>
                    <a:pt x="4702" y="189"/>
                  </a:cubicBezTo>
                  <a:lnTo>
                    <a:pt x="6247" y="330"/>
                  </a:lnTo>
                  <a:cubicBezTo>
                    <a:pt x="8332" y="520"/>
                    <a:pt x="9858" y="2351"/>
                    <a:pt x="9669" y="4436"/>
                  </a:cubicBezTo>
                  <a:lnTo>
                    <a:pt x="9261" y="8923"/>
                  </a:lnTo>
                  <a:cubicBezTo>
                    <a:pt x="9072" y="11008"/>
                    <a:pt x="7241" y="12534"/>
                    <a:pt x="5156" y="12344"/>
                  </a:cubicBezTo>
                  <a:lnTo>
                    <a:pt x="3611" y="12205"/>
                  </a:lnTo>
                  <a:cubicBezTo>
                    <a:pt x="1526" y="12015"/>
                    <a:pt x="0" y="10184"/>
                    <a:pt x="189" y="80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3;p29"/>
            <p:cNvSpPr/>
            <p:nvPr/>
          </p:nvSpPr>
          <p:spPr>
            <a:xfrm rot="288551">
              <a:off x="6596897" y="1916553"/>
              <a:ext cx="39297" cy="76070"/>
            </a:xfrm>
            <a:custGeom>
              <a:avLst/>
              <a:gdLst/>
              <a:ahLst/>
              <a:cxnLst/>
              <a:rect l="l" t="t" r="r" b="b"/>
              <a:pathLst>
                <a:path w="1090" h="2110" extrusionOk="0">
                  <a:moveTo>
                    <a:pt x="686" y="0"/>
                  </a:moveTo>
                  <a:lnTo>
                    <a:pt x="0" y="2034"/>
                  </a:lnTo>
                  <a:lnTo>
                    <a:pt x="1089" y="2110"/>
                  </a:lnTo>
                  <a:lnTo>
                    <a:pt x="1089" y="2110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34;p29"/>
            <p:cNvSpPr/>
            <p:nvPr/>
          </p:nvSpPr>
          <p:spPr>
            <a:xfrm rot="288551">
              <a:off x="6494856" y="1917244"/>
              <a:ext cx="40378" cy="38107"/>
            </a:xfrm>
            <a:custGeom>
              <a:avLst/>
              <a:gdLst/>
              <a:ahLst/>
              <a:cxnLst/>
              <a:rect l="l" t="t" r="r" b="b"/>
              <a:pathLst>
                <a:path w="1120" h="1057" extrusionOk="0">
                  <a:moveTo>
                    <a:pt x="559" y="0"/>
                  </a:moveTo>
                  <a:cubicBezTo>
                    <a:pt x="297" y="0"/>
                    <a:pt x="70" y="196"/>
                    <a:pt x="36" y="464"/>
                  </a:cubicBezTo>
                  <a:cubicBezTo>
                    <a:pt x="0" y="753"/>
                    <a:pt x="206" y="1016"/>
                    <a:pt x="495" y="1052"/>
                  </a:cubicBezTo>
                  <a:cubicBezTo>
                    <a:pt x="517" y="1055"/>
                    <a:pt x="538" y="1056"/>
                    <a:pt x="560" y="1056"/>
                  </a:cubicBezTo>
                  <a:cubicBezTo>
                    <a:pt x="823" y="1056"/>
                    <a:pt x="1051" y="861"/>
                    <a:pt x="1084" y="593"/>
                  </a:cubicBezTo>
                  <a:cubicBezTo>
                    <a:pt x="1120" y="304"/>
                    <a:pt x="914" y="40"/>
                    <a:pt x="625" y="5"/>
                  </a:cubicBezTo>
                  <a:cubicBezTo>
                    <a:pt x="603" y="2"/>
                    <a:pt x="581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35;p29"/>
            <p:cNvSpPr/>
            <p:nvPr/>
          </p:nvSpPr>
          <p:spPr>
            <a:xfrm rot="288551">
              <a:off x="6696180" y="1933786"/>
              <a:ext cx="40414" cy="38035"/>
            </a:xfrm>
            <a:custGeom>
              <a:avLst/>
              <a:gdLst/>
              <a:ahLst/>
              <a:cxnLst/>
              <a:rect l="l" t="t" r="r" b="b"/>
              <a:pathLst>
                <a:path w="1121" h="1055" extrusionOk="0">
                  <a:moveTo>
                    <a:pt x="560" y="0"/>
                  </a:moveTo>
                  <a:cubicBezTo>
                    <a:pt x="297" y="0"/>
                    <a:pt x="70" y="196"/>
                    <a:pt x="37" y="463"/>
                  </a:cubicBezTo>
                  <a:cubicBezTo>
                    <a:pt x="1" y="752"/>
                    <a:pt x="207" y="1016"/>
                    <a:pt x="496" y="1051"/>
                  </a:cubicBezTo>
                  <a:cubicBezTo>
                    <a:pt x="518" y="1054"/>
                    <a:pt x="540" y="1055"/>
                    <a:pt x="562" y="1055"/>
                  </a:cubicBezTo>
                  <a:cubicBezTo>
                    <a:pt x="824" y="1055"/>
                    <a:pt x="1051" y="859"/>
                    <a:pt x="1084" y="592"/>
                  </a:cubicBezTo>
                  <a:cubicBezTo>
                    <a:pt x="1120" y="303"/>
                    <a:pt x="915" y="39"/>
                    <a:pt x="625" y="4"/>
                  </a:cubicBezTo>
                  <a:cubicBezTo>
                    <a:pt x="603" y="2"/>
                    <a:pt x="58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36;p29"/>
            <p:cNvSpPr/>
            <p:nvPr/>
          </p:nvSpPr>
          <p:spPr>
            <a:xfrm rot="288551">
              <a:off x="6447873" y="1964988"/>
              <a:ext cx="89156" cy="82811"/>
            </a:xfrm>
            <a:custGeom>
              <a:avLst/>
              <a:gdLst/>
              <a:ahLst/>
              <a:cxnLst/>
              <a:rect l="l" t="t" r="r" b="b"/>
              <a:pathLst>
                <a:path w="2473" h="2297" extrusionOk="0">
                  <a:moveTo>
                    <a:pt x="1234" y="0"/>
                  </a:moveTo>
                  <a:cubicBezTo>
                    <a:pt x="684" y="0"/>
                    <a:pt x="198" y="398"/>
                    <a:pt x="105" y="958"/>
                  </a:cubicBezTo>
                  <a:cubicBezTo>
                    <a:pt x="0" y="1584"/>
                    <a:pt x="421" y="2176"/>
                    <a:pt x="1047" y="2281"/>
                  </a:cubicBezTo>
                  <a:cubicBezTo>
                    <a:pt x="1111" y="2292"/>
                    <a:pt x="1175" y="2297"/>
                    <a:pt x="1238" y="2297"/>
                  </a:cubicBezTo>
                  <a:cubicBezTo>
                    <a:pt x="1788" y="2297"/>
                    <a:pt x="2274" y="1899"/>
                    <a:pt x="2368" y="1338"/>
                  </a:cubicBezTo>
                  <a:cubicBezTo>
                    <a:pt x="2473" y="713"/>
                    <a:pt x="2052" y="122"/>
                    <a:pt x="1427" y="17"/>
                  </a:cubicBezTo>
                  <a:cubicBezTo>
                    <a:pt x="1363" y="6"/>
                    <a:pt x="1298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37;p29"/>
            <p:cNvSpPr/>
            <p:nvPr/>
          </p:nvSpPr>
          <p:spPr>
            <a:xfrm rot="288551">
              <a:off x="6673134" y="1990274"/>
              <a:ext cx="89229" cy="82775"/>
            </a:xfrm>
            <a:custGeom>
              <a:avLst/>
              <a:gdLst/>
              <a:ahLst/>
              <a:cxnLst/>
              <a:rect l="l" t="t" r="r" b="b"/>
              <a:pathLst>
                <a:path w="2475" h="2296" extrusionOk="0">
                  <a:moveTo>
                    <a:pt x="1236" y="1"/>
                  </a:moveTo>
                  <a:cubicBezTo>
                    <a:pt x="686" y="1"/>
                    <a:pt x="200" y="397"/>
                    <a:pt x="106" y="958"/>
                  </a:cubicBezTo>
                  <a:cubicBezTo>
                    <a:pt x="1" y="1583"/>
                    <a:pt x="423" y="2175"/>
                    <a:pt x="1049" y="2280"/>
                  </a:cubicBezTo>
                  <a:cubicBezTo>
                    <a:pt x="1113" y="2291"/>
                    <a:pt x="1177" y="2296"/>
                    <a:pt x="1240" y="2296"/>
                  </a:cubicBezTo>
                  <a:cubicBezTo>
                    <a:pt x="1790" y="2296"/>
                    <a:pt x="2276" y="1898"/>
                    <a:pt x="2370" y="1338"/>
                  </a:cubicBezTo>
                  <a:cubicBezTo>
                    <a:pt x="2475" y="713"/>
                    <a:pt x="2053" y="122"/>
                    <a:pt x="1428" y="17"/>
                  </a:cubicBezTo>
                  <a:cubicBezTo>
                    <a:pt x="1364" y="6"/>
                    <a:pt x="1300" y="1"/>
                    <a:pt x="1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38;p29"/>
            <p:cNvSpPr/>
            <p:nvPr/>
          </p:nvSpPr>
          <p:spPr>
            <a:xfrm rot="288551">
              <a:off x="6576379" y="2044740"/>
              <a:ext cx="64245" cy="31545"/>
            </a:xfrm>
            <a:custGeom>
              <a:avLst/>
              <a:gdLst/>
              <a:ahLst/>
              <a:cxnLst/>
              <a:rect l="l" t="t" r="r" b="b"/>
              <a:pathLst>
                <a:path w="1782" h="875" extrusionOk="0">
                  <a:moveTo>
                    <a:pt x="0" y="0"/>
                  </a:moveTo>
                  <a:cubicBezTo>
                    <a:pt x="15" y="456"/>
                    <a:pt x="366" y="828"/>
                    <a:pt x="819" y="871"/>
                  </a:cubicBezTo>
                  <a:cubicBezTo>
                    <a:pt x="846" y="873"/>
                    <a:pt x="873" y="874"/>
                    <a:pt x="900" y="874"/>
                  </a:cubicBezTo>
                  <a:cubicBezTo>
                    <a:pt x="1321" y="874"/>
                    <a:pt x="1692" y="581"/>
                    <a:pt x="1782" y="1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39;p29"/>
            <p:cNvSpPr/>
            <p:nvPr/>
          </p:nvSpPr>
          <p:spPr>
            <a:xfrm rot="288551">
              <a:off x="6344137" y="1615218"/>
              <a:ext cx="569837" cy="383052"/>
            </a:xfrm>
            <a:custGeom>
              <a:avLst/>
              <a:gdLst/>
              <a:ahLst/>
              <a:cxnLst/>
              <a:rect l="l" t="t" r="r" b="b"/>
              <a:pathLst>
                <a:path w="15806" h="10625" extrusionOk="0">
                  <a:moveTo>
                    <a:pt x="6507" y="1"/>
                  </a:moveTo>
                  <a:cubicBezTo>
                    <a:pt x="4915" y="1"/>
                    <a:pt x="3227" y="741"/>
                    <a:pt x="2133" y="2453"/>
                  </a:cubicBezTo>
                  <a:cubicBezTo>
                    <a:pt x="0" y="5792"/>
                    <a:pt x="2144" y="9092"/>
                    <a:pt x="2144" y="9092"/>
                  </a:cubicBezTo>
                  <a:lnTo>
                    <a:pt x="2834" y="9137"/>
                  </a:lnTo>
                  <a:lnTo>
                    <a:pt x="3368" y="9581"/>
                  </a:lnTo>
                  <a:cubicBezTo>
                    <a:pt x="4792" y="8439"/>
                    <a:pt x="5187" y="4933"/>
                    <a:pt x="5187" y="4933"/>
                  </a:cubicBezTo>
                  <a:cubicBezTo>
                    <a:pt x="5714" y="5433"/>
                    <a:pt x="6500" y="5769"/>
                    <a:pt x="7326" y="5769"/>
                  </a:cubicBezTo>
                  <a:cubicBezTo>
                    <a:pt x="7791" y="5769"/>
                    <a:pt x="8268" y="5663"/>
                    <a:pt x="8719" y="5420"/>
                  </a:cubicBezTo>
                  <a:cubicBezTo>
                    <a:pt x="9238" y="5139"/>
                    <a:pt x="9848" y="5020"/>
                    <a:pt x="10423" y="5020"/>
                  </a:cubicBezTo>
                  <a:cubicBezTo>
                    <a:pt x="11237" y="5020"/>
                    <a:pt x="11982" y="5258"/>
                    <a:pt x="12311" y="5618"/>
                  </a:cubicBezTo>
                  <a:cubicBezTo>
                    <a:pt x="13087" y="6466"/>
                    <a:pt x="12456" y="10625"/>
                    <a:pt x="12456" y="10625"/>
                  </a:cubicBezTo>
                  <a:lnTo>
                    <a:pt x="13219" y="10126"/>
                  </a:lnTo>
                  <a:lnTo>
                    <a:pt x="14022" y="10153"/>
                  </a:lnTo>
                  <a:cubicBezTo>
                    <a:pt x="14022" y="10153"/>
                    <a:pt x="15805" y="6603"/>
                    <a:pt x="14567" y="3831"/>
                  </a:cubicBezTo>
                  <a:cubicBezTo>
                    <a:pt x="13766" y="2035"/>
                    <a:pt x="12169" y="1719"/>
                    <a:pt x="11143" y="1719"/>
                  </a:cubicBezTo>
                  <a:cubicBezTo>
                    <a:pt x="10585" y="1719"/>
                    <a:pt x="10196" y="1812"/>
                    <a:pt x="10196" y="1812"/>
                  </a:cubicBezTo>
                  <a:cubicBezTo>
                    <a:pt x="9448" y="671"/>
                    <a:pt x="8021" y="1"/>
                    <a:pt x="650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0;p29"/>
            <p:cNvSpPr/>
            <p:nvPr/>
          </p:nvSpPr>
          <p:spPr>
            <a:xfrm rot="288551">
              <a:off x="7064546" y="2699624"/>
              <a:ext cx="37206" cy="160359"/>
            </a:xfrm>
            <a:custGeom>
              <a:avLst/>
              <a:gdLst/>
              <a:ahLst/>
              <a:cxnLst/>
              <a:rect l="l" t="t" r="r" b="b"/>
              <a:pathLst>
                <a:path w="1032" h="4448" fill="none" extrusionOk="0">
                  <a:moveTo>
                    <a:pt x="0" y="1"/>
                  </a:moveTo>
                  <a:lnTo>
                    <a:pt x="1032" y="444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1;p29"/>
            <p:cNvSpPr/>
            <p:nvPr/>
          </p:nvSpPr>
          <p:spPr>
            <a:xfrm rot="288551">
              <a:off x="7223053" y="2634022"/>
              <a:ext cx="186316" cy="176438"/>
            </a:xfrm>
            <a:custGeom>
              <a:avLst/>
              <a:gdLst/>
              <a:ahLst/>
              <a:cxnLst/>
              <a:rect l="l" t="t" r="r" b="b"/>
              <a:pathLst>
                <a:path w="5168" h="4894" fill="none" extrusionOk="0">
                  <a:moveTo>
                    <a:pt x="0" y="0"/>
                  </a:moveTo>
                  <a:lnTo>
                    <a:pt x="5168" y="489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42;p29"/>
            <p:cNvSpPr/>
            <p:nvPr/>
          </p:nvSpPr>
          <p:spPr>
            <a:xfrm rot="288551">
              <a:off x="7290581" y="2510594"/>
              <a:ext cx="287298" cy="94276"/>
            </a:xfrm>
            <a:custGeom>
              <a:avLst/>
              <a:gdLst/>
              <a:ahLst/>
              <a:cxnLst/>
              <a:rect l="l" t="t" r="r" b="b"/>
              <a:pathLst>
                <a:path w="7969" h="2615" fill="none" extrusionOk="0">
                  <a:moveTo>
                    <a:pt x="0" y="0"/>
                  </a:moveTo>
                  <a:lnTo>
                    <a:pt x="7969" y="261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375;p28">
            <a:hlinkClick r:id="" action="ppaction://hlinkshowjump?jump=nextslide"/>
          </p:cNvPr>
          <p:cNvSpPr/>
          <p:nvPr/>
        </p:nvSpPr>
        <p:spPr>
          <a:xfrm>
            <a:off x="8521214" y="183388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376;p28">
            <a:hlinkClick r:id="" action="ppaction://hlinkshowjump?jump=previousslide"/>
          </p:cNvPr>
          <p:cNvSpPr/>
          <p:nvPr/>
        </p:nvSpPr>
        <p:spPr>
          <a:xfrm rot="10800000">
            <a:off x="7489802" y="178149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2524452" y="1476120"/>
            <a:ext cx="4252011" cy="597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smtClean="0"/>
              <a:t>1. Wash your hands before dinner.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50" dirty="0" smtClean="0"/>
              <a:t> </a:t>
            </a:r>
            <a:endParaRPr sz="1250" dirty="0"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57900" y="230242"/>
            <a:ext cx="7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Some rules that should and shouldn’t do.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5" y="664720"/>
            <a:ext cx="1797554" cy="1408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49" y="2073350"/>
            <a:ext cx="1679431" cy="1445031"/>
          </a:xfrm>
          <a:prstGeom prst="rect">
            <a:avLst/>
          </a:prstGeom>
        </p:spPr>
      </p:pic>
      <p:sp>
        <p:nvSpPr>
          <p:cNvPr id="9" name="Google Shape;147;p23"/>
          <p:cNvSpPr txBox="1">
            <a:spLocks/>
          </p:cNvSpPr>
          <p:nvPr/>
        </p:nvSpPr>
        <p:spPr>
          <a:xfrm>
            <a:off x="2524451" y="2497250"/>
            <a:ext cx="4252011" cy="5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SzPts val="1100"/>
              <a:buNone/>
            </a:pPr>
            <a:r>
              <a:rPr lang="en-US" sz="2000" dirty="0" smtClean="0"/>
              <a:t>2. Don’t walk in the grass.</a:t>
            </a:r>
          </a:p>
          <a:p>
            <a:pPr marL="0" indent="0">
              <a:buSzPts val="1100"/>
              <a:buFont typeface="Muli"/>
              <a:buNone/>
            </a:pPr>
            <a:r>
              <a:rPr lang="en-US" sz="1250" dirty="0" smtClean="0"/>
              <a:t> </a:t>
            </a:r>
            <a:endParaRPr lang="en-US" sz="12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7" y="3746579"/>
            <a:ext cx="1433702" cy="1283715"/>
          </a:xfrm>
          <a:prstGeom prst="rect">
            <a:avLst/>
          </a:prstGeom>
        </p:spPr>
      </p:pic>
      <p:sp>
        <p:nvSpPr>
          <p:cNvPr id="11" name="Google Shape;147;p23"/>
          <p:cNvSpPr txBox="1">
            <a:spLocks/>
          </p:cNvSpPr>
          <p:nvPr/>
        </p:nvSpPr>
        <p:spPr>
          <a:xfrm>
            <a:off x="2524452" y="4007073"/>
            <a:ext cx="4252011" cy="5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SzPts val="1100"/>
              <a:buNone/>
            </a:pPr>
            <a:r>
              <a:rPr lang="en-US" sz="2000" dirty="0" smtClean="0"/>
              <a:t>3. Go to bed early.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1135555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  <p:bldP spid="9" grpId="0" uiExpand="1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7" y="171339"/>
            <a:ext cx="8882423" cy="41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6"/>
          <p:cNvSpPr txBox="1">
            <a:spLocks noGrp="1"/>
          </p:cNvSpPr>
          <p:nvPr>
            <p:ph type="ctrTitle"/>
          </p:nvPr>
        </p:nvSpPr>
        <p:spPr>
          <a:xfrm flipH="1">
            <a:off x="4733732" y="2613501"/>
            <a:ext cx="3254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Thanks!!</a:t>
            </a:r>
            <a:endParaRPr dirty="0"/>
          </a:p>
        </p:txBody>
      </p:sp>
      <p:grpSp>
        <p:nvGrpSpPr>
          <p:cNvPr id="1086" name="Google Shape;1086;p36"/>
          <p:cNvGrpSpPr/>
          <p:nvPr/>
        </p:nvGrpSpPr>
        <p:grpSpPr>
          <a:xfrm>
            <a:off x="-189409" y="-184609"/>
            <a:ext cx="5338226" cy="5483662"/>
            <a:chOff x="4558725" y="2701250"/>
            <a:chExt cx="1577350" cy="1587075"/>
          </a:xfrm>
        </p:grpSpPr>
        <p:sp>
          <p:nvSpPr>
            <p:cNvPr id="1087" name="Google Shape;1087;p36"/>
            <p:cNvSpPr/>
            <p:nvPr/>
          </p:nvSpPr>
          <p:spPr>
            <a:xfrm>
              <a:off x="5801675" y="3418275"/>
              <a:ext cx="81075" cy="77075"/>
            </a:xfrm>
            <a:custGeom>
              <a:avLst/>
              <a:gdLst/>
              <a:ahLst/>
              <a:cxnLst/>
              <a:rect l="l" t="t" r="r" b="b"/>
              <a:pathLst>
                <a:path w="3243" h="3083" extrusionOk="0">
                  <a:moveTo>
                    <a:pt x="1621" y="0"/>
                  </a:moveTo>
                  <a:lnTo>
                    <a:pt x="1120" y="1015"/>
                  </a:lnTo>
                  <a:lnTo>
                    <a:pt x="1" y="1178"/>
                  </a:lnTo>
                  <a:lnTo>
                    <a:pt x="812" y="1967"/>
                  </a:lnTo>
                  <a:lnTo>
                    <a:pt x="620" y="3083"/>
                  </a:lnTo>
                  <a:lnTo>
                    <a:pt x="1621" y="2556"/>
                  </a:lnTo>
                  <a:lnTo>
                    <a:pt x="2623" y="3083"/>
                  </a:lnTo>
                  <a:lnTo>
                    <a:pt x="2431" y="1967"/>
                  </a:lnTo>
                  <a:lnTo>
                    <a:pt x="3242" y="1178"/>
                  </a:lnTo>
                  <a:lnTo>
                    <a:pt x="2123" y="1015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736250" y="3507225"/>
              <a:ext cx="81075" cy="77075"/>
            </a:xfrm>
            <a:custGeom>
              <a:avLst/>
              <a:gdLst/>
              <a:ahLst/>
              <a:cxnLst/>
              <a:rect l="l" t="t" r="r" b="b"/>
              <a:pathLst>
                <a:path w="3243" h="3083" extrusionOk="0">
                  <a:moveTo>
                    <a:pt x="1621" y="0"/>
                  </a:moveTo>
                  <a:lnTo>
                    <a:pt x="1120" y="1015"/>
                  </a:lnTo>
                  <a:lnTo>
                    <a:pt x="0" y="1177"/>
                  </a:lnTo>
                  <a:lnTo>
                    <a:pt x="811" y="1968"/>
                  </a:lnTo>
                  <a:lnTo>
                    <a:pt x="620" y="3082"/>
                  </a:lnTo>
                  <a:lnTo>
                    <a:pt x="1621" y="2556"/>
                  </a:lnTo>
                  <a:lnTo>
                    <a:pt x="2623" y="3082"/>
                  </a:lnTo>
                  <a:lnTo>
                    <a:pt x="2431" y="1968"/>
                  </a:lnTo>
                  <a:lnTo>
                    <a:pt x="3242" y="1177"/>
                  </a:lnTo>
                  <a:lnTo>
                    <a:pt x="2123" y="1015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859000" y="3310675"/>
              <a:ext cx="99375" cy="112275"/>
            </a:xfrm>
            <a:custGeom>
              <a:avLst/>
              <a:gdLst/>
              <a:ahLst/>
              <a:cxnLst/>
              <a:rect l="l" t="t" r="r" b="b"/>
              <a:pathLst>
                <a:path w="3975" h="4491" extrusionOk="0">
                  <a:moveTo>
                    <a:pt x="3426" y="0"/>
                  </a:moveTo>
                  <a:cubicBezTo>
                    <a:pt x="3360" y="0"/>
                    <a:pt x="3269" y="35"/>
                    <a:pt x="3150" y="111"/>
                  </a:cubicBezTo>
                  <a:cubicBezTo>
                    <a:pt x="2043" y="815"/>
                    <a:pt x="80" y="3999"/>
                    <a:pt x="80" y="3999"/>
                  </a:cubicBezTo>
                  <a:cubicBezTo>
                    <a:pt x="0" y="4273"/>
                    <a:pt x="206" y="4491"/>
                    <a:pt x="552" y="4491"/>
                  </a:cubicBezTo>
                  <a:cubicBezTo>
                    <a:pt x="917" y="4491"/>
                    <a:pt x="1438" y="4247"/>
                    <a:pt x="1942" y="3570"/>
                  </a:cubicBezTo>
                  <a:cubicBezTo>
                    <a:pt x="2819" y="2391"/>
                    <a:pt x="3974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5877375" y="3194600"/>
              <a:ext cx="120600" cy="204450"/>
            </a:xfrm>
            <a:custGeom>
              <a:avLst/>
              <a:gdLst/>
              <a:ahLst/>
              <a:cxnLst/>
              <a:rect l="l" t="t" r="r" b="b"/>
              <a:pathLst>
                <a:path w="4824" h="8178" extrusionOk="0">
                  <a:moveTo>
                    <a:pt x="4824" y="0"/>
                  </a:moveTo>
                  <a:lnTo>
                    <a:pt x="0" y="8178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5877375" y="3194600"/>
              <a:ext cx="120600" cy="204450"/>
            </a:xfrm>
            <a:custGeom>
              <a:avLst/>
              <a:gdLst/>
              <a:ahLst/>
              <a:cxnLst/>
              <a:rect l="l" t="t" r="r" b="b"/>
              <a:pathLst>
                <a:path w="4824" h="8178" fill="none" extrusionOk="0">
                  <a:moveTo>
                    <a:pt x="4824" y="0"/>
                  </a:moveTo>
                  <a:lnTo>
                    <a:pt x="0" y="817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5926025" y="3151125"/>
              <a:ext cx="148650" cy="81200"/>
            </a:xfrm>
            <a:custGeom>
              <a:avLst/>
              <a:gdLst/>
              <a:ahLst/>
              <a:cxnLst/>
              <a:rect l="l" t="t" r="r" b="b"/>
              <a:pathLst>
                <a:path w="5946" h="3248" fill="none" extrusionOk="0">
                  <a:moveTo>
                    <a:pt x="0" y="3248"/>
                  </a:moveTo>
                  <a:lnTo>
                    <a:pt x="5946" y="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5983700" y="3126150"/>
              <a:ext cx="29725" cy="144600"/>
            </a:xfrm>
            <a:custGeom>
              <a:avLst/>
              <a:gdLst/>
              <a:ahLst/>
              <a:cxnLst/>
              <a:rect l="l" t="t" r="r" b="b"/>
              <a:pathLst>
                <a:path w="1189" h="5784" fill="none" extrusionOk="0">
                  <a:moveTo>
                    <a:pt x="1188" y="1"/>
                  </a:moveTo>
                  <a:lnTo>
                    <a:pt x="1" y="5783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942375" y="3184900"/>
              <a:ext cx="136325" cy="19825"/>
            </a:xfrm>
            <a:custGeom>
              <a:avLst/>
              <a:gdLst/>
              <a:ahLst/>
              <a:cxnLst/>
              <a:rect l="l" t="t" r="r" b="b"/>
              <a:pathLst>
                <a:path w="5453" h="793" fill="none" extrusionOk="0">
                  <a:moveTo>
                    <a:pt x="1" y="0"/>
                  </a:moveTo>
                  <a:lnTo>
                    <a:pt x="5452" y="793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5964325" y="3128150"/>
              <a:ext cx="67050" cy="129200"/>
            </a:xfrm>
            <a:custGeom>
              <a:avLst/>
              <a:gdLst/>
              <a:ahLst/>
              <a:cxnLst/>
              <a:rect l="l" t="t" r="r" b="b"/>
              <a:pathLst>
                <a:path w="2682" h="5168" fill="none" extrusionOk="0">
                  <a:moveTo>
                    <a:pt x="1" y="1"/>
                  </a:moveTo>
                  <a:lnTo>
                    <a:pt x="2682" y="5167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6047825" y="3234400"/>
              <a:ext cx="17575" cy="26075"/>
            </a:xfrm>
            <a:custGeom>
              <a:avLst/>
              <a:gdLst/>
              <a:ahLst/>
              <a:cxnLst/>
              <a:rect l="l" t="t" r="r" b="b"/>
              <a:pathLst>
                <a:path w="703" h="1043" fill="none" extrusionOk="0">
                  <a:moveTo>
                    <a:pt x="0" y="0"/>
                  </a:moveTo>
                  <a:lnTo>
                    <a:pt x="702" y="1043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5859325" y="3225125"/>
              <a:ext cx="40775" cy="19175"/>
            </a:xfrm>
            <a:custGeom>
              <a:avLst/>
              <a:gdLst/>
              <a:ahLst/>
              <a:cxnLst/>
              <a:rect l="l" t="t" r="r" b="b"/>
              <a:pathLst>
                <a:path w="1631" h="767" fill="none" extrusionOk="0">
                  <a:moveTo>
                    <a:pt x="1631" y="1"/>
                  </a:moveTo>
                  <a:lnTo>
                    <a:pt x="1" y="766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6008000" y="3282900"/>
              <a:ext cx="8475" cy="62500"/>
            </a:xfrm>
            <a:custGeom>
              <a:avLst/>
              <a:gdLst/>
              <a:ahLst/>
              <a:cxnLst/>
              <a:rect l="l" t="t" r="r" b="b"/>
              <a:pathLst>
                <a:path w="339" h="2500" fill="none" extrusionOk="0">
                  <a:moveTo>
                    <a:pt x="0" y="0"/>
                  </a:moveTo>
                  <a:lnTo>
                    <a:pt x="339" y="2500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6076650" y="3167000"/>
              <a:ext cx="37875" cy="7475"/>
            </a:xfrm>
            <a:custGeom>
              <a:avLst/>
              <a:gdLst/>
              <a:ahLst/>
              <a:cxnLst/>
              <a:rect l="l" t="t" r="r" b="b"/>
              <a:pathLst>
                <a:path w="1515" h="299" fill="none" extrusionOk="0">
                  <a:moveTo>
                    <a:pt x="1" y="298"/>
                  </a:moveTo>
                  <a:lnTo>
                    <a:pt x="1515" y="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5895550" y="3125050"/>
              <a:ext cx="57325" cy="38800"/>
            </a:xfrm>
            <a:custGeom>
              <a:avLst/>
              <a:gdLst/>
              <a:ahLst/>
              <a:cxnLst/>
              <a:rect l="l" t="t" r="r" b="b"/>
              <a:pathLst>
                <a:path w="2293" h="1552" fill="none" extrusionOk="0">
                  <a:moveTo>
                    <a:pt x="1" y="0"/>
                  </a:moveTo>
                  <a:lnTo>
                    <a:pt x="2293" y="155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5931725" y="3047350"/>
              <a:ext cx="8900" cy="19650"/>
            </a:xfrm>
            <a:custGeom>
              <a:avLst/>
              <a:gdLst/>
              <a:ahLst/>
              <a:cxnLst/>
              <a:rect l="l" t="t" r="r" b="b"/>
              <a:pathLst>
                <a:path w="356" h="786" fill="none" extrusionOk="0">
                  <a:moveTo>
                    <a:pt x="1" y="0"/>
                  </a:moveTo>
                  <a:lnTo>
                    <a:pt x="356" y="786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5983550" y="3060600"/>
              <a:ext cx="4375" cy="54200"/>
            </a:xfrm>
            <a:custGeom>
              <a:avLst/>
              <a:gdLst/>
              <a:ahLst/>
              <a:cxnLst/>
              <a:rect l="l" t="t" r="r" b="b"/>
              <a:pathLst>
                <a:path w="175" h="2168" fill="none" extrusionOk="0">
                  <a:moveTo>
                    <a:pt x="0" y="0"/>
                  </a:moveTo>
                  <a:lnTo>
                    <a:pt x="174" y="2168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6045725" y="3092175"/>
              <a:ext cx="45475" cy="46525"/>
            </a:xfrm>
            <a:custGeom>
              <a:avLst/>
              <a:gdLst/>
              <a:ahLst/>
              <a:cxnLst/>
              <a:rect l="l" t="t" r="r" b="b"/>
              <a:pathLst>
                <a:path w="1819" h="1861" fill="none" extrusionOk="0">
                  <a:moveTo>
                    <a:pt x="1" y="1861"/>
                  </a:moveTo>
                  <a:lnTo>
                    <a:pt x="1818" y="0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6068200" y="3222875"/>
              <a:ext cx="67875" cy="47500"/>
            </a:xfrm>
            <a:custGeom>
              <a:avLst/>
              <a:gdLst/>
              <a:ahLst/>
              <a:cxnLst/>
              <a:rect l="l" t="t" r="r" b="b"/>
              <a:pathLst>
                <a:path w="2715" h="1900" fill="none" extrusionOk="0">
                  <a:moveTo>
                    <a:pt x="0" y="0"/>
                  </a:moveTo>
                  <a:lnTo>
                    <a:pt x="2714" y="1900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5759875" y="3318100"/>
              <a:ext cx="171400" cy="235800"/>
            </a:xfrm>
            <a:custGeom>
              <a:avLst/>
              <a:gdLst/>
              <a:ahLst/>
              <a:cxnLst/>
              <a:rect l="l" t="t" r="r" b="b"/>
              <a:pathLst>
                <a:path w="6856" h="9432" extrusionOk="0">
                  <a:moveTo>
                    <a:pt x="6110" y="0"/>
                  </a:moveTo>
                  <a:cubicBezTo>
                    <a:pt x="6043" y="0"/>
                    <a:pt x="5949" y="30"/>
                    <a:pt x="5825" y="95"/>
                  </a:cubicBezTo>
                  <a:cubicBezTo>
                    <a:pt x="4325" y="878"/>
                    <a:pt x="532" y="6369"/>
                    <a:pt x="532" y="6369"/>
                  </a:cubicBezTo>
                  <a:cubicBezTo>
                    <a:pt x="0" y="7503"/>
                    <a:pt x="2579" y="9432"/>
                    <a:pt x="2579" y="9432"/>
                  </a:cubicBezTo>
                  <a:cubicBezTo>
                    <a:pt x="2579" y="9432"/>
                    <a:pt x="4401" y="7904"/>
                    <a:pt x="5272" y="7099"/>
                  </a:cubicBezTo>
                  <a:cubicBezTo>
                    <a:pt x="6143" y="6294"/>
                    <a:pt x="6171" y="5938"/>
                    <a:pt x="6171" y="5938"/>
                  </a:cubicBezTo>
                  <a:lnTo>
                    <a:pt x="4373" y="3644"/>
                  </a:lnTo>
                  <a:cubicBezTo>
                    <a:pt x="4373" y="3644"/>
                    <a:pt x="6856" y="0"/>
                    <a:pt x="611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5814250" y="3381800"/>
              <a:ext cx="124350" cy="96500"/>
            </a:xfrm>
            <a:custGeom>
              <a:avLst/>
              <a:gdLst/>
              <a:ahLst/>
              <a:cxnLst/>
              <a:rect l="l" t="t" r="r" b="b"/>
              <a:pathLst>
                <a:path w="4974" h="3860" extrusionOk="0">
                  <a:moveTo>
                    <a:pt x="4134" y="0"/>
                  </a:moveTo>
                  <a:cubicBezTo>
                    <a:pt x="3409" y="0"/>
                    <a:pt x="739" y="1294"/>
                    <a:pt x="776" y="1690"/>
                  </a:cubicBezTo>
                  <a:cubicBezTo>
                    <a:pt x="784" y="1775"/>
                    <a:pt x="884" y="1809"/>
                    <a:pt x="1039" y="1809"/>
                  </a:cubicBezTo>
                  <a:cubicBezTo>
                    <a:pt x="1677" y="1809"/>
                    <a:pt x="3249" y="1235"/>
                    <a:pt x="3250" y="1235"/>
                  </a:cubicBezTo>
                  <a:lnTo>
                    <a:pt x="3250" y="1235"/>
                  </a:lnTo>
                  <a:cubicBezTo>
                    <a:pt x="0" y="2463"/>
                    <a:pt x="272" y="2748"/>
                    <a:pt x="1223" y="2748"/>
                  </a:cubicBezTo>
                  <a:cubicBezTo>
                    <a:pt x="2043" y="2748"/>
                    <a:pt x="3367" y="2536"/>
                    <a:pt x="3370" y="2536"/>
                  </a:cubicBezTo>
                  <a:cubicBezTo>
                    <a:pt x="3370" y="2536"/>
                    <a:pt x="3370" y="2536"/>
                    <a:pt x="3370" y="2536"/>
                  </a:cubicBezTo>
                  <a:cubicBezTo>
                    <a:pt x="641" y="3046"/>
                    <a:pt x="779" y="3374"/>
                    <a:pt x="886" y="3582"/>
                  </a:cubicBezTo>
                  <a:cubicBezTo>
                    <a:pt x="971" y="3747"/>
                    <a:pt x="1936" y="3859"/>
                    <a:pt x="2811" y="3859"/>
                  </a:cubicBezTo>
                  <a:cubicBezTo>
                    <a:pt x="3348" y="3859"/>
                    <a:pt x="3851" y="3817"/>
                    <a:pt x="4095" y="3718"/>
                  </a:cubicBezTo>
                  <a:cubicBezTo>
                    <a:pt x="4736" y="3459"/>
                    <a:pt x="4974" y="2886"/>
                    <a:pt x="4927" y="2238"/>
                  </a:cubicBezTo>
                  <a:cubicBezTo>
                    <a:pt x="4881" y="1592"/>
                    <a:pt x="4632" y="320"/>
                    <a:pt x="4282" y="36"/>
                  </a:cubicBezTo>
                  <a:cubicBezTo>
                    <a:pt x="4252" y="12"/>
                    <a:pt x="4201" y="0"/>
                    <a:pt x="413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4679225" y="2915725"/>
              <a:ext cx="37425" cy="136475"/>
            </a:xfrm>
            <a:custGeom>
              <a:avLst/>
              <a:gdLst/>
              <a:ahLst/>
              <a:cxnLst/>
              <a:rect l="l" t="t" r="r" b="b"/>
              <a:pathLst>
                <a:path w="1497" h="5459" extrusionOk="0">
                  <a:moveTo>
                    <a:pt x="698" y="1"/>
                  </a:moveTo>
                  <a:cubicBezTo>
                    <a:pt x="275" y="1"/>
                    <a:pt x="1" y="2442"/>
                    <a:pt x="100" y="3831"/>
                  </a:cubicBezTo>
                  <a:cubicBezTo>
                    <a:pt x="181" y="4973"/>
                    <a:pt x="719" y="5459"/>
                    <a:pt x="1093" y="5459"/>
                  </a:cubicBezTo>
                  <a:cubicBezTo>
                    <a:pt x="1257" y="5459"/>
                    <a:pt x="1389" y="5366"/>
                    <a:pt x="1439" y="5195"/>
                  </a:cubicBezTo>
                  <a:cubicBezTo>
                    <a:pt x="1439" y="5195"/>
                    <a:pt x="1496" y="1455"/>
                    <a:pt x="942" y="265"/>
                  </a:cubicBezTo>
                  <a:cubicBezTo>
                    <a:pt x="856" y="82"/>
                    <a:pt x="774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4707625" y="2789775"/>
              <a:ext cx="8300" cy="237250"/>
            </a:xfrm>
            <a:custGeom>
              <a:avLst/>
              <a:gdLst/>
              <a:ahLst/>
              <a:cxnLst/>
              <a:rect l="l" t="t" r="r" b="b"/>
              <a:pathLst>
                <a:path w="332" h="9490" extrusionOk="0">
                  <a:moveTo>
                    <a:pt x="331" y="1"/>
                  </a:moveTo>
                  <a:lnTo>
                    <a:pt x="0" y="948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4707625" y="2789775"/>
              <a:ext cx="8300" cy="237250"/>
            </a:xfrm>
            <a:custGeom>
              <a:avLst/>
              <a:gdLst/>
              <a:ahLst/>
              <a:cxnLst/>
              <a:rect l="l" t="t" r="r" b="b"/>
              <a:pathLst>
                <a:path w="332" h="9490" fill="none" extrusionOk="0">
                  <a:moveTo>
                    <a:pt x="331" y="1"/>
                  </a:moveTo>
                  <a:lnTo>
                    <a:pt x="0" y="948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4674600" y="2711875"/>
              <a:ext cx="81700" cy="148400"/>
            </a:xfrm>
            <a:custGeom>
              <a:avLst/>
              <a:gdLst/>
              <a:ahLst/>
              <a:cxnLst/>
              <a:rect l="l" t="t" r="r" b="b"/>
              <a:pathLst>
                <a:path w="3268" h="5936" fill="none" extrusionOk="0">
                  <a:moveTo>
                    <a:pt x="3267" y="5936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4686975" y="2723775"/>
              <a:ext cx="52750" cy="137900"/>
            </a:xfrm>
            <a:custGeom>
              <a:avLst/>
              <a:gdLst/>
              <a:ahLst/>
              <a:cxnLst/>
              <a:rect l="l" t="t" r="r" b="b"/>
              <a:pathLst>
                <a:path w="2110" h="5516" fill="none" extrusionOk="0">
                  <a:moveTo>
                    <a:pt x="2109" y="0"/>
                  </a:moveTo>
                  <a:lnTo>
                    <a:pt x="1" y="5515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4642425" y="2754900"/>
              <a:ext cx="125575" cy="56625"/>
            </a:xfrm>
            <a:custGeom>
              <a:avLst/>
              <a:gdLst/>
              <a:ahLst/>
              <a:cxnLst/>
              <a:rect l="l" t="t" r="r" b="b"/>
              <a:pathLst>
                <a:path w="5023" h="2265" fill="none" extrusionOk="0">
                  <a:moveTo>
                    <a:pt x="5022" y="226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4654025" y="2751825"/>
              <a:ext cx="126000" cy="72900"/>
            </a:xfrm>
            <a:custGeom>
              <a:avLst/>
              <a:gdLst/>
              <a:ahLst/>
              <a:cxnLst/>
              <a:rect l="l" t="t" r="r" b="b"/>
              <a:pathLst>
                <a:path w="5040" h="2916" fill="none" extrusionOk="0">
                  <a:moveTo>
                    <a:pt x="5039" y="1"/>
                  </a:moveTo>
                  <a:lnTo>
                    <a:pt x="0" y="2915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4623625" y="2796525"/>
              <a:ext cx="28850" cy="12550"/>
            </a:xfrm>
            <a:custGeom>
              <a:avLst/>
              <a:gdLst/>
              <a:ahLst/>
              <a:cxnLst/>
              <a:rect l="l" t="t" r="r" b="b"/>
              <a:pathLst>
                <a:path w="1154" h="502" fill="none" extrusionOk="0">
                  <a:moveTo>
                    <a:pt x="1154" y="0"/>
                  </a:moveTo>
                  <a:lnTo>
                    <a:pt x="0" y="502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4782000" y="2868150"/>
              <a:ext cx="24050" cy="38100"/>
            </a:xfrm>
            <a:custGeom>
              <a:avLst/>
              <a:gdLst/>
              <a:ahLst/>
              <a:cxnLst/>
              <a:rect l="l" t="t" r="r" b="b"/>
              <a:pathLst>
                <a:path w="962" h="1524" fill="none" extrusionOk="0">
                  <a:moveTo>
                    <a:pt x="0" y="1"/>
                  </a:moveTo>
                  <a:lnTo>
                    <a:pt x="962" y="1524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4619200" y="2858850"/>
              <a:ext cx="40800" cy="48125"/>
            </a:xfrm>
            <a:custGeom>
              <a:avLst/>
              <a:gdLst/>
              <a:ahLst/>
              <a:cxnLst/>
              <a:rect l="l" t="t" r="r" b="b"/>
              <a:pathLst>
                <a:path w="1632" h="1925" fill="none" extrusionOk="0">
                  <a:moveTo>
                    <a:pt x="1631" y="0"/>
                  </a:moveTo>
                  <a:lnTo>
                    <a:pt x="0" y="1925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4632475" y="2703850"/>
              <a:ext cx="27950" cy="26650"/>
            </a:xfrm>
            <a:custGeom>
              <a:avLst/>
              <a:gdLst/>
              <a:ahLst/>
              <a:cxnLst/>
              <a:rect l="l" t="t" r="r" b="b"/>
              <a:pathLst>
                <a:path w="1118" h="1066" fill="none" extrusionOk="0">
                  <a:moveTo>
                    <a:pt x="1118" y="1066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4770475" y="2786225"/>
              <a:ext cx="69175" cy="1875"/>
            </a:xfrm>
            <a:custGeom>
              <a:avLst/>
              <a:gdLst/>
              <a:ahLst/>
              <a:cxnLst/>
              <a:rect l="l" t="t" r="r" b="b"/>
              <a:pathLst>
                <a:path w="2767" h="75" fill="none" extrusionOk="0">
                  <a:moveTo>
                    <a:pt x="2767" y="1"/>
                  </a:moveTo>
                  <a:lnTo>
                    <a:pt x="0" y="75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4832850" y="2701250"/>
              <a:ext cx="18100" cy="11800"/>
            </a:xfrm>
            <a:custGeom>
              <a:avLst/>
              <a:gdLst/>
              <a:ahLst/>
              <a:cxnLst/>
              <a:rect l="l" t="t" r="r" b="b"/>
              <a:pathLst>
                <a:path w="724" h="472" fill="none" extrusionOk="0">
                  <a:moveTo>
                    <a:pt x="723" y="1"/>
                  </a:moveTo>
                  <a:lnTo>
                    <a:pt x="1" y="472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4558725" y="2775850"/>
              <a:ext cx="82800" cy="3575"/>
            </a:xfrm>
            <a:custGeom>
              <a:avLst/>
              <a:gdLst/>
              <a:ahLst/>
              <a:cxnLst/>
              <a:rect l="l" t="t" r="r" b="b"/>
              <a:pathLst>
                <a:path w="3312" h="143" fill="none" extrusionOk="0">
                  <a:moveTo>
                    <a:pt x="3311" y="0"/>
                  </a:moveTo>
                  <a:lnTo>
                    <a:pt x="1" y="142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4636150" y="2939175"/>
              <a:ext cx="117250" cy="246925"/>
            </a:xfrm>
            <a:custGeom>
              <a:avLst/>
              <a:gdLst/>
              <a:ahLst/>
              <a:cxnLst/>
              <a:rect l="l" t="t" r="r" b="b"/>
              <a:pathLst>
                <a:path w="4690" h="9877" extrusionOk="0">
                  <a:moveTo>
                    <a:pt x="3335" y="0"/>
                  </a:moveTo>
                  <a:cubicBezTo>
                    <a:pt x="2796" y="0"/>
                    <a:pt x="2918" y="4032"/>
                    <a:pt x="2918" y="4032"/>
                  </a:cubicBezTo>
                  <a:lnTo>
                    <a:pt x="168" y="4999"/>
                  </a:lnTo>
                  <a:cubicBezTo>
                    <a:pt x="168" y="4999"/>
                    <a:pt x="0" y="5314"/>
                    <a:pt x="302" y="6461"/>
                  </a:cubicBezTo>
                  <a:cubicBezTo>
                    <a:pt x="602" y="7607"/>
                    <a:pt x="1316" y="9877"/>
                    <a:pt x="1316" y="9877"/>
                  </a:cubicBezTo>
                  <a:cubicBezTo>
                    <a:pt x="1316" y="9877"/>
                    <a:pt x="4528" y="9637"/>
                    <a:pt x="4690" y="8396"/>
                  </a:cubicBezTo>
                  <a:cubicBezTo>
                    <a:pt x="4690" y="8396"/>
                    <a:pt x="4445" y="1725"/>
                    <a:pt x="3602" y="259"/>
                  </a:cubicBezTo>
                  <a:cubicBezTo>
                    <a:pt x="3499" y="79"/>
                    <a:pt x="3410" y="0"/>
                    <a:pt x="333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4623800" y="2989575"/>
              <a:ext cx="113875" cy="120775"/>
            </a:xfrm>
            <a:custGeom>
              <a:avLst/>
              <a:gdLst/>
              <a:ahLst/>
              <a:cxnLst/>
              <a:rect l="l" t="t" r="r" b="b"/>
              <a:pathLst>
                <a:path w="4555" h="4831" extrusionOk="0">
                  <a:moveTo>
                    <a:pt x="2236" y="0"/>
                  </a:moveTo>
                  <a:cubicBezTo>
                    <a:pt x="2232" y="0"/>
                    <a:pt x="2228" y="1"/>
                    <a:pt x="2224" y="1"/>
                  </a:cubicBezTo>
                  <a:cubicBezTo>
                    <a:pt x="1775" y="53"/>
                    <a:pt x="882" y="992"/>
                    <a:pt x="495" y="1512"/>
                  </a:cubicBezTo>
                  <a:cubicBezTo>
                    <a:pt x="109" y="2032"/>
                    <a:pt x="0" y="2644"/>
                    <a:pt x="401" y="3206"/>
                  </a:cubicBezTo>
                  <a:cubicBezTo>
                    <a:pt x="779" y="3736"/>
                    <a:pt x="2681" y="4830"/>
                    <a:pt x="3116" y="4830"/>
                  </a:cubicBezTo>
                  <a:cubicBezTo>
                    <a:pt x="3143" y="4830"/>
                    <a:pt x="3164" y="4826"/>
                    <a:pt x="3179" y="4817"/>
                  </a:cubicBezTo>
                  <a:cubicBezTo>
                    <a:pt x="3383" y="4699"/>
                    <a:pt x="3675" y="4497"/>
                    <a:pt x="1649" y="2599"/>
                  </a:cubicBezTo>
                  <a:lnTo>
                    <a:pt x="1649" y="2599"/>
                  </a:lnTo>
                  <a:cubicBezTo>
                    <a:pt x="1673" y="2620"/>
                    <a:pt x="3424" y="4174"/>
                    <a:pt x="3878" y="4174"/>
                  </a:cubicBezTo>
                  <a:cubicBezTo>
                    <a:pt x="4164" y="4174"/>
                    <a:pt x="3938" y="3560"/>
                    <a:pt x="2450" y="1567"/>
                  </a:cubicBezTo>
                  <a:lnTo>
                    <a:pt x="2450" y="1567"/>
                  </a:lnTo>
                  <a:cubicBezTo>
                    <a:pt x="2451" y="1569"/>
                    <a:pt x="3790" y="3321"/>
                    <a:pt x="4206" y="3321"/>
                  </a:cubicBezTo>
                  <a:cubicBezTo>
                    <a:pt x="4241" y="3321"/>
                    <a:pt x="4269" y="3308"/>
                    <a:pt x="4290" y="3282"/>
                  </a:cubicBezTo>
                  <a:cubicBezTo>
                    <a:pt x="4555" y="2940"/>
                    <a:pt x="2705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4635650" y="3186900"/>
              <a:ext cx="1198400" cy="1101425"/>
            </a:xfrm>
            <a:custGeom>
              <a:avLst/>
              <a:gdLst/>
              <a:ahLst/>
              <a:cxnLst/>
              <a:rect l="l" t="t" r="r" b="b"/>
              <a:pathLst>
                <a:path w="47936" h="44057" extrusionOk="0">
                  <a:moveTo>
                    <a:pt x="5513" y="0"/>
                  </a:moveTo>
                  <a:lnTo>
                    <a:pt x="491" y="1030"/>
                  </a:lnTo>
                  <a:cubicBezTo>
                    <a:pt x="491" y="1030"/>
                    <a:pt x="1" y="18344"/>
                    <a:pt x="11348" y="26449"/>
                  </a:cubicBezTo>
                  <a:cubicBezTo>
                    <a:pt x="11348" y="26449"/>
                    <a:pt x="11028" y="41559"/>
                    <a:pt x="11926" y="42771"/>
                  </a:cubicBezTo>
                  <a:cubicBezTo>
                    <a:pt x="12548" y="43609"/>
                    <a:pt x="15066" y="44056"/>
                    <a:pt x="18378" y="44056"/>
                  </a:cubicBezTo>
                  <a:cubicBezTo>
                    <a:pt x="19856" y="44056"/>
                    <a:pt x="21492" y="43967"/>
                    <a:pt x="23188" y="43784"/>
                  </a:cubicBezTo>
                  <a:cubicBezTo>
                    <a:pt x="28685" y="43189"/>
                    <a:pt x="30007" y="42947"/>
                    <a:pt x="30271" y="40689"/>
                  </a:cubicBezTo>
                  <a:cubicBezTo>
                    <a:pt x="30536" y="38431"/>
                    <a:pt x="29404" y="27549"/>
                    <a:pt x="29404" y="27549"/>
                  </a:cubicBezTo>
                  <a:cubicBezTo>
                    <a:pt x="29404" y="27549"/>
                    <a:pt x="37674" y="27343"/>
                    <a:pt x="44282" y="20771"/>
                  </a:cubicBezTo>
                  <a:cubicBezTo>
                    <a:pt x="44282" y="20771"/>
                    <a:pt x="46567" y="18158"/>
                    <a:pt x="47935" y="15826"/>
                  </a:cubicBezTo>
                  <a:lnTo>
                    <a:pt x="44282" y="11849"/>
                  </a:lnTo>
                  <a:cubicBezTo>
                    <a:pt x="44282" y="11849"/>
                    <a:pt x="36864" y="19620"/>
                    <a:pt x="22816" y="19620"/>
                  </a:cubicBezTo>
                  <a:cubicBezTo>
                    <a:pt x="22392" y="19620"/>
                    <a:pt x="21962" y="19613"/>
                    <a:pt x="21526" y="19598"/>
                  </a:cubicBezTo>
                  <a:cubicBezTo>
                    <a:pt x="21526" y="19598"/>
                    <a:pt x="10270" y="19548"/>
                    <a:pt x="551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5472500" y="3616725"/>
              <a:ext cx="117775" cy="222475"/>
            </a:xfrm>
            <a:custGeom>
              <a:avLst/>
              <a:gdLst/>
              <a:ahLst/>
              <a:cxnLst/>
              <a:rect l="l" t="t" r="r" b="b"/>
              <a:pathLst>
                <a:path w="4711" h="8899" extrusionOk="0">
                  <a:moveTo>
                    <a:pt x="2218" y="0"/>
                  </a:moveTo>
                  <a:cubicBezTo>
                    <a:pt x="1519" y="282"/>
                    <a:pt x="783" y="553"/>
                    <a:pt x="1" y="803"/>
                  </a:cubicBezTo>
                  <a:cubicBezTo>
                    <a:pt x="2" y="2784"/>
                    <a:pt x="325" y="6453"/>
                    <a:pt x="2462" y="8899"/>
                  </a:cubicBezTo>
                  <a:cubicBezTo>
                    <a:pt x="3184" y="8627"/>
                    <a:pt x="3938" y="8304"/>
                    <a:pt x="4710" y="7923"/>
                  </a:cubicBezTo>
                  <a:cubicBezTo>
                    <a:pt x="4015" y="6035"/>
                    <a:pt x="2779" y="2529"/>
                    <a:pt x="221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4740475" y="3531200"/>
              <a:ext cx="220500" cy="149000"/>
            </a:xfrm>
            <a:custGeom>
              <a:avLst/>
              <a:gdLst/>
              <a:ahLst/>
              <a:cxnLst/>
              <a:rect l="l" t="t" r="r" b="b"/>
              <a:pathLst>
                <a:path w="8820" h="5960" extrusionOk="0">
                  <a:moveTo>
                    <a:pt x="7591" y="0"/>
                  </a:moveTo>
                  <a:cubicBezTo>
                    <a:pt x="6610" y="724"/>
                    <a:pt x="5261" y="1753"/>
                    <a:pt x="3699" y="2499"/>
                  </a:cubicBezTo>
                  <a:cubicBezTo>
                    <a:pt x="2334" y="3150"/>
                    <a:pt x="1018" y="3655"/>
                    <a:pt x="0" y="4010"/>
                  </a:cubicBezTo>
                  <a:cubicBezTo>
                    <a:pt x="326" y="4667"/>
                    <a:pt x="681" y="5318"/>
                    <a:pt x="1064" y="5960"/>
                  </a:cubicBezTo>
                  <a:cubicBezTo>
                    <a:pt x="2935" y="5147"/>
                    <a:pt x="6310" y="3516"/>
                    <a:pt x="8820" y="1377"/>
                  </a:cubicBezTo>
                  <a:cubicBezTo>
                    <a:pt x="8410" y="959"/>
                    <a:pt x="8001" y="500"/>
                    <a:pt x="759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4917750" y="3910375"/>
              <a:ext cx="468775" cy="168175"/>
            </a:xfrm>
            <a:custGeom>
              <a:avLst/>
              <a:gdLst/>
              <a:ahLst/>
              <a:cxnLst/>
              <a:rect l="l" t="t" r="r" b="b"/>
              <a:pathLst>
                <a:path w="18751" h="6727" extrusionOk="0">
                  <a:moveTo>
                    <a:pt x="18259" y="1"/>
                  </a:moveTo>
                  <a:cubicBezTo>
                    <a:pt x="13881" y="1113"/>
                    <a:pt x="10222" y="1482"/>
                    <a:pt x="7293" y="1482"/>
                  </a:cubicBezTo>
                  <a:cubicBezTo>
                    <a:pt x="3864" y="1482"/>
                    <a:pt x="1434" y="976"/>
                    <a:pt x="21" y="561"/>
                  </a:cubicBezTo>
                  <a:cubicBezTo>
                    <a:pt x="8" y="1973"/>
                    <a:pt x="1" y="3726"/>
                    <a:pt x="18" y="5494"/>
                  </a:cubicBezTo>
                  <a:cubicBezTo>
                    <a:pt x="1961" y="6417"/>
                    <a:pt x="4713" y="6726"/>
                    <a:pt x="7532" y="6726"/>
                  </a:cubicBezTo>
                  <a:cubicBezTo>
                    <a:pt x="12220" y="6726"/>
                    <a:pt x="17096" y="5870"/>
                    <a:pt x="18751" y="5551"/>
                  </a:cubicBezTo>
                  <a:cubicBezTo>
                    <a:pt x="18588" y="3453"/>
                    <a:pt x="18389" y="1335"/>
                    <a:pt x="1825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4927650" y="3976000"/>
              <a:ext cx="113175" cy="66975"/>
            </a:xfrm>
            <a:custGeom>
              <a:avLst/>
              <a:gdLst/>
              <a:ahLst/>
              <a:cxnLst/>
              <a:rect l="l" t="t" r="r" b="b"/>
              <a:pathLst>
                <a:path w="4527" h="2679" extrusionOk="0">
                  <a:moveTo>
                    <a:pt x="1056" y="0"/>
                  </a:moveTo>
                  <a:cubicBezTo>
                    <a:pt x="927" y="0"/>
                    <a:pt x="800" y="46"/>
                    <a:pt x="682" y="158"/>
                  </a:cubicBezTo>
                  <a:cubicBezTo>
                    <a:pt x="0" y="810"/>
                    <a:pt x="2440" y="2679"/>
                    <a:pt x="2440" y="2679"/>
                  </a:cubicBezTo>
                  <a:cubicBezTo>
                    <a:pt x="2440" y="2679"/>
                    <a:pt x="4526" y="911"/>
                    <a:pt x="3878" y="290"/>
                  </a:cubicBezTo>
                  <a:cubicBezTo>
                    <a:pt x="3760" y="178"/>
                    <a:pt x="3636" y="132"/>
                    <a:pt x="3511" y="132"/>
                  </a:cubicBezTo>
                  <a:cubicBezTo>
                    <a:pt x="2945" y="132"/>
                    <a:pt x="2366" y="1072"/>
                    <a:pt x="2366" y="1072"/>
                  </a:cubicBezTo>
                  <a:cubicBezTo>
                    <a:pt x="2366" y="1072"/>
                    <a:pt x="1680" y="0"/>
                    <a:pt x="105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038275" y="3983725"/>
              <a:ext cx="113175" cy="66975"/>
            </a:xfrm>
            <a:custGeom>
              <a:avLst/>
              <a:gdLst/>
              <a:ahLst/>
              <a:cxnLst/>
              <a:rect l="l" t="t" r="r" b="b"/>
              <a:pathLst>
                <a:path w="4527" h="2679" extrusionOk="0">
                  <a:moveTo>
                    <a:pt x="1057" y="0"/>
                  </a:moveTo>
                  <a:cubicBezTo>
                    <a:pt x="927" y="0"/>
                    <a:pt x="800" y="47"/>
                    <a:pt x="683" y="159"/>
                  </a:cubicBezTo>
                  <a:cubicBezTo>
                    <a:pt x="0" y="809"/>
                    <a:pt x="2440" y="2678"/>
                    <a:pt x="2440" y="2678"/>
                  </a:cubicBezTo>
                  <a:cubicBezTo>
                    <a:pt x="2440" y="2678"/>
                    <a:pt x="4526" y="910"/>
                    <a:pt x="3878" y="290"/>
                  </a:cubicBezTo>
                  <a:cubicBezTo>
                    <a:pt x="3761" y="178"/>
                    <a:pt x="3637" y="132"/>
                    <a:pt x="3512" y="132"/>
                  </a:cubicBezTo>
                  <a:cubicBezTo>
                    <a:pt x="2946" y="132"/>
                    <a:pt x="2366" y="1072"/>
                    <a:pt x="2366" y="1072"/>
                  </a:cubicBezTo>
                  <a:cubicBezTo>
                    <a:pt x="2366" y="1072"/>
                    <a:pt x="1680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148900" y="3976000"/>
              <a:ext cx="113175" cy="66975"/>
            </a:xfrm>
            <a:custGeom>
              <a:avLst/>
              <a:gdLst/>
              <a:ahLst/>
              <a:cxnLst/>
              <a:rect l="l" t="t" r="r" b="b"/>
              <a:pathLst>
                <a:path w="4527" h="2679" extrusionOk="0">
                  <a:moveTo>
                    <a:pt x="1057" y="0"/>
                  </a:moveTo>
                  <a:cubicBezTo>
                    <a:pt x="927" y="0"/>
                    <a:pt x="800" y="46"/>
                    <a:pt x="683" y="158"/>
                  </a:cubicBezTo>
                  <a:cubicBezTo>
                    <a:pt x="1" y="810"/>
                    <a:pt x="2441" y="2679"/>
                    <a:pt x="2441" y="2679"/>
                  </a:cubicBezTo>
                  <a:cubicBezTo>
                    <a:pt x="2441" y="2679"/>
                    <a:pt x="4527" y="911"/>
                    <a:pt x="3878" y="290"/>
                  </a:cubicBezTo>
                  <a:cubicBezTo>
                    <a:pt x="3761" y="178"/>
                    <a:pt x="3637" y="132"/>
                    <a:pt x="3512" y="132"/>
                  </a:cubicBezTo>
                  <a:cubicBezTo>
                    <a:pt x="2946" y="132"/>
                    <a:pt x="2367" y="1072"/>
                    <a:pt x="2367" y="1072"/>
                  </a:cubicBezTo>
                  <a:cubicBezTo>
                    <a:pt x="2367" y="1072"/>
                    <a:pt x="1680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259525" y="3966500"/>
              <a:ext cx="113175" cy="66975"/>
            </a:xfrm>
            <a:custGeom>
              <a:avLst/>
              <a:gdLst/>
              <a:ahLst/>
              <a:cxnLst/>
              <a:rect l="l" t="t" r="r" b="b"/>
              <a:pathLst>
                <a:path w="4527" h="2679" extrusionOk="0">
                  <a:moveTo>
                    <a:pt x="1058" y="1"/>
                  </a:moveTo>
                  <a:cubicBezTo>
                    <a:pt x="928" y="1"/>
                    <a:pt x="801" y="47"/>
                    <a:pt x="683" y="160"/>
                  </a:cubicBezTo>
                  <a:cubicBezTo>
                    <a:pt x="1" y="810"/>
                    <a:pt x="2441" y="2679"/>
                    <a:pt x="2441" y="2679"/>
                  </a:cubicBezTo>
                  <a:cubicBezTo>
                    <a:pt x="2441" y="2679"/>
                    <a:pt x="4527" y="911"/>
                    <a:pt x="3879" y="290"/>
                  </a:cubicBezTo>
                  <a:cubicBezTo>
                    <a:pt x="3761" y="178"/>
                    <a:pt x="3637" y="132"/>
                    <a:pt x="3512" y="132"/>
                  </a:cubicBezTo>
                  <a:cubicBezTo>
                    <a:pt x="2947" y="132"/>
                    <a:pt x="2367" y="1072"/>
                    <a:pt x="2367" y="1072"/>
                  </a:cubicBezTo>
                  <a:cubicBezTo>
                    <a:pt x="2367" y="1072"/>
                    <a:pt x="1681" y="1"/>
                    <a:pt x="10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973600" y="3890800"/>
              <a:ext cx="31300" cy="29775"/>
            </a:xfrm>
            <a:custGeom>
              <a:avLst/>
              <a:gdLst/>
              <a:ahLst/>
              <a:cxnLst/>
              <a:rect l="l" t="t" r="r" b="b"/>
              <a:pathLst>
                <a:path w="1252" h="1191" extrusionOk="0">
                  <a:moveTo>
                    <a:pt x="641" y="1"/>
                  </a:moveTo>
                  <a:cubicBezTo>
                    <a:pt x="412" y="1"/>
                    <a:pt x="203" y="132"/>
                    <a:pt x="103" y="340"/>
                  </a:cubicBezTo>
                  <a:cubicBezTo>
                    <a:pt x="0" y="557"/>
                    <a:pt x="37" y="814"/>
                    <a:pt x="199" y="993"/>
                  </a:cubicBezTo>
                  <a:cubicBezTo>
                    <a:pt x="313" y="1121"/>
                    <a:pt x="475" y="1190"/>
                    <a:pt x="640" y="1190"/>
                  </a:cubicBezTo>
                  <a:cubicBezTo>
                    <a:pt x="707" y="1190"/>
                    <a:pt x="774" y="1179"/>
                    <a:pt x="839" y="1156"/>
                  </a:cubicBezTo>
                  <a:cubicBezTo>
                    <a:pt x="1065" y="1076"/>
                    <a:pt x="1222" y="867"/>
                    <a:pt x="1234" y="627"/>
                  </a:cubicBezTo>
                  <a:cubicBezTo>
                    <a:pt x="1252" y="299"/>
                    <a:pt x="999" y="19"/>
                    <a:pt x="671" y="1"/>
                  </a:cubicBezTo>
                  <a:cubicBezTo>
                    <a:pt x="661" y="1"/>
                    <a:pt x="65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958925" y="4091525"/>
              <a:ext cx="30925" cy="29775"/>
            </a:xfrm>
            <a:custGeom>
              <a:avLst/>
              <a:gdLst/>
              <a:ahLst/>
              <a:cxnLst/>
              <a:rect l="l" t="t" r="r" b="b"/>
              <a:pathLst>
                <a:path w="1237" h="1191" extrusionOk="0">
                  <a:moveTo>
                    <a:pt x="642" y="1"/>
                  </a:moveTo>
                  <a:cubicBezTo>
                    <a:pt x="402" y="1"/>
                    <a:pt x="185" y="146"/>
                    <a:pt x="92" y="368"/>
                  </a:cubicBezTo>
                  <a:cubicBezTo>
                    <a:pt x="1" y="590"/>
                    <a:pt x="51" y="846"/>
                    <a:pt x="222" y="1016"/>
                  </a:cubicBezTo>
                  <a:cubicBezTo>
                    <a:pt x="335" y="1130"/>
                    <a:pt x="487" y="1190"/>
                    <a:pt x="642" y="1190"/>
                  </a:cubicBezTo>
                  <a:cubicBezTo>
                    <a:pt x="718" y="1190"/>
                    <a:pt x="796" y="1175"/>
                    <a:pt x="869" y="1145"/>
                  </a:cubicBezTo>
                  <a:cubicBezTo>
                    <a:pt x="1091" y="1053"/>
                    <a:pt x="1237" y="836"/>
                    <a:pt x="1237" y="595"/>
                  </a:cubicBezTo>
                  <a:cubicBezTo>
                    <a:pt x="1237" y="267"/>
                    <a:pt x="970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033275" y="4098450"/>
              <a:ext cx="30925" cy="29750"/>
            </a:xfrm>
            <a:custGeom>
              <a:avLst/>
              <a:gdLst/>
              <a:ahLst/>
              <a:cxnLst/>
              <a:rect l="l" t="t" r="r" b="b"/>
              <a:pathLst>
                <a:path w="1237" h="1190" extrusionOk="0">
                  <a:moveTo>
                    <a:pt x="642" y="0"/>
                  </a:moveTo>
                  <a:cubicBezTo>
                    <a:pt x="401" y="0"/>
                    <a:pt x="184" y="146"/>
                    <a:pt x="92" y="367"/>
                  </a:cubicBezTo>
                  <a:cubicBezTo>
                    <a:pt x="1" y="589"/>
                    <a:pt x="51" y="845"/>
                    <a:pt x="221" y="1015"/>
                  </a:cubicBezTo>
                  <a:cubicBezTo>
                    <a:pt x="336" y="1129"/>
                    <a:pt x="488" y="1190"/>
                    <a:pt x="643" y="1190"/>
                  </a:cubicBezTo>
                  <a:cubicBezTo>
                    <a:pt x="719" y="1190"/>
                    <a:pt x="796" y="1175"/>
                    <a:pt x="869" y="1145"/>
                  </a:cubicBezTo>
                  <a:cubicBezTo>
                    <a:pt x="1092" y="1052"/>
                    <a:pt x="1237" y="835"/>
                    <a:pt x="1237" y="595"/>
                  </a:cubicBezTo>
                  <a:cubicBezTo>
                    <a:pt x="1237" y="266"/>
                    <a:pt x="970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115350" y="4098450"/>
              <a:ext cx="30925" cy="29750"/>
            </a:xfrm>
            <a:custGeom>
              <a:avLst/>
              <a:gdLst/>
              <a:ahLst/>
              <a:cxnLst/>
              <a:rect l="l" t="t" r="r" b="b"/>
              <a:pathLst>
                <a:path w="1237" h="1190" extrusionOk="0">
                  <a:moveTo>
                    <a:pt x="642" y="0"/>
                  </a:moveTo>
                  <a:cubicBezTo>
                    <a:pt x="401" y="0"/>
                    <a:pt x="184" y="146"/>
                    <a:pt x="92" y="367"/>
                  </a:cubicBezTo>
                  <a:cubicBezTo>
                    <a:pt x="1" y="589"/>
                    <a:pt x="51" y="845"/>
                    <a:pt x="221" y="1015"/>
                  </a:cubicBezTo>
                  <a:cubicBezTo>
                    <a:pt x="335" y="1129"/>
                    <a:pt x="488" y="1190"/>
                    <a:pt x="643" y="1190"/>
                  </a:cubicBezTo>
                  <a:cubicBezTo>
                    <a:pt x="719" y="1190"/>
                    <a:pt x="796" y="1175"/>
                    <a:pt x="869" y="1145"/>
                  </a:cubicBezTo>
                  <a:cubicBezTo>
                    <a:pt x="1092" y="1052"/>
                    <a:pt x="1237" y="835"/>
                    <a:pt x="1237" y="595"/>
                  </a:cubicBezTo>
                  <a:cubicBezTo>
                    <a:pt x="1237" y="266"/>
                    <a:pt x="970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199975" y="4095125"/>
              <a:ext cx="30950" cy="29775"/>
            </a:xfrm>
            <a:custGeom>
              <a:avLst/>
              <a:gdLst/>
              <a:ahLst/>
              <a:cxnLst/>
              <a:rect l="l" t="t" r="r" b="b"/>
              <a:pathLst>
                <a:path w="1238" h="1191" extrusionOk="0">
                  <a:moveTo>
                    <a:pt x="643" y="1"/>
                  </a:moveTo>
                  <a:cubicBezTo>
                    <a:pt x="402" y="1"/>
                    <a:pt x="185" y="146"/>
                    <a:pt x="93" y="368"/>
                  </a:cubicBezTo>
                  <a:cubicBezTo>
                    <a:pt x="0" y="590"/>
                    <a:pt x="52" y="847"/>
                    <a:pt x="222" y="1016"/>
                  </a:cubicBezTo>
                  <a:cubicBezTo>
                    <a:pt x="335" y="1130"/>
                    <a:pt x="487" y="1191"/>
                    <a:pt x="642" y="1191"/>
                  </a:cubicBezTo>
                  <a:cubicBezTo>
                    <a:pt x="719" y="1191"/>
                    <a:pt x="796" y="1176"/>
                    <a:pt x="870" y="1145"/>
                  </a:cubicBezTo>
                  <a:cubicBezTo>
                    <a:pt x="1092" y="1053"/>
                    <a:pt x="1237" y="836"/>
                    <a:pt x="1237" y="596"/>
                  </a:cubicBezTo>
                  <a:cubicBezTo>
                    <a:pt x="1237" y="267"/>
                    <a:pt x="971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276225" y="4091525"/>
              <a:ext cx="30925" cy="29775"/>
            </a:xfrm>
            <a:custGeom>
              <a:avLst/>
              <a:gdLst/>
              <a:ahLst/>
              <a:cxnLst/>
              <a:rect l="l" t="t" r="r" b="b"/>
              <a:pathLst>
                <a:path w="1237" h="1191" extrusionOk="0">
                  <a:moveTo>
                    <a:pt x="642" y="1"/>
                  </a:moveTo>
                  <a:cubicBezTo>
                    <a:pt x="401" y="1"/>
                    <a:pt x="185" y="146"/>
                    <a:pt x="92" y="368"/>
                  </a:cubicBezTo>
                  <a:cubicBezTo>
                    <a:pt x="1" y="590"/>
                    <a:pt x="51" y="846"/>
                    <a:pt x="221" y="1016"/>
                  </a:cubicBezTo>
                  <a:cubicBezTo>
                    <a:pt x="335" y="1130"/>
                    <a:pt x="487" y="1191"/>
                    <a:pt x="642" y="1191"/>
                  </a:cubicBezTo>
                  <a:cubicBezTo>
                    <a:pt x="718" y="1191"/>
                    <a:pt x="796" y="1176"/>
                    <a:pt x="869" y="1145"/>
                  </a:cubicBezTo>
                  <a:cubicBezTo>
                    <a:pt x="1092" y="1053"/>
                    <a:pt x="1237" y="836"/>
                    <a:pt x="1237" y="595"/>
                  </a:cubicBezTo>
                  <a:cubicBezTo>
                    <a:pt x="1237" y="267"/>
                    <a:pt x="970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339825" y="4080275"/>
              <a:ext cx="30925" cy="29775"/>
            </a:xfrm>
            <a:custGeom>
              <a:avLst/>
              <a:gdLst/>
              <a:ahLst/>
              <a:cxnLst/>
              <a:rect l="l" t="t" r="r" b="b"/>
              <a:pathLst>
                <a:path w="1237" h="1191" extrusionOk="0">
                  <a:moveTo>
                    <a:pt x="644" y="1"/>
                  </a:moveTo>
                  <a:cubicBezTo>
                    <a:pt x="643" y="1"/>
                    <a:pt x="643" y="1"/>
                    <a:pt x="642" y="1"/>
                  </a:cubicBezTo>
                  <a:cubicBezTo>
                    <a:pt x="401" y="1"/>
                    <a:pt x="185" y="145"/>
                    <a:pt x="92" y="367"/>
                  </a:cubicBezTo>
                  <a:cubicBezTo>
                    <a:pt x="1" y="590"/>
                    <a:pt x="51" y="846"/>
                    <a:pt x="222" y="1016"/>
                  </a:cubicBezTo>
                  <a:cubicBezTo>
                    <a:pt x="335" y="1130"/>
                    <a:pt x="487" y="1190"/>
                    <a:pt x="642" y="1190"/>
                  </a:cubicBezTo>
                  <a:cubicBezTo>
                    <a:pt x="719" y="1190"/>
                    <a:pt x="796" y="1175"/>
                    <a:pt x="870" y="1144"/>
                  </a:cubicBezTo>
                  <a:cubicBezTo>
                    <a:pt x="1093" y="1053"/>
                    <a:pt x="1237" y="836"/>
                    <a:pt x="1237" y="595"/>
                  </a:cubicBezTo>
                  <a:cubicBezTo>
                    <a:pt x="1237" y="267"/>
                    <a:pt x="971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057500" y="3901275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41" y="0"/>
                  </a:moveTo>
                  <a:cubicBezTo>
                    <a:pt x="412" y="0"/>
                    <a:pt x="203" y="131"/>
                    <a:pt x="104" y="339"/>
                  </a:cubicBezTo>
                  <a:cubicBezTo>
                    <a:pt x="0" y="556"/>
                    <a:pt x="38" y="814"/>
                    <a:pt x="199" y="993"/>
                  </a:cubicBezTo>
                  <a:cubicBezTo>
                    <a:pt x="314" y="1121"/>
                    <a:pt x="476" y="1190"/>
                    <a:pt x="642" y="1190"/>
                  </a:cubicBezTo>
                  <a:cubicBezTo>
                    <a:pt x="708" y="1190"/>
                    <a:pt x="775" y="1179"/>
                    <a:pt x="840" y="1156"/>
                  </a:cubicBezTo>
                  <a:cubicBezTo>
                    <a:pt x="1066" y="1075"/>
                    <a:pt x="1222" y="866"/>
                    <a:pt x="1235" y="626"/>
                  </a:cubicBezTo>
                  <a:cubicBezTo>
                    <a:pt x="1252" y="298"/>
                    <a:pt x="999" y="19"/>
                    <a:pt x="672" y="1"/>
                  </a:cubicBezTo>
                  <a:cubicBezTo>
                    <a:pt x="662" y="1"/>
                    <a:pt x="652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142450" y="389965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38" y="0"/>
                  </a:moveTo>
                  <a:cubicBezTo>
                    <a:pt x="411" y="0"/>
                    <a:pt x="202" y="132"/>
                    <a:pt x="103" y="339"/>
                  </a:cubicBezTo>
                  <a:cubicBezTo>
                    <a:pt x="0" y="556"/>
                    <a:pt x="37" y="814"/>
                    <a:pt x="199" y="992"/>
                  </a:cubicBezTo>
                  <a:cubicBezTo>
                    <a:pt x="313" y="1120"/>
                    <a:pt x="475" y="1189"/>
                    <a:pt x="640" y="1189"/>
                  </a:cubicBezTo>
                  <a:cubicBezTo>
                    <a:pt x="707" y="1189"/>
                    <a:pt x="774" y="1178"/>
                    <a:pt x="839" y="1155"/>
                  </a:cubicBezTo>
                  <a:cubicBezTo>
                    <a:pt x="1065" y="1075"/>
                    <a:pt x="1222" y="866"/>
                    <a:pt x="1234" y="626"/>
                  </a:cubicBezTo>
                  <a:cubicBezTo>
                    <a:pt x="1252" y="298"/>
                    <a:pt x="1000" y="18"/>
                    <a:pt x="671" y="1"/>
                  </a:cubicBezTo>
                  <a:cubicBezTo>
                    <a:pt x="660" y="1"/>
                    <a:pt x="649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224925" y="3890800"/>
              <a:ext cx="31325" cy="29775"/>
            </a:xfrm>
            <a:custGeom>
              <a:avLst/>
              <a:gdLst/>
              <a:ahLst/>
              <a:cxnLst/>
              <a:rect l="l" t="t" r="r" b="b"/>
              <a:pathLst>
                <a:path w="1253" h="1191" extrusionOk="0">
                  <a:moveTo>
                    <a:pt x="641" y="1"/>
                  </a:moveTo>
                  <a:cubicBezTo>
                    <a:pt x="413" y="1"/>
                    <a:pt x="203" y="132"/>
                    <a:pt x="104" y="340"/>
                  </a:cubicBezTo>
                  <a:cubicBezTo>
                    <a:pt x="1" y="557"/>
                    <a:pt x="38" y="814"/>
                    <a:pt x="199" y="993"/>
                  </a:cubicBezTo>
                  <a:cubicBezTo>
                    <a:pt x="314" y="1121"/>
                    <a:pt x="475" y="1190"/>
                    <a:pt x="641" y="1190"/>
                  </a:cubicBezTo>
                  <a:cubicBezTo>
                    <a:pt x="707" y="1190"/>
                    <a:pt x="775" y="1179"/>
                    <a:pt x="839" y="1156"/>
                  </a:cubicBezTo>
                  <a:cubicBezTo>
                    <a:pt x="1066" y="1076"/>
                    <a:pt x="1222" y="867"/>
                    <a:pt x="1235" y="627"/>
                  </a:cubicBezTo>
                  <a:cubicBezTo>
                    <a:pt x="1252" y="299"/>
                    <a:pt x="1000" y="19"/>
                    <a:pt x="672" y="1"/>
                  </a:cubicBezTo>
                  <a:cubicBezTo>
                    <a:pt x="661" y="1"/>
                    <a:pt x="65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300600" y="387995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41" y="0"/>
                  </a:moveTo>
                  <a:cubicBezTo>
                    <a:pt x="413" y="0"/>
                    <a:pt x="203" y="131"/>
                    <a:pt x="103" y="339"/>
                  </a:cubicBezTo>
                  <a:cubicBezTo>
                    <a:pt x="0" y="556"/>
                    <a:pt x="37" y="814"/>
                    <a:pt x="198" y="993"/>
                  </a:cubicBezTo>
                  <a:cubicBezTo>
                    <a:pt x="313" y="1121"/>
                    <a:pt x="474" y="1190"/>
                    <a:pt x="640" y="1190"/>
                  </a:cubicBezTo>
                  <a:cubicBezTo>
                    <a:pt x="707" y="1190"/>
                    <a:pt x="774" y="1179"/>
                    <a:pt x="839" y="1156"/>
                  </a:cubicBezTo>
                  <a:cubicBezTo>
                    <a:pt x="1065" y="1076"/>
                    <a:pt x="1222" y="867"/>
                    <a:pt x="1234" y="627"/>
                  </a:cubicBezTo>
                  <a:cubicBezTo>
                    <a:pt x="1252" y="299"/>
                    <a:pt x="1000" y="19"/>
                    <a:pt x="671" y="1"/>
                  </a:cubicBezTo>
                  <a:cubicBezTo>
                    <a:pt x="661" y="1"/>
                    <a:pt x="651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4630750" y="3147175"/>
              <a:ext cx="148225" cy="67775"/>
            </a:xfrm>
            <a:custGeom>
              <a:avLst/>
              <a:gdLst/>
              <a:ahLst/>
              <a:cxnLst/>
              <a:rect l="l" t="t" r="r" b="b"/>
              <a:pathLst>
                <a:path w="5929" h="2711" extrusionOk="0">
                  <a:moveTo>
                    <a:pt x="5144" y="1"/>
                  </a:moveTo>
                  <a:cubicBezTo>
                    <a:pt x="5116" y="1"/>
                    <a:pt x="5088" y="3"/>
                    <a:pt x="5059" y="7"/>
                  </a:cubicBezTo>
                  <a:lnTo>
                    <a:pt x="588" y="610"/>
                  </a:lnTo>
                  <a:cubicBezTo>
                    <a:pt x="242" y="656"/>
                    <a:pt x="0" y="974"/>
                    <a:pt x="46" y="1319"/>
                  </a:cubicBezTo>
                  <a:lnTo>
                    <a:pt x="161" y="2165"/>
                  </a:lnTo>
                  <a:cubicBezTo>
                    <a:pt x="203" y="2481"/>
                    <a:pt x="474" y="2711"/>
                    <a:pt x="785" y="2711"/>
                  </a:cubicBezTo>
                  <a:cubicBezTo>
                    <a:pt x="813" y="2711"/>
                    <a:pt x="841" y="2709"/>
                    <a:pt x="870" y="2705"/>
                  </a:cubicBezTo>
                  <a:lnTo>
                    <a:pt x="5342" y="2102"/>
                  </a:lnTo>
                  <a:cubicBezTo>
                    <a:pt x="5687" y="2056"/>
                    <a:pt x="5929" y="1738"/>
                    <a:pt x="5883" y="1393"/>
                  </a:cubicBezTo>
                  <a:lnTo>
                    <a:pt x="5768" y="547"/>
                  </a:lnTo>
                  <a:cubicBezTo>
                    <a:pt x="5726" y="231"/>
                    <a:pt x="5455" y="1"/>
                    <a:pt x="514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4630750" y="3146175"/>
              <a:ext cx="148225" cy="69800"/>
            </a:xfrm>
            <a:custGeom>
              <a:avLst/>
              <a:gdLst/>
              <a:ahLst/>
              <a:cxnLst/>
              <a:rect l="l" t="t" r="r" b="b"/>
              <a:pathLst>
                <a:path w="5929" h="2792" fill="none" extrusionOk="0">
                  <a:moveTo>
                    <a:pt x="588" y="650"/>
                  </a:moveTo>
                  <a:lnTo>
                    <a:pt x="5059" y="47"/>
                  </a:lnTo>
                  <a:cubicBezTo>
                    <a:pt x="5404" y="0"/>
                    <a:pt x="5722" y="242"/>
                    <a:pt x="5768" y="587"/>
                  </a:cubicBezTo>
                  <a:lnTo>
                    <a:pt x="5883" y="1433"/>
                  </a:lnTo>
                  <a:cubicBezTo>
                    <a:pt x="5929" y="1778"/>
                    <a:pt x="5687" y="2096"/>
                    <a:pt x="5342" y="2142"/>
                  </a:cubicBezTo>
                  <a:lnTo>
                    <a:pt x="870" y="2745"/>
                  </a:lnTo>
                  <a:cubicBezTo>
                    <a:pt x="525" y="2791"/>
                    <a:pt x="207" y="2549"/>
                    <a:pt x="161" y="2205"/>
                  </a:cubicBezTo>
                  <a:lnTo>
                    <a:pt x="46" y="1359"/>
                  </a:lnTo>
                  <a:cubicBezTo>
                    <a:pt x="0" y="1014"/>
                    <a:pt x="242" y="696"/>
                    <a:pt x="588" y="65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718925" y="3465850"/>
              <a:ext cx="139775" cy="131000"/>
            </a:xfrm>
            <a:custGeom>
              <a:avLst/>
              <a:gdLst/>
              <a:ahLst/>
              <a:cxnLst/>
              <a:rect l="l" t="t" r="r" b="b"/>
              <a:pathLst>
                <a:path w="5591" h="5240" extrusionOk="0">
                  <a:moveTo>
                    <a:pt x="1281" y="1"/>
                  </a:moveTo>
                  <a:cubicBezTo>
                    <a:pt x="1112" y="1"/>
                    <a:pt x="945" y="68"/>
                    <a:pt x="820" y="202"/>
                  </a:cubicBezTo>
                  <a:lnTo>
                    <a:pt x="239" y="828"/>
                  </a:lnTo>
                  <a:cubicBezTo>
                    <a:pt x="1" y="1084"/>
                    <a:pt x="16" y="1480"/>
                    <a:pt x="272" y="1718"/>
                  </a:cubicBezTo>
                  <a:lnTo>
                    <a:pt x="3881" y="5071"/>
                  </a:lnTo>
                  <a:cubicBezTo>
                    <a:pt x="4003" y="5184"/>
                    <a:pt x="4157" y="5240"/>
                    <a:pt x="4310" y="5240"/>
                  </a:cubicBezTo>
                  <a:cubicBezTo>
                    <a:pt x="4479" y="5240"/>
                    <a:pt x="4647" y="5172"/>
                    <a:pt x="4771" y="5038"/>
                  </a:cubicBezTo>
                  <a:lnTo>
                    <a:pt x="5352" y="4413"/>
                  </a:lnTo>
                  <a:cubicBezTo>
                    <a:pt x="5590" y="4157"/>
                    <a:pt x="5576" y="3760"/>
                    <a:pt x="5319" y="3523"/>
                  </a:cubicBezTo>
                  <a:lnTo>
                    <a:pt x="1710" y="170"/>
                  </a:lnTo>
                  <a:cubicBezTo>
                    <a:pt x="1588" y="57"/>
                    <a:pt x="1434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718925" y="3464150"/>
              <a:ext cx="139775" cy="134425"/>
            </a:xfrm>
            <a:custGeom>
              <a:avLst/>
              <a:gdLst/>
              <a:ahLst/>
              <a:cxnLst/>
              <a:rect l="l" t="t" r="r" b="b"/>
              <a:pathLst>
                <a:path w="5591" h="5377" fill="none" extrusionOk="0">
                  <a:moveTo>
                    <a:pt x="239" y="896"/>
                  </a:moveTo>
                  <a:lnTo>
                    <a:pt x="820" y="270"/>
                  </a:lnTo>
                  <a:cubicBezTo>
                    <a:pt x="1058" y="15"/>
                    <a:pt x="1454" y="0"/>
                    <a:pt x="1710" y="238"/>
                  </a:cubicBezTo>
                  <a:lnTo>
                    <a:pt x="5319" y="3591"/>
                  </a:lnTo>
                  <a:cubicBezTo>
                    <a:pt x="5576" y="3828"/>
                    <a:pt x="5590" y="4225"/>
                    <a:pt x="5352" y="4481"/>
                  </a:cubicBezTo>
                  <a:lnTo>
                    <a:pt x="4771" y="5106"/>
                  </a:lnTo>
                  <a:cubicBezTo>
                    <a:pt x="4534" y="5362"/>
                    <a:pt x="4137" y="5376"/>
                    <a:pt x="3881" y="5139"/>
                  </a:cubicBezTo>
                  <a:lnTo>
                    <a:pt x="272" y="1786"/>
                  </a:lnTo>
                  <a:cubicBezTo>
                    <a:pt x="16" y="1548"/>
                    <a:pt x="1" y="1152"/>
                    <a:pt x="239" y="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089025" y="3643075"/>
              <a:ext cx="145975" cy="85075"/>
            </a:xfrm>
            <a:custGeom>
              <a:avLst/>
              <a:gdLst/>
              <a:ahLst/>
              <a:cxnLst/>
              <a:rect l="l" t="t" r="r" b="b"/>
              <a:pathLst>
                <a:path w="5839" h="3403" extrusionOk="0">
                  <a:moveTo>
                    <a:pt x="2919" y="1"/>
                  </a:moveTo>
                  <a:cubicBezTo>
                    <a:pt x="1308" y="1"/>
                    <a:pt x="1" y="762"/>
                    <a:pt x="1" y="1701"/>
                  </a:cubicBezTo>
                  <a:cubicBezTo>
                    <a:pt x="1" y="2641"/>
                    <a:pt x="1308" y="3402"/>
                    <a:pt x="2919" y="3402"/>
                  </a:cubicBezTo>
                  <a:cubicBezTo>
                    <a:pt x="4531" y="3402"/>
                    <a:pt x="5838" y="2641"/>
                    <a:pt x="5838" y="1701"/>
                  </a:cubicBezTo>
                  <a:cubicBezTo>
                    <a:pt x="5838" y="762"/>
                    <a:pt x="4531" y="1"/>
                    <a:pt x="2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26100" y="3428425"/>
              <a:ext cx="108450" cy="107575"/>
            </a:xfrm>
            <a:custGeom>
              <a:avLst/>
              <a:gdLst/>
              <a:ahLst/>
              <a:cxnLst/>
              <a:rect l="l" t="t" r="r" b="b"/>
              <a:pathLst>
                <a:path w="4338" h="4303" extrusionOk="0">
                  <a:moveTo>
                    <a:pt x="2169" y="1"/>
                  </a:moveTo>
                  <a:cubicBezTo>
                    <a:pt x="972" y="1"/>
                    <a:pt x="1" y="964"/>
                    <a:pt x="1" y="2152"/>
                  </a:cubicBezTo>
                  <a:cubicBezTo>
                    <a:pt x="1" y="3339"/>
                    <a:pt x="972" y="4303"/>
                    <a:pt x="2169" y="4303"/>
                  </a:cubicBezTo>
                  <a:cubicBezTo>
                    <a:pt x="3367" y="4303"/>
                    <a:pt x="4337" y="3339"/>
                    <a:pt x="4337" y="2152"/>
                  </a:cubicBezTo>
                  <a:cubicBezTo>
                    <a:pt x="4337" y="964"/>
                    <a:pt x="3367" y="1"/>
                    <a:pt x="216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109325" y="3325025"/>
              <a:ext cx="219950" cy="369525"/>
            </a:xfrm>
            <a:custGeom>
              <a:avLst/>
              <a:gdLst/>
              <a:ahLst/>
              <a:cxnLst/>
              <a:rect l="l" t="t" r="r" b="b"/>
              <a:pathLst>
                <a:path w="8798" h="14781" extrusionOk="0">
                  <a:moveTo>
                    <a:pt x="3130" y="1"/>
                  </a:moveTo>
                  <a:cubicBezTo>
                    <a:pt x="1425" y="1"/>
                    <a:pt x="30" y="1590"/>
                    <a:pt x="30" y="3532"/>
                  </a:cubicBezTo>
                  <a:lnTo>
                    <a:pt x="30" y="7509"/>
                  </a:lnTo>
                  <a:cubicBezTo>
                    <a:pt x="30" y="7622"/>
                    <a:pt x="35" y="7732"/>
                    <a:pt x="44" y="7842"/>
                  </a:cubicBezTo>
                  <a:cubicBezTo>
                    <a:pt x="15" y="7961"/>
                    <a:pt x="1" y="8083"/>
                    <a:pt x="1" y="8206"/>
                  </a:cubicBezTo>
                  <a:lnTo>
                    <a:pt x="1" y="13183"/>
                  </a:lnTo>
                  <a:cubicBezTo>
                    <a:pt x="1" y="14062"/>
                    <a:pt x="719" y="14780"/>
                    <a:pt x="1598" y="14780"/>
                  </a:cubicBezTo>
                  <a:lnTo>
                    <a:pt x="2616" y="14780"/>
                  </a:lnTo>
                  <a:cubicBezTo>
                    <a:pt x="3494" y="14780"/>
                    <a:pt x="4213" y="14062"/>
                    <a:pt x="4213" y="13183"/>
                  </a:cubicBezTo>
                  <a:lnTo>
                    <a:pt x="4213" y="11040"/>
                  </a:lnTo>
                  <a:lnTo>
                    <a:pt x="5696" y="11040"/>
                  </a:lnTo>
                  <a:cubicBezTo>
                    <a:pt x="7402" y="11040"/>
                    <a:pt x="8798" y="9451"/>
                    <a:pt x="8798" y="7509"/>
                  </a:cubicBezTo>
                  <a:lnTo>
                    <a:pt x="8798" y="3532"/>
                  </a:lnTo>
                  <a:cubicBezTo>
                    <a:pt x="8798" y="1590"/>
                    <a:pt x="7402" y="1"/>
                    <a:pt x="569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02250" y="3205375"/>
              <a:ext cx="391725" cy="276600"/>
            </a:xfrm>
            <a:custGeom>
              <a:avLst/>
              <a:gdLst/>
              <a:ahLst/>
              <a:cxnLst/>
              <a:rect l="l" t="t" r="r" b="b"/>
              <a:pathLst>
                <a:path w="15669" h="11064" extrusionOk="0">
                  <a:moveTo>
                    <a:pt x="7730" y="0"/>
                  </a:moveTo>
                  <a:cubicBezTo>
                    <a:pt x="7483" y="0"/>
                    <a:pt x="7230" y="8"/>
                    <a:pt x="6973" y="25"/>
                  </a:cubicBezTo>
                  <a:cubicBezTo>
                    <a:pt x="4521" y="185"/>
                    <a:pt x="2782" y="3100"/>
                    <a:pt x="2782" y="3100"/>
                  </a:cubicBezTo>
                  <a:cubicBezTo>
                    <a:pt x="1280" y="3458"/>
                    <a:pt x="1" y="5267"/>
                    <a:pt x="315" y="7558"/>
                  </a:cubicBezTo>
                  <a:cubicBezTo>
                    <a:pt x="629" y="9849"/>
                    <a:pt x="2367" y="10776"/>
                    <a:pt x="2367" y="10776"/>
                  </a:cubicBezTo>
                  <a:cubicBezTo>
                    <a:pt x="2367" y="10776"/>
                    <a:pt x="2706" y="11063"/>
                    <a:pt x="3123" y="11063"/>
                  </a:cubicBezTo>
                  <a:cubicBezTo>
                    <a:pt x="3316" y="11063"/>
                    <a:pt x="3526" y="11001"/>
                    <a:pt x="3726" y="10821"/>
                  </a:cubicBezTo>
                  <a:cubicBezTo>
                    <a:pt x="3893" y="10670"/>
                    <a:pt x="4225" y="10325"/>
                    <a:pt x="4623" y="9897"/>
                  </a:cubicBezTo>
                  <a:cubicBezTo>
                    <a:pt x="5404" y="9557"/>
                    <a:pt x="6831" y="8804"/>
                    <a:pt x="7374" y="7648"/>
                  </a:cubicBezTo>
                  <a:cubicBezTo>
                    <a:pt x="7483" y="7414"/>
                    <a:pt x="7572" y="7210"/>
                    <a:pt x="7645" y="7027"/>
                  </a:cubicBezTo>
                  <a:cubicBezTo>
                    <a:pt x="9109" y="7972"/>
                    <a:pt x="11058" y="8426"/>
                    <a:pt x="12537" y="8426"/>
                  </a:cubicBezTo>
                  <a:cubicBezTo>
                    <a:pt x="13698" y="8426"/>
                    <a:pt x="14569" y="8146"/>
                    <a:pt x="14686" y="7603"/>
                  </a:cubicBezTo>
                  <a:cubicBezTo>
                    <a:pt x="14924" y="6507"/>
                    <a:pt x="13928" y="5987"/>
                    <a:pt x="13638" y="5861"/>
                  </a:cubicBezTo>
                  <a:lnTo>
                    <a:pt x="13638" y="5861"/>
                  </a:lnTo>
                  <a:cubicBezTo>
                    <a:pt x="13793" y="5918"/>
                    <a:pt x="13946" y="5946"/>
                    <a:pt x="14092" y="5946"/>
                  </a:cubicBezTo>
                  <a:cubicBezTo>
                    <a:pt x="15035" y="5946"/>
                    <a:pt x="15668" y="4787"/>
                    <a:pt x="14456" y="3100"/>
                  </a:cubicBezTo>
                  <a:cubicBezTo>
                    <a:pt x="13131" y="1258"/>
                    <a:pt x="10796" y="0"/>
                    <a:pt x="7730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5029250" y="3431575"/>
              <a:ext cx="102150" cy="101325"/>
            </a:xfrm>
            <a:custGeom>
              <a:avLst/>
              <a:gdLst/>
              <a:ahLst/>
              <a:cxnLst/>
              <a:rect l="l" t="t" r="r" b="b"/>
              <a:pathLst>
                <a:path w="4086" h="4053" extrusionOk="0">
                  <a:moveTo>
                    <a:pt x="2043" y="0"/>
                  </a:moveTo>
                  <a:cubicBezTo>
                    <a:pt x="915" y="0"/>
                    <a:pt x="0" y="907"/>
                    <a:pt x="0" y="2026"/>
                  </a:cubicBezTo>
                  <a:cubicBezTo>
                    <a:pt x="0" y="3145"/>
                    <a:pt x="915" y="4052"/>
                    <a:pt x="2043" y="4052"/>
                  </a:cubicBezTo>
                  <a:cubicBezTo>
                    <a:pt x="3171" y="4052"/>
                    <a:pt x="4086" y="3144"/>
                    <a:pt x="4086" y="2026"/>
                  </a:cubicBezTo>
                  <a:cubicBezTo>
                    <a:pt x="4086" y="907"/>
                    <a:pt x="3171" y="0"/>
                    <a:pt x="2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5069300" y="3452625"/>
              <a:ext cx="44350" cy="41725"/>
            </a:xfrm>
            <a:custGeom>
              <a:avLst/>
              <a:gdLst/>
              <a:ahLst/>
              <a:cxnLst/>
              <a:rect l="l" t="t" r="r" b="b"/>
              <a:pathLst>
                <a:path w="1774" h="1669" extrusionOk="0">
                  <a:moveTo>
                    <a:pt x="1013" y="605"/>
                  </a:moveTo>
                  <a:cubicBezTo>
                    <a:pt x="1013" y="605"/>
                    <a:pt x="1013" y="606"/>
                    <a:pt x="1012" y="606"/>
                  </a:cubicBezTo>
                  <a:lnTo>
                    <a:pt x="1012" y="606"/>
                  </a:lnTo>
                  <a:cubicBezTo>
                    <a:pt x="1012" y="606"/>
                    <a:pt x="1012" y="606"/>
                    <a:pt x="1012" y="606"/>
                  </a:cubicBezTo>
                  <a:lnTo>
                    <a:pt x="1012" y="606"/>
                  </a:lnTo>
                  <a:cubicBezTo>
                    <a:pt x="1012" y="606"/>
                    <a:pt x="1012" y="606"/>
                    <a:pt x="1012" y="606"/>
                  </a:cubicBezTo>
                  <a:cubicBezTo>
                    <a:pt x="1013" y="606"/>
                    <a:pt x="1013" y="605"/>
                    <a:pt x="1013" y="605"/>
                  </a:cubicBezTo>
                  <a:close/>
                  <a:moveTo>
                    <a:pt x="429" y="1"/>
                  </a:moveTo>
                  <a:cubicBezTo>
                    <a:pt x="361" y="1"/>
                    <a:pt x="292" y="4"/>
                    <a:pt x="223" y="12"/>
                  </a:cubicBezTo>
                  <a:cubicBezTo>
                    <a:pt x="111" y="23"/>
                    <a:pt x="1" y="103"/>
                    <a:pt x="6" y="228"/>
                  </a:cubicBezTo>
                  <a:cubicBezTo>
                    <a:pt x="11" y="331"/>
                    <a:pt x="94" y="446"/>
                    <a:pt x="206" y="446"/>
                  </a:cubicBezTo>
                  <a:cubicBezTo>
                    <a:pt x="211" y="446"/>
                    <a:pt x="217" y="445"/>
                    <a:pt x="223" y="445"/>
                  </a:cubicBezTo>
                  <a:cubicBezTo>
                    <a:pt x="291" y="437"/>
                    <a:pt x="360" y="433"/>
                    <a:pt x="428" y="433"/>
                  </a:cubicBezTo>
                  <a:cubicBezTo>
                    <a:pt x="482" y="433"/>
                    <a:pt x="535" y="436"/>
                    <a:pt x="588" y="441"/>
                  </a:cubicBezTo>
                  <a:cubicBezTo>
                    <a:pt x="588" y="441"/>
                    <a:pt x="588" y="441"/>
                    <a:pt x="588" y="441"/>
                  </a:cubicBezTo>
                  <a:lnTo>
                    <a:pt x="588" y="441"/>
                  </a:lnTo>
                  <a:cubicBezTo>
                    <a:pt x="588" y="441"/>
                    <a:pt x="588" y="441"/>
                    <a:pt x="588" y="441"/>
                  </a:cubicBezTo>
                  <a:lnTo>
                    <a:pt x="588" y="441"/>
                  </a:lnTo>
                  <a:cubicBezTo>
                    <a:pt x="602" y="442"/>
                    <a:pt x="608" y="443"/>
                    <a:pt x="611" y="444"/>
                  </a:cubicBezTo>
                  <a:lnTo>
                    <a:pt x="611" y="444"/>
                  </a:lnTo>
                  <a:cubicBezTo>
                    <a:pt x="603" y="443"/>
                    <a:pt x="596" y="442"/>
                    <a:pt x="588" y="441"/>
                  </a:cubicBezTo>
                  <a:lnTo>
                    <a:pt x="588" y="441"/>
                  </a:lnTo>
                  <a:cubicBezTo>
                    <a:pt x="591" y="445"/>
                    <a:pt x="600" y="446"/>
                    <a:pt x="606" y="446"/>
                  </a:cubicBezTo>
                  <a:cubicBezTo>
                    <a:pt x="610" y="446"/>
                    <a:pt x="614" y="445"/>
                    <a:pt x="611" y="444"/>
                  </a:cubicBezTo>
                  <a:lnTo>
                    <a:pt x="611" y="444"/>
                  </a:lnTo>
                  <a:cubicBezTo>
                    <a:pt x="613" y="444"/>
                    <a:pt x="615" y="445"/>
                    <a:pt x="617" y="445"/>
                  </a:cubicBezTo>
                  <a:cubicBezTo>
                    <a:pt x="644" y="449"/>
                    <a:pt x="670" y="454"/>
                    <a:pt x="697" y="461"/>
                  </a:cubicBezTo>
                  <a:cubicBezTo>
                    <a:pt x="744" y="472"/>
                    <a:pt x="789" y="486"/>
                    <a:pt x="833" y="501"/>
                  </a:cubicBezTo>
                  <a:cubicBezTo>
                    <a:pt x="837" y="503"/>
                    <a:pt x="840" y="504"/>
                    <a:pt x="843" y="505"/>
                  </a:cubicBezTo>
                  <a:lnTo>
                    <a:pt x="843" y="505"/>
                  </a:lnTo>
                  <a:cubicBezTo>
                    <a:pt x="845" y="506"/>
                    <a:pt x="846" y="507"/>
                    <a:pt x="849" y="508"/>
                  </a:cubicBezTo>
                  <a:cubicBezTo>
                    <a:pt x="866" y="517"/>
                    <a:pt x="884" y="525"/>
                    <a:pt x="901" y="533"/>
                  </a:cubicBezTo>
                  <a:cubicBezTo>
                    <a:pt x="912" y="540"/>
                    <a:pt x="979" y="590"/>
                    <a:pt x="1004" y="603"/>
                  </a:cubicBezTo>
                  <a:lnTo>
                    <a:pt x="1004" y="603"/>
                  </a:lnTo>
                  <a:cubicBezTo>
                    <a:pt x="996" y="597"/>
                    <a:pt x="986" y="586"/>
                    <a:pt x="987" y="586"/>
                  </a:cubicBezTo>
                  <a:lnTo>
                    <a:pt x="987" y="586"/>
                  </a:lnTo>
                  <a:cubicBezTo>
                    <a:pt x="988" y="586"/>
                    <a:pt x="990" y="588"/>
                    <a:pt x="995" y="592"/>
                  </a:cubicBezTo>
                  <a:cubicBezTo>
                    <a:pt x="1000" y="596"/>
                    <a:pt x="1006" y="601"/>
                    <a:pt x="1012" y="606"/>
                  </a:cubicBezTo>
                  <a:lnTo>
                    <a:pt x="1012" y="606"/>
                  </a:lnTo>
                  <a:cubicBezTo>
                    <a:pt x="1010" y="605"/>
                    <a:pt x="1008" y="604"/>
                    <a:pt x="1004" y="603"/>
                  </a:cubicBezTo>
                  <a:lnTo>
                    <a:pt x="1004" y="603"/>
                  </a:lnTo>
                  <a:cubicBezTo>
                    <a:pt x="1007" y="604"/>
                    <a:pt x="1010" y="606"/>
                    <a:pt x="1012" y="606"/>
                  </a:cubicBezTo>
                  <a:cubicBezTo>
                    <a:pt x="1012" y="606"/>
                    <a:pt x="1012" y="606"/>
                    <a:pt x="1012" y="606"/>
                  </a:cubicBezTo>
                  <a:lnTo>
                    <a:pt x="1012" y="606"/>
                  </a:lnTo>
                  <a:cubicBezTo>
                    <a:pt x="1015" y="608"/>
                    <a:pt x="1017" y="610"/>
                    <a:pt x="1019" y="612"/>
                  </a:cubicBezTo>
                  <a:cubicBezTo>
                    <a:pt x="1032" y="624"/>
                    <a:pt x="1045" y="635"/>
                    <a:pt x="1057" y="648"/>
                  </a:cubicBezTo>
                  <a:cubicBezTo>
                    <a:pt x="1083" y="674"/>
                    <a:pt x="1106" y="702"/>
                    <a:pt x="1131" y="729"/>
                  </a:cubicBezTo>
                  <a:lnTo>
                    <a:pt x="1131" y="729"/>
                  </a:lnTo>
                  <a:cubicBezTo>
                    <a:pt x="1134" y="733"/>
                    <a:pt x="1137" y="738"/>
                    <a:pt x="1140" y="742"/>
                  </a:cubicBezTo>
                  <a:cubicBezTo>
                    <a:pt x="1149" y="755"/>
                    <a:pt x="1158" y="769"/>
                    <a:pt x="1168" y="783"/>
                  </a:cubicBezTo>
                  <a:cubicBezTo>
                    <a:pt x="1186" y="813"/>
                    <a:pt x="1203" y="843"/>
                    <a:pt x="1219" y="875"/>
                  </a:cubicBezTo>
                  <a:cubicBezTo>
                    <a:pt x="1225" y="889"/>
                    <a:pt x="1232" y="902"/>
                    <a:pt x="1238" y="916"/>
                  </a:cubicBezTo>
                  <a:lnTo>
                    <a:pt x="1238" y="916"/>
                  </a:lnTo>
                  <a:cubicBezTo>
                    <a:pt x="1239" y="918"/>
                    <a:pt x="1240" y="922"/>
                    <a:pt x="1242" y="925"/>
                  </a:cubicBezTo>
                  <a:cubicBezTo>
                    <a:pt x="1253" y="955"/>
                    <a:pt x="1263" y="986"/>
                    <a:pt x="1273" y="1018"/>
                  </a:cubicBezTo>
                  <a:cubicBezTo>
                    <a:pt x="1290" y="1076"/>
                    <a:pt x="1304" y="1134"/>
                    <a:pt x="1314" y="1194"/>
                  </a:cubicBezTo>
                  <a:cubicBezTo>
                    <a:pt x="1316" y="1204"/>
                    <a:pt x="1317" y="1215"/>
                    <a:pt x="1319" y="1225"/>
                  </a:cubicBezTo>
                  <a:lnTo>
                    <a:pt x="1319" y="1225"/>
                  </a:lnTo>
                  <a:cubicBezTo>
                    <a:pt x="1322" y="1248"/>
                    <a:pt x="1324" y="1270"/>
                    <a:pt x="1326" y="1293"/>
                  </a:cubicBezTo>
                  <a:cubicBezTo>
                    <a:pt x="1330" y="1345"/>
                    <a:pt x="1331" y="1399"/>
                    <a:pt x="1329" y="1451"/>
                  </a:cubicBezTo>
                  <a:cubicBezTo>
                    <a:pt x="1322" y="1563"/>
                    <a:pt x="1429" y="1669"/>
                    <a:pt x="1538" y="1669"/>
                  </a:cubicBezTo>
                  <a:cubicBezTo>
                    <a:pt x="1540" y="1669"/>
                    <a:pt x="1543" y="1669"/>
                    <a:pt x="1545" y="1668"/>
                  </a:cubicBezTo>
                  <a:cubicBezTo>
                    <a:pt x="1669" y="1663"/>
                    <a:pt x="1754" y="1573"/>
                    <a:pt x="1762" y="1451"/>
                  </a:cubicBezTo>
                  <a:cubicBezTo>
                    <a:pt x="1774" y="1278"/>
                    <a:pt x="1745" y="1093"/>
                    <a:pt x="1699" y="928"/>
                  </a:cubicBezTo>
                  <a:cubicBezTo>
                    <a:pt x="1603" y="587"/>
                    <a:pt x="1385" y="278"/>
                    <a:pt x="1056" y="128"/>
                  </a:cubicBezTo>
                  <a:cubicBezTo>
                    <a:pt x="858" y="38"/>
                    <a:pt x="645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200900" y="3431350"/>
              <a:ext cx="30100" cy="28950"/>
            </a:xfrm>
            <a:custGeom>
              <a:avLst/>
              <a:gdLst/>
              <a:ahLst/>
              <a:cxnLst/>
              <a:rect l="l" t="t" r="r" b="b"/>
              <a:pathLst>
                <a:path w="1204" h="1158" extrusionOk="0">
                  <a:moveTo>
                    <a:pt x="581" y="0"/>
                  </a:moveTo>
                  <a:cubicBezTo>
                    <a:pt x="581" y="0"/>
                    <a:pt x="580" y="0"/>
                    <a:pt x="579" y="0"/>
                  </a:cubicBezTo>
                  <a:cubicBezTo>
                    <a:pt x="259" y="0"/>
                    <a:pt x="0" y="260"/>
                    <a:pt x="0" y="579"/>
                  </a:cubicBezTo>
                  <a:cubicBezTo>
                    <a:pt x="0" y="813"/>
                    <a:pt x="141" y="1024"/>
                    <a:pt x="358" y="1114"/>
                  </a:cubicBezTo>
                  <a:cubicBezTo>
                    <a:pt x="430" y="1143"/>
                    <a:pt x="505" y="1158"/>
                    <a:pt x="580" y="1158"/>
                  </a:cubicBezTo>
                  <a:cubicBezTo>
                    <a:pt x="730" y="1158"/>
                    <a:pt x="878" y="1099"/>
                    <a:pt x="988" y="988"/>
                  </a:cubicBezTo>
                  <a:cubicBezTo>
                    <a:pt x="1154" y="822"/>
                    <a:pt x="1204" y="572"/>
                    <a:pt x="1114" y="356"/>
                  </a:cubicBezTo>
                  <a:cubicBezTo>
                    <a:pt x="1025" y="141"/>
                    <a:pt x="814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295550" y="3431350"/>
              <a:ext cx="25675" cy="24700"/>
            </a:xfrm>
            <a:custGeom>
              <a:avLst/>
              <a:gdLst/>
              <a:ahLst/>
              <a:cxnLst/>
              <a:rect l="l" t="t" r="r" b="b"/>
              <a:pathLst>
                <a:path w="1027" h="988" extrusionOk="0">
                  <a:moveTo>
                    <a:pt x="495" y="0"/>
                  </a:moveTo>
                  <a:cubicBezTo>
                    <a:pt x="222" y="0"/>
                    <a:pt x="1" y="221"/>
                    <a:pt x="1" y="494"/>
                  </a:cubicBezTo>
                  <a:cubicBezTo>
                    <a:pt x="1" y="694"/>
                    <a:pt x="121" y="874"/>
                    <a:pt x="305" y="950"/>
                  </a:cubicBezTo>
                  <a:cubicBezTo>
                    <a:pt x="366" y="975"/>
                    <a:pt x="430" y="988"/>
                    <a:pt x="494" y="988"/>
                  </a:cubicBezTo>
                  <a:cubicBezTo>
                    <a:pt x="623" y="988"/>
                    <a:pt x="749" y="937"/>
                    <a:pt x="843" y="843"/>
                  </a:cubicBezTo>
                  <a:cubicBezTo>
                    <a:pt x="984" y="702"/>
                    <a:pt x="1027" y="489"/>
                    <a:pt x="951" y="305"/>
                  </a:cubicBezTo>
                  <a:cubicBezTo>
                    <a:pt x="874" y="121"/>
                    <a:pt x="694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230900" y="3496625"/>
              <a:ext cx="50900" cy="28950"/>
            </a:xfrm>
            <a:custGeom>
              <a:avLst/>
              <a:gdLst/>
              <a:ahLst/>
              <a:cxnLst/>
              <a:rect l="l" t="t" r="r" b="b"/>
              <a:pathLst>
                <a:path w="2036" h="1158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510"/>
                    <a:pt x="477" y="1157"/>
                    <a:pt x="1056" y="1157"/>
                  </a:cubicBezTo>
                  <a:cubicBezTo>
                    <a:pt x="1081" y="1157"/>
                    <a:pt x="1105" y="1156"/>
                    <a:pt x="1130" y="1154"/>
                  </a:cubicBezTo>
                  <a:cubicBezTo>
                    <a:pt x="1745" y="1096"/>
                    <a:pt x="2035" y="249"/>
                    <a:pt x="2035" y="2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5226350" y="3492200"/>
              <a:ext cx="59900" cy="37750"/>
            </a:xfrm>
            <a:custGeom>
              <a:avLst/>
              <a:gdLst/>
              <a:ahLst/>
              <a:cxnLst/>
              <a:rect l="l" t="t" r="r" b="b"/>
              <a:pathLst>
                <a:path w="2396" h="1510" extrusionOk="0">
                  <a:moveTo>
                    <a:pt x="397" y="377"/>
                  </a:moveTo>
                  <a:lnTo>
                    <a:pt x="1961" y="569"/>
                  </a:lnTo>
                  <a:lnTo>
                    <a:pt x="1961" y="569"/>
                  </a:lnTo>
                  <a:lnTo>
                    <a:pt x="1961" y="569"/>
                  </a:lnTo>
                  <a:cubicBezTo>
                    <a:pt x="1958" y="575"/>
                    <a:pt x="1955" y="582"/>
                    <a:pt x="1952" y="588"/>
                  </a:cubicBezTo>
                  <a:cubicBezTo>
                    <a:pt x="1911" y="663"/>
                    <a:pt x="1866" y="736"/>
                    <a:pt x="1817" y="805"/>
                  </a:cubicBezTo>
                  <a:cubicBezTo>
                    <a:pt x="1811" y="813"/>
                    <a:pt x="1805" y="820"/>
                    <a:pt x="1800" y="828"/>
                  </a:cubicBezTo>
                  <a:lnTo>
                    <a:pt x="1800" y="828"/>
                  </a:lnTo>
                  <a:cubicBezTo>
                    <a:pt x="1798" y="830"/>
                    <a:pt x="1796" y="832"/>
                    <a:pt x="1795" y="834"/>
                  </a:cubicBezTo>
                  <a:cubicBezTo>
                    <a:pt x="1780" y="853"/>
                    <a:pt x="1763" y="872"/>
                    <a:pt x="1747" y="891"/>
                  </a:cubicBezTo>
                  <a:cubicBezTo>
                    <a:pt x="1713" y="928"/>
                    <a:pt x="1677" y="964"/>
                    <a:pt x="1639" y="998"/>
                  </a:cubicBezTo>
                  <a:cubicBezTo>
                    <a:pt x="1630" y="1007"/>
                    <a:pt x="1621" y="1014"/>
                    <a:pt x="1612" y="1021"/>
                  </a:cubicBezTo>
                  <a:cubicBezTo>
                    <a:pt x="1609" y="1024"/>
                    <a:pt x="1606" y="1026"/>
                    <a:pt x="1605" y="1027"/>
                  </a:cubicBezTo>
                  <a:lnTo>
                    <a:pt x="1605" y="1027"/>
                  </a:lnTo>
                  <a:cubicBezTo>
                    <a:pt x="1604" y="1028"/>
                    <a:pt x="1604" y="1028"/>
                    <a:pt x="1604" y="1028"/>
                  </a:cubicBezTo>
                  <a:cubicBezTo>
                    <a:pt x="1584" y="1041"/>
                    <a:pt x="1566" y="1055"/>
                    <a:pt x="1546" y="1066"/>
                  </a:cubicBezTo>
                  <a:cubicBezTo>
                    <a:pt x="1526" y="1079"/>
                    <a:pt x="1505" y="1090"/>
                    <a:pt x="1484" y="1101"/>
                  </a:cubicBezTo>
                  <a:cubicBezTo>
                    <a:pt x="1476" y="1105"/>
                    <a:pt x="1468" y="1109"/>
                    <a:pt x="1460" y="1113"/>
                  </a:cubicBezTo>
                  <a:lnTo>
                    <a:pt x="1460" y="1113"/>
                  </a:lnTo>
                  <a:cubicBezTo>
                    <a:pt x="1452" y="1116"/>
                    <a:pt x="1443" y="1120"/>
                    <a:pt x="1435" y="1123"/>
                  </a:cubicBezTo>
                  <a:cubicBezTo>
                    <a:pt x="1412" y="1131"/>
                    <a:pt x="1390" y="1137"/>
                    <a:pt x="1367" y="1143"/>
                  </a:cubicBezTo>
                  <a:cubicBezTo>
                    <a:pt x="1358" y="1145"/>
                    <a:pt x="1307" y="1154"/>
                    <a:pt x="1313" y="1154"/>
                  </a:cubicBezTo>
                  <a:cubicBezTo>
                    <a:pt x="1314" y="1154"/>
                    <a:pt x="1315" y="1154"/>
                    <a:pt x="1317" y="1154"/>
                  </a:cubicBezTo>
                  <a:lnTo>
                    <a:pt x="1317" y="1154"/>
                  </a:lnTo>
                  <a:cubicBezTo>
                    <a:pt x="1291" y="1157"/>
                    <a:pt x="1264" y="1158"/>
                    <a:pt x="1237" y="1158"/>
                  </a:cubicBezTo>
                  <a:cubicBezTo>
                    <a:pt x="1209" y="1158"/>
                    <a:pt x="1181" y="1156"/>
                    <a:pt x="1154" y="1153"/>
                  </a:cubicBezTo>
                  <a:lnTo>
                    <a:pt x="1154" y="1153"/>
                  </a:lnTo>
                  <a:cubicBezTo>
                    <a:pt x="1146" y="1152"/>
                    <a:pt x="1127" y="1148"/>
                    <a:pt x="1124" y="1148"/>
                  </a:cubicBezTo>
                  <a:cubicBezTo>
                    <a:pt x="1114" y="1145"/>
                    <a:pt x="1104" y="1142"/>
                    <a:pt x="1092" y="1140"/>
                  </a:cubicBezTo>
                  <a:cubicBezTo>
                    <a:pt x="1065" y="1133"/>
                    <a:pt x="1040" y="1126"/>
                    <a:pt x="1014" y="1117"/>
                  </a:cubicBezTo>
                  <a:cubicBezTo>
                    <a:pt x="1012" y="1116"/>
                    <a:pt x="984" y="1104"/>
                    <a:pt x="984" y="1104"/>
                  </a:cubicBezTo>
                  <a:lnTo>
                    <a:pt x="984" y="1104"/>
                  </a:lnTo>
                  <a:cubicBezTo>
                    <a:pt x="983" y="1104"/>
                    <a:pt x="987" y="1105"/>
                    <a:pt x="995" y="1109"/>
                  </a:cubicBezTo>
                  <a:cubicBezTo>
                    <a:pt x="982" y="1104"/>
                    <a:pt x="971" y="1098"/>
                    <a:pt x="958" y="1092"/>
                  </a:cubicBezTo>
                  <a:cubicBezTo>
                    <a:pt x="929" y="1078"/>
                    <a:pt x="900" y="1061"/>
                    <a:pt x="872" y="1043"/>
                  </a:cubicBezTo>
                  <a:cubicBezTo>
                    <a:pt x="860" y="1035"/>
                    <a:pt x="848" y="1028"/>
                    <a:pt x="837" y="1020"/>
                  </a:cubicBezTo>
                  <a:cubicBezTo>
                    <a:pt x="836" y="1019"/>
                    <a:pt x="813" y="1002"/>
                    <a:pt x="810" y="1001"/>
                  </a:cubicBezTo>
                  <a:lnTo>
                    <a:pt x="810" y="1001"/>
                  </a:lnTo>
                  <a:cubicBezTo>
                    <a:pt x="791" y="985"/>
                    <a:pt x="773" y="969"/>
                    <a:pt x="755" y="953"/>
                  </a:cubicBezTo>
                  <a:cubicBezTo>
                    <a:pt x="708" y="911"/>
                    <a:pt x="665" y="865"/>
                    <a:pt x="626" y="817"/>
                  </a:cubicBezTo>
                  <a:cubicBezTo>
                    <a:pt x="620" y="809"/>
                    <a:pt x="614" y="802"/>
                    <a:pt x="608" y="795"/>
                  </a:cubicBezTo>
                  <a:lnTo>
                    <a:pt x="608" y="795"/>
                  </a:lnTo>
                  <a:cubicBezTo>
                    <a:pt x="603" y="788"/>
                    <a:pt x="583" y="760"/>
                    <a:pt x="581" y="756"/>
                  </a:cubicBezTo>
                  <a:cubicBezTo>
                    <a:pt x="561" y="728"/>
                    <a:pt x="543" y="699"/>
                    <a:pt x="525" y="670"/>
                  </a:cubicBezTo>
                  <a:cubicBezTo>
                    <a:pt x="509" y="640"/>
                    <a:pt x="491" y="610"/>
                    <a:pt x="476" y="579"/>
                  </a:cubicBezTo>
                  <a:cubicBezTo>
                    <a:pt x="471" y="569"/>
                    <a:pt x="466" y="559"/>
                    <a:pt x="461" y="550"/>
                  </a:cubicBezTo>
                  <a:cubicBezTo>
                    <a:pt x="459" y="545"/>
                    <a:pt x="442" y="505"/>
                    <a:pt x="442" y="505"/>
                  </a:cubicBezTo>
                  <a:lnTo>
                    <a:pt x="442" y="505"/>
                  </a:lnTo>
                  <a:cubicBezTo>
                    <a:pt x="442" y="505"/>
                    <a:pt x="442" y="506"/>
                    <a:pt x="442" y="506"/>
                  </a:cubicBezTo>
                  <a:lnTo>
                    <a:pt x="442" y="506"/>
                  </a:lnTo>
                  <a:cubicBezTo>
                    <a:pt x="425" y="465"/>
                    <a:pt x="410" y="421"/>
                    <a:pt x="397" y="377"/>
                  </a:cubicBezTo>
                  <a:close/>
                  <a:moveTo>
                    <a:pt x="168" y="0"/>
                  </a:moveTo>
                  <a:cubicBezTo>
                    <a:pt x="83" y="0"/>
                    <a:pt x="1" y="95"/>
                    <a:pt x="6" y="177"/>
                  </a:cubicBezTo>
                  <a:cubicBezTo>
                    <a:pt x="45" y="727"/>
                    <a:pt x="422" y="1310"/>
                    <a:pt x="968" y="1471"/>
                  </a:cubicBezTo>
                  <a:cubicBezTo>
                    <a:pt x="1055" y="1497"/>
                    <a:pt x="1144" y="1509"/>
                    <a:pt x="1233" y="1509"/>
                  </a:cubicBezTo>
                  <a:cubicBezTo>
                    <a:pt x="1413" y="1509"/>
                    <a:pt x="1592" y="1457"/>
                    <a:pt x="1747" y="1355"/>
                  </a:cubicBezTo>
                  <a:cubicBezTo>
                    <a:pt x="1940" y="1227"/>
                    <a:pt x="2091" y="1044"/>
                    <a:pt x="2210" y="845"/>
                  </a:cubicBezTo>
                  <a:cubicBezTo>
                    <a:pt x="2281" y="727"/>
                    <a:pt x="2339" y="602"/>
                    <a:pt x="2386" y="472"/>
                  </a:cubicBezTo>
                  <a:cubicBezTo>
                    <a:pt x="2394" y="450"/>
                    <a:pt x="2395" y="427"/>
                    <a:pt x="2392" y="404"/>
                  </a:cubicBezTo>
                  <a:lnTo>
                    <a:pt x="2392" y="404"/>
                  </a:lnTo>
                  <a:cubicBezTo>
                    <a:pt x="2387" y="357"/>
                    <a:pt x="2364" y="320"/>
                    <a:pt x="2331" y="294"/>
                  </a:cubicBezTo>
                  <a:lnTo>
                    <a:pt x="2331" y="294"/>
                  </a:lnTo>
                  <a:cubicBezTo>
                    <a:pt x="2311" y="276"/>
                    <a:pt x="2288" y="263"/>
                    <a:pt x="2263" y="256"/>
                  </a:cubicBezTo>
                  <a:cubicBezTo>
                    <a:pt x="2253" y="254"/>
                    <a:pt x="2243" y="252"/>
                    <a:pt x="2233" y="251"/>
                  </a:cubicBezTo>
                  <a:lnTo>
                    <a:pt x="2233" y="251"/>
                  </a:lnTo>
                  <a:cubicBezTo>
                    <a:pt x="2228" y="250"/>
                    <a:pt x="2222" y="249"/>
                    <a:pt x="2217" y="248"/>
                  </a:cubicBezTo>
                  <a:lnTo>
                    <a:pt x="438" y="32"/>
                  </a:lnTo>
                  <a:lnTo>
                    <a:pt x="182" y="1"/>
                  </a:lnTo>
                  <a:cubicBezTo>
                    <a:pt x="178" y="1"/>
                    <a:pt x="17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150650" y="3463050"/>
              <a:ext cx="74725" cy="71875"/>
            </a:xfrm>
            <a:custGeom>
              <a:avLst/>
              <a:gdLst/>
              <a:ahLst/>
              <a:cxnLst/>
              <a:rect l="l" t="t" r="r" b="b"/>
              <a:pathLst>
                <a:path w="2989" h="2875" extrusionOk="0">
                  <a:moveTo>
                    <a:pt x="1440" y="0"/>
                  </a:moveTo>
                  <a:cubicBezTo>
                    <a:pt x="1439" y="0"/>
                    <a:pt x="1438" y="0"/>
                    <a:pt x="1437" y="0"/>
                  </a:cubicBezTo>
                  <a:cubicBezTo>
                    <a:pt x="644" y="0"/>
                    <a:pt x="1" y="643"/>
                    <a:pt x="1" y="1438"/>
                  </a:cubicBezTo>
                  <a:cubicBezTo>
                    <a:pt x="1" y="2019"/>
                    <a:pt x="351" y="2543"/>
                    <a:pt x="888" y="2765"/>
                  </a:cubicBezTo>
                  <a:cubicBezTo>
                    <a:pt x="1066" y="2839"/>
                    <a:pt x="1253" y="2875"/>
                    <a:pt x="1438" y="2875"/>
                  </a:cubicBezTo>
                  <a:cubicBezTo>
                    <a:pt x="1812" y="2875"/>
                    <a:pt x="2180" y="2729"/>
                    <a:pt x="2455" y="2454"/>
                  </a:cubicBezTo>
                  <a:cubicBezTo>
                    <a:pt x="2866" y="2042"/>
                    <a:pt x="2988" y="1423"/>
                    <a:pt x="2766" y="886"/>
                  </a:cubicBezTo>
                  <a:cubicBezTo>
                    <a:pt x="2544" y="351"/>
                    <a:pt x="2020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292575" y="3474625"/>
              <a:ext cx="33425" cy="54725"/>
            </a:xfrm>
            <a:custGeom>
              <a:avLst/>
              <a:gdLst/>
              <a:ahLst/>
              <a:cxnLst/>
              <a:rect l="l" t="t" r="r" b="b"/>
              <a:pathLst>
                <a:path w="1337" h="2189" extrusionOk="0">
                  <a:moveTo>
                    <a:pt x="1082" y="0"/>
                  </a:moveTo>
                  <a:cubicBezTo>
                    <a:pt x="483" y="6"/>
                    <a:pt x="0" y="494"/>
                    <a:pt x="0" y="1094"/>
                  </a:cubicBezTo>
                  <a:cubicBezTo>
                    <a:pt x="0" y="1694"/>
                    <a:pt x="483" y="2182"/>
                    <a:pt x="1082" y="2188"/>
                  </a:cubicBezTo>
                  <a:cubicBezTo>
                    <a:pt x="1149" y="2187"/>
                    <a:pt x="1217" y="2181"/>
                    <a:pt x="1283" y="2170"/>
                  </a:cubicBezTo>
                  <a:cubicBezTo>
                    <a:pt x="1328" y="1961"/>
                    <a:pt x="1336" y="1745"/>
                    <a:pt x="1336" y="1522"/>
                  </a:cubicBezTo>
                  <a:lnTo>
                    <a:pt x="1336" y="31"/>
                  </a:lnTo>
                  <a:cubicBezTo>
                    <a:pt x="1253" y="10"/>
                    <a:pt x="1167" y="0"/>
                    <a:pt x="1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5262550" y="3431350"/>
              <a:ext cx="23525" cy="49250"/>
            </a:xfrm>
            <a:custGeom>
              <a:avLst/>
              <a:gdLst/>
              <a:ahLst/>
              <a:cxnLst/>
              <a:rect l="l" t="t" r="r" b="b"/>
              <a:pathLst>
                <a:path w="941" h="1970" extrusionOk="0">
                  <a:moveTo>
                    <a:pt x="119" y="0"/>
                  </a:moveTo>
                  <a:lnTo>
                    <a:pt x="0" y="1970"/>
                  </a:lnTo>
                  <a:lnTo>
                    <a:pt x="0" y="1970"/>
                  </a:lnTo>
                  <a:lnTo>
                    <a:pt x="941" y="139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4961775" y="3046875"/>
              <a:ext cx="197025" cy="297150"/>
            </a:xfrm>
            <a:custGeom>
              <a:avLst/>
              <a:gdLst/>
              <a:ahLst/>
              <a:cxnLst/>
              <a:rect l="l" t="t" r="r" b="b"/>
              <a:pathLst>
                <a:path w="7881" h="11886" extrusionOk="0">
                  <a:moveTo>
                    <a:pt x="1" y="1"/>
                  </a:moveTo>
                  <a:lnTo>
                    <a:pt x="3145" y="11885"/>
                  </a:lnTo>
                  <a:cubicBezTo>
                    <a:pt x="3145" y="11885"/>
                    <a:pt x="6501" y="11545"/>
                    <a:pt x="7881" y="87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000525" y="3172800"/>
              <a:ext cx="23575" cy="22675"/>
            </a:xfrm>
            <a:custGeom>
              <a:avLst/>
              <a:gdLst/>
              <a:ahLst/>
              <a:cxnLst/>
              <a:rect l="l" t="t" r="r" b="b"/>
              <a:pathLst>
                <a:path w="943" h="907" extrusionOk="0">
                  <a:moveTo>
                    <a:pt x="490" y="0"/>
                  </a:moveTo>
                  <a:cubicBezTo>
                    <a:pt x="306" y="0"/>
                    <a:pt x="142" y="111"/>
                    <a:pt x="71" y="280"/>
                  </a:cubicBezTo>
                  <a:cubicBezTo>
                    <a:pt x="1" y="449"/>
                    <a:pt x="40" y="644"/>
                    <a:pt x="169" y="773"/>
                  </a:cubicBezTo>
                  <a:cubicBezTo>
                    <a:pt x="256" y="860"/>
                    <a:pt x="372" y="906"/>
                    <a:pt x="490" y="906"/>
                  </a:cubicBezTo>
                  <a:cubicBezTo>
                    <a:pt x="548" y="906"/>
                    <a:pt x="607" y="895"/>
                    <a:pt x="662" y="872"/>
                  </a:cubicBezTo>
                  <a:cubicBezTo>
                    <a:pt x="832" y="801"/>
                    <a:pt x="942" y="636"/>
                    <a:pt x="942" y="453"/>
                  </a:cubicBezTo>
                  <a:cubicBezTo>
                    <a:pt x="942" y="203"/>
                    <a:pt x="740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001650" y="3120350"/>
              <a:ext cx="21300" cy="18200"/>
            </a:xfrm>
            <a:custGeom>
              <a:avLst/>
              <a:gdLst/>
              <a:ahLst/>
              <a:cxnLst/>
              <a:rect l="l" t="t" r="r" b="b"/>
              <a:pathLst>
                <a:path w="852" h="728" extrusionOk="0">
                  <a:moveTo>
                    <a:pt x="488" y="0"/>
                  </a:moveTo>
                  <a:cubicBezTo>
                    <a:pt x="164" y="0"/>
                    <a:pt x="1" y="392"/>
                    <a:pt x="230" y="621"/>
                  </a:cubicBezTo>
                  <a:cubicBezTo>
                    <a:pt x="300" y="690"/>
                    <a:pt x="393" y="727"/>
                    <a:pt x="488" y="727"/>
                  </a:cubicBezTo>
                  <a:cubicBezTo>
                    <a:pt x="535" y="727"/>
                    <a:pt x="582" y="718"/>
                    <a:pt x="627" y="700"/>
                  </a:cubicBezTo>
                  <a:cubicBezTo>
                    <a:pt x="763" y="643"/>
                    <a:pt x="851" y="511"/>
                    <a:pt x="851" y="364"/>
                  </a:cubicBezTo>
                  <a:cubicBezTo>
                    <a:pt x="851" y="163"/>
                    <a:pt x="688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976675" y="3090625"/>
              <a:ext cx="21075" cy="20250"/>
            </a:xfrm>
            <a:custGeom>
              <a:avLst/>
              <a:gdLst/>
              <a:ahLst/>
              <a:cxnLst/>
              <a:rect l="l" t="t" r="r" b="b"/>
              <a:pathLst>
                <a:path w="843" h="810" extrusionOk="0">
                  <a:moveTo>
                    <a:pt x="439" y="0"/>
                  </a:moveTo>
                  <a:cubicBezTo>
                    <a:pt x="438" y="0"/>
                    <a:pt x="438" y="0"/>
                    <a:pt x="437" y="0"/>
                  </a:cubicBezTo>
                  <a:cubicBezTo>
                    <a:pt x="273" y="0"/>
                    <a:pt x="126" y="98"/>
                    <a:pt x="63" y="249"/>
                  </a:cubicBezTo>
                  <a:cubicBezTo>
                    <a:pt x="1" y="401"/>
                    <a:pt x="36" y="575"/>
                    <a:pt x="151" y="691"/>
                  </a:cubicBezTo>
                  <a:cubicBezTo>
                    <a:pt x="229" y="768"/>
                    <a:pt x="332" y="809"/>
                    <a:pt x="438" y="809"/>
                  </a:cubicBezTo>
                  <a:cubicBezTo>
                    <a:pt x="490" y="809"/>
                    <a:pt x="542" y="799"/>
                    <a:pt x="592" y="778"/>
                  </a:cubicBezTo>
                  <a:cubicBezTo>
                    <a:pt x="744" y="716"/>
                    <a:pt x="841" y="569"/>
                    <a:pt x="843" y="405"/>
                  </a:cubicBezTo>
                  <a:cubicBezTo>
                    <a:pt x="843" y="182"/>
                    <a:pt x="661" y="0"/>
                    <a:pt x="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5041500" y="3168250"/>
              <a:ext cx="29350" cy="29350"/>
            </a:xfrm>
            <a:custGeom>
              <a:avLst/>
              <a:gdLst/>
              <a:ahLst/>
              <a:cxnLst/>
              <a:rect l="l" t="t" r="r" b="b"/>
              <a:pathLst>
                <a:path w="1174" h="1174" extrusionOk="0">
                  <a:moveTo>
                    <a:pt x="587" y="0"/>
                  </a:moveTo>
                  <a:cubicBezTo>
                    <a:pt x="262" y="0"/>
                    <a:pt x="0" y="264"/>
                    <a:pt x="0" y="587"/>
                  </a:cubicBezTo>
                  <a:cubicBezTo>
                    <a:pt x="0" y="911"/>
                    <a:pt x="262" y="1174"/>
                    <a:pt x="587" y="1174"/>
                  </a:cubicBezTo>
                  <a:cubicBezTo>
                    <a:pt x="911" y="1174"/>
                    <a:pt x="1173" y="911"/>
                    <a:pt x="1173" y="587"/>
                  </a:cubicBezTo>
                  <a:cubicBezTo>
                    <a:pt x="1173" y="264"/>
                    <a:pt x="911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027575" y="3240100"/>
              <a:ext cx="30075" cy="28950"/>
            </a:xfrm>
            <a:custGeom>
              <a:avLst/>
              <a:gdLst/>
              <a:ahLst/>
              <a:cxnLst/>
              <a:rect l="l" t="t" r="r" b="b"/>
              <a:pathLst>
                <a:path w="1203" h="1158" extrusionOk="0">
                  <a:moveTo>
                    <a:pt x="624" y="1"/>
                  </a:moveTo>
                  <a:cubicBezTo>
                    <a:pt x="389" y="1"/>
                    <a:pt x="179" y="142"/>
                    <a:pt x="90" y="358"/>
                  </a:cubicBezTo>
                  <a:cubicBezTo>
                    <a:pt x="0" y="574"/>
                    <a:pt x="50" y="822"/>
                    <a:pt x="214" y="988"/>
                  </a:cubicBezTo>
                  <a:cubicBezTo>
                    <a:pt x="325" y="1098"/>
                    <a:pt x="473" y="1157"/>
                    <a:pt x="623" y="1157"/>
                  </a:cubicBezTo>
                  <a:cubicBezTo>
                    <a:pt x="698" y="1157"/>
                    <a:pt x="773" y="1143"/>
                    <a:pt x="844" y="1113"/>
                  </a:cubicBezTo>
                  <a:cubicBezTo>
                    <a:pt x="1060" y="1025"/>
                    <a:pt x="1201" y="814"/>
                    <a:pt x="1202" y="580"/>
                  </a:cubicBezTo>
                  <a:cubicBezTo>
                    <a:pt x="1202" y="260"/>
                    <a:pt x="943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093650" y="3228550"/>
              <a:ext cx="29650" cy="28550"/>
            </a:xfrm>
            <a:custGeom>
              <a:avLst/>
              <a:gdLst/>
              <a:ahLst/>
              <a:cxnLst/>
              <a:rect l="l" t="t" r="r" b="b"/>
              <a:pathLst>
                <a:path w="1186" h="1142" extrusionOk="0">
                  <a:moveTo>
                    <a:pt x="615" y="1"/>
                  </a:moveTo>
                  <a:cubicBezTo>
                    <a:pt x="385" y="1"/>
                    <a:pt x="177" y="140"/>
                    <a:pt x="89" y="353"/>
                  </a:cubicBezTo>
                  <a:cubicBezTo>
                    <a:pt x="0" y="566"/>
                    <a:pt x="49" y="811"/>
                    <a:pt x="212" y="974"/>
                  </a:cubicBezTo>
                  <a:cubicBezTo>
                    <a:pt x="322" y="1083"/>
                    <a:pt x="468" y="1141"/>
                    <a:pt x="616" y="1141"/>
                  </a:cubicBezTo>
                  <a:cubicBezTo>
                    <a:pt x="689" y="1141"/>
                    <a:pt x="763" y="1127"/>
                    <a:pt x="834" y="1098"/>
                  </a:cubicBezTo>
                  <a:cubicBezTo>
                    <a:pt x="1047" y="1009"/>
                    <a:pt x="1186" y="801"/>
                    <a:pt x="1186" y="571"/>
                  </a:cubicBezTo>
                  <a:cubicBezTo>
                    <a:pt x="1186" y="256"/>
                    <a:pt x="930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068025" y="3280075"/>
              <a:ext cx="30500" cy="29350"/>
            </a:xfrm>
            <a:custGeom>
              <a:avLst/>
              <a:gdLst/>
              <a:ahLst/>
              <a:cxnLst/>
              <a:rect l="l" t="t" r="r" b="b"/>
              <a:pathLst>
                <a:path w="1220" h="1174" extrusionOk="0">
                  <a:moveTo>
                    <a:pt x="633" y="1"/>
                  </a:moveTo>
                  <a:cubicBezTo>
                    <a:pt x="395" y="1"/>
                    <a:pt x="181" y="143"/>
                    <a:pt x="91" y="362"/>
                  </a:cubicBezTo>
                  <a:cubicBezTo>
                    <a:pt x="0" y="581"/>
                    <a:pt x="51" y="834"/>
                    <a:pt x="218" y="1001"/>
                  </a:cubicBezTo>
                  <a:cubicBezTo>
                    <a:pt x="331" y="1114"/>
                    <a:pt x="481" y="1173"/>
                    <a:pt x="634" y="1173"/>
                  </a:cubicBezTo>
                  <a:cubicBezTo>
                    <a:pt x="709" y="1173"/>
                    <a:pt x="785" y="1159"/>
                    <a:pt x="857" y="1129"/>
                  </a:cubicBezTo>
                  <a:cubicBezTo>
                    <a:pt x="1077" y="1038"/>
                    <a:pt x="1220" y="824"/>
                    <a:pt x="1220" y="588"/>
                  </a:cubicBezTo>
                  <a:cubicBezTo>
                    <a:pt x="1220" y="263"/>
                    <a:pt x="956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043125" y="3316950"/>
              <a:ext cx="14500" cy="14475"/>
            </a:xfrm>
            <a:custGeom>
              <a:avLst/>
              <a:gdLst/>
              <a:ahLst/>
              <a:cxnLst/>
              <a:rect l="l" t="t" r="r" b="b"/>
              <a:pathLst>
                <a:path w="580" h="579" extrusionOk="0">
                  <a:moveTo>
                    <a:pt x="290" y="1"/>
                  </a:moveTo>
                  <a:cubicBezTo>
                    <a:pt x="131" y="1"/>
                    <a:pt x="1" y="129"/>
                    <a:pt x="1" y="290"/>
                  </a:cubicBezTo>
                  <a:cubicBezTo>
                    <a:pt x="1" y="449"/>
                    <a:pt x="131" y="578"/>
                    <a:pt x="290" y="578"/>
                  </a:cubicBezTo>
                  <a:cubicBezTo>
                    <a:pt x="450" y="578"/>
                    <a:pt x="579" y="449"/>
                    <a:pt x="579" y="290"/>
                  </a:cubicBezTo>
                  <a:cubicBezTo>
                    <a:pt x="579" y="129"/>
                    <a:pt x="450" y="1"/>
                    <a:pt x="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123275" y="3269025"/>
              <a:ext cx="22100" cy="22125"/>
            </a:xfrm>
            <a:custGeom>
              <a:avLst/>
              <a:gdLst/>
              <a:ahLst/>
              <a:cxnLst/>
              <a:rect l="l" t="t" r="r" b="b"/>
              <a:pathLst>
                <a:path w="884" h="885" extrusionOk="0">
                  <a:moveTo>
                    <a:pt x="442" y="0"/>
                  </a:moveTo>
                  <a:cubicBezTo>
                    <a:pt x="198" y="0"/>
                    <a:pt x="1" y="199"/>
                    <a:pt x="1" y="443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6" y="884"/>
                    <a:pt x="884" y="687"/>
                    <a:pt x="884" y="443"/>
                  </a:cubicBezTo>
                  <a:cubicBezTo>
                    <a:pt x="884" y="199"/>
                    <a:pt x="686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961775" y="3046875"/>
              <a:ext cx="197025" cy="297150"/>
            </a:xfrm>
            <a:custGeom>
              <a:avLst/>
              <a:gdLst/>
              <a:ahLst/>
              <a:cxnLst/>
              <a:rect l="l" t="t" r="r" b="b"/>
              <a:pathLst>
                <a:path w="7881" h="11886" fill="none" extrusionOk="0">
                  <a:moveTo>
                    <a:pt x="1" y="1"/>
                  </a:moveTo>
                  <a:lnTo>
                    <a:pt x="3145" y="11885"/>
                  </a:lnTo>
                  <a:cubicBezTo>
                    <a:pt x="3145" y="11885"/>
                    <a:pt x="6501" y="11545"/>
                    <a:pt x="7881" y="87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4910725" y="2983650"/>
              <a:ext cx="75925" cy="75950"/>
            </a:xfrm>
            <a:custGeom>
              <a:avLst/>
              <a:gdLst/>
              <a:ahLst/>
              <a:cxnLst/>
              <a:rect l="l" t="t" r="r" b="b"/>
              <a:pathLst>
                <a:path w="3037" h="3038" extrusionOk="0">
                  <a:moveTo>
                    <a:pt x="1518" y="0"/>
                  </a:moveTo>
                  <a:cubicBezTo>
                    <a:pt x="679" y="0"/>
                    <a:pt x="0" y="680"/>
                    <a:pt x="0" y="1518"/>
                  </a:cubicBezTo>
                  <a:cubicBezTo>
                    <a:pt x="0" y="2357"/>
                    <a:pt x="679" y="3037"/>
                    <a:pt x="1518" y="3037"/>
                  </a:cubicBezTo>
                  <a:cubicBezTo>
                    <a:pt x="2357" y="3037"/>
                    <a:pt x="3037" y="2357"/>
                    <a:pt x="3037" y="1518"/>
                  </a:cubicBezTo>
                  <a:cubicBezTo>
                    <a:pt x="3037" y="680"/>
                    <a:pt x="2357" y="0"/>
                    <a:pt x="151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36"/>
          <p:cNvGrpSpPr/>
          <p:nvPr/>
        </p:nvGrpSpPr>
        <p:grpSpPr>
          <a:xfrm>
            <a:off x="3218631" y="602957"/>
            <a:ext cx="465897" cy="438830"/>
            <a:chOff x="2870687" y="3796508"/>
            <a:chExt cx="375421" cy="353610"/>
          </a:xfrm>
        </p:grpSpPr>
        <p:sp>
          <p:nvSpPr>
            <p:cNvPr id="1174" name="Google Shape;1174;p3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6"/>
          <p:cNvGrpSpPr/>
          <p:nvPr/>
        </p:nvGrpSpPr>
        <p:grpSpPr>
          <a:xfrm>
            <a:off x="3754038" y="602989"/>
            <a:ext cx="462699" cy="438830"/>
            <a:chOff x="3302118" y="3796534"/>
            <a:chExt cx="372844" cy="353610"/>
          </a:xfrm>
        </p:grpSpPr>
        <p:sp>
          <p:nvSpPr>
            <p:cNvPr id="1179" name="Google Shape;1179;p36"/>
            <p:cNvSpPr/>
            <p:nvPr/>
          </p:nvSpPr>
          <p:spPr>
            <a:xfrm>
              <a:off x="3326480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475384" y="3802104"/>
              <a:ext cx="199579" cy="342522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3302118" y="3796534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>
            <a:off x="4302946" y="602989"/>
            <a:ext cx="462570" cy="438830"/>
            <a:chOff x="3744430" y="3796534"/>
            <a:chExt cx="372740" cy="353610"/>
          </a:xfrm>
        </p:grpSpPr>
        <p:sp>
          <p:nvSpPr>
            <p:cNvPr id="1185" name="Google Shape;1185;p36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36"/>
          <p:cNvSpPr/>
          <p:nvPr/>
        </p:nvSpPr>
        <p:spPr>
          <a:xfrm>
            <a:off x="3864145" y="696777"/>
            <a:ext cx="259200" cy="24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5" name="Google Shape;1195;p36"/>
          <p:cNvGrpSpPr/>
          <p:nvPr/>
        </p:nvGrpSpPr>
        <p:grpSpPr>
          <a:xfrm>
            <a:off x="3918381" y="720691"/>
            <a:ext cx="170706" cy="173355"/>
            <a:chOff x="3434546" y="3891378"/>
            <a:chExt cx="137555" cy="139690"/>
          </a:xfrm>
        </p:grpSpPr>
        <p:sp>
          <p:nvSpPr>
            <p:cNvPr id="1196" name="Google Shape;1196;p36"/>
            <p:cNvSpPr/>
            <p:nvPr/>
          </p:nvSpPr>
          <p:spPr>
            <a:xfrm>
              <a:off x="3434546" y="3915506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6"/>
          <p:cNvSpPr/>
          <p:nvPr/>
        </p:nvSpPr>
        <p:spPr>
          <a:xfrm>
            <a:off x="3860531" y="686162"/>
            <a:ext cx="272547" cy="272547"/>
          </a:xfrm>
          <a:custGeom>
            <a:avLst/>
            <a:gdLst/>
            <a:ahLst/>
            <a:cxnLst/>
            <a:rect l="l" t="t" r="r" b="b"/>
            <a:pathLst>
              <a:path w="8438" h="8438" extrusionOk="0">
                <a:moveTo>
                  <a:pt x="6654" y="430"/>
                </a:moveTo>
                <a:cubicBezTo>
                  <a:pt x="7400" y="430"/>
                  <a:pt x="8005" y="1035"/>
                  <a:pt x="8008" y="1781"/>
                </a:cubicBezTo>
                <a:lnTo>
                  <a:pt x="8008" y="6654"/>
                </a:lnTo>
                <a:cubicBezTo>
                  <a:pt x="8005" y="7403"/>
                  <a:pt x="7400" y="8005"/>
                  <a:pt x="6654" y="8008"/>
                </a:cubicBezTo>
                <a:lnTo>
                  <a:pt x="1781" y="8008"/>
                </a:lnTo>
                <a:cubicBezTo>
                  <a:pt x="1035" y="8005"/>
                  <a:pt x="429" y="7403"/>
                  <a:pt x="429" y="6654"/>
                </a:cubicBezTo>
                <a:lnTo>
                  <a:pt x="429" y="1781"/>
                </a:lnTo>
                <a:cubicBezTo>
                  <a:pt x="429" y="1035"/>
                  <a:pt x="1035" y="430"/>
                  <a:pt x="1781" y="430"/>
                </a:cubicBezTo>
                <a:close/>
                <a:moveTo>
                  <a:pt x="1781" y="0"/>
                </a:moveTo>
                <a:cubicBezTo>
                  <a:pt x="795" y="0"/>
                  <a:pt x="0" y="799"/>
                  <a:pt x="0" y="1781"/>
                </a:cubicBezTo>
                <a:lnTo>
                  <a:pt x="0" y="6654"/>
                </a:lnTo>
                <a:cubicBezTo>
                  <a:pt x="0" y="7639"/>
                  <a:pt x="795" y="8434"/>
                  <a:pt x="1781" y="8438"/>
                </a:cubicBezTo>
                <a:lnTo>
                  <a:pt x="6654" y="8438"/>
                </a:lnTo>
                <a:cubicBezTo>
                  <a:pt x="7639" y="8434"/>
                  <a:pt x="8434" y="7639"/>
                  <a:pt x="8438" y="6654"/>
                </a:cubicBezTo>
                <a:lnTo>
                  <a:pt x="8438" y="1781"/>
                </a:lnTo>
                <a:cubicBezTo>
                  <a:pt x="8434" y="799"/>
                  <a:pt x="7639" y="0"/>
                  <a:pt x="66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784547" y="3215931"/>
            <a:ext cx="3364953" cy="8429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8" name="Google Shape;876;p32"/>
          <p:cNvGrpSpPr/>
          <p:nvPr/>
        </p:nvGrpSpPr>
        <p:grpSpPr>
          <a:xfrm flipH="1">
            <a:off x="7782158" y="3165617"/>
            <a:ext cx="1215001" cy="1021466"/>
            <a:chOff x="1741725" y="1307475"/>
            <a:chExt cx="661225" cy="555900"/>
          </a:xfrm>
        </p:grpSpPr>
        <p:sp>
          <p:nvSpPr>
            <p:cNvPr id="119" name="Google Shape;877;p32"/>
            <p:cNvSpPr/>
            <p:nvPr/>
          </p:nvSpPr>
          <p:spPr>
            <a:xfrm>
              <a:off x="1741725" y="1307475"/>
              <a:ext cx="661225" cy="555900"/>
            </a:xfrm>
            <a:custGeom>
              <a:avLst/>
              <a:gdLst/>
              <a:ahLst/>
              <a:cxnLst/>
              <a:rect l="l" t="t" r="r" b="b"/>
              <a:pathLst>
                <a:path w="26449" h="22236" extrusionOk="0">
                  <a:moveTo>
                    <a:pt x="4183" y="1"/>
                  </a:moveTo>
                  <a:cubicBezTo>
                    <a:pt x="1873" y="1"/>
                    <a:pt x="0" y="1874"/>
                    <a:pt x="0" y="4184"/>
                  </a:cubicBezTo>
                  <a:lnTo>
                    <a:pt x="0" y="22235"/>
                  </a:lnTo>
                  <a:lnTo>
                    <a:pt x="4252" y="18330"/>
                  </a:lnTo>
                  <a:lnTo>
                    <a:pt x="22265" y="18330"/>
                  </a:lnTo>
                  <a:cubicBezTo>
                    <a:pt x="24575" y="18330"/>
                    <a:pt x="26448" y="16458"/>
                    <a:pt x="26448" y="14147"/>
                  </a:cubicBezTo>
                  <a:lnTo>
                    <a:pt x="26448" y="4184"/>
                  </a:lnTo>
                  <a:cubicBezTo>
                    <a:pt x="26449" y="1874"/>
                    <a:pt x="24575" y="1"/>
                    <a:pt x="22265" y="1"/>
                  </a:cubicBezTo>
                  <a:close/>
                </a:path>
              </a:pathLst>
            </a:custGeom>
            <a:solidFill>
              <a:schemeClr val="accent3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78;p32"/>
            <p:cNvSpPr/>
            <p:nvPr/>
          </p:nvSpPr>
          <p:spPr>
            <a:xfrm>
              <a:off x="1874375" y="1499425"/>
              <a:ext cx="94525" cy="91000"/>
            </a:xfrm>
            <a:custGeom>
              <a:avLst/>
              <a:gdLst/>
              <a:ahLst/>
              <a:cxnLst/>
              <a:rect l="l" t="t" r="r" b="b"/>
              <a:pathLst>
                <a:path w="3781" h="3640" extrusionOk="0">
                  <a:moveTo>
                    <a:pt x="1961" y="1"/>
                  </a:moveTo>
                  <a:cubicBezTo>
                    <a:pt x="1226" y="1"/>
                    <a:pt x="562" y="445"/>
                    <a:pt x="282" y="1124"/>
                  </a:cubicBezTo>
                  <a:cubicBezTo>
                    <a:pt x="0" y="1804"/>
                    <a:pt x="155" y="2586"/>
                    <a:pt x="675" y="3106"/>
                  </a:cubicBezTo>
                  <a:cubicBezTo>
                    <a:pt x="1024" y="3454"/>
                    <a:pt x="1489" y="3639"/>
                    <a:pt x="1963" y="3639"/>
                  </a:cubicBezTo>
                  <a:cubicBezTo>
                    <a:pt x="2197" y="3639"/>
                    <a:pt x="2433" y="3594"/>
                    <a:pt x="2657" y="3501"/>
                  </a:cubicBezTo>
                  <a:cubicBezTo>
                    <a:pt x="3336" y="3219"/>
                    <a:pt x="3780" y="2555"/>
                    <a:pt x="3780" y="1820"/>
                  </a:cubicBezTo>
                  <a:cubicBezTo>
                    <a:pt x="3780" y="815"/>
                    <a:pt x="2966" y="1"/>
                    <a:pt x="1961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79;p32"/>
            <p:cNvSpPr/>
            <p:nvPr/>
          </p:nvSpPr>
          <p:spPr>
            <a:xfrm>
              <a:off x="2032500" y="1499425"/>
              <a:ext cx="94575" cy="91000"/>
            </a:xfrm>
            <a:custGeom>
              <a:avLst/>
              <a:gdLst/>
              <a:ahLst/>
              <a:cxnLst/>
              <a:rect l="l" t="t" r="r" b="b"/>
              <a:pathLst>
                <a:path w="3783" h="3640" extrusionOk="0">
                  <a:moveTo>
                    <a:pt x="1964" y="1"/>
                  </a:moveTo>
                  <a:cubicBezTo>
                    <a:pt x="1228" y="1"/>
                    <a:pt x="565" y="445"/>
                    <a:pt x="283" y="1124"/>
                  </a:cubicBezTo>
                  <a:cubicBezTo>
                    <a:pt x="1" y="1804"/>
                    <a:pt x="157" y="2586"/>
                    <a:pt x="677" y="3106"/>
                  </a:cubicBezTo>
                  <a:cubicBezTo>
                    <a:pt x="1025" y="3454"/>
                    <a:pt x="1490" y="3639"/>
                    <a:pt x="1964" y="3639"/>
                  </a:cubicBezTo>
                  <a:cubicBezTo>
                    <a:pt x="2198" y="3639"/>
                    <a:pt x="2434" y="3594"/>
                    <a:pt x="2660" y="3501"/>
                  </a:cubicBezTo>
                  <a:cubicBezTo>
                    <a:pt x="3339" y="3219"/>
                    <a:pt x="3782" y="2555"/>
                    <a:pt x="3782" y="1820"/>
                  </a:cubicBezTo>
                  <a:cubicBezTo>
                    <a:pt x="3782" y="815"/>
                    <a:pt x="2968" y="1"/>
                    <a:pt x="1964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80;p32"/>
            <p:cNvSpPr/>
            <p:nvPr/>
          </p:nvSpPr>
          <p:spPr>
            <a:xfrm>
              <a:off x="2190700" y="1499425"/>
              <a:ext cx="94525" cy="91000"/>
            </a:xfrm>
            <a:custGeom>
              <a:avLst/>
              <a:gdLst/>
              <a:ahLst/>
              <a:cxnLst/>
              <a:rect l="l" t="t" r="r" b="b"/>
              <a:pathLst>
                <a:path w="3781" h="3640" extrusionOk="0">
                  <a:moveTo>
                    <a:pt x="1961" y="1"/>
                  </a:moveTo>
                  <a:cubicBezTo>
                    <a:pt x="1226" y="1"/>
                    <a:pt x="562" y="445"/>
                    <a:pt x="282" y="1124"/>
                  </a:cubicBezTo>
                  <a:cubicBezTo>
                    <a:pt x="0" y="1804"/>
                    <a:pt x="155" y="2586"/>
                    <a:pt x="676" y="3106"/>
                  </a:cubicBezTo>
                  <a:cubicBezTo>
                    <a:pt x="1024" y="3454"/>
                    <a:pt x="1489" y="3639"/>
                    <a:pt x="1963" y="3639"/>
                  </a:cubicBezTo>
                  <a:cubicBezTo>
                    <a:pt x="2197" y="3639"/>
                    <a:pt x="2433" y="3594"/>
                    <a:pt x="2657" y="3501"/>
                  </a:cubicBezTo>
                  <a:cubicBezTo>
                    <a:pt x="3338" y="3219"/>
                    <a:pt x="3780" y="2555"/>
                    <a:pt x="3780" y="1820"/>
                  </a:cubicBezTo>
                  <a:cubicBezTo>
                    <a:pt x="3780" y="815"/>
                    <a:pt x="2966" y="1"/>
                    <a:pt x="1961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881;p32"/>
          <p:cNvGrpSpPr/>
          <p:nvPr/>
        </p:nvGrpSpPr>
        <p:grpSpPr>
          <a:xfrm flipH="1">
            <a:off x="7782172" y="4255793"/>
            <a:ext cx="654613" cy="550341"/>
            <a:chOff x="1741725" y="1307475"/>
            <a:chExt cx="661225" cy="555900"/>
          </a:xfrm>
        </p:grpSpPr>
        <p:sp>
          <p:nvSpPr>
            <p:cNvPr id="124" name="Google Shape;882;p32"/>
            <p:cNvSpPr/>
            <p:nvPr/>
          </p:nvSpPr>
          <p:spPr>
            <a:xfrm>
              <a:off x="1741725" y="1307475"/>
              <a:ext cx="661225" cy="555900"/>
            </a:xfrm>
            <a:custGeom>
              <a:avLst/>
              <a:gdLst/>
              <a:ahLst/>
              <a:cxnLst/>
              <a:rect l="l" t="t" r="r" b="b"/>
              <a:pathLst>
                <a:path w="26449" h="22236" extrusionOk="0">
                  <a:moveTo>
                    <a:pt x="4183" y="1"/>
                  </a:moveTo>
                  <a:cubicBezTo>
                    <a:pt x="1873" y="1"/>
                    <a:pt x="0" y="1874"/>
                    <a:pt x="0" y="4184"/>
                  </a:cubicBezTo>
                  <a:lnTo>
                    <a:pt x="0" y="22235"/>
                  </a:lnTo>
                  <a:lnTo>
                    <a:pt x="4252" y="18330"/>
                  </a:lnTo>
                  <a:lnTo>
                    <a:pt x="22265" y="18330"/>
                  </a:lnTo>
                  <a:cubicBezTo>
                    <a:pt x="24575" y="18330"/>
                    <a:pt x="26448" y="16458"/>
                    <a:pt x="26448" y="14147"/>
                  </a:cubicBezTo>
                  <a:lnTo>
                    <a:pt x="26448" y="4184"/>
                  </a:lnTo>
                  <a:cubicBezTo>
                    <a:pt x="26449" y="1874"/>
                    <a:pt x="24575" y="1"/>
                    <a:pt x="22265" y="1"/>
                  </a:cubicBezTo>
                  <a:close/>
                </a:path>
              </a:pathLst>
            </a:custGeom>
            <a:solidFill>
              <a:schemeClr val="accen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83;p32"/>
            <p:cNvSpPr/>
            <p:nvPr/>
          </p:nvSpPr>
          <p:spPr>
            <a:xfrm>
              <a:off x="1874375" y="1499425"/>
              <a:ext cx="94525" cy="91000"/>
            </a:xfrm>
            <a:custGeom>
              <a:avLst/>
              <a:gdLst/>
              <a:ahLst/>
              <a:cxnLst/>
              <a:rect l="l" t="t" r="r" b="b"/>
              <a:pathLst>
                <a:path w="3781" h="3640" extrusionOk="0">
                  <a:moveTo>
                    <a:pt x="1961" y="1"/>
                  </a:moveTo>
                  <a:cubicBezTo>
                    <a:pt x="1226" y="1"/>
                    <a:pt x="562" y="445"/>
                    <a:pt x="282" y="1124"/>
                  </a:cubicBezTo>
                  <a:cubicBezTo>
                    <a:pt x="0" y="1804"/>
                    <a:pt x="155" y="2586"/>
                    <a:pt x="675" y="3106"/>
                  </a:cubicBezTo>
                  <a:cubicBezTo>
                    <a:pt x="1024" y="3454"/>
                    <a:pt x="1489" y="3639"/>
                    <a:pt x="1963" y="3639"/>
                  </a:cubicBezTo>
                  <a:cubicBezTo>
                    <a:pt x="2197" y="3639"/>
                    <a:pt x="2433" y="3594"/>
                    <a:pt x="2657" y="3501"/>
                  </a:cubicBezTo>
                  <a:cubicBezTo>
                    <a:pt x="3336" y="3219"/>
                    <a:pt x="3780" y="2555"/>
                    <a:pt x="3780" y="1820"/>
                  </a:cubicBezTo>
                  <a:cubicBezTo>
                    <a:pt x="3780" y="815"/>
                    <a:pt x="2966" y="1"/>
                    <a:pt x="1961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84;p32"/>
            <p:cNvSpPr/>
            <p:nvPr/>
          </p:nvSpPr>
          <p:spPr>
            <a:xfrm>
              <a:off x="2032500" y="1499425"/>
              <a:ext cx="94575" cy="91000"/>
            </a:xfrm>
            <a:custGeom>
              <a:avLst/>
              <a:gdLst/>
              <a:ahLst/>
              <a:cxnLst/>
              <a:rect l="l" t="t" r="r" b="b"/>
              <a:pathLst>
                <a:path w="3783" h="3640" extrusionOk="0">
                  <a:moveTo>
                    <a:pt x="1964" y="1"/>
                  </a:moveTo>
                  <a:cubicBezTo>
                    <a:pt x="1228" y="1"/>
                    <a:pt x="565" y="445"/>
                    <a:pt x="283" y="1124"/>
                  </a:cubicBezTo>
                  <a:cubicBezTo>
                    <a:pt x="1" y="1804"/>
                    <a:pt x="157" y="2586"/>
                    <a:pt x="677" y="3106"/>
                  </a:cubicBezTo>
                  <a:cubicBezTo>
                    <a:pt x="1025" y="3454"/>
                    <a:pt x="1490" y="3639"/>
                    <a:pt x="1964" y="3639"/>
                  </a:cubicBezTo>
                  <a:cubicBezTo>
                    <a:pt x="2198" y="3639"/>
                    <a:pt x="2434" y="3594"/>
                    <a:pt x="2660" y="3501"/>
                  </a:cubicBezTo>
                  <a:cubicBezTo>
                    <a:pt x="3339" y="3219"/>
                    <a:pt x="3782" y="2555"/>
                    <a:pt x="3782" y="1820"/>
                  </a:cubicBezTo>
                  <a:cubicBezTo>
                    <a:pt x="3782" y="815"/>
                    <a:pt x="2968" y="1"/>
                    <a:pt x="1964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85;p32"/>
            <p:cNvSpPr/>
            <p:nvPr/>
          </p:nvSpPr>
          <p:spPr>
            <a:xfrm>
              <a:off x="2190700" y="1499425"/>
              <a:ext cx="94525" cy="91000"/>
            </a:xfrm>
            <a:custGeom>
              <a:avLst/>
              <a:gdLst/>
              <a:ahLst/>
              <a:cxnLst/>
              <a:rect l="l" t="t" r="r" b="b"/>
              <a:pathLst>
                <a:path w="3781" h="3640" extrusionOk="0">
                  <a:moveTo>
                    <a:pt x="1961" y="1"/>
                  </a:moveTo>
                  <a:cubicBezTo>
                    <a:pt x="1226" y="1"/>
                    <a:pt x="562" y="445"/>
                    <a:pt x="282" y="1124"/>
                  </a:cubicBezTo>
                  <a:cubicBezTo>
                    <a:pt x="0" y="1804"/>
                    <a:pt x="155" y="2586"/>
                    <a:pt x="676" y="3106"/>
                  </a:cubicBezTo>
                  <a:cubicBezTo>
                    <a:pt x="1024" y="3454"/>
                    <a:pt x="1489" y="3639"/>
                    <a:pt x="1963" y="3639"/>
                  </a:cubicBezTo>
                  <a:cubicBezTo>
                    <a:pt x="2197" y="3639"/>
                    <a:pt x="2433" y="3594"/>
                    <a:pt x="2657" y="3501"/>
                  </a:cubicBezTo>
                  <a:cubicBezTo>
                    <a:pt x="3338" y="3219"/>
                    <a:pt x="3780" y="2555"/>
                    <a:pt x="3780" y="1820"/>
                  </a:cubicBezTo>
                  <a:cubicBezTo>
                    <a:pt x="3780" y="815"/>
                    <a:pt x="2966" y="1"/>
                    <a:pt x="1961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그림 1" descr="EC4(SB)_40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079" y="383381"/>
            <a:ext cx="6369844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67388" y="1477506"/>
            <a:ext cx="5226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1299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그림 1" descr="EC4(SB)_40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841" y="915591"/>
            <a:ext cx="6360319" cy="331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497" y="95131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9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8"/>
          <p:cNvGrpSpPr/>
          <p:nvPr/>
        </p:nvGrpSpPr>
        <p:grpSpPr>
          <a:xfrm>
            <a:off x="1428689" y="87591"/>
            <a:ext cx="4780725" cy="4520544"/>
            <a:chOff x="1421550" y="1331575"/>
            <a:chExt cx="5269800" cy="4105800"/>
          </a:xfrm>
        </p:grpSpPr>
        <p:grpSp>
          <p:nvGrpSpPr>
            <p:cNvPr id="368" name="Google Shape;368;p28"/>
            <p:cNvGrpSpPr/>
            <p:nvPr/>
          </p:nvGrpSpPr>
          <p:grpSpPr>
            <a:xfrm>
              <a:off x="1421550" y="1331575"/>
              <a:ext cx="5269800" cy="4105800"/>
              <a:chOff x="1421550" y="1331575"/>
              <a:chExt cx="5269800" cy="4105800"/>
            </a:xfrm>
          </p:grpSpPr>
          <p:sp>
            <p:nvSpPr>
              <p:cNvPr id="369" name="Google Shape;369;p28"/>
              <p:cNvSpPr/>
              <p:nvPr/>
            </p:nvSpPr>
            <p:spPr>
              <a:xfrm>
                <a:off x="1421550" y="1331575"/>
                <a:ext cx="5269800" cy="4105800"/>
              </a:xfrm>
              <a:prstGeom prst="roundRect">
                <a:avLst>
                  <a:gd name="adj" fmla="val 7953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8"/>
              <p:cNvSpPr/>
              <p:nvPr/>
            </p:nvSpPr>
            <p:spPr>
              <a:xfrm>
                <a:off x="1421550" y="1869325"/>
                <a:ext cx="5269773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63710" h="1" fill="none" extrusionOk="0">
                    <a:moveTo>
                      <a:pt x="0" y="0"/>
                    </a:moveTo>
                    <a:lnTo>
                      <a:pt x="637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8"/>
            <p:cNvGrpSpPr/>
            <p:nvPr/>
          </p:nvGrpSpPr>
          <p:grpSpPr>
            <a:xfrm>
              <a:off x="1686895" y="1574950"/>
              <a:ext cx="727285" cy="147470"/>
              <a:chOff x="728146" y="657962"/>
              <a:chExt cx="991122" cy="200968"/>
            </a:xfrm>
          </p:grpSpPr>
          <p:sp>
            <p:nvSpPr>
              <p:cNvPr id="372" name="Google Shape;372;p28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8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8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5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8"/>
          <p:cNvSpPr/>
          <p:nvPr/>
        </p:nvSpPr>
        <p:spPr>
          <a:xfrm>
            <a:off x="4244300" y="4712457"/>
            <a:ext cx="147600" cy="147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8"/>
          <p:cNvSpPr/>
          <p:nvPr/>
        </p:nvSpPr>
        <p:spPr>
          <a:xfrm>
            <a:off x="4498200" y="4712457"/>
            <a:ext cx="147600" cy="147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8"/>
          <p:cNvSpPr/>
          <p:nvPr/>
        </p:nvSpPr>
        <p:spPr>
          <a:xfrm>
            <a:off x="4752100" y="4712457"/>
            <a:ext cx="147600" cy="14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8"/>
          <p:cNvGrpSpPr/>
          <p:nvPr/>
        </p:nvGrpSpPr>
        <p:grpSpPr>
          <a:xfrm>
            <a:off x="64719" y="2860158"/>
            <a:ext cx="1455738" cy="2283342"/>
            <a:chOff x="4619675" y="3576850"/>
            <a:chExt cx="1048600" cy="1260100"/>
          </a:xfrm>
        </p:grpSpPr>
        <p:sp>
          <p:nvSpPr>
            <p:cNvPr id="389" name="Google Shape;389;p28"/>
            <p:cNvSpPr/>
            <p:nvPr/>
          </p:nvSpPr>
          <p:spPr>
            <a:xfrm>
              <a:off x="5195100" y="4541500"/>
              <a:ext cx="102200" cy="98275"/>
            </a:xfrm>
            <a:custGeom>
              <a:avLst/>
              <a:gdLst/>
              <a:ahLst/>
              <a:cxnLst/>
              <a:rect l="l" t="t" r="r" b="b"/>
              <a:pathLst>
                <a:path w="4088" h="3931" extrusionOk="0">
                  <a:moveTo>
                    <a:pt x="1939" y="539"/>
                  </a:moveTo>
                  <a:cubicBezTo>
                    <a:pt x="1935" y="540"/>
                    <a:pt x="1931" y="540"/>
                    <a:pt x="1925" y="541"/>
                  </a:cubicBezTo>
                  <a:cubicBezTo>
                    <a:pt x="1929" y="541"/>
                    <a:pt x="1934" y="540"/>
                    <a:pt x="1939" y="539"/>
                  </a:cubicBezTo>
                  <a:close/>
                  <a:moveTo>
                    <a:pt x="2312" y="3394"/>
                  </a:moveTo>
                  <a:lnTo>
                    <a:pt x="2312" y="3394"/>
                  </a:lnTo>
                  <a:cubicBezTo>
                    <a:pt x="2308" y="3395"/>
                    <a:pt x="2304" y="3395"/>
                    <a:pt x="2299" y="3395"/>
                  </a:cubicBezTo>
                  <a:lnTo>
                    <a:pt x="2299" y="3395"/>
                  </a:lnTo>
                  <a:cubicBezTo>
                    <a:pt x="2303" y="3395"/>
                    <a:pt x="2307" y="3395"/>
                    <a:pt x="2312" y="3394"/>
                  </a:cubicBezTo>
                  <a:close/>
                  <a:moveTo>
                    <a:pt x="2130" y="529"/>
                  </a:moveTo>
                  <a:cubicBezTo>
                    <a:pt x="2143" y="529"/>
                    <a:pt x="2156" y="530"/>
                    <a:pt x="2169" y="530"/>
                  </a:cubicBezTo>
                  <a:cubicBezTo>
                    <a:pt x="2209" y="531"/>
                    <a:pt x="2250" y="535"/>
                    <a:pt x="2291" y="538"/>
                  </a:cubicBezTo>
                  <a:cubicBezTo>
                    <a:pt x="2296" y="539"/>
                    <a:pt x="2300" y="539"/>
                    <a:pt x="2303" y="539"/>
                  </a:cubicBezTo>
                  <a:lnTo>
                    <a:pt x="2303" y="539"/>
                  </a:lnTo>
                  <a:cubicBezTo>
                    <a:pt x="2306" y="540"/>
                    <a:pt x="2310" y="540"/>
                    <a:pt x="2315" y="541"/>
                  </a:cubicBezTo>
                  <a:cubicBezTo>
                    <a:pt x="2339" y="545"/>
                    <a:pt x="2363" y="550"/>
                    <a:pt x="2385" y="554"/>
                  </a:cubicBezTo>
                  <a:cubicBezTo>
                    <a:pt x="2478" y="573"/>
                    <a:pt x="2569" y="600"/>
                    <a:pt x="2657" y="633"/>
                  </a:cubicBezTo>
                  <a:cubicBezTo>
                    <a:pt x="2660" y="634"/>
                    <a:pt x="2663" y="634"/>
                    <a:pt x="2665" y="635"/>
                  </a:cubicBezTo>
                  <a:lnTo>
                    <a:pt x="2665" y="635"/>
                  </a:lnTo>
                  <a:cubicBezTo>
                    <a:pt x="2666" y="636"/>
                    <a:pt x="2667" y="636"/>
                    <a:pt x="2669" y="637"/>
                  </a:cubicBezTo>
                  <a:cubicBezTo>
                    <a:pt x="2694" y="647"/>
                    <a:pt x="2719" y="659"/>
                    <a:pt x="2743" y="672"/>
                  </a:cubicBezTo>
                  <a:cubicBezTo>
                    <a:pt x="2784" y="692"/>
                    <a:pt x="2825" y="714"/>
                    <a:pt x="2865" y="738"/>
                  </a:cubicBezTo>
                  <a:cubicBezTo>
                    <a:pt x="2904" y="762"/>
                    <a:pt x="2942" y="789"/>
                    <a:pt x="2980" y="814"/>
                  </a:cubicBezTo>
                  <a:cubicBezTo>
                    <a:pt x="2984" y="817"/>
                    <a:pt x="2994" y="825"/>
                    <a:pt x="2998" y="828"/>
                  </a:cubicBezTo>
                  <a:lnTo>
                    <a:pt x="2998" y="828"/>
                  </a:lnTo>
                  <a:cubicBezTo>
                    <a:pt x="3013" y="840"/>
                    <a:pt x="3028" y="853"/>
                    <a:pt x="3043" y="865"/>
                  </a:cubicBezTo>
                  <a:cubicBezTo>
                    <a:pt x="3110" y="923"/>
                    <a:pt x="3172" y="985"/>
                    <a:pt x="3229" y="1053"/>
                  </a:cubicBezTo>
                  <a:cubicBezTo>
                    <a:pt x="3240" y="1066"/>
                    <a:pt x="3251" y="1078"/>
                    <a:pt x="3261" y="1091"/>
                  </a:cubicBezTo>
                  <a:lnTo>
                    <a:pt x="3261" y="1091"/>
                  </a:lnTo>
                  <a:cubicBezTo>
                    <a:pt x="3266" y="1099"/>
                    <a:pt x="3284" y="1123"/>
                    <a:pt x="3286" y="1126"/>
                  </a:cubicBezTo>
                  <a:cubicBezTo>
                    <a:pt x="3313" y="1164"/>
                    <a:pt x="3336" y="1202"/>
                    <a:pt x="3360" y="1241"/>
                  </a:cubicBezTo>
                  <a:cubicBezTo>
                    <a:pt x="3383" y="1281"/>
                    <a:pt x="3406" y="1323"/>
                    <a:pt x="3425" y="1365"/>
                  </a:cubicBezTo>
                  <a:cubicBezTo>
                    <a:pt x="3434" y="1382"/>
                    <a:pt x="3442" y="1400"/>
                    <a:pt x="3449" y="1417"/>
                  </a:cubicBezTo>
                  <a:lnTo>
                    <a:pt x="3445" y="1408"/>
                  </a:lnTo>
                  <a:lnTo>
                    <a:pt x="3445" y="1408"/>
                  </a:lnTo>
                  <a:cubicBezTo>
                    <a:pt x="3451" y="1423"/>
                    <a:pt x="3456" y="1437"/>
                    <a:pt x="3462" y="1451"/>
                  </a:cubicBezTo>
                  <a:cubicBezTo>
                    <a:pt x="3494" y="1540"/>
                    <a:pt x="3520" y="1632"/>
                    <a:pt x="3537" y="1725"/>
                  </a:cubicBezTo>
                  <a:cubicBezTo>
                    <a:pt x="3539" y="1740"/>
                    <a:pt x="3542" y="1756"/>
                    <a:pt x="3545" y="1772"/>
                  </a:cubicBezTo>
                  <a:cubicBezTo>
                    <a:pt x="3546" y="1789"/>
                    <a:pt x="3549" y="1805"/>
                    <a:pt x="3551" y="1820"/>
                  </a:cubicBezTo>
                  <a:cubicBezTo>
                    <a:pt x="3553" y="1862"/>
                    <a:pt x="3555" y="1903"/>
                    <a:pt x="3556" y="1944"/>
                  </a:cubicBezTo>
                  <a:lnTo>
                    <a:pt x="3556" y="1944"/>
                  </a:lnTo>
                  <a:cubicBezTo>
                    <a:pt x="3555" y="1951"/>
                    <a:pt x="3555" y="1959"/>
                    <a:pt x="3555" y="1967"/>
                  </a:cubicBezTo>
                  <a:cubicBezTo>
                    <a:pt x="3555" y="2008"/>
                    <a:pt x="3553" y="2049"/>
                    <a:pt x="3551" y="2089"/>
                  </a:cubicBezTo>
                  <a:cubicBezTo>
                    <a:pt x="3549" y="2110"/>
                    <a:pt x="3547" y="2131"/>
                    <a:pt x="3546" y="2153"/>
                  </a:cubicBezTo>
                  <a:lnTo>
                    <a:pt x="3546" y="2153"/>
                  </a:lnTo>
                  <a:cubicBezTo>
                    <a:pt x="3544" y="2161"/>
                    <a:pt x="3543" y="2171"/>
                    <a:pt x="3542" y="2175"/>
                  </a:cubicBezTo>
                  <a:cubicBezTo>
                    <a:pt x="3528" y="2257"/>
                    <a:pt x="3510" y="2337"/>
                    <a:pt x="3484" y="2416"/>
                  </a:cubicBezTo>
                  <a:cubicBezTo>
                    <a:pt x="3477" y="2439"/>
                    <a:pt x="3469" y="2461"/>
                    <a:pt x="3462" y="2483"/>
                  </a:cubicBezTo>
                  <a:cubicBezTo>
                    <a:pt x="3462" y="2482"/>
                    <a:pt x="3462" y="2482"/>
                    <a:pt x="3462" y="2482"/>
                  </a:cubicBezTo>
                  <a:cubicBezTo>
                    <a:pt x="3462" y="2482"/>
                    <a:pt x="3454" y="2501"/>
                    <a:pt x="3449" y="2514"/>
                  </a:cubicBezTo>
                  <a:lnTo>
                    <a:pt x="3449" y="2514"/>
                  </a:lnTo>
                  <a:cubicBezTo>
                    <a:pt x="3444" y="2526"/>
                    <a:pt x="3435" y="2549"/>
                    <a:pt x="3435" y="2549"/>
                  </a:cubicBezTo>
                  <a:cubicBezTo>
                    <a:pt x="3435" y="2549"/>
                    <a:pt x="3435" y="2549"/>
                    <a:pt x="3435" y="2549"/>
                  </a:cubicBezTo>
                  <a:lnTo>
                    <a:pt x="3435" y="2549"/>
                  </a:lnTo>
                  <a:cubicBezTo>
                    <a:pt x="3427" y="2566"/>
                    <a:pt x="3418" y="2584"/>
                    <a:pt x="3408" y="2601"/>
                  </a:cubicBezTo>
                  <a:cubicBezTo>
                    <a:pt x="3370" y="2677"/>
                    <a:pt x="3327" y="2749"/>
                    <a:pt x="3277" y="2818"/>
                  </a:cubicBezTo>
                  <a:cubicBezTo>
                    <a:pt x="3273" y="2825"/>
                    <a:pt x="3257" y="2847"/>
                    <a:pt x="3257" y="2847"/>
                  </a:cubicBezTo>
                  <a:cubicBezTo>
                    <a:pt x="3257" y="2847"/>
                    <a:pt x="3257" y="2847"/>
                    <a:pt x="3257" y="2847"/>
                  </a:cubicBezTo>
                  <a:lnTo>
                    <a:pt x="3257" y="2847"/>
                  </a:lnTo>
                  <a:cubicBezTo>
                    <a:pt x="3250" y="2856"/>
                    <a:pt x="3243" y="2865"/>
                    <a:pt x="3235" y="2874"/>
                  </a:cubicBezTo>
                  <a:cubicBezTo>
                    <a:pt x="3211" y="2904"/>
                    <a:pt x="3184" y="2932"/>
                    <a:pt x="3159" y="2959"/>
                  </a:cubicBezTo>
                  <a:cubicBezTo>
                    <a:pt x="3129" y="2990"/>
                    <a:pt x="3100" y="3019"/>
                    <a:pt x="3067" y="3047"/>
                  </a:cubicBezTo>
                  <a:cubicBezTo>
                    <a:pt x="3056" y="3057"/>
                    <a:pt x="3045" y="3067"/>
                    <a:pt x="3032" y="3077"/>
                  </a:cubicBezTo>
                  <a:cubicBezTo>
                    <a:pt x="3028" y="3081"/>
                    <a:pt x="3001" y="3103"/>
                    <a:pt x="2989" y="3113"/>
                  </a:cubicBezTo>
                  <a:lnTo>
                    <a:pt x="2989" y="3113"/>
                  </a:lnTo>
                  <a:cubicBezTo>
                    <a:pt x="2978" y="3121"/>
                    <a:pt x="2959" y="3133"/>
                    <a:pt x="2959" y="3133"/>
                  </a:cubicBezTo>
                  <a:cubicBezTo>
                    <a:pt x="2959" y="3133"/>
                    <a:pt x="2959" y="3133"/>
                    <a:pt x="2959" y="3133"/>
                  </a:cubicBezTo>
                  <a:lnTo>
                    <a:pt x="2959" y="3133"/>
                  </a:lnTo>
                  <a:cubicBezTo>
                    <a:pt x="2943" y="3145"/>
                    <a:pt x="2928" y="3156"/>
                    <a:pt x="2912" y="3166"/>
                  </a:cubicBezTo>
                  <a:cubicBezTo>
                    <a:pt x="2877" y="3190"/>
                    <a:pt x="2841" y="3211"/>
                    <a:pt x="2803" y="3232"/>
                  </a:cubicBezTo>
                  <a:cubicBezTo>
                    <a:pt x="2769" y="3250"/>
                    <a:pt x="2735" y="3267"/>
                    <a:pt x="2700" y="3284"/>
                  </a:cubicBezTo>
                  <a:cubicBezTo>
                    <a:pt x="2686" y="3291"/>
                    <a:pt x="2671" y="3297"/>
                    <a:pt x="2657" y="3302"/>
                  </a:cubicBezTo>
                  <a:cubicBezTo>
                    <a:pt x="2671" y="3297"/>
                    <a:pt x="2676" y="3294"/>
                    <a:pt x="2675" y="3294"/>
                  </a:cubicBezTo>
                  <a:lnTo>
                    <a:pt x="2675" y="3294"/>
                  </a:lnTo>
                  <a:cubicBezTo>
                    <a:pt x="2674" y="3294"/>
                    <a:pt x="2630" y="3312"/>
                    <a:pt x="2622" y="3315"/>
                  </a:cubicBezTo>
                  <a:cubicBezTo>
                    <a:pt x="2545" y="3343"/>
                    <a:pt x="2464" y="3364"/>
                    <a:pt x="2384" y="3381"/>
                  </a:cubicBezTo>
                  <a:cubicBezTo>
                    <a:pt x="2369" y="3384"/>
                    <a:pt x="2353" y="3387"/>
                    <a:pt x="2336" y="3390"/>
                  </a:cubicBezTo>
                  <a:cubicBezTo>
                    <a:pt x="2331" y="3391"/>
                    <a:pt x="2286" y="3397"/>
                    <a:pt x="2289" y="3397"/>
                  </a:cubicBezTo>
                  <a:cubicBezTo>
                    <a:pt x="2289" y="3397"/>
                    <a:pt x="2289" y="3397"/>
                    <a:pt x="2289" y="3397"/>
                  </a:cubicBezTo>
                  <a:lnTo>
                    <a:pt x="2289" y="3397"/>
                  </a:lnTo>
                  <a:cubicBezTo>
                    <a:pt x="2249" y="3401"/>
                    <a:pt x="2207" y="3403"/>
                    <a:pt x="2166" y="3404"/>
                  </a:cubicBezTo>
                  <a:cubicBezTo>
                    <a:pt x="2149" y="3404"/>
                    <a:pt x="2132" y="3405"/>
                    <a:pt x="2115" y="3405"/>
                  </a:cubicBezTo>
                  <a:cubicBezTo>
                    <a:pt x="2051" y="3405"/>
                    <a:pt x="1987" y="3401"/>
                    <a:pt x="1922" y="3394"/>
                  </a:cubicBezTo>
                  <a:lnTo>
                    <a:pt x="1922" y="3394"/>
                  </a:lnTo>
                  <a:cubicBezTo>
                    <a:pt x="1929" y="3395"/>
                    <a:pt x="1948" y="3398"/>
                    <a:pt x="1947" y="3398"/>
                  </a:cubicBezTo>
                  <a:cubicBezTo>
                    <a:pt x="1946" y="3398"/>
                    <a:pt x="1939" y="3397"/>
                    <a:pt x="1921" y="3394"/>
                  </a:cubicBezTo>
                  <a:cubicBezTo>
                    <a:pt x="1898" y="3390"/>
                    <a:pt x="1874" y="3386"/>
                    <a:pt x="1850" y="3381"/>
                  </a:cubicBezTo>
                  <a:cubicBezTo>
                    <a:pt x="1804" y="3373"/>
                    <a:pt x="1757" y="3362"/>
                    <a:pt x="1712" y="3348"/>
                  </a:cubicBezTo>
                  <a:cubicBezTo>
                    <a:pt x="1675" y="3336"/>
                    <a:pt x="1637" y="3325"/>
                    <a:pt x="1601" y="3311"/>
                  </a:cubicBezTo>
                  <a:lnTo>
                    <a:pt x="1579" y="3302"/>
                  </a:lnTo>
                  <a:lnTo>
                    <a:pt x="1579" y="3302"/>
                  </a:lnTo>
                  <a:cubicBezTo>
                    <a:pt x="1578" y="3302"/>
                    <a:pt x="1541" y="3286"/>
                    <a:pt x="1536" y="3284"/>
                  </a:cubicBezTo>
                  <a:cubicBezTo>
                    <a:pt x="1458" y="3249"/>
                    <a:pt x="1385" y="3208"/>
                    <a:pt x="1313" y="3162"/>
                  </a:cubicBezTo>
                  <a:cubicBezTo>
                    <a:pt x="1303" y="3154"/>
                    <a:pt x="1259" y="3123"/>
                    <a:pt x="1247" y="3115"/>
                  </a:cubicBezTo>
                  <a:lnTo>
                    <a:pt x="1247" y="3115"/>
                  </a:lnTo>
                  <a:cubicBezTo>
                    <a:pt x="1220" y="3094"/>
                    <a:pt x="1194" y="3072"/>
                    <a:pt x="1168" y="3049"/>
                  </a:cubicBezTo>
                  <a:cubicBezTo>
                    <a:pt x="1105" y="2993"/>
                    <a:pt x="1047" y="2932"/>
                    <a:pt x="994" y="2867"/>
                  </a:cubicBezTo>
                  <a:cubicBezTo>
                    <a:pt x="988" y="2860"/>
                    <a:pt x="983" y="2853"/>
                    <a:pt x="977" y="2847"/>
                  </a:cubicBezTo>
                  <a:lnTo>
                    <a:pt x="977" y="2847"/>
                  </a:lnTo>
                  <a:cubicBezTo>
                    <a:pt x="972" y="2840"/>
                    <a:pt x="954" y="2814"/>
                    <a:pt x="951" y="2811"/>
                  </a:cubicBezTo>
                  <a:cubicBezTo>
                    <a:pt x="929" y="2780"/>
                    <a:pt x="908" y="2747"/>
                    <a:pt x="888" y="2715"/>
                  </a:cubicBezTo>
                  <a:cubicBezTo>
                    <a:pt x="868" y="2683"/>
                    <a:pt x="850" y="2649"/>
                    <a:pt x="832" y="2614"/>
                  </a:cubicBezTo>
                  <a:cubicBezTo>
                    <a:pt x="823" y="2597"/>
                    <a:pt x="815" y="2578"/>
                    <a:pt x="806" y="2561"/>
                  </a:cubicBezTo>
                  <a:cubicBezTo>
                    <a:pt x="803" y="2554"/>
                    <a:pt x="785" y="2510"/>
                    <a:pt x="784" y="2510"/>
                  </a:cubicBezTo>
                  <a:lnTo>
                    <a:pt x="784" y="2510"/>
                  </a:lnTo>
                  <a:cubicBezTo>
                    <a:pt x="784" y="2510"/>
                    <a:pt x="786" y="2515"/>
                    <a:pt x="791" y="2529"/>
                  </a:cubicBezTo>
                  <a:cubicBezTo>
                    <a:pt x="762" y="2457"/>
                    <a:pt x="739" y="2382"/>
                    <a:pt x="720" y="2306"/>
                  </a:cubicBezTo>
                  <a:cubicBezTo>
                    <a:pt x="710" y="2267"/>
                    <a:pt x="702" y="2229"/>
                    <a:pt x="695" y="2189"/>
                  </a:cubicBezTo>
                  <a:cubicBezTo>
                    <a:pt x="695" y="2189"/>
                    <a:pt x="695" y="2189"/>
                    <a:pt x="695" y="2189"/>
                  </a:cubicBezTo>
                  <a:cubicBezTo>
                    <a:pt x="695" y="2189"/>
                    <a:pt x="692" y="2168"/>
                    <a:pt x="690" y="2154"/>
                  </a:cubicBezTo>
                  <a:lnTo>
                    <a:pt x="690" y="2154"/>
                  </a:lnTo>
                  <a:cubicBezTo>
                    <a:pt x="689" y="2137"/>
                    <a:pt x="685" y="2098"/>
                    <a:pt x="685" y="2094"/>
                  </a:cubicBezTo>
                  <a:cubicBezTo>
                    <a:pt x="679" y="2012"/>
                    <a:pt x="679" y="1929"/>
                    <a:pt x="685" y="1847"/>
                  </a:cubicBezTo>
                  <a:cubicBezTo>
                    <a:pt x="686" y="1827"/>
                    <a:pt x="688" y="1808"/>
                    <a:pt x="691" y="1788"/>
                  </a:cubicBezTo>
                  <a:cubicBezTo>
                    <a:pt x="691" y="1783"/>
                    <a:pt x="691" y="1780"/>
                    <a:pt x="691" y="1778"/>
                  </a:cubicBezTo>
                  <a:lnTo>
                    <a:pt x="691" y="1778"/>
                  </a:lnTo>
                  <a:cubicBezTo>
                    <a:pt x="692" y="1776"/>
                    <a:pt x="692" y="1775"/>
                    <a:pt x="692" y="1774"/>
                  </a:cubicBezTo>
                  <a:cubicBezTo>
                    <a:pt x="699" y="1727"/>
                    <a:pt x="709" y="1681"/>
                    <a:pt x="720" y="1633"/>
                  </a:cubicBezTo>
                  <a:cubicBezTo>
                    <a:pt x="740" y="1557"/>
                    <a:pt x="764" y="1481"/>
                    <a:pt x="793" y="1408"/>
                  </a:cubicBezTo>
                  <a:lnTo>
                    <a:pt x="793" y="1408"/>
                  </a:lnTo>
                  <a:cubicBezTo>
                    <a:pt x="788" y="1423"/>
                    <a:pt x="785" y="1429"/>
                    <a:pt x="786" y="1429"/>
                  </a:cubicBezTo>
                  <a:cubicBezTo>
                    <a:pt x="786" y="1429"/>
                    <a:pt x="795" y="1404"/>
                    <a:pt x="799" y="1396"/>
                  </a:cubicBezTo>
                  <a:cubicBezTo>
                    <a:pt x="808" y="1378"/>
                    <a:pt x="815" y="1361"/>
                    <a:pt x="823" y="1343"/>
                  </a:cubicBezTo>
                  <a:cubicBezTo>
                    <a:pt x="844" y="1302"/>
                    <a:pt x="867" y="1261"/>
                    <a:pt x="891" y="1222"/>
                  </a:cubicBezTo>
                  <a:cubicBezTo>
                    <a:pt x="910" y="1189"/>
                    <a:pt x="932" y="1157"/>
                    <a:pt x="953" y="1126"/>
                  </a:cubicBezTo>
                  <a:cubicBezTo>
                    <a:pt x="953" y="1126"/>
                    <a:pt x="953" y="1126"/>
                    <a:pt x="953" y="1126"/>
                  </a:cubicBezTo>
                  <a:cubicBezTo>
                    <a:pt x="953" y="1126"/>
                    <a:pt x="968" y="1105"/>
                    <a:pt x="976" y="1094"/>
                  </a:cubicBezTo>
                  <a:lnTo>
                    <a:pt x="976" y="1094"/>
                  </a:lnTo>
                  <a:cubicBezTo>
                    <a:pt x="984" y="1084"/>
                    <a:pt x="995" y="1069"/>
                    <a:pt x="995" y="1069"/>
                  </a:cubicBezTo>
                  <a:lnTo>
                    <a:pt x="995" y="1069"/>
                  </a:lnTo>
                  <a:cubicBezTo>
                    <a:pt x="995" y="1069"/>
                    <a:pt x="995" y="1069"/>
                    <a:pt x="995" y="1069"/>
                  </a:cubicBezTo>
                  <a:cubicBezTo>
                    <a:pt x="1048" y="1005"/>
                    <a:pt x="1108" y="944"/>
                    <a:pt x="1170" y="888"/>
                  </a:cubicBezTo>
                  <a:cubicBezTo>
                    <a:pt x="1198" y="862"/>
                    <a:pt x="1227" y="837"/>
                    <a:pt x="1258" y="814"/>
                  </a:cubicBezTo>
                  <a:lnTo>
                    <a:pt x="1258" y="814"/>
                  </a:lnTo>
                  <a:cubicBezTo>
                    <a:pt x="1249" y="821"/>
                    <a:pt x="1246" y="824"/>
                    <a:pt x="1246" y="824"/>
                  </a:cubicBezTo>
                  <a:cubicBezTo>
                    <a:pt x="1247" y="824"/>
                    <a:pt x="1305" y="783"/>
                    <a:pt x="1316" y="775"/>
                  </a:cubicBezTo>
                  <a:cubicBezTo>
                    <a:pt x="1387" y="728"/>
                    <a:pt x="1461" y="688"/>
                    <a:pt x="1537" y="651"/>
                  </a:cubicBezTo>
                  <a:cubicBezTo>
                    <a:pt x="1543" y="649"/>
                    <a:pt x="1582" y="633"/>
                    <a:pt x="1581" y="633"/>
                  </a:cubicBezTo>
                  <a:lnTo>
                    <a:pt x="1581" y="633"/>
                  </a:lnTo>
                  <a:cubicBezTo>
                    <a:pt x="1580" y="633"/>
                    <a:pt x="1575" y="635"/>
                    <a:pt x="1560" y="641"/>
                  </a:cubicBezTo>
                  <a:cubicBezTo>
                    <a:pt x="1574" y="635"/>
                    <a:pt x="1588" y="630"/>
                    <a:pt x="1604" y="624"/>
                  </a:cubicBezTo>
                  <a:cubicBezTo>
                    <a:pt x="1640" y="610"/>
                    <a:pt x="1677" y="597"/>
                    <a:pt x="1715" y="588"/>
                  </a:cubicBezTo>
                  <a:cubicBezTo>
                    <a:pt x="1753" y="576"/>
                    <a:pt x="1791" y="566"/>
                    <a:pt x="1829" y="558"/>
                  </a:cubicBezTo>
                  <a:cubicBezTo>
                    <a:pt x="1853" y="554"/>
                    <a:pt x="1875" y="548"/>
                    <a:pt x="1899" y="545"/>
                  </a:cubicBezTo>
                  <a:cubicBezTo>
                    <a:pt x="1905" y="544"/>
                    <a:pt x="1949" y="539"/>
                    <a:pt x="1947" y="539"/>
                  </a:cubicBezTo>
                  <a:lnTo>
                    <a:pt x="1947" y="539"/>
                  </a:lnTo>
                  <a:cubicBezTo>
                    <a:pt x="1947" y="539"/>
                    <a:pt x="1947" y="539"/>
                    <a:pt x="1946" y="539"/>
                  </a:cubicBezTo>
                  <a:lnTo>
                    <a:pt x="1946" y="539"/>
                  </a:lnTo>
                  <a:cubicBezTo>
                    <a:pt x="2007" y="532"/>
                    <a:pt x="2068" y="529"/>
                    <a:pt x="2130" y="529"/>
                  </a:cubicBezTo>
                  <a:close/>
                  <a:moveTo>
                    <a:pt x="2130" y="1"/>
                  </a:moveTo>
                  <a:cubicBezTo>
                    <a:pt x="1551" y="1"/>
                    <a:pt x="973" y="257"/>
                    <a:pt x="606" y="713"/>
                  </a:cubicBezTo>
                  <a:cubicBezTo>
                    <a:pt x="88" y="1355"/>
                    <a:pt x="0" y="2266"/>
                    <a:pt x="433" y="2980"/>
                  </a:cubicBezTo>
                  <a:cubicBezTo>
                    <a:pt x="795" y="3579"/>
                    <a:pt x="1449" y="3931"/>
                    <a:pt x="2133" y="3931"/>
                  </a:cubicBezTo>
                  <a:cubicBezTo>
                    <a:pt x="2264" y="3931"/>
                    <a:pt x="2396" y="3918"/>
                    <a:pt x="2528" y="3891"/>
                  </a:cubicBezTo>
                  <a:cubicBezTo>
                    <a:pt x="3429" y="3711"/>
                    <a:pt x="4079" y="2883"/>
                    <a:pt x="4087" y="1974"/>
                  </a:cubicBezTo>
                  <a:lnTo>
                    <a:pt x="4087" y="1974"/>
                  </a:lnTo>
                  <a:cubicBezTo>
                    <a:pt x="4087" y="1972"/>
                    <a:pt x="4087" y="1970"/>
                    <a:pt x="4087" y="1968"/>
                  </a:cubicBezTo>
                  <a:cubicBezTo>
                    <a:pt x="4087" y="1968"/>
                    <a:pt x="4087" y="1968"/>
                    <a:pt x="4087" y="1968"/>
                  </a:cubicBezTo>
                  <a:lnTo>
                    <a:pt x="4087" y="1968"/>
                  </a:lnTo>
                  <a:cubicBezTo>
                    <a:pt x="4087" y="1967"/>
                    <a:pt x="4087" y="1967"/>
                    <a:pt x="4087" y="1967"/>
                  </a:cubicBezTo>
                  <a:cubicBezTo>
                    <a:pt x="4087" y="1963"/>
                    <a:pt x="4087" y="1959"/>
                    <a:pt x="4087" y="1955"/>
                  </a:cubicBezTo>
                  <a:lnTo>
                    <a:pt x="4087" y="1955"/>
                  </a:lnTo>
                  <a:cubicBezTo>
                    <a:pt x="4073" y="1129"/>
                    <a:pt x="3552" y="397"/>
                    <a:pt x="2777" y="114"/>
                  </a:cubicBezTo>
                  <a:cubicBezTo>
                    <a:pt x="2569" y="38"/>
                    <a:pt x="2350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5177750" y="3755750"/>
              <a:ext cx="395475" cy="422775"/>
            </a:xfrm>
            <a:custGeom>
              <a:avLst/>
              <a:gdLst/>
              <a:ahLst/>
              <a:cxnLst/>
              <a:rect l="l" t="t" r="r" b="b"/>
              <a:pathLst>
                <a:path w="15819" h="16911" extrusionOk="0">
                  <a:moveTo>
                    <a:pt x="6492" y="1"/>
                  </a:moveTo>
                  <a:cubicBezTo>
                    <a:pt x="2785" y="1"/>
                    <a:pt x="0" y="10471"/>
                    <a:pt x="1572" y="15610"/>
                  </a:cubicBezTo>
                  <a:cubicBezTo>
                    <a:pt x="1572" y="15610"/>
                    <a:pt x="4286" y="16910"/>
                    <a:pt x="7168" y="16910"/>
                  </a:cubicBezTo>
                  <a:cubicBezTo>
                    <a:pt x="9278" y="16910"/>
                    <a:pt x="11477" y="16214"/>
                    <a:pt x="12767" y="13801"/>
                  </a:cubicBezTo>
                  <a:cubicBezTo>
                    <a:pt x="15818" y="8092"/>
                    <a:pt x="10951" y="1083"/>
                    <a:pt x="6998" y="66"/>
                  </a:cubicBezTo>
                  <a:cubicBezTo>
                    <a:pt x="6827" y="22"/>
                    <a:pt x="6658" y="1"/>
                    <a:pt x="6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4769150" y="3691650"/>
              <a:ext cx="452925" cy="500375"/>
            </a:xfrm>
            <a:custGeom>
              <a:avLst/>
              <a:gdLst/>
              <a:ahLst/>
              <a:cxnLst/>
              <a:rect l="l" t="t" r="r" b="b"/>
              <a:pathLst>
                <a:path w="18117" h="20015" extrusionOk="0">
                  <a:moveTo>
                    <a:pt x="12957" y="1"/>
                  </a:moveTo>
                  <a:cubicBezTo>
                    <a:pt x="10613" y="1"/>
                    <a:pt x="7143" y="1707"/>
                    <a:pt x="5426" y="4212"/>
                  </a:cubicBezTo>
                  <a:cubicBezTo>
                    <a:pt x="3336" y="7264"/>
                    <a:pt x="1" y="17212"/>
                    <a:pt x="5426" y="19248"/>
                  </a:cubicBezTo>
                  <a:cubicBezTo>
                    <a:pt x="6929" y="19811"/>
                    <a:pt x="8287" y="20014"/>
                    <a:pt x="9466" y="20014"/>
                  </a:cubicBezTo>
                  <a:cubicBezTo>
                    <a:pt x="12546" y="20014"/>
                    <a:pt x="14402" y="18625"/>
                    <a:pt x="14402" y="18625"/>
                  </a:cubicBezTo>
                  <a:cubicBezTo>
                    <a:pt x="18116" y="12389"/>
                    <a:pt x="16392" y="1215"/>
                    <a:pt x="14302" y="255"/>
                  </a:cubicBezTo>
                  <a:cubicBezTo>
                    <a:pt x="13928" y="82"/>
                    <a:pt x="13469" y="1"/>
                    <a:pt x="1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754250" y="3576850"/>
              <a:ext cx="213900" cy="194825"/>
            </a:xfrm>
            <a:custGeom>
              <a:avLst/>
              <a:gdLst/>
              <a:ahLst/>
              <a:cxnLst/>
              <a:rect l="l" t="t" r="r" b="b"/>
              <a:pathLst>
                <a:path w="8556" h="7793" extrusionOk="0">
                  <a:moveTo>
                    <a:pt x="4279" y="0"/>
                  </a:moveTo>
                  <a:cubicBezTo>
                    <a:pt x="3282" y="0"/>
                    <a:pt x="2285" y="381"/>
                    <a:pt x="1524" y="1141"/>
                  </a:cubicBezTo>
                  <a:cubicBezTo>
                    <a:pt x="1" y="2663"/>
                    <a:pt x="1" y="5130"/>
                    <a:pt x="1524" y="6651"/>
                  </a:cubicBezTo>
                  <a:cubicBezTo>
                    <a:pt x="2285" y="7412"/>
                    <a:pt x="3282" y="7793"/>
                    <a:pt x="4279" y="7793"/>
                  </a:cubicBezTo>
                  <a:cubicBezTo>
                    <a:pt x="5276" y="7793"/>
                    <a:pt x="6273" y="7412"/>
                    <a:pt x="7034" y="6651"/>
                  </a:cubicBezTo>
                  <a:cubicBezTo>
                    <a:pt x="8556" y="5130"/>
                    <a:pt x="8556" y="2663"/>
                    <a:pt x="7034" y="1141"/>
                  </a:cubicBezTo>
                  <a:cubicBezTo>
                    <a:pt x="6273" y="381"/>
                    <a:pt x="5276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337450" y="3881575"/>
              <a:ext cx="115000" cy="180050"/>
            </a:xfrm>
            <a:custGeom>
              <a:avLst/>
              <a:gdLst/>
              <a:ahLst/>
              <a:cxnLst/>
              <a:rect l="l" t="t" r="r" b="b"/>
              <a:pathLst>
                <a:path w="4600" h="7202" extrusionOk="0">
                  <a:moveTo>
                    <a:pt x="1484" y="1"/>
                  </a:moveTo>
                  <a:cubicBezTo>
                    <a:pt x="1451" y="1"/>
                    <a:pt x="1417" y="4"/>
                    <a:pt x="1384" y="9"/>
                  </a:cubicBezTo>
                  <a:cubicBezTo>
                    <a:pt x="281" y="195"/>
                    <a:pt x="593" y="2135"/>
                    <a:pt x="743" y="3190"/>
                  </a:cubicBezTo>
                  <a:cubicBezTo>
                    <a:pt x="894" y="4246"/>
                    <a:pt x="1407" y="5583"/>
                    <a:pt x="246" y="6817"/>
                  </a:cubicBezTo>
                  <a:cubicBezTo>
                    <a:pt x="1" y="7078"/>
                    <a:pt x="64" y="7202"/>
                    <a:pt x="306" y="7202"/>
                  </a:cubicBezTo>
                  <a:cubicBezTo>
                    <a:pt x="1209" y="7202"/>
                    <a:pt x="4600" y="5488"/>
                    <a:pt x="3798" y="2814"/>
                  </a:cubicBezTo>
                  <a:cubicBezTo>
                    <a:pt x="3798" y="2814"/>
                    <a:pt x="2566" y="1"/>
                    <a:pt x="1484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098050" y="3743450"/>
              <a:ext cx="285750" cy="479975"/>
            </a:xfrm>
            <a:custGeom>
              <a:avLst/>
              <a:gdLst/>
              <a:ahLst/>
              <a:cxnLst/>
              <a:rect l="l" t="t" r="r" b="b"/>
              <a:pathLst>
                <a:path w="11430" h="19199" extrusionOk="0">
                  <a:moveTo>
                    <a:pt x="4067" y="0"/>
                  </a:moveTo>
                  <a:cubicBezTo>
                    <a:pt x="1851" y="0"/>
                    <a:pt x="37" y="2064"/>
                    <a:pt x="37" y="4587"/>
                  </a:cubicBezTo>
                  <a:lnTo>
                    <a:pt x="37" y="9754"/>
                  </a:lnTo>
                  <a:cubicBezTo>
                    <a:pt x="37" y="9899"/>
                    <a:pt x="46" y="10042"/>
                    <a:pt x="57" y="10185"/>
                  </a:cubicBezTo>
                  <a:cubicBezTo>
                    <a:pt x="21" y="10340"/>
                    <a:pt x="1" y="10499"/>
                    <a:pt x="1" y="10658"/>
                  </a:cubicBezTo>
                  <a:lnTo>
                    <a:pt x="1" y="17125"/>
                  </a:lnTo>
                  <a:cubicBezTo>
                    <a:pt x="1" y="18266"/>
                    <a:pt x="934" y="19199"/>
                    <a:pt x="2076" y="19199"/>
                  </a:cubicBezTo>
                  <a:lnTo>
                    <a:pt x="3398" y="19199"/>
                  </a:lnTo>
                  <a:cubicBezTo>
                    <a:pt x="4539" y="19199"/>
                    <a:pt x="5473" y="18266"/>
                    <a:pt x="5473" y="17125"/>
                  </a:cubicBezTo>
                  <a:lnTo>
                    <a:pt x="5473" y="14341"/>
                  </a:lnTo>
                  <a:lnTo>
                    <a:pt x="7400" y="14341"/>
                  </a:lnTo>
                  <a:cubicBezTo>
                    <a:pt x="9616" y="14341"/>
                    <a:pt x="11430" y="12277"/>
                    <a:pt x="11430" y="9754"/>
                  </a:cubicBezTo>
                  <a:lnTo>
                    <a:pt x="11430" y="4587"/>
                  </a:lnTo>
                  <a:cubicBezTo>
                    <a:pt x="11430" y="2064"/>
                    <a:pt x="9616" y="0"/>
                    <a:pt x="740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5151725" y="3922725"/>
              <a:ext cx="97025" cy="93350"/>
            </a:xfrm>
            <a:custGeom>
              <a:avLst/>
              <a:gdLst/>
              <a:ahLst/>
              <a:cxnLst/>
              <a:rect l="l" t="t" r="r" b="b"/>
              <a:pathLst>
                <a:path w="3881" h="3734" extrusionOk="0">
                  <a:moveTo>
                    <a:pt x="1867" y="0"/>
                  </a:moveTo>
                  <a:cubicBezTo>
                    <a:pt x="836" y="0"/>
                    <a:pt x="1" y="836"/>
                    <a:pt x="1" y="1867"/>
                  </a:cubicBezTo>
                  <a:cubicBezTo>
                    <a:pt x="1" y="2622"/>
                    <a:pt x="456" y="3303"/>
                    <a:pt x="1153" y="3591"/>
                  </a:cubicBezTo>
                  <a:cubicBezTo>
                    <a:pt x="1384" y="3687"/>
                    <a:pt x="1627" y="3734"/>
                    <a:pt x="1868" y="3734"/>
                  </a:cubicBezTo>
                  <a:cubicBezTo>
                    <a:pt x="2353" y="3734"/>
                    <a:pt x="2831" y="3544"/>
                    <a:pt x="3188" y="3187"/>
                  </a:cubicBezTo>
                  <a:cubicBezTo>
                    <a:pt x="3722" y="2653"/>
                    <a:pt x="3881" y="1850"/>
                    <a:pt x="3592" y="1153"/>
                  </a:cubicBezTo>
                  <a:cubicBezTo>
                    <a:pt x="3303" y="455"/>
                    <a:pt x="2623" y="0"/>
                    <a:pt x="1869" y="0"/>
                  </a:cubicBezTo>
                  <a:cubicBezTo>
                    <a:pt x="1868" y="0"/>
                    <a:pt x="1867" y="0"/>
                    <a:pt x="1867" y="0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336125" y="3937750"/>
              <a:ext cx="43375" cy="71100"/>
            </a:xfrm>
            <a:custGeom>
              <a:avLst/>
              <a:gdLst/>
              <a:ahLst/>
              <a:cxnLst/>
              <a:rect l="l" t="t" r="r" b="b"/>
              <a:pathLst>
                <a:path w="1735" h="2844" extrusionOk="0">
                  <a:moveTo>
                    <a:pt x="1405" y="1"/>
                  </a:moveTo>
                  <a:cubicBezTo>
                    <a:pt x="627" y="9"/>
                    <a:pt x="0" y="643"/>
                    <a:pt x="0" y="1422"/>
                  </a:cubicBezTo>
                  <a:cubicBezTo>
                    <a:pt x="0" y="2200"/>
                    <a:pt x="627" y="2834"/>
                    <a:pt x="1405" y="2844"/>
                  </a:cubicBezTo>
                  <a:cubicBezTo>
                    <a:pt x="1492" y="2842"/>
                    <a:pt x="1580" y="2834"/>
                    <a:pt x="1666" y="2818"/>
                  </a:cubicBezTo>
                  <a:cubicBezTo>
                    <a:pt x="1725" y="2547"/>
                    <a:pt x="1735" y="2266"/>
                    <a:pt x="1735" y="1977"/>
                  </a:cubicBezTo>
                  <a:lnTo>
                    <a:pt x="1735" y="40"/>
                  </a:lnTo>
                  <a:cubicBezTo>
                    <a:pt x="1628" y="13"/>
                    <a:pt x="1516" y="1"/>
                    <a:pt x="1405" y="1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5217050" y="3881550"/>
              <a:ext cx="39050" cy="37550"/>
            </a:xfrm>
            <a:custGeom>
              <a:avLst/>
              <a:gdLst/>
              <a:ahLst/>
              <a:cxnLst/>
              <a:rect l="l" t="t" r="r" b="b"/>
              <a:pathLst>
                <a:path w="1562" h="1502" extrusionOk="0">
                  <a:moveTo>
                    <a:pt x="748" y="0"/>
                  </a:moveTo>
                  <a:cubicBezTo>
                    <a:pt x="334" y="0"/>
                    <a:pt x="0" y="336"/>
                    <a:pt x="0" y="751"/>
                  </a:cubicBezTo>
                  <a:cubicBezTo>
                    <a:pt x="0" y="1054"/>
                    <a:pt x="183" y="1329"/>
                    <a:pt x="464" y="1444"/>
                  </a:cubicBezTo>
                  <a:cubicBezTo>
                    <a:pt x="556" y="1483"/>
                    <a:pt x="654" y="1502"/>
                    <a:pt x="751" y="1502"/>
                  </a:cubicBezTo>
                  <a:cubicBezTo>
                    <a:pt x="946" y="1502"/>
                    <a:pt x="1138" y="1425"/>
                    <a:pt x="1282" y="1282"/>
                  </a:cubicBezTo>
                  <a:cubicBezTo>
                    <a:pt x="1496" y="1067"/>
                    <a:pt x="1561" y="744"/>
                    <a:pt x="1446" y="464"/>
                  </a:cubicBezTo>
                  <a:cubicBezTo>
                    <a:pt x="1329" y="182"/>
                    <a:pt x="1055" y="0"/>
                    <a:pt x="751" y="0"/>
                  </a:cubicBezTo>
                  <a:cubicBezTo>
                    <a:pt x="750" y="0"/>
                    <a:pt x="749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340000" y="3881550"/>
              <a:ext cx="33350" cy="32075"/>
            </a:xfrm>
            <a:custGeom>
              <a:avLst/>
              <a:gdLst/>
              <a:ahLst/>
              <a:cxnLst/>
              <a:rect l="l" t="t" r="r" b="b"/>
              <a:pathLst>
                <a:path w="1334" h="1283" extrusionOk="0">
                  <a:moveTo>
                    <a:pt x="645" y="0"/>
                  </a:moveTo>
                  <a:cubicBezTo>
                    <a:pt x="644" y="0"/>
                    <a:pt x="643" y="0"/>
                    <a:pt x="641" y="0"/>
                  </a:cubicBezTo>
                  <a:cubicBezTo>
                    <a:pt x="288" y="0"/>
                    <a:pt x="0" y="286"/>
                    <a:pt x="0" y="641"/>
                  </a:cubicBezTo>
                  <a:cubicBezTo>
                    <a:pt x="0" y="900"/>
                    <a:pt x="157" y="1134"/>
                    <a:pt x="396" y="1233"/>
                  </a:cubicBezTo>
                  <a:cubicBezTo>
                    <a:pt x="476" y="1266"/>
                    <a:pt x="559" y="1282"/>
                    <a:pt x="642" y="1282"/>
                  </a:cubicBezTo>
                  <a:cubicBezTo>
                    <a:pt x="809" y="1282"/>
                    <a:pt x="973" y="1217"/>
                    <a:pt x="1095" y="1095"/>
                  </a:cubicBezTo>
                  <a:cubicBezTo>
                    <a:pt x="1278" y="910"/>
                    <a:pt x="1333" y="636"/>
                    <a:pt x="1235" y="395"/>
                  </a:cubicBezTo>
                  <a:cubicBezTo>
                    <a:pt x="1135" y="156"/>
                    <a:pt x="903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5258775" y="3975800"/>
              <a:ext cx="66100" cy="37650"/>
            </a:xfrm>
            <a:custGeom>
              <a:avLst/>
              <a:gdLst/>
              <a:ahLst/>
              <a:cxnLst/>
              <a:rect l="l" t="t" r="r" b="b"/>
              <a:pathLst>
                <a:path w="2644" h="1506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63"/>
                    <a:pt x="621" y="1505"/>
                    <a:pt x="1374" y="1505"/>
                  </a:cubicBezTo>
                  <a:cubicBezTo>
                    <a:pt x="1405" y="1505"/>
                    <a:pt x="1437" y="1504"/>
                    <a:pt x="1469" y="1501"/>
                  </a:cubicBezTo>
                  <a:cubicBezTo>
                    <a:pt x="2266" y="1425"/>
                    <a:pt x="2644" y="324"/>
                    <a:pt x="2644" y="3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252700" y="3969825"/>
              <a:ext cx="78250" cy="49475"/>
            </a:xfrm>
            <a:custGeom>
              <a:avLst/>
              <a:gdLst/>
              <a:ahLst/>
              <a:cxnLst/>
              <a:rect l="l" t="t" r="r" b="b"/>
              <a:pathLst>
                <a:path w="3130" h="1979" extrusionOk="0">
                  <a:moveTo>
                    <a:pt x="2345" y="1071"/>
                  </a:moveTo>
                  <a:lnTo>
                    <a:pt x="2345" y="1071"/>
                  </a:lnTo>
                  <a:cubicBezTo>
                    <a:pt x="2345" y="1071"/>
                    <a:pt x="2345" y="1071"/>
                    <a:pt x="2344" y="1072"/>
                  </a:cubicBezTo>
                  <a:lnTo>
                    <a:pt x="2344" y="1072"/>
                  </a:lnTo>
                  <a:cubicBezTo>
                    <a:pt x="2345" y="1071"/>
                    <a:pt x="2345" y="1071"/>
                    <a:pt x="2345" y="1071"/>
                  </a:cubicBezTo>
                  <a:close/>
                  <a:moveTo>
                    <a:pt x="534" y="510"/>
                  </a:moveTo>
                  <a:lnTo>
                    <a:pt x="2540" y="757"/>
                  </a:lnTo>
                  <a:lnTo>
                    <a:pt x="2540" y="757"/>
                  </a:lnTo>
                  <a:cubicBezTo>
                    <a:pt x="2538" y="760"/>
                    <a:pt x="2536" y="764"/>
                    <a:pt x="2534" y="768"/>
                  </a:cubicBezTo>
                  <a:cubicBezTo>
                    <a:pt x="2481" y="871"/>
                    <a:pt x="2419" y="968"/>
                    <a:pt x="2351" y="1061"/>
                  </a:cubicBezTo>
                  <a:lnTo>
                    <a:pt x="2334" y="1085"/>
                  </a:lnTo>
                  <a:lnTo>
                    <a:pt x="2334" y="1085"/>
                  </a:lnTo>
                  <a:cubicBezTo>
                    <a:pt x="2331" y="1088"/>
                    <a:pt x="2329" y="1091"/>
                    <a:pt x="2327" y="1093"/>
                  </a:cubicBezTo>
                  <a:cubicBezTo>
                    <a:pt x="2309" y="1116"/>
                    <a:pt x="2292" y="1137"/>
                    <a:pt x="2272" y="1158"/>
                  </a:cubicBezTo>
                  <a:cubicBezTo>
                    <a:pt x="2226" y="1211"/>
                    <a:pt x="2176" y="1261"/>
                    <a:pt x="2123" y="1306"/>
                  </a:cubicBezTo>
                  <a:cubicBezTo>
                    <a:pt x="2113" y="1314"/>
                    <a:pt x="2103" y="1323"/>
                    <a:pt x="2093" y="1331"/>
                  </a:cubicBezTo>
                  <a:cubicBezTo>
                    <a:pt x="2091" y="1334"/>
                    <a:pt x="2088" y="1336"/>
                    <a:pt x="2086" y="1337"/>
                  </a:cubicBezTo>
                  <a:lnTo>
                    <a:pt x="2086" y="1337"/>
                  </a:lnTo>
                  <a:cubicBezTo>
                    <a:pt x="2085" y="1338"/>
                    <a:pt x="2083" y="1340"/>
                    <a:pt x="2081" y="1341"/>
                  </a:cubicBezTo>
                  <a:cubicBezTo>
                    <a:pt x="2057" y="1358"/>
                    <a:pt x="2033" y="1373"/>
                    <a:pt x="2009" y="1389"/>
                  </a:cubicBezTo>
                  <a:cubicBezTo>
                    <a:pt x="1983" y="1404"/>
                    <a:pt x="1958" y="1419"/>
                    <a:pt x="1933" y="1433"/>
                  </a:cubicBezTo>
                  <a:cubicBezTo>
                    <a:pt x="1914" y="1441"/>
                    <a:pt x="1898" y="1450"/>
                    <a:pt x="1879" y="1458"/>
                  </a:cubicBezTo>
                  <a:cubicBezTo>
                    <a:pt x="1892" y="1452"/>
                    <a:pt x="1896" y="1450"/>
                    <a:pt x="1896" y="1450"/>
                  </a:cubicBezTo>
                  <a:lnTo>
                    <a:pt x="1896" y="1450"/>
                  </a:lnTo>
                  <a:cubicBezTo>
                    <a:pt x="1896" y="1450"/>
                    <a:pt x="1876" y="1458"/>
                    <a:pt x="1864" y="1462"/>
                  </a:cubicBezTo>
                  <a:cubicBezTo>
                    <a:pt x="1833" y="1473"/>
                    <a:pt x="1800" y="1482"/>
                    <a:pt x="1768" y="1490"/>
                  </a:cubicBezTo>
                  <a:cubicBezTo>
                    <a:pt x="1755" y="1493"/>
                    <a:pt x="1741" y="1495"/>
                    <a:pt x="1728" y="1499"/>
                  </a:cubicBezTo>
                  <a:cubicBezTo>
                    <a:pt x="1724" y="1500"/>
                    <a:pt x="1721" y="1501"/>
                    <a:pt x="1718" y="1501"/>
                  </a:cubicBezTo>
                  <a:lnTo>
                    <a:pt x="1718" y="1501"/>
                  </a:lnTo>
                  <a:cubicBezTo>
                    <a:pt x="1716" y="1501"/>
                    <a:pt x="1714" y="1502"/>
                    <a:pt x="1712" y="1502"/>
                  </a:cubicBezTo>
                  <a:cubicBezTo>
                    <a:pt x="1676" y="1503"/>
                    <a:pt x="1641" y="1506"/>
                    <a:pt x="1606" y="1506"/>
                  </a:cubicBezTo>
                  <a:cubicBezTo>
                    <a:pt x="1588" y="1506"/>
                    <a:pt x="1568" y="1504"/>
                    <a:pt x="1550" y="1503"/>
                  </a:cubicBezTo>
                  <a:cubicBezTo>
                    <a:pt x="1547" y="1503"/>
                    <a:pt x="1515" y="1499"/>
                    <a:pt x="1507" y="1499"/>
                  </a:cubicBezTo>
                  <a:lnTo>
                    <a:pt x="1507" y="1499"/>
                  </a:lnTo>
                  <a:cubicBezTo>
                    <a:pt x="1438" y="1486"/>
                    <a:pt x="1371" y="1469"/>
                    <a:pt x="1307" y="1444"/>
                  </a:cubicBezTo>
                  <a:cubicBezTo>
                    <a:pt x="1304" y="1443"/>
                    <a:pt x="1296" y="1439"/>
                    <a:pt x="1291" y="1437"/>
                  </a:cubicBezTo>
                  <a:lnTo>
                    <a:pt x="1291" y="1437"/>
                  </a:lnTo>
                  <a:cubicBezTo>
                    <a:pt x="1274" y="1429"/>
                    <a:pt x="1257" y="1421"/>
                    <a:pt x="1241" y="1413"/>
                  </a:cubicBezTo>
                  <a:cubicBezTo>
                    <a:pt x="1207" y="1396"/>
                    <a:pt x="1175" y="1378"/>
                    <a:pt x="1142" y="1357"/>
                  </a:cubicBezTo>
                  <a:cubicBezTo>
                    <a:pt x="1111" y="1335"/>
                    <a:pt x="1079" y="1316"/>
                    <a:pt x="1049" y="1292"/>
                  </a:cubicBezTo>
                  <a:lnTo>
                    <a:pt x="1049" y="1292"/>
                  </a:lnTo>
                  <a:cubicBezTo>
                    <a:pt x="1058" y="1298"/>
                    <a:pt x="1061" y="1301"/>
                    <a:pt x="1061" y="1301"/>
                  </a:cubicBezTo>
                  <a:cubicBezTo>
                    <a:pt x="1062" y="1301"/>
                    <a:pt x="1040" y="1283"/>
                    <a:pt x="1035" y="1279"/>
                  </a:cubicBezTo>
                  <a:cubicBezTo>
                    <a:pt x="1021" y="1266"/>
                    <a:pt x="1006" y="1254"/>
                    <a:pt x="992" y="1241"/>
                  </a:cubicBezTo>
                  <a:cubicBezTo>
                    <a:pt x="935" y="1189"/>
                    <a:pt x="882" y="1133"/>
                    <a:pt x="831" y="1072"/>
                  </a:cubicBezTo>
                  <a:cubicBezTo>
                    <a:pt x="831" y="1072"/>
                    <a:pt x="803" y="1036"/>
                    <a:pt x="803" y="1036"/>
                  </a:cubicBezTo>
                  <a:lnTo>
                    <a:pt x="803" y="1036"/>
                  </a:lnTo>
                  <a:cubicBezTo>
                    <a:pt x="803" y="1036"/>
                    <a:pt x="805" y="1039"/>
                    <a:pt x="811" y="1047"/>
                  </a:cubicBezTo>
                  <a:cubicBezTo>
                    <a:pt x="797" y="1028"/>
                    <a:pt x="783" y="1010"/>
                    <a:pt x="769" y="990"/>
                  </a:cubicBezTo>
                  <a:cubicBezTo>
                    <a:pt x="744" y="952"/>
                    <a:pt x="718" y="913"/>
                    <a:pt x="694" y="872"/>
                  </a:cubicBezTo>
                  <a:cubicBezTo>
                    <a:pt x="675" y="838"/>
                    <a:pt x="655" y="804"/>
                    <a:pt x="638" y="770"/>
                  </a:cubicBezTo>
                  <a:cubicBezTo>
                    <a:pt x="627" y="749"/>
                    <a:pt x="617" y="728"/>
                    <a:pt x="607" y="707"/>
                  </a:cubicBezTo>
                  <a:cubicBezTo>
                    <a:pt x="605" y="702"/>
                    <a:pt x="589" y="666"/>
                    <a:pt x="589" y="666"/>
                  </a:cubicBezTo>
                  <a:lnTo>
                    <a:pt x="589" y="666"/>
                  </a:lnTo>
                  <a:cubicBezTo>
                    <a:pt x="589" y="666"/>
                    <a:pt x="589" y="667"/>
                    <a:pt x="589" y="668"/>
                  </a:cubicBezTo>
                  <a:lnTo>
                    <a:pt x="589" y="668"/>
                  </a:lnTo>
                  <a:cubicBezTo>
                    <a:pt x="569" y="616"/>
                    <a:pt x="550" y="564"/>
                    <a:pt x="534" y="510"/>
                  </a:cubicBezTo>
                  <a:close/>
                  <a:moveTo>
                    <a:pt x="226" y="0"/>
                  </a:moveTo>
                  <a:cubicBezTo>
                    <a:pt x="111" y="0"/>
                    <a:pt x="0" y="128"/>
                    <a:pt x="8" y="238"/>
                  </a:cubicBezTo>
                  <a:cubicBezTo>
                    <a:pt x="59" y="955"/>
                    <a:pt x="546" y="1712"/>
                    <a:pt x="1255" y="1926"/>
                  </a:cubicBezTo>
                  <a:cubicBezTo>
                    <a:pt x="1371" y="1961"/>
                    <a:pt x="1491" y="1978"/>
                    <a:pt x="1610" y="1978"/>
                  </a:cubicBezTo>
                  <a:cubicBezTo>
                    <a:pt x="1842" y="1978"/>
                    <a:pt x="2073" y="1912"/>
                    <a:pt x="2274" y="1782"/>
                  </a:cubicBezTo>
                  <a:cubicBezTo>
                    <a:pt x="2530" y="1614"/>
                    <a:pt x="2732" y="1372"/>
                    <a:pt x="2887" y="1110"/>
                  </a:cubicBezTo>
                  <a:cubicBezTo>
                    <a:pt x="2980" y="956"/>
                    <a:pt x="3056" y="794"/>
                    <a:pt x="3116" y="625"/>
                  </a:cubicBezTo>
                  <a:cubicBezTo>
                    <a:pt x="3130" y="586"/>
                    <a:pt x="3129" y="545"/>
                    <a:pt x="3118" y="506"/>
                  </a:cubicBezTo>
                  <a:lnTo>
                    <a:pt x="3118" y="506"/>
                  </a:lnTo>
                  <a:cubicBezTo>
                    <a:pt x="3109" y="465"/>
                    <a:pt x="3088" y="431"/>
                    <a:pt x="3061" y="403"/>
                  </a:cubicBezTo>
                  <a:lnTo>
                    <a:pt x="3061" y="403"/>
                  </a:lnTo>
                  <a:cubicBezTo>
                    <a:pt x="3031" y="370"/>
                    <a:pt x="2992" y="345"/>
                    <a:pt x="2950" y="334"/>
                  </a:cubicBezTo>
                  <a:cubicBezTo>
                    <a:pt x="2929" y="328"/>
                    <a:pt x="2909" y="325"/>
                    <a:pt x="2889" y="325"/>
                  </a:cubicBezTo>
                  <a:lnTo>
                    <a:pt x="2889" y="325"/>
                  </a:lnTo>
                  <a:cubicBezTo>
                    <a:pt x="2889" y="325"/>
                    <a:pt x="2888" y="325"/>
                    <a:pt x="2888" y="325"/>
                  </a:cubicBezTo>
                  <a:lnTo>
                    <a:pt x="573" y="42"/>
                  </a:lnTo>
                  <a:lnTo>
                    <a:pt x="245" y="1"/>
                  </a:lnTo>
                  <a:cubicBezTo>
                    <a:pt x="239" y="0"/>
                    <a:pt x="232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5297125" y="3881550"/>
              <a:ext cx="30575" cy="63950"/>
            </a:xfrm>
            <a:custGeom>
              <a:avLst/>
              <a:gdLst/>
              <a:ahLst/>
              <a:cxnLst/>
              <a:rect l="l" t="t" r="r" b="b"/>
              <a:pathLst>
                <a:path w="1223" h="2558" extrusionOk="0">
                  <a:moveTo>
                    <a:pt x="154" y="0"/>
                  </a:moveTo>
                  <a:lnTo>
                    <a:pt x="1" y="2557"/>
                  </a:lnTo>
                  <a:lnTo>
                    <a:pt x="1222" y="181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B7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033425" y="3602825"/>
              <a:ext cx="466625" cy="341575"/>
            </a:xfrm>
            <a:custGeom>
              <a:avLst/>
              <a:gdLst/>
              <a:ahLst/>
              <a:cxnLst/>
              <a:rect l="l" t="t" r="r" b="b"/>
              <a:pathLst>
                <a:path w="18665" h="13663" extrusionOk="0">
                  <a:moveTo>
                    <a:pt x="13470" y="1"/>
                  </a:moveTo>
                  <a:cubicBezTo>
                    <a:pt x="11592" y="1"/>
                    <a:pt x="9358" y="984"/>
                    <a:pt x="7345" y="3469"/>
                  </a:cubicBezTo>
                  <a:cubicBezTo>
                    <a:pt x="7345" y="3469"/>
                    <a:pt x="7403" y="1207"/>
                    <a:pt x="4405" y="1207"/>
                  </a:cubicBezTo>
                  <a:cubicBezTo>
                    <a:pt x="4369" y="1207"/>
                    <a:pt x="4332" y="1208"/>
                    <a:pt x="4295" y="1208"/>
                  </a:cubicBezTo>
                  <a:cubicBezTo>
                    <a:pt x="2886" y="1234"/>
                    <a:pt x="1788" y="3014"/>
                    <a:pt x="1657" y="4936"/>
                  </a:cubicBezTo>
                  <a:cubicBezTo>
                    <a:pt x="1656" y="4938"/>
                    <a:pt x="1655" y="4939"/>
                    <a:pt x="1655" y="4940"/>
                  </a:cubicBezTo>
                  <a:cubicBezTo>
                    <a:pt x="0" y="7442"/>
                    <a:pt x="1683" y="13663"/>
                    <a:pt x="2760" y="13663"/>
                  </a:cubicBezTo>
                  <a:cubicBezTo>
                    <a:pt x="2997" y="13663"/>
                    <a:pt x="3205" y="13361"/>
                    <a:pt x="3341" y="12651"/>
                  </a:cubicBezTo>
                  <a:cubicBezTo>
                    <a:pt x="3645" y="11067"/>
                    <a:pt x="4350" y="9823"/>
                    <a:pt x="5360" y="9621"/>
                  </a:cubicBezTo>
                  <a:cubicBezTo>
                    <a:pt x="5433" y="9606"/>
                    <a:pt x="5508" y="9600"/>
                    <a:pt x="5585" y="9600"/>
                  </a:cubicBezTo>
                  <a:cubicBezTo>
                    <a:pt x="5879" y="9600"/>
                    <a:pt x="6196" y="9687"/>
                    <a:pt x="6530" y="9687"/>
                  </a:cubicBezTo>
                  <a:cubicBezTo>
                    <a:pt x="6544" y="9687"/>
                    <a:pt x="6558" y="9687"/>
                    <a:pt x="6572" y="9687"/>
                  </a:cubicBezTo>
                  <a:cubicBezTo>
                    <a:pt x="6572" y="9687"/>
                    <a:pt x="7052" y="9729"/>
                    <a:pt x="7815" y="9729"/>
                  </a:cubicBezTo>
                  <a:cubicBezTo>
                    <a:pt x="10263" y="9729"/>
                    <a:pt x="15615" y="9293"/>
                    <a:pt x="17296" y="5625"/>
                  </a:cubicBezTo>
                  <a:cubicBezTo>
                    <a:pt x="18665" y="2637"/>
                    <a:pt x="16545" y="1"/>
                    <a:pt x="13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4985375" y="3873125"/>
              <a:ext cx="109550" cy="149000"/>
            </a:xfrm>
            <a:custGeom>
              <a:avLst/>
              <a:gdLst/>
              <a:ahLst/>
              <a:cxnLst/>
              <a:rect l="l" t="t" r="r" b="b"/>
              <a:pathLst>
                <a:path w="4382" h="5960" extrusionOk="0">
                  <a:moveTo>
                    <a:pt x="3002" y="0"/>
                  </a:moveTo>
                  <a:cubicBezTo>
                    <a:pt x="1346" y="0"/>
                    <a:pt x="1" y="1338"/>
                    <a:pt x="1" y="2980"/>
                  </a:cubicBezTo>
                  <a:cubicBezTo>
                    <a:pt x="1" y="4623"/>
                    <a:pt x="1346" y="5960"/>
                    <a:pt x="3002" y="5960"/>
                  </a:cubicBezTo>
                  <a:cubicBezTo>
                    <a:pt x="3481" y="5960"/>
                    <a:pt x="3954" y="5844"/>
                    <a:pt x="4381" y="5623"/>
                  </a:cubicBezTo>
                  <a:lnTo>
                    <a:pt x="4381" y="4808"/>
                  </a:lnTo>
                  <a:cubicBezTo>
                    <a:pt x="3982" y="5105"/>
                    <a:pt x="3499" y="5265"/>
                    <a:pt x="3002" y="5265"/>
                  </a:cubicBezTo>
                  <a:cubicBezTo>
                    <a:pt x="1730" y="5265"/>
                    <a:pt x="694" y="4240"/>
                    <a:pt x="694" y="2980"/>
                  </a:cubicBezTo>
                  <a:cubicBezTo>
                    <a:pt x="694" y="1721"/>
                    <a:pt x="1730" y="695"/>
                    <a:pt x="3002" y="695"/>
                  </a:cubicBezTo>
                  <a:cubicBezTo>
                    <a:pt x="3499" y="695"/>
                    <a:pt x="3982" y="856"/>
                    <a:pt x="4381" y="1153"/>
                  </a:cubicBezTo>
                  <a:lnTo>
                    <a:pt x="4381" y="337"/>
                  </a:lnTo>
                  <a:cubicBezTo>
                    <a:pt x="3954" y="116"/>
                    <a:pt x="3481" y="0"/>
                    <a:pt x="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4994025" y="3881800"/>
              <a:ext cx="132700" cy="131625"/>
            </a:xfrm>
            <a:custGeom>
              <a:avLst/>
              <a:gdLst/>
              <a:ahLst/>
              <a:cxnLst/>
              <a:rect l="l" t="t" r="r" b="b"/>
              <a:pathLst>
                <a:path w="5308" h="5265" extrusionOk="0">
                  <a:moveTo>
                    <a:pt x="2654" y="0"/>
                  </a:moveTo>
                  <a:cubicBezTo>
                    <a:pt x="1189" y="0"/>
                    <a:pt x="0" y="1179"/>
                    <a:pt x="0" y="2633"/>
                  </a:cubicBezTo>
                  <a:cubicBezTo>
                    <a:pt x="0" y="4086"/>
                    <a:pt x="1189" y="5265"/>
                    <a:pt x="2654" y="5265"/>
                  </a:cubicBezTo>
                  <a:cubicBezTo>
                    <a:pt x="4120" y="5265"/>
                    <a:pt x="5307" y="4086"/>
                    <a:pt x="5307" y="2633"/>
                  </a:cubicBezTo>
                  <a:cubicBezTo>
                    <a:pt x="5307" y="1179"/>
                    <a:pt x="4120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5045750" y="3908925"/>
              <a:ext cx="58175" cy="54725"/>
            </a:xfrm>
            <a:custGeom>
              <a:avLst/>
              <a:gdLst/>
              <a:ahLst/>
              <a:cxnLst/>
              <a:rect l="l" t="t" r="r" b="b"/>
              <a:pathLst>
                <a:path w="2327" h="2189" extrusionOk="0">
                  <a:moveTo>
                    <a:pt x="1453" y="948"/>
                  </a:moveTo>
                  <a:lnTo>
                    <a:pt x="1453" y="948"/>
                  </a:lnTo>
                  <a:cubicBezTo>
                    <a:pt x="1457" y="953"/>
                    <a:pt x="1463" y="958"/>
                    <a:pt x="1471" y="964"/>
                  </a:cubicBezTo>
                  <a:lnTo>
                    <a:pt x="1471" y="964"/>
                  </a:lnTo>
                  <a:cubicBezTo>
                    <a:pt x="1465" y="960"/>
                    <a:pt x="1459" y="954"/>
                    <a:pt x="1453" y="948"/>
                  </a:cubicBezTo>
                  <a:close/>
                  <a:moveTo>
                    <a:pt x="566" y="0"/>
                  </a:moveTo>
                  <a:cubicBezTo>
                    <a:pt x="478" y="0"/>
                    <a:pt x="389" y="5"/>
                    <a:pt x="301" y="14"/>
                  </a:cubicBezTo>
                  <a:cubicBezTo>
                    <a:pt x="149" y="31"/>
                    <a:pt x="1" y="138"/>
                    <a:pt x="9" y="307"/>
                  </a:cubicBezTo>
                  <a:cubicBezTo>
                    <a:pt x="15" y="445"/>
                    <a:pt x="126" y="600"/>
                    <a:pt x="277" y="600"/>
                  </a:cubicBezTo>
                  <a:cubicBezTo>
                    <a:pt x="285" y="600"/>
                    <a:pt x="293" y="599"/>
                    <a:pt x="301" y="599"/>
                  </a:cubicBezTo>
                  <a:cubicBezTo>
                    <a:pt x="388" y="589"/>
                    <a:pt x="476" y="584"/>
                    <a:pt x="564" y="584"/>
                  </a:cubicBezTo>
                  <a:cubicBezTo>
                    <a:pt x="635" y="584"/>
                    <a:pt x="705" y="587"/>
                    <a:pt x="776" y="593"/>
                  </a:cubicBezTo>
                  <a:cubicBezTo>
                    <a:pt x="781" y="593"/>
                    <a:pt x="817" y="596"/>
                    <a:pt x="817" y="596"/>
                  </a:cubicBezTo>
                  <a:cubicBezTo>
                    <a:pt x="816" y="596"/>
                    <a:pt x="811" y="596"/>
                    <a:pt x="797" y="594"/>
                  </a:cubicBezTo>
                  <a:cubicBezTo>
                    <a:pt x="787" y="594"/>
                    <a:pt x="781" y="594"/>
                    <a:pt x="778" y="594"/>
                  </a:cubicBezTo>
                  <a:cubicBezTo>
                    <a:pt x="768" y="594"/>
                    <a:pt x="811" y="598"/>
                    <a:pt x="816" y="599"/>
                  </a:cubicBezTo>
                  <a:cubicBezTo>
                    <a:pt x="847" y="603"/>
                    <a:pt x="878" y="610"/>
                    <a:pt x="908" y="616"/>
                  </a:cubicBezTo>
                  <a:cubicBezTo>
                    <a:pt x="971" y="631"/>
                    <a:pt x="1033" y="649"/>
                    <a:pt x="1094" y="672"/>
                  </a:cubicBezTo>
                  <a:cubicBezTo>
                    <a:pt x="1100" y="674"/>
                    <a:pt x="1104" y="676"/>
                    <a:pt x="1108" y="677"/>
                  </a:cubicBezTo>
                  <a:lnTo>
                    <a:pt x="1108" y="677"/>
                  </a:lnTo>
                  <a:cubicBezTo>
                    <a:pt x="1110" y="678"/>
                    <a:pt x="1113" y="679"/>
                    <a:pt x="1115" y="680"/>
                  </a:cubicBezTo>
                  <a:cubicBezTo>
                    <a:pt x="1139" y="693"/>
                    <a:pt x="1162" y="704"/>
                    <a:pt x="1186" y="717"/>
                  </a:cubicBezTo>
                  <a:cubicBezTo>
                    <a:pt x="1228" y="740"/>
                    <a:pt x="1267" y="768"/>
                    <a:pt x="1308" y="795"/>
                  </a:cubicBezTo>
                  <a:lnTo>
                    <a:pt x="1308" y="795"/>
                  </a:lnTo>
                  <a:cubicBezTo>
                    <a:pt x="1314" y="801"/>
                    <a:pt x="1321" y="807"/>
                    <a:pt x="1328" y="813"/>
                  </a:cubicBezTo>
                  <a:cubicBezTo>
                    <a:pt x="1346" y="828"/>
                    <a:pt x="1363" y="844"/>
                    <a:pt x="1381" y="861"/>
                  </a:cubicBezTo>
                  <a:cubicBezTo>
                    <a:pt x="1404" y="883"/>
                    <a:pt x="1428" y="921"/>
                    <a:pt x="1453" y="948"/>
                  </a:cubicBezTo>
                  <a:lnTo>
                    <a:pt x="1453" y="948"/>
                  </a:lnTo>
                  <a:cubicBezTo>
                    <a:pt x="1447" y="941"/>
                    <a:pt x="1446" y="936"/>
                    <a:pt x="1449" y="936"/>
                  </a:cubicBezTo>
                  <a:cubicBezTo>
                    <a:pt x="1451" y="936"/>
                    <a:pt x="1457" y="941"/>
                    <a:pt x="1466" y="954"/>
                  </a:cubicBezTo>
                  <a:cubicBezTo>
                    <a:pt x="1470" y="958"/>
                    <a:pt x="1473" y="963"/>
                    <a:pt x="1476" y="967"/>
                  </a:cubicBezTo>
                  <a:lnTo>
                    <a:pt x="1476" y="967"/>
                  </a:lnTo>
                  <a:cubicBezTo>
                    <a:pt x="1474" y="966"/>
                    <a:pt x="1473" y="965"/>
                    <a:pt x="1471" y="964"/>
                  </a:cubicBezTo>
                  <a:lnTo>
                    <a:pt x="1471" y="964"/>
                  </a:lnTo>
                  <a:cubicBezTo>
                    <a:pt x="1473" y="965"/>
                    <a:pt x="1474" y="966"/>
                    <a:pt x="1476" y="968"/>
                  </a:cubicBezTo>
                  <a:lnTo>
                    <a:pt x="1476" y="968"/>
                  </a:lnTo>
                  <a:cubicBezTo>
                    <a:pt x="1478" y="970"/>
                    <a:pt x="1479" y="972"/>
                    <a:pt x="1481" y="975"/>
                  </a:cubicBezTo>
                  <a:cubicBezTo>
                    <a:pt x="1494" y="993"/>
                    <a:pt x="1507" y="1011"/>
                    <a:pt x="1518" y="1031"/>
                  </a:cubicBezTo>
                  <a:cubicBezTo>
                    <a:pt x="1543" y="1071"/>
                    <a:pt x="1567" y="1113"/>
                    <a:pt x="1588" y="1157"/>
                  </a:cubicBezTo>
                  <a:cubicBezTo>
                    <a:pt x="1595" y="1170"/>
                    <a:pt x="1602" y="1183"/>
                    <a:pt x="1608" y="1197"/>
                  </a:cubicBezTo>
                  <a:lnTo>
                    <a:pt x="1608" y="1197"/>
                  </a:lnTo>
                  <a:cubicBezTo>
                    <a:pt x="1610" y="1203"/>
                    <a:pt x="1613" y="1209"/>
                    <a:pt x="1615" y="1214"/>
                  </a:cubicBezTo>
                  <a:cubicBezTo>
                    <a:pt x="1631" y="1255"/>
                    <a:pt x="1645" y="1297"/>
                    <a:pt x="1658" y="1341"/>
                  </a:cubicBezTo>
                  <a:cubicBezTo>
                    <a:pt x="1679" y="1412"/>
                    <a:pt x="1696" y="1485"/>
                    <a:pt x="1708" y="1558"/>
                  </a:cubicBezTo>
                  <a:cubicBezTo>
                    <a:pt x="1711" y="1572"/>
                    <a:pt x="1713" y="1586"/>
                    <a:pt x="1715" y="1601"/>
                  </a:cubicBezTo>
                  <a:lnTo>
                    <a:pt x="1715" y="1601"/>
                  </a:lnTo>
                  <a:cubicBezTo>
                    <a:pt x="1719" y="1629"/>
                    <a:pt x="1721" y="1658"/>
                    <a:pt x="1724" y="1686"/>
                  </a:cubicBezTo>
                  <a:cubicBezTo>
                    <a:pt x="1729" y="1755"/>
                    <a:pt x="1732" y="1826"/>
                    <a:pt x="1728" y="1895"/>
                  </a:cubicBezTo>
                  <a:cubicBezTo>
                    <a:pt x="1718" y="2045"/>
                    <a:pt x="1862" y="2188"/>
                    <a:pt x="2010" y="2188"/>
                  </a:cubicBezTo>
                  <a:cubicBezTo>
                    <a:pt x="2014" y="2188"/>
                    <a:pt x="2017" y="2188"/>
                    <a:pt x="2021" y="2188"/>
                  </a:cubicBezTo>
                  <a:cubicBezTo>
                    <a:pt x="2187" y="2179"/>
                    <a:pt x="2303" y="2060"/>
                    <a:pt x="2313" y="1895"/>
                  </a:cubicBezTo>
                  <a:cubicBezTo>
                    <a:pt x="2327" y="1668"/>
                    <a:pt x="2289" y="1426"/>
                    <a:pt x="2227" y="1209"/>
                  </a:cubicBezTo>
                  <a:cubicBezTo>
                    <a:pt x="2101" y="765"/>
                    <a:pt x="1817" y="361"/>
                    <a:pt x="1388" y="168"/>
                  </a:cubicBezTo>
                  <a:cubicBezTo>
                    <a:pt x="1128" y="49"/>
                    <a:pt x="848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4619675" y="4213850"/>
              <a:ext cx="930925" cy="623100"/>
            </a:xfrm>
            <a:custGeom>
              <a:avLst/>
              <a:gdLst/>
              <a:ahLst/>
              <a:cxnLst/>
              <a:rect l="l" t="t" r="r" b="b"/>
              <a:pathLst>
                <a:path w="37237" h="24924" extrusionOk="0">
                  <a:moveTo>
                    <a:pt x="21907" y="1"/>
                  </a:moveTo>
                  <a:cubicBezTo>
                    <a:pt x="12871" y="1"/>
                    <a:pt x="1805" y="10801"/>
                    <a:pt x="1" y="24924"/>
                  </a:cubicBezTo>
                  <a:lnTo>
                    <a:pt x="37237" y="24924"/>
                  </a:lnTo>
                  <a:cubicBezTo>
                    <a:pt x="36137" y="18298"/>
                    <a:pt x="32857" y="3300"/>
                    <a:pt x="25377" y="591"/>
                  </a:cubicBezTo>
                  <a:cubicBezTo>
                    <a:pt x="24274" y="192"/>
                    <a:pt x="23108" y="1"/>
                    <a:pt x="219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046575" y="4144900"/>
              <a:ext cx="230475" cy="114200"/>
            </a:xfrm>
            <a:custGeom>
              <a:avLst/>
              <a:gdLst/>
              <a:ahLst/>
              <a:cxnLst/>
              <a:rect l="l" t="t" r="r" b="b"/>
              <a:pathLst>
                <a:path w="9219" h="4568" extrusionOk="0">
                  <a:moveTo>
                    <a:pt x="2018" y="0"/>
                  </a:moveTo>
                  <a:cubicBezTo>
                    <a:pt x="900" y="0"/>
                    <a:pt x="0" y="901"/>
                    <a:pt x="0" y="2018"/>
                  </a:cubicBezTo>
                  <a:lnTo>
                    <a:pt x="0" y="2550"/>
                  </a:lnTo>
                  <a:cubicBezTo>
                    <a:pt x="0" y="3669"/>
                    <a:pt x="900" y="4568"/>
                    <a:pt x="2018" y="4568"/>
                  </a:cubicBezTo>
                  <a:lnTo>
                    <a:pt x="7201" y="4568"/>
                  </a:lnTo>
                  <a:cubicBezTo>
                    <a:pt x="8318" y="4568"/>
                    <a:pt x="9218" y="3669"/>
                    <a:pt x="9218" y="2550"/>
                  </a:cubicBezTo>
                  <a:lnTo>
                    <a:pt x="9218" y="2018"/>
                  </a:lnTo>
                  <a:cubicBezTo>
                    <a:pt x="9218" y="901"/>
                    <a:pt x="8318" y="0"/>
                    <a:pt x="72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254100" y="4150675"/>
              <a:ext cx="25" cy="102700"/>
            </a:xfrm>
            <a:custGeom>
              <a:avLst/>
              <a:gdLst/>
              <a:ahLst/>
              <a:cxnLst/>
              <a:rect l="l" t="t" r="r" b="b"/>
              <a:pathLst>
                <a:path w="1" h="4108" fill="none" extrusionOk="0">
                  <a:moveTo>
                    <a:pt x="0" y="0"/>
                  </a:moveTo>
                  <a:lnTo>
                    <a:pt x="0" y="4107"/>
                  </a:lnTo>
                </a:path>
              </a:pathLst>
            </a:custGeom>
            <a:noFill/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228200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1" y="0"/>
                  </a:moveTo>
                  <a:lnTo>
                    <a:pt x="1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200900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1" y="0"/>
                  </a:moveTo>
                  <a:lnTo>
                    <a:pt x="1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5173650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0" y="0"/>
                  </a:moveTo>
                  <a:lnTo>
                    <a:pt x="0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146375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1" y="0"/>
                  </a:moveTo>
                  <a:lnTo>
                    <a:pt x="1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5119125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0" y="0"/>
                  </a:moveTo>
                  <a:lnTo>
                    <a:pt x="0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5091825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0" y="0"/>
                  </a:moveTo>
                  <a:lnTo>
                    <a:pt x="0" y="4568"/>
                  </a:lnTo>
                </a:path>
              </a:pathLst>
            </a:custGeom>
            <a:noFill/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64575" y="4153900"/>
              <a:ext cx="25" cy="96250"/>
            </a:xfrm>
            <a:custGeom>
              <a:avLst/>
              <a:gdLst/>
              <a:ahLst/>
              <a:cxnLst/>
              <a:rect l="l" t="t" r="r" b="b"/>
              <a:pathLst>
                <a:path w="1" h="3850" fill="none" extrusionOk="0">
                  <a:moveTo>
                    <a:pt x="0" y="1"/>
                  </a:moveTo>
                  <a:lnTo>
                    <a:pt x="0" y="3850"/>
                  </a:lnTo>
                </a:path>
              </a:pathLst>
            </a:custGeom>
            <a:noFill/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4764900" y="3905750"/>
              <a:ext cx="432800" cy="461275"/>
            </a:xfrm>
            <a:custGeom>
              <a:avLst/>
              <a:gdLst/>
              <a:ahLst/>
              <a:cxnLst/>
              <a:rect l="l" t="t" r="r" b="b"/>
              <a:pathLst>
                <a:path w="17312" h="18451" extrusionOk="0">
                  <a:moveTo>
                    <a:pt x="1052" y="1"/>
                  </a:moveTo>
                  <a:cubicBezTo>
                    <a:pt x="1016" y="1"/>
                    <a:pt x="981" y="12"/>
                    <a:pt x="946" y="35"/>
                  </a:cubicBezTo>
                  <a:cubicBezTo>
                    <a:pt x="0" y="666"/>
                    <a:pt x="774" y="7071"/>
                    <a:pt x="2866" y="8655"/>
                  </a:cubicBezTo>
                  <a:cubicBezTo>
                    <a:pt x="4958" y="10238"/>
                    <a:pt x="9372" y="9964"/>
                    <a:pt x="9885" y="17814"/>
                  </a:cubicBezTo>
                  <a:cubicBezTo>
                    <a:pt x="9899" y="18025"/>
                    <a:pt x="9909" y="18238"/>
                    <a:pt x="9919" y="18451"/>
                  </a:cubicBezTo>
                  <a:lnTo>
                    <a:pt x="17311" y="18100"/>
                  </a:lnTo>
                  <a:cubicBezTo>
                    <a:pt x="14779" y="9696"/>
                    <a:pt x="12067" y="8310"/>
                    <a:pt x="9778" y="7346"/>
                  </a:cubicBezTo>
                  <a:cubicBezTo>
                    <a:pt x="7160" y="6244"/>
                    <a:pt x="6609" y="4937"/>
                    <a:pt x="6266" y="3008"/>
                  </a:cubicBezTo>
                  <a:cubicBezTo>
                    <a:pt x="5945" y="1217"/>
                    <a:pt x="5745" y="377"/>
                    <a:pt x="5166" y="377"/>
                  </a:cubicBezTo>
                  <a:cubicBezTo>
                    <a:pt x="5122" y="377"/>
                    <a:pt x="5075" y="382"/>
                    <a:pt x="5026" y="392"/>
                  </a:cubicBezTo>
                  <a:cubicBezTo>
                    <a:pt x="4624" y="472"/>
                    <a:pt x="4692" y="1894"/>
                    <a:pt x="4817" y="3060"/>
                  </a:cubicBezTo>
                  <a:cubicBezTo>
                    <a:pt x="4604" y="1741"/>
                    <a:pt x="4233" y="46"/>
                    <a:pt x="3735" y="46"/>
                  </a:cubicBezTo>
                  <a:cubicBezTo>
                    <a:pt x="3729" y="46"/>
                    <a:pt x="3723" y="46"/>
                    <a:pt x="3717" y="47"/>
                  </a:cubicBezTo>
                  <a:cubicBezTo>
                    <a:pt x="3323" y="80"/>
                    <a:pt x="3430" y="1950"/>
                    <a:pt x="3520" y="3060"/>
                  </a:cubicBezTo>
                  <a:cubicBezTo>
                    <a:pt x="3313" y="1902"/>
                    <a:pt x="2885" y="40"/>
                    <a:pt x="2455" y="40"/>
                  </a:cubicBezTo>
                  <a:cubicBezTo>
                    <a:pt x="2440" y="40"/>
                    <a:pt x="2425" y="42"/>
                    <a:pt x="2410" y="47"/>
                  </a:cubicBezTo>
                  <a:cubicBezTo>
                    <a:pt x="1991" y="175"/>
                    <a:pt x="2088" y="1975"/>
                    <a:pt x="2177" y="3086"/>
                  </a:cubicBezTo>
                  <a:cubicBezTo>
                    <a:pt x="1948" y="1838"/>
                    <a:pt x="1504" y="1"/>
                    <a:pt x="10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4882775" y="4350725"/>
              <a:ext cx="382600" cy="486225"/>
            </a:xfrm>
            <a:custGeom>
              <a:avLst/>
              <a:gdLst/>
              <a:ahLst/>
              <a:cxnLst/>
              <a:rect l="l" t="t" r="r" b="b"/>
              <a:pathLst>
                <a:path w="15304" h="19449" extrusionOk="0">
                  <a:moveTo>
                    <a:pt x="12505" y="1"/>
                  </a:moveTo>
                  <a:lnTo>
                    <a:pt x="5193" y="456"/>
                  </a:lnTo>
                  <a:cubicBezTo>
                    <a:pt x="5535" y="7406"/>
                    <a:pt x="3313" y="15169"/>
                    <a:pt x="1" y="19449"/>
                  </a:cubicBezTo>
                  <a:lnTo>
                    <a:pt x="13054" y="19449"/>
                  </a:lnTo>
                  <a:cubicBezTo>
                    <a:pt x="14242" y="16401"/>
                    <a:pt x="15304" y="11324"/>
                    <a:pt x="13671" y="4353"/>
                  </a:cubicBezTo>
                  <a:cubicBezTo>
                    <a:pt x="13288" y="2717"/>
                    <a:pt x="12898" y="1279"/>
                    <a:pt x="125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5008150" y="4306200"/>
              <a:ext cx="202650" cy="98275"/>
            </a:xfrm>
            <a:custGeom>
              <a:avLst/>
              <a:gdLst/>
              <a:ahLst/>
              <a:cxnLst/>
              <a:rect l="l" t="t" r="r" b="b"/>
              <a:pathLst>
                <a:path w="8106" h="3931" extrusionOk="0">
                  <a:moveTo>
                    <a:pt x="6901" y="1"/>
                  </a:moveTo>
                  <a:lnTo>
                    <a:pt x="0" y="333"/>
                  </a:lnTo>
                  <a:cubicBezTo>
                    <a:pt x="68" y="787"/>
                    <a:pt x="120" y="1272"/>
                    <a:pt x="154" y="1796"/>
                  </a:cubicBezTo>
                  <a:cubicBezTo>
                    <a:pt x="200" y="2499"/>
                    <a:pt x="218" y="3212"/>
                    <a:pt x="213" y="3930"/>
                  </a:cubicBezTo>
                  <a:lnTo>
                    <a:pt x="8105" y="3930"/>
                  </a:lnTo>
                  <a:cubicBezTo>
                    <a:pt x="7708" y="2440"/>
                    <a:pt x="7306" y="1142"/>
                    <a:pt x="690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5153050" y="4307550"/>
              <a:ext cx="22650" cy="96925"/>
            </a:xfrm>
            <a:custGeom>
              <a:avLst/>
              <a:gdLst/>
              <a:ahLst/>
              <a:cxnLst/>
              <a:rect l="l" t="t" r="r" b="b"/>
              <a:pathLst>
                <a:path w="906" h="3877" fill="none" extrusionOk="0">
                  <a:moveTo>
                    <a:pt x="0" y="0"/>
                  </a:moveTo>
                  <a:lnTo>
                    <a:pt x="906" y="387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16975" y="4309275"/>
              <a:ext cx="12250" cy="95200"/>
            </a:xfrm>
            <a:custGeom>
              <a:avLst/>
              <a:gdLst/>
              <a:ahLst/>
              <a:cxnLst/>
              <a:rect l="l" t="t" r="r" b="b"/>
              <a:pathLst>
                <a:path w="490" h="3808" fill="none" extrusionOk="0">
                  <a:moveTo>
                    <a:pt x="0" y="0"/>
                  </a:moveTo>
                  <a:lnTo>
                    <a:pt x="489" y="380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080125" y="4309275"/>
              <a:ext cx="5850" cy="95200"/>
            </a:xfrm>
            <a:custGeom>
              <a:avLst/>
              <a:gdLst/>
              <a:ahLst/>
              <a:cxnLst/>
              <a:rect l="l" t="t" r="r" b="b"/>
              <a:pathLst>
                <a:path w="234" h="3808" fill="none" extrusionOk="0">
                  <a:moveTo>
                    <a:pt x="1" y="0"/>
                  </a:moveTo>
                  <a:lnTo>
                    <a:pt x="233" y="380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046575" y="4312650"/>
              <a:ext cx="3250" cy="89200"/>
            </a:xfrm>
            <a:custGeom>
              <a:avLst/>
              <a:gdLst/>
              <a:ahLst/>
              <a:cxnLst/>
              <a:rect l="l" t="t" r="r" b="b"/>
              <a:pathLst>
                <a:path w="130" h="3568" fill="none" extrusionOk="0">
                  <a:moveTo>
                    <a:pt x="0" y="1"/>
                  </a:moveTo>
                  <a:lnTo>
                    <a:pt x="130" y="3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246825" y="3880375"/>
              <a:ext cx="231925" cy="476075"/>
            </a:xfrm>
            <a:custGeom>
              <a:avLst/>
              <a:gdLst/>
              <a:ahLst/>
              <a:cxnLst/>
              <a:rect l="l" t="t" r="r" b="b"/>
              <a:pathLst>
                <a:path w="9277" h="19043" extrusionOk="0">
                  <a:moveTo>
                    <a:pt x="5796" y="1"/>
                  </a:moveTo>
                  <a:cubicBezTo>
                    <a:pt x="5734" y="1"/>
                    <a:pt x="5682" y="16"/>
                    <a:pt x="5642" y="47"/>
                  </a:cubicBezTo>
                  <a:cubicBezTo>
                    <a:pt x="5077" y="491"/>
                    <a:pt x="6773" y="2372"/>
                    <a:pt x="6473" y="4123"/>
                  </a:cubicBezTo>
                  <a:cubicBezTo>
                    <a:pt x="6175" y="5873"/>
                    <a:pt x="1800" y="7403"/>
                    <a:pt x="1103" y="8864"/>
                  </a:cubicBezTo>
                  <a:cubicBezTo>
                    <a:pt x="511" y="10104"/>
                    <a:pt x="1" y="13886"/>
                    <a:pt x="481" y="19043"/>
                  </a:cubicBezTo>
                  <a:lnTo>
                    <a:pt x="7841" y="18854"/>
                  </a:lnTo>
                  <a:cubicBezTo>
                    <a:pt x="6748" y="16604"/>
                    <a:pt x="5873" y="14523"/>
                    <a:pt x="5470" y="12999"/>
                  </a:cubicBezTo>
                  <a:cubicBezTo>
                    <a:pt x="4336" y="8703"/>
                    <a:pt x="7565" y="8193"/>
                    <a:pt x="8451" y="5322"/>
                  </a:cubicBezTo>
                  <a:cubicBezTo>
                    <a:pt x="9277" y="2651"/>
                    <a:pt x="6627" y="1"/>
                    <a:pt x="579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258200" y="4332900"/>
              <a:ext cx="410075" cy="504050"/>
            </a:xfrm>
            <a:custGeom>
              <a:avLst/>
              <a:gdLst/>
              <a:ahLst/>
              <a:cxnLst/>
              <a:rect l="l" t="t" r="r" b="b"/>
              <a:pathLst>
                <a:path w="16403" h="20162" extrusionOk="0">
                  <a:moveTo>
                    <a:pt x="7027" y="1"/>
                  </a:moveTo>
                  <a:lnTo>
                    <a:pt x="1" y="647"/>
                  </a:lnTo>
                  <a:cubicBezTo>
                    <a:pt x="88" y="1656"/>
                    <a:pt x="212" y="2718"/>
                    <a:pt x="384" y="3829"/>
                  </a:cubicBezTo>
                  <a:cubicBezTo>
                    <a:pt x="1107" y="8533"/>
                    <a:pt x="3653" y="16153"/>
                    <a:pt x="5062" y="20162"/>
                  </a:cubicBezTo>
                  <a:lnTo>
                    <a:pt x="16403" y="20162"/>
                  </a:lnTo>
                  <a:cubicBezTo>
                    <a:pt x="16323" y="17698"/>
                    <a:pt x="15511" y="14799"/>
                    <a:pt x="13970" y="12420"/>
                  </a:cubicBezTo>
                  <a:cubicBezTo>
                    <a:pt x="11958" y="9312"/>
                    <a:pt x="9035" y="4258"/>
                    <a:pt x="70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255350" y="4307550"/>
              <a:ext cx="210025" cy="94000"/>
            </a:xfrm>
            <a:custGeom>
              <a:avLst/>
              <a:gdLst/>
              <a:ahLst/>
              <a:cxnLst/>
              <a:rect l="l" t="t" r="r" b="b"/>
              <a:pathLst>
                <a:path w="8401" h="3760" extrusionOk="0">
                  <a:moveTo>
                    <a:pt x="1" y="0"/>
                  </a:moveTo>
                  <a:cubicBezTo>
                    <a:pt x="59" y="1167"/>
                    <a:pt x="169" y="2426"/>
                    <a:pt x="345" y="3759"/>
                  </a:cubicBezTo>
                  <a:lnTo>
                    <a:pt x="8400" y="3565"/>
                  </a:lnTo>
                  <a:cubicBezTo>
                    <a:pt x="7769" y="2338"/>
                    <a:pt x="7182" y="1130"/>
                    <a:pt x="6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398500" y="4309275"/>
              <a:ext cx="24750" cy="92275"/>
            </a:xfrm>
            <a:custGeom>
              <a:avLst/>
              <a:gdLst/>
              <a:ahLst/>
              <a:cxnLst/>
              <a:rect l="l" t="t" r="r" b="b"/>
              <a:pathLst>
                <a:path w="990" h="3691" fill="none" extrusionOk="0">
                  <a:moveTo>
                    <a:pt x="0" y="0"/>
                  </a:moveTo>
                  <a:lnTo>
                    <a:pt x="989" y="369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363175" y="4309275"/>
              <a:ext cx="11950" cy="89600"/>
            </a:xfrm>
            <a:custGeom>
              <a:avLst/>
              <a:gdLst/>
              <a:ahLst/>
              <a:cxnLst/>
              <a:rect l="l" t="t" r="r" b="b"/>
              <a:pathLst>
                <a:path w="478" h="3584" fill="none" extrusionOk="0">
                  <a:moveTo>
                    <a:pt x="0" y="0"/>
                  </a:moveTo>
                  <a:lnTo>
                    <a:pt x="478" y="358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331050" y="4307550"/>
              <a:ext cx="4600" cy="92275"/>
            </a:xfrm>
            <a:custGeom>
              <a:avLst/>
              <a:gdLst/>
              <a:ahLst/>
              <a:cxnLst/>
              <a:rect l="l" t="t" r="r" b="b"/>
              <a:pathLst>
                <a:path w="184" h="3691" fill="none" extrusionOk="0">
                  <a:moveTo>
                    <a:pt x="0" y="0"/>
                  </a:moveTo>
                  <a:lnTo>
                    <a:pt x="184" y="369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292525" y="4307550"/>
              <a:ext cx="7050" cy="93150"/>
            </a:xfrm>
            <a:custGeom>
              <a:avLst/>
              <a:gdLst/>
              <a:ahLst/>
              <a:cxnLst/>
              <a:rect l="l" t="t" r="r" b="b"/>
              <a:pathLst>
                <a:path w="282" h="3726" fill="none" extrusionOk="0">
                  <a:moveTo>
                    <a:pt x="0" y="0"/>
                  </a:moveTo>
                  <a:lnTo>
                    <a:pt x="282" y="372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8">
            <a:hlinkClick r:id="rId3" action="ppaction://hlinksldjump"/>
          </p:cNvPr>
          <p:cNvSpPr/>
          <p:nvPr/>
        </p:nvSpPr>
        <p:spPr>
          <a:xfrm>
            <a:off x="8313050" y="211800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8">
            <a:hlinkClick r:id="rId4" action="ppaction://hlinksldjump"/>
          </p:cNvPr>
          <p:cNvSpPr/>
          <p:nvPr/>
        </p:nvSpPr>
        <p:spPr>
          <a:xfrm>
            <a:off x="8445463" y="358115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466" y="756198"/>
            <a:ext cx="3552247" cy="37688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8"/>
          <p:cNvGrpSpPr/>
          <p:nvPr/>
        </p:nvGrpSpPr>
        <p:grpSpPr>
          <a:xfrm>
            <a:off x="1428689" y="87591"/>
            <a:ext cx="4780725" cy="4520544"/>
            <a:chOff x="1421550" y="1331575"/>
            <a:chExt cx="5269800" cy="4105800"/>
          </a:xfrm>
        </p:grpSpPr>
        <p:grpSp>
          <p:nvGrpSpPr>
            <p:cNvPr id="368" name="Google Shape;368;p28"/>
            <p:cNvGrpSpPr/>
            <p:nvPr/>
          </p:nvGrpSpPr>
          <p:grpSpPr>
            <a:xfrm>
              <a:off x="1421550" y="1331575"/>
              <a:ext cx="5269800" cy="4105800"/>
              <a:chOff x="1421550" y="1331575"/>
              <a:chExt cx="5269800" cy="4105800"/>
            </a:xfrm>
          </p:grpSpPr>
          <p:sp>
            <p:nvSpPr>
              <p:cNvPr id="369" name="Google Shape;369;p28"/>
              <p:cNvSpPr/>
              <p:nvPr/>
            </p:nvSpPr>
            <p:spPr>
              <a:xfrm>
                <a:off x="1421550" y="1331575"/>
                <a:ext cx="5269800" cy="4105800"/>
              </a:xfrm>
              <a:prstGeom prst="roundRect">
                <a:avLst>
                  <a:gd name="adj" fmla="val 7953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8"/>
              <p:cNvSpPr/>
              <p:nvPr/>
            </p:nvSpPr>
            <p:spPr>
              <a:xfrm>
                <a:off x="1421550" y="1869325"/>
                <a:ext cx="5269773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63710" h="1" fill="none" extrusionOk="0">
                    <a:moveTo>
                      <a:pt x="0" y="0"/>
                    </a:moveTo>
                    <a:lnTo>
                      <a:pt x="637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8"/>
            <p:cNvGrpSpPr/>
            <p:nvPr/>
          </p:nvGrpSpPr>
          <p:grpSpPr>
            <a:xfrm>
              <a:off x="1686895" y="1574950"/>
              <a:ext cx="727285" cy="147470"/>
              <a:chOff x="728146" y="657962"/>
              <a:chExt cx="991122" cy="200968"/>
            </a:xfrm>
          </p:grpSpPr>
          <p:sp>
            <p:nvSpPr>
              <p:cNvPr id="372" name="Google Shape;372;p28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8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8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" name="Google Shape;377;p28"/>
          <p:cNvSpPr/>
          <p:nvPr/>
        </p:nvSpPr>
        <p:spPr>
          <a:xfrm>
            <a:off x="4244300" y="4712457"/>
            <a:ext cx="147600" cy="147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8"/>
          <p:cNvSpPr/>
          <p:nvPr/>
        </p:nvSpPr>
        <p:spPr>
          <a:xfrm>
            <a:off x="4498200" y="4712457"/>
            <a:ext cx="147600" cy="1476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8"/>
          <p:cNvSpPr/>
          <p:nvPr/>
        </p:nvSpPr>
        <p:spPr>
          <a:xfrm>
            <a:off x="4752100" y="4712457"/>
            <a:ext cx="147600" cy="14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8"/>
          <p:cNvGrpSpPr/>
          <p:nvPr/>
        </p:nvGrpSpPr>
        <p:grpSpPr>
          <a:xfrm>
            <a:off x="64719" y="2860158"/>
            <a:ext cx="1455738" cy="2283342"/>
            <a:chOff x="4619675" y="3576850"/>
            <a:chExt cx="1048600" cy="1260100"/>
          </a:xfrm>
        </p:grpSpPr>
        <p:sp>
          <p:nvSpPr>
            <p:cNvPr id="389" name="Google Shape;389;p28"/>
            <p:cNvSpPr/>
            <p:nvPr/>
          </p:nvSpPr>
          <p:spPr>
            <a:xfrm>
              <a:off x="5195100" y="4541500"/>
              <a:ext cx="102200" cy="98275"/>
            </a:xfrm>
            <a:custGeom>
              <a:avLst/>
              <a:gdLst/>
              <a:ahLst/>
              <a:cxnLst/>
              <a:rect l="l" t="t" r="r" b="b"/>
              <a:pathLst>
                <a:path w="4088" h="3931" extrusionOk="0">
                  <a:moveTo>
                    <a:pt x="1939" y="539"/>
                  </a:moveTo>
                  <a:cubicBezTo>
                    <a:pt x="1935" y="540"/>
                    <a:pt x="1931" y="540"/>
                    <a:pt x="1925" y="541"/>
                  </a:cubicBezTo>
                  <a:cubicBezTo>
                    <a:pt x="1929" y="541"/>
                    <a:pt x="1934" y="540"/>
                    <a:pt x="1939" y="539"/>
                  </a:cubicBezTo>
                  <a:close/>
                  <a:moveTo>
                    <a:pt x="2312" y="3394"/>
                  </a:moveTo>
                  <a:lnTo>
                    <a:pt x="2312" y="3394"/>
                  </a:lnTo>
                  <a:cubicBezTo>
                    <a:pt x="2308" y="3395"/>
                    <a:pt x="2304" y="3395"/>
                    <a:pt x="2299" y="3395"/>
                  </a:cubicBezTo>
                  <a:lnTo>
                    <a:pt x="2299" y="3395"/>
                  </a:lnTo>
                  <a:cubicBezTo>
                    <a:pt x="2303" y="3395"/>
                    <a:pt x="2307" y="3395"/>
                    <a:pt x="2312" y="3394"/>
                  </a:cubicBezTo>
                  <a:close/>
                  <a:moveTo>
                    <a:pt x="2130" y="529"/>
                  </a:moveTo>
                  <a:cubicBezTo>
                    <a:pt x="2143" y="529"/>
                    <a:pt x="2156" y="530"/>
                    <a:pt x="2169" y="530"/>
                  </a:cubicBezTo>
                  <a:cubicBezTo>
                    <a:pt x="2209" y="531"/>
                    <a:pt x="2250" y="535"/>
                    <a:pt x="2291" y="538"/>
                  </a:cubicBezTo>
                  <a:cubicBezTo>
                    <a:pt x="2296" y="539"/>
                    <a:pt x="2300" y="539"/>
                    <a:pt x="2303" y="539"/>
                  </a:cubicBezTo>
                  <a:lnTo>
                    <a:pt x="2303" y="539"/>
                  </a:lnTo>
                  <a:cubicBezTo>
                    <a:pt x="2306" y="540"/>
                    <a:pt x="2310" y="540"/>
                    <a:pt x="2315" y="541"/>
                  </a:cubicBezTo>
                  <a:cubicBezTo>
                    <a:pt x="2339" y="545"/>
                    <a:pt x="2363" y="550"/>
                    <a:pt x="2385" y="554"/>
                  </a:cubicBezTo>
                  <a:cubicBezTo>
                    <a:pt x="2478" y="573"/>
                    <a:pt x="2569" y="600"/>
                    <a:pt x="2657" y="633"/>
                  </a:cubicBezTo>
                  <a:cubicBezTo>
                    <a:pt x="2660" y="634"/>
                    <a:pt x="2663" y="634"/>
                    <a:pt x="2665" y="635"/>
                  </a:cubicBezTo>
                  <a:lnTo>
                    <a:pt x="2665" y="635"/>
                  </a:lnTo>
                  <a:cubicBezTo>
                    <a:pt x="2666" y="636"/>
                    <a:pt x="2667" y="636"/>
                    <a:pt x="2669" y="637"/>
                  </a:cubicBezTo>
                  <a:cubicBezTo>
                    <a:pt x="2694" y="647"/>
                    <a:pt x="2719" y="659"/>
                    <a:pt x="2743" y="672"/>
                  </a:cubicBezTo>
                  <a:cubicBezTo>
                    <a:pt x="2784" y="692"/>
                    <a:pt x="2825" y="714"/>
                    <a:pt x="2865" y="738"/>
                  </a:cubicBezTo>
                  <a:cubicBezTo>
                    <a:pt x="2904" y="762"/>
                    <a:pt x="2942" y="789"/>
                    <a:pt x="2980" y="814"/>
                  </a:cubicBezTo>
                  <a:cubicBezTo>
                    <a:pt x="2984" y="817"/>
                    <a:pt x="2994" y="825"/>
                    <a:pt x="2998" y="828"/>
                  </a:cubicBezTo>
                  <a:lnTo>
                    <a:pt x="2998" y="828"/>
                  </a:lnTo>
                  <a:cubicBezTo>
                    <a:pt x="3013" y="840"/>
                    <a:pt x="3028" y="853"/>
                    <a:pt x="3043" y="865"/>
                  </a:cubicBezTo>
                  <a:cubicBezTo>
                    <a:pt x="3110" y="923"/>
                    <a:pt x="3172" y="985"/>
                    <a:pt x="3229" y="1053"/>
                  </a:cubicBezTo>
                  <a:cubicBezTo>
                    <a:pt x="3240" y="1066"/>
                    <a:pt x="3251" y="1078"/>
                    <a:pt x="3261" y="1091"/>
                  </a:cubicBezTo>
                  <a:lnTo>
                    <a:pt x="3261" y="1091"/>
                  </a:lnTo>
                  <a:cubicBezTo>
                    <a:pt x="3266" y="1099"/>
                    <a:pt x="3284" y="1123"/>
                    <a:pt x="3286" y="1126"/>
                  </a:cubicBezTo>
                  <a:cubicBezTo>
                    <a:pt x="3313" y="1164"/>
                    <a:pt x="3336" y="1202"/>
                    <a:pt x="3360" y="1241"/>
                  </a:cubicBezTo>
                  <a:cubicBezTo>
                    <a:pt x="3383" y="1281"/>
                    <a:pt x="3406" y="1323"/>
                    <a:pt x="3425" y="1365"/>
                  </a:cubicBezTo>
                  <a:cubicBezTo>
                    <a:pt x="3434" y="1382"/>
                    <a:pt x="3442" y="1400"/>
                    <a:pt x="3449" y="1417"/>
                  </a:cubicBezTo>
                  <a:lnTo>
                    <a:pt x="3445" y="1408"/>
                  </a:lnTo>
                  <a:lnTo>
                    <a:pt x="3445" y="1408"/>
                  </a:lnTo>
                  <a:cubicBezTo>
                    <a:pt x="3451" y="1423"/>
                    <a:pt x="3456" y="1437"/>
                    <a:pt x="3462" y="1451"/>
                  </a:cubicBezTo>
                  <a:cubicBezTo>
                    <a:pt x="3494" y="1540"/>
                    <a:pt x="3520" y="1632"/>
                    <a:pt x="3537" y="1725"/>
                  </a:cubicBezTo>
                  <a:cubicBezTo>
                    <a:pt x="3539" y="1740"/>
                    <a:pt x="3542" y="1756"/>
                    <a:pt x="3545" y="1772"/>
                  </a:cubicBezTo>
                  <a:cubicBezTo>
                    <a:pt x="3546" y="1789"/>
                    <a:pt x="3549" y="1805"/>
                    <a:pt x="3551" y="1820"/>
                  </a:cubicBezTo>
                  <a:cubicBezTo>
                    <a:pt x="3553" y="1862"/>
                    <a:pt x="3555" y="1903"/>
                    <a:pt x="3556" y="1944"/>
                  </a:cubicBezTo>
                  <a:lnTo>
                    <a:pt x="3556" y="1944"/>
                  </a:lnTo>
                  <a:cubicBezTo>
                    <a:pt x="3555" y="1951"/>
                    <a:pt x="3555" y="1959"/>
                    <a:pt x="3555" y="1967"/>
                  </a:cubicBezTo>
                  <a:cubicBezTo>
                    <a:pt x="3555" y="2008"/>
                    <a:pt x="3553" y="2049"/>
                    <a:pt x="3551" y="2089"/>
                  </a:cubicBezTo>
                  <a:cubicBezTo>
                    <a:pt x="3549" y="2110"/>
                    <a:pt x="3547" y="2131"/>
                    <a:pt x="3546" y="2153"/>
                  </a:cubicBezTo>
                  <a:lnTo>
                    <a:pt x="3546" y="2153"/>
                  </a:lnTo>
                  <a:cubicBezTo>
                    <a:pt x="3544" y="2161"/>
                    <a:pt x="3543" y="2171"/>
                    <a:pt x="3542" y="2175"/>
                  </a:cubicBezTo>
                  <a:cubicBezTo>
                    <a:pt x="3528" y="2257"/>
                    <a:pt x="3510" y="2337"/>
                    <a:pt x="3484" y="2416"/>
                  </a:cubicBezTo>
                  <a:cubicBezTo>
                    <a:pt x="3477" y="2439"/>
                    <a:pt x="3469" y="2461"/>
                    <a:pt x="3462" y="2483"/>
                  </a:cubicBezTo>
                  <a:cubicBezTo>
                    <a:pt x="3462" y="2482"/>
                    <a:pt x="3462" y="2482"/>
                    <a:pt x="3462" y="2482"/>
                  </a:cubicBezTo>
                  <a:cubicBezTo>
                    <a:pt x="3462" y="2482"/>
                    <a:pt x="3454" y="2501"/>
                    <a:pt x="3449" y="2514"/>
                  </a:cubicBezTo>
                  <a:lnTo>
                    <a:pt x="3449" y="2514"/>
                  </a:lnTo>
                  <a:cubicBezTo>
                    <a:pt x="3444" y="2526"/>
                    <a:pt x="3435" y="2549"/>
                    <a:pt x="3435" y="2549"/>
                  </a:cubicBezTo>
                  <a:cubicBezTo>
                    <a:pt x="3435" y="2549"/>
                    <a:pt x="3435" y="2549"/>
                    <a:pt x="3435" y="2549"/>
                  </a:cubicBezTo>
                  <a:lnTo>
                    <a:pt x="3435" y="2549"/>
                  </a:lnTo>
                  <a:cubicBezTo>
                    <a:pt x="3427" y="2566"/>
                    <a:pt x="3418" y="2584"/>
                    <a:pt x="3408" y="2601"/>
                  </a:cubicBezTo>
                  <a:cubicBezTo>
                    <a:pt x="3370" y="2677"/>
                    <a:pt x="3327" y="2749"/>
                    <a:pt x="3277" y="2818"/>
                  </a:cubicBezTo>
                  <a:cubicBezTo>
                    <a:pt x="3273" y="2825"/>
                    <a:pt x="3257" y="2847"/>
                    <a:pt x="3257" y="2847"/>
                  </a:cubicBezTo>
                  <a:cubicBezTo>
                    <a:pt x="3257" y="2847"/>
                    <a:pt x="3257" y="2847"/>
                    <a:pt x="3257" y="2847"/>
                  </a:cubicBezTo>
                  <a:lnTo>
                    <a:pt x="3257" y="2847"/>
                  </a:lnTo>
                  <a:cubicBezTo>
                    <a:pt x="3250" y="2856"/>
                    <a:pt x="3243" y="2865"/>
                    <a:pt x="3235" y="2874"/>
                  </a:cubicBezTo>
                  <a:cubicBezTo>
                    <a:pt x="3211" y="2904"/>
                    <a:pt x="3184" y="2932"/>
                    <a:pt x="3159" y="2959"/>
                  </a:cubicBezTo>
                  <a:cubicBezTo>
                    <a:pt x="3129" y="2990"/>
                    <a:pt x="3100" y="3019"/>
                    <a:pt x="3067" y="3047"/>
                  </a:cubicBezTo>
                  <a:cubicBezTo>
                    <a:pt x="3056" y="3057"/>
                    <a:pt x="3045" y="3067"/>
                    <a:pt x="3032" y="3077"/>
                  </a:cubicBezTo>
                  <a:cubicBezTo>
                    <a:pt x="3028" y="3081"/>
                    <a:pt x="3001" y="3103"/>
                    <a:pt x="2989" y="3113"/>
                  </a:cubicBezTo>
                  <a:lnTo>
                    <a:pt x="2989" y="3113"/>
                  </a:lnTo>
                  <a:cubicBezTo>
                    <a:pt x="2978" y="3121"/>
                    <a:pt x="2959" y="3133"/>
                    <a:pt x="2959" y="3133"/>
                  </a:cubicBezTo>
                  <a:cubicBezTo>
                    <a:pt x="2959" y="3133"/>
                    <a:pt x="2959" y="3133"/>
                    <a:pt x="2959" y="3133"/>
                  </a:cubicBezTo>
                  <a:lnTo>
                    <a:pt x="2959" y="3133"/>
                  </a:lnTo>
                  <a:cubicBezTo>
                    <a:pt x="2943" y="3145"/>
                    <a:pt x="2928" y="3156"/>
                    <a:pt x="2912" y="3166"/>
                  </a:cubicBezTo>
                  <a:cubicBezTo>
                    <a:pt x="2877" y="3190"/>
                    <a:pt x="2841" y="3211"/>
                    <a:pt x="2803" y="3232"/>
                  </a:cubicBezTo>
                  <a:cubicBezTo>
                    <a:pt x="2769" y="3250"/>
                    <a:pt x="2735" y="3267"/>
                    <a:pt x="2700" y="3284"/>
                  </a:cubicBezTo>
                  <a:cubicBezTo>
                    <a:pt x="2686" y="3291"/>
                    <a:pt x="2671" y="3297"/>
                    <a:pt x="2657" y="3302"/>
                  </a:cubicBezTo>
                  <a:cubicBezTo>
                    <a:pt x="2671" y="3297"/>
                    <a:pt x="2676" y="3294"/>
                    <a:pt x="2675" y="3294"/>
                  </a:cubicBezTo>
                  <a:lnTo>
                    <a:pt x="2675" y="3294"/>
                  </a:lnTo>
                  <a:cubicBezTo>
                    <a:pt x="2674" y="3294"/>
                    <a:pt x="2630" y="3312"/>
                    <a:pt x="2622" y="3315"/>
                  </a:cubicBezTo>
                  <a:cubicBezTo>
                    <a:pt x="2545" y="3343"/>
                    <a:pt x="2464" y="3364"/>
                    <a:pt x="2384" y="3381"/>
                  </a:cubicBezTo>
                  <a:cubicBezTo>
                    <a:pt x="2369" y="3384"/>
                    <a:pt x="2353" y="3387"/>
                    <a:pt x="2336" y="3390"/>
                  </a:cubicBezTo>
                  <a:cubicBezTo>
                    <a:pt x="2331" y="3391"/>
                    <a:pt x="2286" y="3397"/>
                    <a:pt x="2289" y="3397"/>
                  </a:cubicBezTo>
                  <a:cubicBezTo>
                    <a:pt x="2289" y="3397"/>
                    <a:pt x="2289" y="3397"/>
                    <a:pt x="2289" y="3397"/>
                  </a:cubicBezTo>
                  <a:lnTo>
                    <a:pt x="2289" y="3397"/>
                  </a:lnTo>
                  <a:cubicBezTo>
                    <a:pt x="2249" y="3401"/>
                    <a:pt x="2207" y="3403"/>
                    <a:pt x="2166" y="3404"/>
                  </a:cubicBezTo>
                  <a:cubicBezTo>
                    <a:pt x="2149" y="3404"/>
                    <a:pt x="2132" y="3405"/>
                    <a:pt x="2115" y="3405"/>
                  </a:cubicBezTo>
                  <a:cubicBezTo>
                    <a:pt x="2051" y="3405"/>
                    <a:pt x="1987" y="3401"/>
                    <a:pt x="1922" y="3394"/>
                  </a:cubicBezTo>
                  <a:lnTo>
                    <a:pt x="1922" y="3394"/>
                  </a:lnTo>
                  <a:cubicBezTo>
                    <a:pt x="1929" y="3395"/>
                    <a:pt x="1948" y="3398"/>
                    <a:pt x="1947" y="3398"/>
                  </a:cubicBezTo>
                  <a:cubicBezTo>
                    <a:pt x="1946" y="3398"/>
                    <a:pt x="1939" y="3397"/>
                    <a:pt x="1921" y="3394"/>
                  </a:cubicBezTo>
                  <a:cubicBezTo>
                    <a:pt x="1898" y="3390"/>
                    <a:pt x="1874" y="3386"/>
                    <a:pt x="1850" y="3381"/>
                  </a:cubicBezTo>
                  <a:cubicBezTo>
                    <a:pt x="1804" y="3373"/>
                    <a:pt x="1757" y="3362"/>
                    <a:pt x="1712" y="3348"/>
                  </a:cubicBezTo>
                  <a:cubicBezTo>
                    <a:pt x="1675" y="3336"/>
                    <a:pt x="1637" y="3325"/>
                    <a:pt x="1601" y="3311"/>
                  </a:cubicBezTo>
                  <a:lnTo>
                    <a:pt x="1579" y="3302"/>
                  </a:lnTo>
                  <a:lnTo>
                    <a:pt x="1579" y="3302"/>
                  </a:lnTo>
                  <a:cubicBezTo>
                    <a:pt x="1578" y="3302"/>
                    <a:pt x="1541" y="3286"/>
                    <a:pt x="1536" y="3284"/>
                  </a:cubicBezTo>
                  <a:cubicBezTo>
                    <a:pt x="1458" y="3249"/>
                    <a:pt x="1385" y="3208"/>
                    <a:pt x="1313" y="3162"/>
                  </a:cubicBezTo>
                  <a:cubicBezTo>
                    <a:pt x="1303" y="3154"/>
                    <a:pt x="1259" y="3123"/>
                    <a:pt x="1247" y="3115"/>
                  </a:cubicBezTo>
                  <a:lnTo>
                    <a:pt x="1247" y="3115"/>
                  </a:lnTo>
                  <a:cubicBezTo>
                    <a:pt x="1220" y="3094"/>
                    <a:pt x="1194" y="3072"/>
                    <a:pt x="1168" y="3049"/>
                  </a:cubicBezTo>
                  <a:cubicBezTo>
                    <a:pt x="1105" y="2993"/>
                    <a:pt x="1047" y="2932"/>
                    <a:pt x="994" y="2867"/>
                  </a:cubicBezTo>
                  <a:cubicBezTo>
                    <a:pt x="988" y="2860"/>
                    <a:pt x="983" y="2853"/>
                    <a:pt x="977" y="2847"/>
                  </a:cubicBezTo>
                  <a:lnTo>
                    <a:pt x="977" y="2847"/>
                  </a:lnTo>
                  <a:cubicBezTo>
                    <a:pt x="972" y="2840"/>
                    <a:pt x="954" y="2814"/>
                    <a:pt x="951" y="2811"/>
                  </a:cubicBezTo>
                  <a:cubicBezTo>
                    <a:pt x="929" y="2780"/>
                    <a:pt x="908" y="2747"/>
                    <a:pt x="888" y="2715"/>
                  </a:cubicBezTo>
                  <a:cubicBezTo>
                    <a:pt x="868" y="2683"/>
                    <a:pt x="850" y="2649"/>
                    <a:pt x="832" y="2614"/>
                  </a:cubicBezTo>
                  <a:cubicBezTo>
                    <a:pt x="823" y="2597"/>
                    <a:pt x="815" y="2578"/>
                    <a:pt x="806" y="2561"/>
                  </a:cubicBezTo>
                  <a:cubicBezTo>
                    <a:pt x="803" y="2554"/>
                    <a:pt x="785" y="2510"/>
                    <a:pt x="784" y="2510"/>
                  </a:cubicBezTo>
                  <a:lnTo>
                    <a:pt x="784" y="2510"/>
                  </a:lnTo>
                  <a:cubicBezTo>
                    <a:pt x="784" y="2510"/>
                    <a:pt x="786" y="2515"/>
                    <a:pt x="791" y="2529"/>
                  </a:cubicBezTo>
                  <a:cubicBezTo>
                    <a:pt x="762" y="2457"/>
                    <a:pt x="739" y="2382"/>
                    <a:pt x="720" y="2306"/>
                  </a:cubicBezTo>
                  <a:cubicBezTo>
                    <a:pt x="710" y="2267"/>
                    <a:pt x="702" y="2229"/>
                    <a:pt x="695" y="2189"/>
                  </a:cubicBezTo>
                  <a:cubicBezTo>
                    <a:pt x="695" y="2189"/>
                    <a:pt x="695" y="2189"/>
                    <a:pt x="695" y="2189"/>
                  </a:cubicBezTo>
                  <a:cubicBezTo>
                    <a:pt x="695" y="2189"/>
                    <a:pt x="692" y="2168"/>
                    <a:pt x="690" y="2154"/>
                  </a:cubicBezTo>
                  <a:lnTo>
                    <a:pt x="690" y="2154"/>
                  </a:lnTo>
                  <a:cubicBezTo>
                    <a:pt x="689" y="2137"/>
                    <a:pt x="685" y="2098"/>
                    <a:pt x="685" y="2094"/>
                  </a:cubicBezTo>
                  <a:cubicBezTo>
                    <a:pt x="679" y="2012"/>
                    <a:pt x="679" y="1929"/>
                    <a:pt x="685" y="1847"/>
                  </a:cubicBezTo>
                  <a:cubicBezTo>
                    <a:pt x="686" y="1827"/>
                    <a:pt x="688" y="1808"/>
                    <a:pt x="691" y="1788"/>
                  </a:cubicBezTo>
                  <a:cubicBezTo>
                    <a:pt x="691" y="1783"/>
                    <a:pt x="691" y="1780"/>
                    <a:pt x="691" y="1778"/>
                  </a:cubicBezTo>
                  <a:lnTo>
                    <a:pt x="691" y="1778"/>
                  </a:lnTo>
                  <a:cubicBezTo>
                    <a:pt x="692" y="1776"/>
                    <a:pt x="692" y="1775"/>
                    <a:pt x="692" y="1774"/>
                  </a:cubicBezTo>
                  <a:cubicBezTo>
                    <a:pt x="699" y="1727"/>
                    <a:pt x="709" y="1681"/>
                    <a:pt x="720" y="1633"/>
                  </a:cubicBezTo>
                  <a:cubicBezTo>
                    <a:pt x="740" y="1557"/>
                    <a:pt x="764" y="1481"/>
                    <a:pt x="793" y="1408"/>
                  </a:cubicBezTo>
                  <a:lnTo>
                    <a:pt x="793" y="1408"/>
                  </a:lnTo>
                  <a:cubicBezTo>
                    <a:pt x="788" y="1423"/>
                    <a:pt x="785" y="1429"/>
                    <a:pt x="786" y="1429"/>
                  </a:cubicBezTo>
                  <a:cubicBezTo>
                    <a:pt x="786" y="1429"/>
                    <a:pt x="795" y="1404"/>
                    <a:pt x="799" y="1396"/>
                  </a:cubicBezTo>
                  <a:cubicBezTo>
                    <a:pt x="808" y="1378"/>
                    <a:pt x="815" y="1361"/>
                    <a:pt x="823" y="1343"/>
                  </a:cubicBezTo>
                  <a:cubicBezTo>
                    <a:pt x="844" y="1302"/>
                    <a:pt x="867" y="1261"/>
                    <a:pt x="891" y="1222"/>
                  </a:cubicBezTo>
                  <a:cubicBezTo>
                    <a:pt x="910" y="1189"/>
                    <a:pt x="932" y="1157"/>
                    <a:pt x="953" y="1126"/>
                  </a:cubicBezTo>
                  <a:cubicBezTo>
                    <a:pt x="953" y="1126"/>
                    <a:pt x="953" y="1126"/>
                    <a:pt x="953" y="1126"/>
                  </a:cubicBezTo>
                  <a:cubicBezTo>
                    <a:pt x="953" y="1126"/>
                    <a:pt x="968" y="1105"/>
                    <a:pt x="976" y="1094"/>
                  </a:cubicBezTo>
                  <a:lnTo>
                    <a:pt x="976" y="1094"/>
                  </a:lnTo>
                  <a:cubicBezTo>
                    <a:pt x="984" y="1084"/>
                    <a:pt x="995" y="1069"/>
                    <a:pt x="995" y="1069"/>
                  </a:cubicBezTo>
                  <a:lnTo>
                    <a:pt x="995" y="1069"/>
                  </a:lnTo>
                  <a:cubicBezTo>
                    <a:pt x="995" y="1069"/>
                    <a:pt x="995" y="1069"/>
                    <a:pt x="995" y="1069"/>
                  </a:cubicBezTo>
                  <a:cubicBezTo>
                    <a:pt x="1048" y="1005"/>
                    <a:pt x="1108" y="944"/>
                    <a:pt x="1170" y="888"/>
                  </a:cubicBezTo>
                  <a:cubicBezTo>
                    <a:pt x="1198" y="862"/>
                    <a:pt x="1227" y="837"/>
                    <a:pt x="1258" y="814"/>
                  </a:cubicBezTo>
                  <a:lnTo>
                    <a:pt x="1258" y="814"/>
                  </a:lnTo>
                  <a:cubicBezTo>
                    <a:pt x="1249" y="821"/>
                    <a:pt x="1246" y="824"/>
                    <a:pt x="1246" y="824"/>
                  </a:cubicBezTo>
                  <a:cubicBezTo>
                    <a:pt x="1247" y="824"/>
                    <a:pt x="1305" y="783"/>
                    <a:pt x="1316" y="775"/>
                  </a:cubicBezTo>
                  <a:cubicBezTo>
                    <a:pt x="1387" y="728"/>
                    <a:pt x="1461" y="688"/>
                    <a:pt x="1537" y="651"/>
                  </a:cubicBezTo>
                  <a:cubicBezTo>
                    <a:pt x="1543" y="649"/>
                    <a:pt x="1582" y="633"/>
                    <a:pt x="1581" y="633"/>
                  </a:cubicBezTo>
                  <a:lnTo>
                    <a:pt x="1581" y="633"/>
                  </a:lnTo>
                  <a:cubicBezTo>
                    <a:pt x="1580" y="633"/>
                    <a:pt x="1575" y="635"/>
                    <a:pt x="1560" y="641"/>
                  </a:cubicBezTo>
                  <a:cubicBezTo>
                    <a:pt x="1574" y="635"/>
                    <a:pt x="1588" y="630"/>
                    <a:pt x="1604" y="624"/>
                  </a:cubicBezTo>
                  <a:cubicBezTo>
                    <a:pt x="1640" y="610"/>
                    <a:pt x="1677" y="597"/>
                    <a:pt x="1715" y="588"/>
                  </a:cubicBezTo>
                  <a:cubicBezTo>
                    <a:pt x="1753" y="576"/>
                    <a:pt x="1791" y="566"/>
                    <a:pt x="1829" y="558"/>
                  </a:cubicBezTo>
                  <a:cubicBezTo>
                    <a:pt x="1853" y="554"/>
                    <a:pt x="1875" y="548"/>
                    <a:pt x="1899" y="545"/>
                  </a:cubicBezTo>
                  <a:cubicBezTo>
                    <a:pt x="1905" y="544"/>
                    <a:pt x="1949" y="539"/>
                    <a:pt x="1947" y="539"/>
                  </a:cubicBezTo>
                  <a:lnTo>
                    <a:pt x="1947" y="539"/>
                  </a:lnTo>
                  <a:cubicBezTo>
                    <a:pt x="1947" y="539"/>
                    <a:pt x="1947" y="539"/>
                    <a:pt x="1946" y="539"/>
                  </a:cubicBezTo>
                  <a:lnTo>
                    <a:pt x="1946" y="539"/>
                  </a:lnTo>
                  <a:cubicBezTo>
                    <a:pt x="2007" y="532"/>
                    <a:pt x="2068" y="529"/>
                    <a:pt x="2130" y="529"/>
                  </a:cubicBezTo>
                  <a:close/>
                  <a:moveTo>
                    <a:pt x="2130" y="1"/>
                  </a:moveTo>
                  <a:cubicBezTo>
                    <a:pt x="1551" y="1"/>
                    <a:pt x="973" y="257"/>
                    <a:pt x="606" y="713"/>
                  </a:cubicBezTo>
                  <a:cubicBezTo>
                    <a:pt x="88" y="1355"/>
                    <a:pt x="0" y="2266"/>
                    <a:pt x="433" y="2980"/>
                  </a:cubicBezTo>
                  <a:cubicBezTo>
                    <a:pt x="795" y="3579"/>
                    <a:pt x="1449" y="3931"/>
                    <a:pt x="2133" y="3931"/>
                  </a:cubicBezTo>
                  <a:cubicBezTo>
                    <a:pt x="2264" y="3931"/>
                    <a:pt x="2396" y="3918"/>
                    <a:pt x="2528" y="3891"/>
                  </a:cubicBezTo>
                  <a:cubicBezTo>
                    <a:pt x="3429" y="3711"/>
                    <a:pt x="4079" y="2883"/>
                    <a:pt x="4087" y="1974"/>
                  </a:cubicBezTo>
                  <a:lnTo>
                    <a:pt x="4087" y="1974"/>
                  </a:lnTo>
                  <a:cubicBezTo>
                    <a:pt x="4087" y="1972"/>
                    <a:pt x="4087" y="1970"/>
                    <a:pt x="4087" y="1968"/>
                  </a:cubicBezTo>
                  <a:cubicBezTo>
                    <a:pt x="4087" y="1968"/>
                    <a:pt x="4087" y="1968"/>
                    <a:pt x="4087" y="1968"/>
                  </a:cubicBezTo>
                  <a:lnTo>
                    <a:pt x="4087" y="1968"/>
                  </a:lnTo>
                  <a:cubicBezTo>
                    <a:pt x="4087" y="1967"/>
                    <a:pt x="4087" y="1967"/>
                    <a:pt x="4087" y="1967"/>
                  </a:cubicBezTo>
                  <a:cubicBezTo>
                    <a:pt x="4087" y="1963"/>
                    <a:pt x="4087" y="1959"/>
                    <a:pt x="4087" y="1955"/>
                  </a:cubicBezTo>
                  <a:lnTo>
                    <a:pt x="4087" y="1955"/>
                  </a:lnTo>
                  <a:cubicBezTo>
                    <a:pt x="4073" y="1129"/>
                    <a:pt x="3552" y="397"/>
                    <a:pt x="2777" y="114"/>
                  </a:cubicBezTo>
                  <a:cubicBezTo>
                    <a:pt x="2569" y="38"/>
                    <a:pt x="2350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5177750" y="3755750"/>
              <a:ext cx="395475" cy="422775"/>
            </a:xfrm>
            <a:custGeom>
              <a:avLst/>
              <a:gdLst/>
              <a:ahLst/>
              <a:cxnLst/>
              <a:rect l="l" t="t" r="r" b="b"/>
              <a:pathLst>
                <a:path w="15819" h="16911" extrusionOk="0">
                  <a:moveTo>
                    <a:pt x="6492" y="1"/>
                  </a:moveTo>
                  <a:cubicBezTo>
                    <a:pt x="2785" y="1"/>
                    <a:pt x="0" y="10471"/>
                    <a:pt x="1572" y="15610"/>
                  </a:cubicBezTo>
                  <a:cubicBezTo>
                    <a:pt x="1572" y="15610"/>
                    <a:pt x="4286" y="16910"/>
                    <a:pt x="7168" y="16910"/>
                  </a:cubicBezTo>
                  <a:cubicBezTo>
                    <a:pt x="9278" y="16910"/>
                    <a:pt x="11477" y="16214"/>
                    <a:pt x="12767" y="13801"/>
                  </a:cubicBezTo>
                  <a:cubicBezTo>
                    <a:pt x="15818" y="8092"/>
                    <a:pt x="10951" y="1083"/>
                    <a:pt x="6998" y="66"/>
                  </a:cubicBezTo>
                  <a:cubicBezTo>
                    <a:pt x="6827" y="22"/>
                    <a:pt x="6658" y="1"/>
                    <a:pt x="6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4769150" y="3691650"/>
              <a:ext cx="452925" cy="500375"/>
            </a:xfrm>
            <a:custGeom>
              <a:avLst/>
              <a:gdLst/>
              <a:ahLst/>
              <a:cxnLst/>
              <a:rect l="l" t="t" r="r" b="b"/>
              <a:pathLst>
                <a:path w="18117" h="20015" extrusionOk="0">
                  <a:moveTo>
                    <a:pt x="12957" y="1"/>
                  </a:moveTo>
                  <a:cubicBezTo>
                    <a:pt x="10613" y="1"/>
                    <a:pt x="7143" y="1707"/>
                    <a:pt x="5426" y="4212"/>
                  </a:cubicBezTo>
                  <a:cubicBezTo>
                    <a:pt x="3336" y="7264"/>
                    <a:pt x="1" y="17212"/>
                    <a:pt x="5426" y="19248"/>
                  </a:cubicBezTo>
                  <a:cubicBezTo>
                    <a:pt x="6929" y="19811"/>
                    <a:pt x="8287" y="20014"/>
                    <a:pt x="9466" y="20014"/>
                  </a:cubicBezTo>
                  <a:cubicBezTo>
                    <a:pt x="12546" y="20014"/>
                    <a:pt x="14402" y="18625"/>
                    <a:pt x="14402" y="18625"/>
                  </a:cubicBezTo>
                  <a:cubicBezTo>
                    <a:pt x="18116" y="12389"/>
                    <a:pt x="16392" y="1215"/>
                    <a:pt x="14302" y="255"/>
                  </a:cubicBezTo>
                  <a:cubicBezTo>
                    <a:pt x="13928" y="82"/>
                    <a:pt x="13469" y="1"/>
                    <a:pt x="1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754250" y="3576850"/>
              <a:ext cx="213900" cy="194825"/>
            </a:xfrm>
            <a:custGeom>
              <a:avLst/>
              <a:gdLst/>
              <a:ahLst/>
              <a:cxnLst/>
              <a:rect l="l" t="t" r="r" b="b"/>
              <a:pathLst>
                <a:path w="8556" h="7793" extrusionOk="0">
                  <a:moveTo>
                    <a:pt x="4279" y="0"/>
                  </a:moveTo>
                  <a:cubicBezTo>
                    <a:pt x="3282" y="0"/>
                    <a:pt x="2285" y="381"/>
                    <a:pt x="1524" y="1141"/>
                  </a:cubicBezTo>
                  <a:cubicBezTo>
                    <a:pt x="1" y="2663"/>
                    <a:pt x="1" y="5130"/>
                    <a:pt x="1524" y="6651"/>
                  </a:cubicBezTo>
                  <a:cubicBezTo>
                    <a:pt x="2285" y="7412"/>
                    <a:pt x="3282" y="7793"/>
                    <a:pt x="4279" y="7793"/>
                  </a:cubicBezTo>
                  <a:cubicBezTo>
                    <a:pt x="5276" y="7793"/>
                    <a:pt x="6273" y="7412"/>
                    <a:pt x="7034" y="6651"/>
                  </a:cubicBezTo>
                  <a:cubicBezTo>
                    <a:pt x="8556" y="5130"/>
                    <a:pt x="8556" y="2663"/>
                    <a:pt x="7034" y="1141"/>
                  </a:cubicBezTo>
                  <a:cubicBezTo>
                    <a:pt x="6273" y="381"/>
                    <a:pt x="5276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337450" y="3881575"/>
              <a:ext cx="115000" cy="180050"/>
            </a:xfrm>
            <a:custGeom>
              <a:avLst/>
              <a:gdLst/>
              <a:ahLst/>
              <a:cxnLst/>
              <a:rect l="l" t="t" r="r" b="b"/>
              <a:pathLst>
                <a:path w="4600" h="7202" extrusionOk="0">
                  <a:moveTo>
                    <a:pt x="1484" y="1"/>
                  </a:moveTo>
                  <a:cubicBezTo>
                    <a:pt x="1451" y="1"/>
                    <a:pt x="1417" y="4"/>
                    <a:pt x="1384" y="9"/>
                  </a:cubicBezTo>
                  <a:cubicBezTo>
                    <a:pt x="281" y="195"/>
                    <a:pt x="593" y="2135"/>
                    <a:pt x="743" y="3190"/>
                  </a:cubicBezTo>
                  <a:cubicBezTo>
                    <a:pt x="894" y="4246"/>
                    <a:pt x="1407" y="5583"/>
                    <a:pt x="246" y="6817"/>
                  </a:cubicBezTo>
                  <a:cubicBezTo>
                    <a:pt x="1" y="7078"/>
                    <a:pt x="64" y="7202"/>
                    <a:pt x="306" y="7202"/>
                  </a:cubicBezTo>
                  <a:cubicBezTo>
                    <a:pt x="1209" y="7202"/>
                    <a:pt x="4600" y="5488"/>
                    <a:pt x="3798" y="2814"/>
                  </a:cubicBezTo>
                  <a:cubicBezTo>
                    <a:pt x="3798" y="2814"/>
                    <a:pt x="2566" y="1"/>
                    <a:pt x="1484" y="1"/>
                  </a:cubicBezTo>
                  <a:close/>
                </a:path>
              </a:pathLst>
            </a:custGeom>
            <a:solidFill>
              <a:schemeClr val="lt1"/>
            </a:solidFill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098050" y="3743450"/>
              <a:ext cx="285750" cy="479975"/>
            </a:xfrm>
            <a:custGeom>
              <a:avLst/>
              <a:gdLst/>
              <a:ahLst/>
              <a:cxnLst/>
              <a:rect l="l" t="t" r="r" b="b"/>
              <a:pathLst>
                <a:path w="11430" h="19199" extrusionOk="0">
                  <a:moveTo>
                    <a:pt x="4067" y="0"/>
                  </a:moveTo>
                  <a:cubicBezTo>
                    <a:pt x="1851" y="0"/>
                    <a:pt x="37" y="2064"/>
                    <a:pt x="37" y="4587"/>
                  </a:cubicBezTo>
                  <a:lnTo>
                    <a:pt x="37" y="9754"/>
                  </a:lnTo>
                  <a:cubicBezTo>
                    <a:pt x="37" y="9899"/>
                    <a:pt x="46" y="10042"/>
                    <a:pt x="57" y="10185"/>
                  </a:cubicBezTo>
                  <a:cubicBezTo>
                    <a:pt x="21" y="10340"/>
                    <a:pt x="1" y="10499"/>
                    <a:pt x="1" y="10658"/>
                  </a:cubicBezTo>
                  <a:lnTo>
                    <a:pt x="1" y="17125"/>
                  </a:lnTo>
                  <a:cubicBezTo>
                    <a:pt x="1" y="18266"/>
                    <a:pt x="934" y="19199"/>
                    <a:pt x="2076" y="19199"/>
                  </a:cubicBezTo>
                  <a:lnTo>
                    <a:pt x="3398" y="19199"/>
                  </a:lnTo>
                  <a:cubicBezTo>
                    <a:pt x="4539" y="19199"/>
                    <a:pt x="5473" y="18266"/>
                    <a:pt x="5473" y="17125"/>
                  </a:cubicBezTo>
                  <a:lnTo>
                    <a:pt x="5473" y="14341"/>
                  </a:lnTo>
                  <a:lnTo>
                    <a:pt x="7400" y="14341"/>
                  </a:lnTo>
                  <a:cubicBezTo>
                    <a:pt x="9616" y="14341"/>
                    <a:pt x="11430" y="12277"/>
                    <a:pt x="11430" y="9754"/>
                  </a:cubicBezTo>
                  <a:lnTo>
                    <a:pt x="11430" y="4587"/>
                  </a:lnTo>
                  <a:cubicBezTo>
                    <a:pt x="11430" y="2064"/>
                    <a:pt x="9616" y="0"/>
                    <a:pt x="740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5151725" y="3922725"/>
              <a:ext cx="97025" cy="93350"/>
            </a:xfrm>
            <a:custGeom>
              <a:avLst/>
              <a:gdLst/>
              <a:ahLst/>
              <a:cxnLst/>
              <a:rect l="l" t="t" r="r" b="b"/>
              <a:pathLst>
                <a:path w="3881" h="3734" extrusionOk="0">
                  <a:moveTo>
                    <a:pt x="1867" y="0"/>
                  </a:moveTo>
                  <a:cubicBezTo>
                    <a:pt x="836" y="0"/>
                    <a:pt x="1" y="836"/>
                    <a:pt x="1" y="1867"/>
                  </a:cubicBezTo>
                  <a:cubicBezTo>
                    <a:pt x="1" y="2622"/>
                    <a:pt x="456" y="3303"/>
                    <a:pt x="1153" y="3591"/>
                  </a:cubicBezTo>
                  <a:cubicBezTo>
                    <a:pt x="1384" y="3687"/>
                    <a:pt x="1627" y="3734"/>
                    <a:pt x="1868" y="3734"/>
                  </a:cubicBezTo>
                  <a:cubicBezTo>
                    <a:pt x="2353" y="3734"/>
                    <a:pt x="2831" y="3544"/>
                    <a:pt x="3188" y="3187"/>
                  </a:cubicBezTo>
                  <a:cubicBezTo>
                    <a:pt x="3722" y="2653"/>
                    <a:pt x="3881" y="1850"/>
                    <a:pt x="3592" y="1153"/>
                  </a:cubicBezTo>
                  <a:cubicBezTo>
                    <a:pt x="3303" y="455"/>
                    <a:pt x="2623" y="0"/>
                    <a:pt x="1869" y="0"/>
                  </a:cubicBezTo>
                  <a:cubicBezTo>
                    <a:pt x="1868" y="0"/>
                    <a:pt x="1867" y="0"/>
                    <a:pt x="1867" y="0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336125" y="3937750"/>
              <a:ext cx="43375" cy="71100"/>
            </a:xfrm>
            <a:custGeom>
              <a:avLst/>
              <a:gdLst/>
              <a:ahLst/>
              <a:cxnLst/>
              <a:rect l="l" t="t" r="r" b="b"/>
              <a:pathLst>
                <a:path w="1735" h="2844" extrusionOk="0">
                  <a:moveTo>
                    <a:pt x="1405" y="1"/>
                  </a:moveTo>
                  <a:cubicBezTo>
                    <a:pt x="627" y="9"/>
                    <a:pt x="0" y="643"/>
                    <a:pt x="0" y="1422"/>
                  </a:cubicBezTo>
                  <a:cubicBezTo>
                    <a:pt x="0" y="2200"/>
                    <a:pt x="627" y="2834"/>
                    <a:pt x="1405" y="2844"/>
                  </a:cubicBezTo>
                  <a:cubicBezTo>
                    <a:pt x="1492" y="2842"/>
                    <a:pt x="1580" y="2834"/>
                    <a:pt x="1666" y="2818"/>
                  </a:cubicBezTo>
                  <a:cubicBezTo>
                    <a:pt x="1725" y="2547"/>
                    <a:pt x="1735" y="2266"/>
                    <a:pt x="1735" y="1977"/>
                  </a:cubicBezTo>
                  <a:lnTo>
                    <a:pt x="1735" y="40"/>
                  </a:lnTo>
                  <a:cubicBezTo>
                    <a:pt x="1628" y="13"/>
                    <a:pt x="1516" y="1"/>
                    <a:pt x="1405" y="1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5217050" y="3881550"/>
              <a:ext cx="39050" cy="37550"/>
            </a:xfrm>
            <a:custGeom>
              <a:avLst/>
              <a:gdLst/>
              <a:ahLst/>
              <a:cxnLst/>
              <a:rect l="l" t="t" r="r" b="b"/>
              <a:pathLst>
                <a:path w="1562" h="1502" extrusionOk="0">
                  <a:moveTo>
                    <a:pt x="748" y="0"/>
                  </a:moveTo>
                  <a:cubicBezTo>
                    <a:pt x="334" y="0"/>
                    <a:pt x="0" y="336"/>
                    <a:pt x="0" y="751"/>
                  </a:cubicBezTo>
                  <a:cubicBezTo>
                    <a:pt x="0" y="1054"/>
                    <a:pt x="183" y="1329"/>
                    <a:pt x="464" y="1444"/>
                  </a:cubicBezTo>
                  <a:cubicBezTo>
                    <a:pt x="556" y="1483"/>
                    <a:pt x="654" y="1502"/>
                    <a:pt x="751" y="1502"/>
                  </a:cubicBezTo>
                  <a:cubicBezTo>
                    <a:pt x="946" y="1502"/>
                    <a:pt x="1138" y="1425"/>
                    <a:pt x="1282" y="1282"/>
                  </a:cubicBezTo>
                  <a:cubicBezTo>
                    <a:pt x="1496" y="1067"/>
                    <a:pt x="1561" y="744"/>
                    <a:pt x="1446" y="464"/>
                  </a:cubicBezTo>
                  <a:cubicBezTo>
                    <a:pt x="1329" y="182"/>
                    <a:pt x="1055" y="0"/>
                    <a:pt x="751" y="0"/>
                  </a:cubicBezTo>
                  <a:cubicBezTo>
                    <a:pt x="750" y="0"/>
                    <a:pt x="749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340000" y="3881550"/>
              <a:ext cx="33350" cy="32075"/>
            </a:xfrm>
            <a:custGeom>
              <a:avLst/>
              <a:gdLst/>
              <a:ahLst/>
              <a:cxnLst/>
              <a:rect l="l" t="t" r="r" b="b"/>
              <a:pathLst>
                <a:path w="1334" h="1283" extrusionOk="0">
                  <a:moveTo>
                    <a:pt x="645" y="0"/>
                  </a:moveTo>
                  <a:cubicBezTo>
                    <a:pt x="644" y="0"/>
                    <a:pt x="643" y="0"/>
                    <a:pt x="641" y="0"/>
                  </a:cubicBezTo>
                  <a:cubicBezTo>
                    <a:pt x="288" y="0"/>
                    <a:pt x="0" y="286"/>
                    <a:pt x="0" y="641"/>
                  </a:cubicBezTo>
                  <a:cubicBezTo>
                    <a:pt x="0" y="900"/>
                    <a:pt x="157" y="1134"/>
                    <a:pt x="396" y="1233"/>
                  </a:cubicBezTo>
                  <a:cubicBezTo>
                    <a:pt x="476" y="1266"/>
                    <a:pt x="559" y="1282"/>
                    <a:pt x="642" y="1282"/>
                  </a:cubicBezTo>
                  <a:cubicBezTo>
                    <a:pt x="809" y="1282"/>
                    <a:pt x="973" y="1217"/>
                    <a:pt x="1095" y="1095"/>
                  </a:cubicBezTo>
                  <a:cubicBezTo>
                    <a:pt x="1278" y="910"/>
                    <a:pt x="1333" y="636"/>
                    <a:pt x="1235" y="395"/>
                  </a:cubicBezTo>
                  <a:cubicBezTo>
                    <a:pt x="1135" y="156"/>
                    <a:pt x="903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5258775" y="3975800"/>
              <a:ext cx="66100" cy="37650"/>
            </a:xfrm>
            <a:custGeom>
              <a:avLst/>
              <a:gdLst/>
              <a:ahLst/>
              <a:cxnLst/>
              <a:rect l="l" t="t" r="r" b="b"/>
              <a:pathLst>
                <a:path w="2644" h="1506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663"/>
                    <a:pt x="621" y="1505"/>
                    <a:pt x="1374" y="1505"/>
                  </a:cubicBezTo>
                  <a:cubicBezTo>
                    <a:pt x="1405" y="1505"/>
                    <a:pt x="1437" y="1504"/>
                    <a:pt x="1469" y="1501"/>
                  </a:cubicBezTo>
                  <a:cubicBezTo>
                    <a:pt x="2266" y="1425"/>
                    <a:pt x="2644" y="324"/>
                    <a:pt x="2644" y="3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252700" y="3969825"/>
              <a:ext cx="78250" cy="49475"/>
            </a:xfrm>
            <a:custGeom>
              <a:avLst/>
              <a:gdLst/>
              <a:ahLst/>
              <a:cxnLst/>
              <a:rect l="l" t="t" r="r" b="b"/>
              <a:pathLst>
                <a:path w="3130" h="1979" extrusionOk="0">
                  <a:moveTo>
                    <a:pt x="2345" y="1071"/>
                  </a:moveTo>
                  <a:lnTo>
                    <a:pt x="2345" y="1071"/>
                  </a:lnTo>
                  <a:cubicBezTo>
                    <a:pt x="2345" y="1071"/>
                    <a:pt x="2345" y="1071"/>
                    <a:pt x="2344" y="1072"/>
                  </a:cubicBezTo>
                  <a:lnTo>
                    <a:pt x="2344" y="1072"/>
                  </a:lnTo>
                  <a:cubicBezTo>
                    <a:pt x="2345" y="1071"/>
                    <a:pt x="2345" y="1071"/>
                    <a:pt x="2345" y="1071"/>
                  </a:cubicBezTo>
                  <a:close/>
                  <a:moveTo>
                    <a:pt x="534" y="510"/>
                  </a:moveTo>
                  <a:lnTo>
                    <a:pt x="2540" y="757"/>
                  </a:lnTo>
                  <a:lnTo>
                    <a:pt x="2540" y="757"/>
                  </a:lnTo>
                  <a:cubicBezTo>
                    <a:pt x="2538" y="760"/>
                    <a:pt x="2536" y="764"/>
                    <a:pt x="2534" y="768"/>
                  </a:cubicBezTo>
                  <a:cubicBezTo>
                    <a:pt x="2481" y="871"/>
                    <a:pt x="2419" y="968"/>
                    <a:pt x="2351" y="1061"/>
                  </a:cubicBezTo>
                  <a:lnTo>
                    <a:pt x="2334" y="1085"/>
                  </a:lnTo>
                  <a:lnTo>
                    <a:pt x="2334" y="1085"/>
                  </a:lnTo>
                  <a:cubicBezTo>
                    <a:pt x="2331" y="1088"/>
                    <a:pt x="2329" y="1091"/>
                    <a:pt x="2327" y="1093"/>
                  </a:cubicBezTo>
                  <a:cubicBezTo>
                    <a:pt x="2309" y="1116"/>
                    <a:pt x="2292" y="1137"/>
                    <a:pt x="2272" y="1158"/>
                  </a:cubicBezTo>
                  <a:cubicBezTo>
                    <a:pt x="2226" y="1211"/>
                    <a:pt x="2176" y="1261"/>
                    <a:pt x="2123" y="1306"/>
                  </a:cubicBezTo>
                  <a:cubicBezTo>
                    <a:pt x="2113" y="1314"/>
                    <a:pt x="2103" y="1323"/>
                    <a:pt x="2093" y="1331"/>
                  </a:cubicBezTo>
                  <a:cubicBezTo>
                    <a:pt x="2091" y="1334"/>
                    <a:pt x="2088" y="1336"/>
                    <a:pt x="2086" y="1337"/>
                  </a:cubicBezTo>
                  <a:lnTo>
                    <a:pt x="2086" y="1337"/>
                  </a:lnTo>
                  <a:cubicBezTo>
                    <a:pt x="2085" y="1338"/>
                    <a:pt x="2083" y="1340"/>
                    <a:pt x="2081" y="1341"/>
                  </a:cubicBezTo>
                  <a:cubicBezTo>
                    <a:pt x="2057" y="1358"/>
                    <a:pt x="2033" y="1373"/>
                    <a:pt x="2009" y="1389"/>
                  </a:cubicBezTo>
                  <a:cubicBezTo>
                    <a:pt x="1983" y="1404"/>
                    <a:pt x="1958" y="1419"/>
                    <a:pt x="1933" y="1433"/>
                  </a:cubicBezTo>
                  <a:cubicBezTo>
                    <a:pt x="1914" y="1441"/>
                    <a:pt x="1898" y="1450"/>
                    <a:pt x="1879" y="1458"/>
                  </a:cubicBezTo>
                  <a:cubicBezTo>
                    <a:pt x="1892" y="1452"/>
                    <a:pt x="1896" y="1450"/>
                    <a:pt x="1896" y="1450"/>
                  </a:cubicBezTo>
                  <a:lnTo>
                    <a:pt x="1896" y="1450"/>
                  </a:lnTo>
                  <a:cubicBezTo>
                    <a:pt x="1896" y="1450"/>
                    <a:pt x="1876" y="1458"/>
                    <a:pt x="1864" y="1462"/>
                  </a:cubicBezTo>
                  <a:cubicBezTo>
                    <a:pt x="1833" y="1473"/>
                    <a:pt x="1800" y="1482"/>
                    <a:pt x="1768" y="1490"/>
                  </a:cubicBezTo>
                  <a:cubicBezTo>
                    <a:pt x="1755" y="1493"/>
                    <a:pt x="1741" y="1495"/>
                    <a:pt x="1728" y="1499"/>
                  </a:cubicBezTo>
                  <a:cubicBezTo>
                    <a:pt x="1724" y="1500"/>
                    <a:pt x="1721" y="1501"/>
                    <a:pt x="1718" y="1501"/>
                  </a:cubicBezTo>
                  <a:lnTo>
                    <a:pt x="1718" y="1501"/>
                  </a:lnTo>
                  <a:cubicBezTo>
                    <a:pt x="1716" y="1501"/>
                    <a:pt x="1714" y="1502"/>
                    <a:pt x="1712" y="1502"/>
                  </a:cubicBezTo>
                  <a:cubicBezTo>
                    <a:pt x="1676" y="1503"/>
                    <a:pt x="1641" y="1506"/>
                    <a:pt x="1606" y="1506"/>
                  </a:cubicBezTo>
                  <a:cubicBezTo>
                    <a:pt x="1588" y="1506"/>
                    <a:pt x="1568" y="1504"/>
                    <a:pt x="1550" y="1503"/>
                  </a:cubicBezTo>
                  <a:cubicBezTo>
                    <a:pt x="1547" y="1503"/>
                    <a:pt x="1515" y="1499"/>
                    <a:pt x="1507" y="1499"/>
                  </a:cubicBezTo>
                  <a:lnTo>
                    <a:pt x="1507" y="1499"/>
                  </a:lnTo>
                  <a:cubicBezTo>
                    <a:pt x="1438" y="1486"/>
                    <a:pt x="1371" y="1469"/>
                    <a:pt x="1307" y="1444"/>
                  </a:cubicBezTo>
                  <a:cubicBezTo>
                    <a:pt x="1304" y="1443"/>
                    <a:pt x="1296" y="1439"/>
                    <a:pt x="1291" y="1437"/>
                  </a:cubicBezTo>
                  <a:lnTo>
                    <a:pt x="1291" y="1437"/>
                  </a:lnTo>
                  <a:cubicBezTo>
                    <a:pt x="1274" y="1429"/>
                    <a:pt x="1257" y="1421"/>
                    <a:pt x="1241" y="1413"/>
                  </a:cubicBezTo>
                  <a:cubicBezTo>
                    <a:pt x="1207" y="1396"/>
                    <a:pt x="1175" y="1378"/>
                    <a:pt x="1142" y="1357"/>
                  </a:cubicBezTo>
                  <a:cubicBezTo>
                    <a:pt x="1111" y="1335"/>
                    <a:pt x="1079" y="1316"/>
                    <a:pt x="1049" y="1292"/>
                  </a:cubicBezTo>
                  <a:lnTo>
                    <a:pt x="1049" y="1292"/>
                  </a:lnTo>
                  <a:cubicBezTo>
                    <a:pt x="1058" y="1298"/>
                    <a:pt x="1061" y="1301"/>
                    <a:pt x="1061" y="1301"/>
                  </a:cubicBezTo>
                  <a:cubicBezTo>
                    <a:pt x="1062" y="1301"/>
                    <a:pt x="1040" y="1283"/>
                    <a:pt x="1035" y="1279"/>
                  </a:cubicBezTo>
                  <a:cubicBezTo>
                    <a:pt x="1021" y="1266"/>
                    <a:pt x="1006" y="1254"/>
                    <a:pt x="992" y="1241"/>
                  </a:cubicBezTo>
                  <a:cubicBezTo>
                    <a:pt x="935" y="1189"/>
                    <a:pt x="882" y="1133"/>
                    <a:pt x="831" y="1072"/>
                  </a:cubicBezTo>
                  <a:cubicBezTo>
                    <a:pt x="831" y="1072"/>
                    <a:pt x="803" y="1036"/>
                    <a:pt x="803" y="1036"/>
                  </a:cubicBezTo>
                  <a:lnTo>
                    <a:pt x="803" y="1036"/>
                  </a:lnTo>
                  <a:cubicBezTo>
                    <a:pt x="803" y="1036"/>
                    <a:pt x="805" y="1039"/>
                    <a:pt x="811" y="1047"/>
                  </a:cubicBezTo>
                  <a:cubicBezTo>
                    <a:pt x="797" y="1028"/>
                    <a:pt x="783" y="1010"/>
                    <a:pt x="769" y="990"/>
                  </a:cubicBezTo>
                  <a:cubicBezTo>
                    <a:pt x="744" y="952"/>
                    <a:pt x="718" y="913"/>
                    <a:pt x="694" y="872"/>
                  </a:cubicBezTo>
                  <a:cubicBezTo>
                    <a:pt x="675" y="838"/>
                    <a:pt x="655" y="804"/>
                    <a:pt x="638" y="770"/>
                  </a:cubicBezTo>
                  <a:cubicBezTo>
                    <a:pt x="627" y="749"/>
                    <a:pt x="617" y="728"/>
                    <a:pt x="607" y="707"/>
                  </a:cubicBezTo>
                  <a:cubicBezTo>
                    <a:pt x="605" y="702"/>
                    <a:pt x="589" y="666"/>
                    <a:pt x="589" y="666"/>
                  </a:cubicBezTo>
                  <a:lnTo>
                    <a:pt x="589" y="666"/>
                  </a:lnTo>
                  <a:cubicBezTo>
                    <a:pt x="589" y="666"/>
                    <a:pt x="589" y="667"/>
                    <a:pt x="589" y="668"/>
                  </a:cubicBezTo>
                  <a:lnTo>
                    <a:pt x="589" y="668"/>
                  </a:lnTo>
                  <a:cubicBezTo>
                    <a:pt x="569" y="616"/>
                    <a:pt x="550" y="564"/>
                    <a:pt x="534" y="510"/>
                  </a:cubicBezTo>
                  <a:close/>
                  <a:moveTo>
                    <a:pt x="226" y="0"/>
                  </a:moveTo>
                  <a:cubicBezTo>
                    <a:pt x="111" y="0"/>
                    <a:pt x="0" y="128"/>
                    <a:pt x="8" y="238"/>
                  </a:cubicBezTo>
                  <a:cubicBezTo>
                    <a:pt x="59" y="955"/>
                    <a:pt x="546" y="1712"/>
                    <a:pt x="1255" y="1926"/>
                  </a:cubicBezTo>
                  <a:cubicBezTo>
                    <a:pt x="1371" y="1961"/>
                    <a:pt x="1491" y="1978"/>
                    <a:pt x="1610" y="1978"/>
                  </a:cubicBezTo>
                  <a:cubicBezTo>
                    <a:pt x="1842" y="1978"/>
                    <a:pt x="2073" y="1912"/>
                    <a:pt x="2274" y="1782"/>
                  </a:cubicBezTo>
                  <a:cubicBezTo>
                    <a:pt x="2530" y="1614"/>
                    <a:pt x="2732" y="1372"/>
                    <a:pt x="2887" y="1110"/>
                  </a:cubicBezTo>
                  <a:cubicBezTo>
                    <a:pt x="2980" y="956"/>
                    <a:pt x="3056" y="794"/>
                    <a:pt x="3116" y="625"/>
                  </a:cubicBezTo>
                  <a:cubicBezTo>
                    <a:pt x="3130" y="586"/>
                    <a:pt x="3129" y="545"/>
                    <a:pt x="3118" y="506"/>
                  </a:cubicBezTo>
                  <a:lnTo>
                    <a:pt x="3118" y="506"/>
                  </a:lnTo>
                  <a:cubicBezTo>
                    <a:pt x="3109" y="465"/>
                    <a:pt x="3088" y="431"/>
                    <a:pt x="3061" y="403"/>
                  </a:cubicBezTo>
                  <a:lnTo>
                    <a:pt x="3061" y="403"/>
                  </a:lnTo>
                  <a:cubicBezTo>
                    <a:pt x="3031" y="370"/>
                    <a:pt x="2992" y="345"/>
                    <a:pt x="2950" y="334"/>
                  </a:cubicBezTo>
                  <a:cubicBezTo>
                    <a:pt x="2929" y="328"/>
                    <a:pt x="2909" y="325"/>
                    <a:pt x="2889" y="325"/>
                  </a:cubicBezTo>
                  <a:lnTo>
                    <a:pt x="2889" y="325"/>
                  </a:lnTo>
                  <a:cubicBezTo>
                    <a:pt x="2889" y="325"/>
                    <a:pt x="2888" y="325"/>
                    <a:pt x="2888" y="325"/>
                  </a:cubicBezTo>
                  <a:lnTo>
                    <a:pt x="573" y="42"/>
                  </a:lnTo>
                  <a:lnTo>
                    <a:pt x="245" y="1"/>
                  </a:lnTo>
                  <a:cubicBezTo>
                    <a:pt x="239" y="0"/>
                    <a:pt x="232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5297125" y="3881550"/>
              <a:ext cx="30575" cy="63950"/>
            </a:xfrm>
            <a:custGeom>
              <a:avLst/>
              <a:gdLst/>
              <a:ahLst/>
              <a:cxnLst/>
              <a:rect l="l" t="t" r="r" b="b"/>
              <a:pathLst>
                <a:path w="1223" h="2558" extrusionOk="0">
                  <a:moveTo>
                    <a:pt x="154" y="0"/>
                  </a:moveTo>
                  <a:lnTo>
                    <a:pt x="1" y="2557"/>
                  </a:lnTo>
                  <a:lnTo>
                    <a:pt x="1222" y="181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B7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033425" y="3602825"/>
              <a:ext cx="466625" cy="341575"/>
            </a:xfrm>
            <a:custGeom>
              <a:avLst/>
              <a:gdLst/>
              <a:ahLst/>
              <a:cxnLst/>
              <a:rect l="l" t="t" r="r" b="b"/>
              <a:pathLst>
                <a:path w="18665" h="13663" extrusionOk="0">
                  <a:moveTo>
                    <a:pt x="13470" y="1"/>
                  </a:moveTo>
                  <a:cubicBezTo>
                    <a:pt x="11592" y="1"/>
                    <a:pt x="9358" y="984"/>
                    <a:pt x="7345" y="3469"/>
                  </a:cubicBezTo>
                  <a:cubicBezTo>
                    <a:pt x="7345" y="3469"/>
                    <a:pt x="7403" y="1207"/>
                    <a:pt x="4405" y="1207"/>
                  </a:cubicBezTo>
                  <a:cubicBezTo>
                    <a:pt x="4369" y="1207"/>
                    <a:pt x="4332" y="1208"/>
                    <a:pt x="4295" y="1208"/>
                  </a:cubicBezTo>
                  <a:cubicBezTo>
                    <a:pt x="2886" y="1234"/>
                    <a:pt x="1788" y="3014"/>
                    <a:pt x="1657" y="4936"/>
                  </a:cubicBezTo>
                  <a:cubicBezTo>
                    <a:pt x="1656" y="4938"/>
                    <a:pt x="1655" y="4939"/>
                    <a:pt x="1655" y="4940"/>
                  </a:cubicBezTo>
                  <a:cubicBezTo>
                    <a:pt x="0" y="7442"/>
                    <a:pt x="1683" y="13663"/>
                    <a:pt x="2760" y="13663"/>
                  </a:cubicBezTo>
                  <a:cubicBezTo>
                    <a:pt x="2997" y="13663"/>
                    <a:pt x="3205" y="13361"/>
                    <a:pt x="3341" y="12651"/>
                  </a:cubicBezTo>
                  <a:cubicBezTo>
                    <a:pt x="3645" y="11067"/>
                    <a:pt x="4350" y="9823"/>
                    <a:pt x="5360" y="9621"/>
                  </a:cubicBezTo>
                  <a:cubicBezTo>
                    <a:pt x="5433" y="9606"/>
                    <a:pt x="5508" y="9600"/>
                    <a:pt x="5585" y="9600"/>
                  </a:cubicBezTo>
                  <a:cubicBezTo>
                    <a:pt x="5879" y="9600"/>
                    <a:pt x="6196" y="9687"/>
                    <a:pt x="6530" y="9687"/>
                  </a:cubicBezTo>
                  <a:cubicBezTo>
                    <a:pt x="6544" y="9687"/>
                    <a:pt x="6558" y="9687"/>
                    <a:pt x="6572" y="9687"/>
                  </a:cubicBezTo>
                  <a:cubicBezTo>
                    <a:pt x="6572" y="9687"/>
                    <a:pt x="7052" y="9729"/>
                    <a:pt x="7815" y="9729"/>
                  </a:cubicBezTo>
                  <a:cubicBezTo>
                    <a:pt x="10263" y="9729"/>
                    <a:pt x="15615" y="9293"/>
                    <a:pt x="17296" y="5625"/>
                  </a:cubicBezTo>
                  <a:cubicBezTo>
                    <a:pt x="18665" y="2637"/>
                    <a:pt x="16545" y="1"/>
                    <a:pt x="13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4985375" y="3873125"/>
              <a:ext cx="109550" cy="149000"/>
            </a:xfrm>
            <a:custGeom>
              <a:avLst/>
              <a:gdLst/>
              <a:ahLst/>
              <a:cxnLst/>
              <a:rect l="l" t="t" r="r" b="b"/>
              <a:pathLst>
                <a:path w="4382" h="5960" extrusionOk="0">
                  <a:moveTo>
                    <a:pt x="3002" y="0"/>
                  </a:moveTo>
                  <a:cubicBezTo>
                    <a:pt x="1346" y="0"/>
                    <a:pt x="1" y="1338"/>
                    <a:pt x="1" y="2980"/>
                  </a:cubicBezTo>
                  <a:cubicBezTo>
                    <a:pt x="1" y="4623"/>
                    <a:pt x="1346" y="5960"/>
                    <a:pt x="3002" y="5960"/>
                  </a:cubicBezTo>
                  <a:cubicBezTo>
                    <a:pt x="3481" y="5960"/>
                    <a:pt x="3954" y="5844"/>
                    <a:pt x="4381" y="5623"/>
                  </a:cubicBezTo>
                  <a:lnTo>
                    <a:pt x="4381" y="4808"/>
                  </a:lnTo>
                  <a:cubicBezTo>
                    <a:pt x="3982" y="5105"/>
                    <a:pt x="3499" y="5265"/>
                    <a:pt x="3002" y="5265"/>
                  </a:cubicBezTo>
                  <a:cubicBezTo>
                    <a:pt x="1730" y="5265"/>
                    <a:pt x="694" y="4240"/>
                    <a:pt x="694" y="2980"/>
                  </a:cubicBezTo>
                  <a:cubicBezTo>
                    <a:pt x="694" y="1721"/>
                    <a:pt x="1730" y="695"/>
                    <a:pt x="3002" y="695"/>
                  </a:cubicBezTo>
                  <a:cubicBezTo>
                    <a:pt x="3499" y="695"/>
                    <a:pt x="3982" y="856"/>
                    <a:pt x="4381" y="1153"/>
                  </a:cubicBezTo>
                  <a:lnTo>
                    <a:pt x="4381" y="337"/>
                  </a:lnTo>
                  <a:cubicBezTo>
                    <a:pt x="3954" y="116"/>
                    <a:pt x="3481" y="0"/>
                    <a:pt x="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4994025" y="3881800"/>
              <a:ext cx="132700" cy="131625"/>
            </a:xfrm>
            <a:custGeom>
              <a:avLst/>
              <a:gdLst/>
              <a:ahLst/>
              <a:cxnLst/>
              <a:rect l="l" t="t" r="r" b="b"/>
              <a:pathLst>
                <a:path w="5308" h="5265" extrusionOk="0">
                  <a:moveTo>
                    <a:pt x="2654" y="0"/>
                  </a:moveTo>
                  <a:cubicBezTo>
                    <a:pt x="1189" y="0"/>
                    <a:pt x="0" y="1179"/>
                    <a:pt x="0" y="2633"/>
                  </a:cubicBezTo>
                  <a:cubicBezTo>
                    <a:pt x="0" y="4086"/>
                    <a:pt x="1189" y="5265"/>
                    <a:pt x="2654" y="5265"/>
                  </a:cubicBezTo>
                  <a:cubicBezTo>
                    <a:pt x="4120" y="5265"/>
                    <a:pt x="5307" y="4086"/>
                    <a:pt x="5307" y="2633"/>
                  </a:cubicBezTo>
                  <a:cubicBezTo>
                    <a:pt x="5307" y="1179"/>
                    <a:pt x="4120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5045750" y="3908925"/>
              <a:ext cx="58175" cy="54725"/>
            </a:xfrm>
            <a:custGeom>
              <a:avLst/>
              <a:gdLst/>
              <a:ahLst/>
              <a:cxnLst/>
              <a:rect l="l" t="t" r="r" b="b"/>
              <a:pathLst>
                <a:path w="2327" h="2189" extrusionOk="0">
                  <a:moveTo>
                    <a:pt x="1453" y="948"/>
                  </a:moveTo>
                  <a:lnTo>
                    <a:pt x="1453" y="948"/>
                  </a:lnTo>
                  <a:cubicBezTo>
                    <a:pt x="1457" y="953"/>
                    <a:pt x="1463" y="958"/>
                    <a:pt x="1471" y="964"/>
                  </a:cubicBezTo>
                  <a:lnTo>
                    <a:pt x="1471" y="964"/>
                  </a:lnTo>
                  <a:cubicBezTo>
                    <a:pt x="1465" y="960"/>
                    <a:pt x="1459" y="954"/>
                    <a:pt x="1453" y="948"/>
                  </a:cubicBezTo>
                  <a:close/>
                  <a:moveTo>
                    <a:pt x="566" y="0"/>
                  </a:moveTo>
                  <a:cubicBezTo>
                    <a:pt x="478" y="0"/>
                    <a:pt x="389" y="5"/>
                    <a:pt x="301" y="14"/>
                  </a:cubicBezTo>
                  <a:cubicBezTo>
                    <a:pt x="149" y="31"/>
                    <a:pt x="1" y="138"/>
                    <a:pt x="9" y="307"/>
                  </a:cubicBezTo>
                  <a:cubicBezTo>
                    <a:pt x="15" y="445"/>
                    <a:pt x="126" y="600"/>
                    <a:pt x="277" y="600"/>
                  </a:cubicBezTo>
                  <a:cubicBezTo>
                    <a:pt x="285" y="600"/>
                    <a:pt x="293" y="599"/>
                    <a:pt x="301" y="599"/>
                  </a:cubicBezTo>
                  <a:cubicBezTo>
                    <a:pt x="388" y="589"/>
                    <a:pt x="476" y="584"/>
                    <a:pt x="564" y="584"/>
                  </a:cubicBezTo>
                  <a:cubicBezTo>
                    <a:pt x="635" y="584"/>
                    <a:pt x="705" y="587"/>
                    <a:pt x="776" y="593"/>
                  </a:cubicBezTo>
                  <a:cubicBezTo>
                    <a:pt x="781" y="593"/>
                    <a:pt x="817" y="596"/>
                    <a:pt x="817" y="596"/>
                  </a:cubicBezTo>
                  <a:cubicBezTo>
                    <a:pt x="816" y="596"/>
                    <a:pt x="811" y="596"/>
                    <a:pt x="797" y="594"/>
                  </a:cubicBezTo>
                  <a:cubicBezTo>
                    <a:pt x="787" y="594"/>
                    <a:pt x="781" y="594"/>
                    <a:pt x="778" y="594"/>
                  </a:cubicBezTo>
                  <a:cubicBezTo>
                    <a:pt x="768" y="594"/>
                    <a:pt x="811" y="598"/>
                    <a:pt x="816" y="599"/>
                  </a:cubicBezTo>
                  <a:cubicBezTo>
                    <a:pt x="847" y="603"/>
                    <a:pt x="878" y="610"/>
                    <a:pt x="908" y="616"/>
                  </a:cubicBezTo>
                  <a:cubicBezTo>
                    <a:pt x="971" y="631"/>
                    <a:pt x="1033" y="649"/>
                    <a:pt x="1094" y="672"/>
                  </a:cubicBezTo>
                  <a:cubicBezTo>
                    <a:pt x="1100" y="674"/>
                    <a:pt x="1104" y="676"/>
                    <a:pt x="1108" y="677"/>
                  </a:cubicBezTo>
                  <a:lnTo>
                    <a:pt x="1108" y="677"/>
                  </a:lnTo>
                  <a:cubicBezTo>
                    <a:pt x="1110" y="678"/>
                    <a:pt x="1113" y="679"/>
                    <a:pt x="1115" y="680"/>
                  </a:cubicBezTo>
                  <a:cubicBezTo>
                    <a:pt x="1139" y="693"/>
                    <a:pt x="1162" y="704"/>
                    <a:pt x="1186" y="717"/>
                  </a:cubicBezTo>
                  <a:cubicBezTo>
                    <a:pt x="1228" y="740"/>
                    <a:pt x="1267" y="768"/>
                    <a:pt x="1308" y="795"/>
                  </a:cubicBezTo>
                  <a:lnTo>
                    <a:pt x="1308" y="795"/>
                  </a:lnTo>
                  <a:cubicBezTo>
                    <a:pt x="1314" y="801"/>
                    <a:pt x="1321" y="807"/>
                    <a:pt x="1328" y="813"/>
                  </a:cubicBezTo>
                  <a:cubicBezTo>
                    <a:pt x="1346" y="828"/>
                    <a:pt x="1363" y="844"/>
                    <a:pt x="1381" y="861"/>
                  </a:cubicBezTo>
                  <a:cubicBezTo>
                    <a:pt x="1404" y="883"/>
                    <a:pt x="1428" y="921"/>
                    <a:pt x="1453" y="948"/>
                  </a:cubicBezTo>
                  <a:lnTo>
                    <a:pt x="1453" y="948"/>
                  </a:lnTo>
                  <a:cubicBezTo>
                    <a:pt x="1447" y="941"/>
                    <a:pt x="1446" y="936"/>
                    <a:pt x="1449" y="936"/>
                  </a:cubicBezTo>
                  <a:cubicBezTo>
                    <a:pt x="1451" y="936"/>
                    <a:pt x="1457" y="941"/>
                    <a:pt x="1466" y="954"/>
                  </a:cubicBezTo>
                  <a:cubicBezTo>
                    <a:pt x="1470" y="958"/>
                    <a:pt x="1473" y="963"/>
                    <a:pt x="1476" y="967"/>
                  </a:cubicBezTo>
                  <a:lnTo>
                    <a:pt x="1476" y="967"/>
                  </a:lnTo>
                  <a:cubicBezTo>
                    <a:pt x="1474" y="966"/>
                    <a:pt x="1473" y="965"/>
                    <a:pt x="1471" y="964"/>
                  </a:cubicBezTo>
                  <a:lnTo>
                    <a:pt x="1471" y="964"/>
                  </a:lnTo>
                  <a:cubicBezTo>
                    <a:pt x="1473" y="965"/>
                    <a:pt x="1474" y="966"/>
                    <a:pt x="1476" y="968"/>
                  </a:cubicBezTo>
                  <a:lnTo>
                    <a:pt x="1476" y="968"/>
                  </a:lnTo>
                  <a:cubicBezTo>
                    <a:pt x="1478" y="970"/>
                    <a:pt x="1479" y="972"/>
                    <a:pt x="1481" y="975"/>
                  </a:cubicBezTo>
                  <a:cubicBezTo>
                    <a:pt x="1494" y="993"/>
                    <a:pt x="1507" y="1011"/>
                    <a:pt x="1518" y="1031"/>
                  </a:cubicBezTo>
                  <a:cubicBezTo>
                    <a:pt x="1543" y="1071"/>
                    <a:pt x="1567" y="1113"/>
                    <a:pt x="1588" y="1157"/>
                  </a:cubicBezTo>
                  <a:cubicBezTo>
                    <a:pt x="1595" y="1170"/>
                    <a:pt x="1602" y="1183"/>
                    <a:pt x="1608" y="1197"/>
                  </a:cubicBezTo>
                  <a:lnTo>
                    <a:pt x="1608" y="1197"/>
                  </a:lnTo>
                  <a:cubicBezTo>
                    <a:pt x="1610" y="1203"/>
                    <a:pt x="1613" y="1209"/>
                    <a:pt x="1615" y="1214"/>
                  </a:cubicBezTo>
                  <a:cubicBezTo>
                    <a:pt x="1631" y="1255"/>
                    <a:pt x="1645" y="1297"/>
                    <a:pt x="1658" y="1341"/>
                  </a:cubicBezTo>
                  <a:cubicBezTo>
                    <a:pt x="1679" y="1412"/>
                    <a:pt x="1696" y="1485"/>
                    <a:pt x="1708" y="1558"/>
                  </a:cubicBezTo>
                  <a:cubicBezTo>
                    <a:pt x="1711" y="1572"/>
                    <a:pt x="1713" y="1586"/>
                    <a:pt x="1715" y="1601"/>
                  </a:cubicBezTo>
                  <a:lnTo>
                    <a:pt x="1715" y="1601"/>
                  </a:lnTo>
                  <a:cubicBezTo>
                    <a:pt x="1719" y="1629"/>
                    <a:pt x="1721" y="1658"/>
                    <a:pt x="1724" y="1686"/>
                  </a:cubicBezTo>
                  <a:cubicBezTo>
                    <a:pt x="1729" y="1755"/>
                    <a:pt x="1732" y="1826"/>
                    <a:pt x="1728" y="1895"/>
                  </a:cubicBezTo>
                  <a:cubicBezTo>
                    <a:pt x="1718" y="2045"/>
                    <a:pt x="1862" y="2188"/>
                    <a:pt x="2010" y="2188"/>
                  </a:cubicBezTo>
                  <a:cubicBezTo>
                    <a:pt x="2014" y="2188"/>
                    <a:pt x="2017" y="2188"/>
                    <a:pt x="2021" y="2188"/>
                  </a:cubicBezTo>
                  <a:cubicBezTo>
                    <a:pt x="2187" y="2179"/>
                    <a:pt x="2303" y="2060"/>
                    <a:pt x="2313" y="1895"/>
                  </a:cubicBezTo>
                  <a:cubicBezTo>
                    <a:pt x="2327" y="1668"/>
                    <a:pt x="2289" y="1426"/>
                    <a:pt x="2227" y="1209"/>
                  </a:cubicBezTo>
                  <a:cubicBezTo>
                    <a:pt x="2101" y="765"/>
                    <a:pt x="1817" y="361"/>
                    <a:pt x="1388" y="168"/>
                  </a:cubicBezTo>
                  <a:cubicBezTo>
                    <a:pt x="1128" y="49"/>
                    <a:pt x="848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4619675" y="4213850"/>
              <a:ext cx="930925" cy="623100"/>
            </a:xfrm>
            <a:custGeom>
              <a:avLst/>
              <a:gdLst/>
              <a:ahLst/>
              <a:cxnLst/>
              <a:rect l="l" t="t" r="r" b="b"/>
              <a:pathLst>
                <a:path w="37237" h="24924" extrusionOk="0">
                  <a:moveTo>
                    <a:pt x="21907" y="1"/>
                  </a:moveTo>
                  <a:cubicBezTo>
                    <a:pt x="12871" y="1"/>
                    <a:pt x="1805" y="10801"/>
                    <a:pt x="1" y="24924"/>
                  </a:cubicBezTo>
                  <a:lnTo>
                    <a:pt x="37237" y="24924"/>
                  </a:lnTo>
                  <a:cubicBezTo>
                    <a:pt x="36137" y="18298"/>
                    <a:pt x="32857" y="3300"/>
                    <a:pt x="25377" y="591"/>
                  </a:cubicBezTo>
                  <a:cubicBezTo>
                    <a:pt x="24274" y="192"/>
                    <a:pt x="23108" y="1"/>
                    <a:pt x="219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046575" y="4144900"/>
              <a:ext cx="230475" cy="114200"/>
            </a:xfrm>
            <a:custGeom>
              <a:avLst/>
              <a:gdLst/>
              <a:ahLst/>
              <a:cxnLst/>
              <a:rect l="l" t="t" r="r" b="b"/>
              <a:pathLst>
                <a:path w="9219" h="4568" extrusionOk="0">
                  <a:moveTo>
                    <a:pt x="2018" y="0"/>
                  </a:moveTo>
                  <a:cubicBezTo>
                    <a:pt x="900" y="0"/>
                    <a:pt x="0" y="901"/>
                    <a:pt x="0" y="2018"/>
                  </a:cubicBezTo>
                  <a:lnTo>
                    <a:pt x="0" y="2550"/>
                  </a:lnTo>
                  <a:cubicBezTo>
                    <a:pt x="0" y="3669"/>
                    <a:pt x="900" y="4568"/>
                    <a:pt x="2018" y="4568"/>
                  </a:cubicBezTo>
                  <a:lnTo>
                    <a:pt x="7201" y="4568"/>
                  </a:lnTo>
                  <a:cubicBezTo>
                    <a:pt x="8318" y="4568"/>
                    <a:pt x="9218" y="3669"/>
                    <a:pt x="9218" y="2550"/>
                  </a:cubicBezTo>
                  <a:lnTo>
                    <a:pt x="9218" y="2018"/>
                  </a:lnTo>
                  <a:cubicBezTo>
                    <a:pt x="9218" y="901"/>
                    <a:pt x="8318" y="0"/>
                    <a:pt x="72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254100" y="4150675"/>
              <a:ext cx="25" cy="102700"/>
            </a:xfrm>
            <a:custGeom>
              <a:avLst/>
              <a:gdLst/>
              <a:ahLst/>
              <a:cxnLst/>
              <a:rect l="l" t="t" r="r" b="b"/>
              <a:pathLst>
                <a:path w="1" h="4108" fill="none" extrusionOk="0">
                  <a:moveTo>
                    <a:pt x="0" y="0"/>
                  </a:moveTo>
                  <a:lnTo>
                    <a:pt x="0" y="4107"/>
                  </a:lnTo>
                </a:path>
              </a:pathLst>
            </a:custGeom>
            <a:noFill/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228200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1" y="0"/>
                  </a:moveTo>
                  <a:lnTo>
                    <a:pt x="1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200900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1" y="0"/>
                  </a:moveTo>
                  <a:lnTo>
                    <a:pt x="1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5173650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0" y="0"/>
                  </a:moveTo>
                  <a:lnTo>
                    <a:pt x="0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146375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1" y="0"/>
                  </a:moveTo>
                  <a:lnTo>
                    <a:pt x="1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5119125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0" y="0"/>
                  </a:moveTo>
                  <a:lnTo>
                    <a:pt x="0" y="4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5091825" y="4144900"/>
              <a:ext cx="25" cy="114200"/>
            </a:xfrm>
            <a:custGeom>
              <a:avLst/>
              <a:gdLst/>
              <a:ahLst/>
              <a:cxnLst/>
              <a:rect l="l" t="t" r="r" b="b"/>
              <a:pathLst>
                <a:path w="1" h="4568" fill="none" extrusionOk="0">
                  <a:moveTo>
                    <a:pt x="0" y="0"/>
                  </a:moveTo>
                  <a:lnTo>
                    <a:pt x="0" y="4568"/>
                  </a:lnTo>
                </a:path>
              </a:pathLst>
            </a:custGeom>
            <a:noFill/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64575" y="4153900"/>
              <a:ext cx="25" cy="96250"/>
            </a:xfrm>
            <a:custGeom>
              <a:avLst/>
              <a:gdLst/>
              <a:ahLst/>
              <a:cxnLst/>
              <a:rect l="l" t="t" r="r" b="b"/>
              <a:pathLst>
                <a:path w="1" h="3850" fill="none" extrusionOk="0">
                  <a:moveTo>
                    <a:pt x="0" y="1"/>
                  </a:moveTo>
                  <a:lnTo>
                    <a:pt x="0" y="3850"/>
                  </a:lnTo>
                </a:path>
              </a:pathLst>
            </a:custGeom>
            <a:noFill/>
            <a:ln w="1060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4764900" y="3905750"/>
              <a:ext cx="432800" cy="461275"/>
            </a:xfrm>
            <a:custGeom>
              <a:avLst/>
              <a:gdLst/>
              <a:ahLst/>
              <a:cxnLst/>
              <a:rect l="l" t="t" r="r" b="b"/>
              <a:pathLst>
                <a:path w="17312" h="18451" extrusionOk="0">
                  <a:moveTo>
                    <a:pt x="1052" y="1"/>
                  </a:moveTo>
                  <a:cubicBezTo>
                    <a:pt x="1016" y="1"/>
                    <a:pt x="981" y="12"/>
                    <a:pt x="946" y="35"/>
                  </a:cubicBezTo>
                  <a:cubicBezTo>
                    <a:pt x="0" y="666"/>
                    <a:pt x="774" y="7071"/>
                    <a:pt x="2866" y="8655"/>
                  </a:cubicBezTo>
                  <a:cubicBezTo>
                    <a:pt x="4958" y="10238"/>
                    <a:pt x="9372" y="9964"/>
                    <a:pt x="9885" y="17814"/>
                  </a:cubicBezTo>
                  <a:cubicBezTo>
                    <a:pt x="9899" y="18025"/>
                    <a:pt x="9909" y="18238"/>
                    <a:pt x="9919" y="18451"/>
                  </a:cubicBezTo>
                  <a:lnTo>
                    <a:pt x="17311" y="18100"/>
                  </a:lnTo>
                  <a:cubicBezTo>
                    <a:pt x="14779" y="9696"/>
                    <a:pt x="12067" y="8310"/>
                    <a:pt x="9778" y="7346"/>
                  </a:cubicBezTo>
                  <a:cubicBezTo>
                    <a:pt x="7160" y="6244"/>
                    <a:pt x="6609" y="4937"/>
                    <a:pt x="6266" y="3008"/>
                  </a:cubicBezTo>
                  <a:cubicBezTo>
                    <a:pt x="5945" y="1217"/>
                    <a:pt x="5745" y="377"/>
                    <a:pt x="5166" y="377"/>
                  </a:cubicBezTo>
                  <a:cubicBezTo>
                    <a:pt x="5122" y="377"/>
                    <a:pt x="5075" y="382"/>
                    <a:pt x="5026" y="392"/>
                  </a:cubicBezTo>
                  <a:cubicBezTo>
                    <a:pt x="4624" y="472"/>
                    <a:pt x="4692" y="1894"/>
                    <a:pt x="4817" y="3060"/>
                  </a:cubicBezTo>
                  <a:cubicBezTo>
                    <a:pt x="4604" y="1741"/>
                    <a:pt x="4233" y="46"/>
                    <a:pt x="3735" y="46"/>
                  </a:cubicBezTo>
                  <a:cubicBezTo>
                    <a:pt x="3729" y="46"/>
                    <a:pt x="3723" y="46"/>
                    <a:pt x="3717" y="47"/>
                  </a:cubicBezTo>
                  <a:cubicBezTo>
                    <a:pt x="3323" y="80"/>
                    <a:pt x="3430" y="1950"/>
                    <a:pt x="3520" y="3060"/>
                  </a:cubicBezTo>
                  <a:cubicBezTo>
                    <a:pt x="3313" y="1902"/>
                    <a:pt x="2885" y="40"/>
                    <a:pt x="2455" y="40"/>
                  </a:cubicBezTo>
                  <a:cubicBezTo>
                    <a:pt x="2440" y="40"/>
                    <a:pt x="2425" y="42"/>
                    <a:pt x="2410" y="47"/>
                  </a:cubicBezTo>
                  <a:cubicBezTo>
                    <a:pt x="1991" y="175"/>
                    <a:pt x="2088" y="1975"/>
                    <a:pt x="2177" y="3086"/>
                  </a:cubicBezTo>
                  <a:cubicBezTo>
                    <a:pt x="1948" y="1838"/>
                    <a:pt x="1504" y="1"/>
                    <a:pt x="10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4882775" y="4350725"/>
              <a:ext cx="382600" cy="486225"/>
            </a:xfrm>
            <a:custGeom>
              <a:avLst/>
              <a:gdLst/>
              <a:ahLst/>
              <a:cxnLst/>
              <a:rect l="l" t="t" r="r" b="b"/>
              <a:pathLst>
                <a:path w="15304" h="19449" extrusionOk="0">
                  <a:moveTo>
                    <a:pt x="12505" y="1"/>
                  </a:moveTo>
                  <a:lnTo>
                    <a:pt x="5193" y="456"/>
                  </a:lnTo>
                  <a:cubicBezTo>
                    <a:pt x="5535" y="7406"/>
                    <a:pt x="3313" y="15169"/>
                    <a:pt x="1" y="19449"/>
                  </a:cubicBezTo>
                  <a:lnTo>
                    <a:pt x="13054" y="19449"/>
                  </a:lnTo>
                  <a:cubicBezTo>
                    <a:pt x="14242" y="16401"/>
                    <a:pt x="15304" y="11324"/>
                    <a:pt x="13671" y="4353"/>
                  </a:cubicBezTo>
                  <a:cubicBezTo>
                    <a:pt x="13288" y="2717"/>
                    <a:pt x="12898" y="1279"/>
                    <a:pt x="125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5008150" y="4306200"/>
              <a:ext cx="202650" cy="98275"/>
            </a:xfrm>
            <a:custGeom>
              <a:avLst/>
              <a:gdLst/>
              <a:ahLst/>
              <a:cxnLst/>
              <a:rect l="l" t="t" r="r" b="b"/>
              <a:pathLst>
                <a:path w="8106" h="3931" extrusionOk="0">
                  <a:moveTo>
                    <a:pt x="6901" y="1"/>
                  </a:moveTo>
                  <a:lnTo>
                    <a:pt x="0" y="333"/>
                  </a:lnTo>
                  <a:cubicBezTo>
                    <a:pt x="68" y="787"/>
                    <a:pt x="120" y="1272"/>
                    <a:pt x="154" y="1796"/>
                  </a:cubicBezTo>
                  <a:cubicBezTo>
                    <a:pt x="200" y="2499"/>
                    <a:pt x="218" y="3212"/>
                    <a:pt x="213" y="3930"/>
                  </a:cubicBezTo>
                  <a:lnTo>
                    <a:pt x="8105" y="3930"/>
                  </a:lnTo>
                  <a:cubicBezTo>
                    <a:pt x="7708" y="2440"/>
                    <a:pt x="7306" y="1142"/>
                    <a:pt x="690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5153050" y="4307550"/>
              <a:ext cx="22650" cy="96925"/>
            </a:xfrm>
            <a:custGeom>
              <a:avLst/>
              <a:gdLst/>
              <a:ahLst/>
              <a:cxnLst/>
              <a:rect l="l" t="t" r="r" b="b"/>
              <a:pathLst>
                <a:path w="906" h="3877" fill="none" extrusionOk="0">
                  <a:moveTo>
                    <a:pt x="0" y="0"/>
                  </a:moveTo>
                  <a:lnTo>
                    <a:pt x="906" y="387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16975" y="4309275"/>
              <a:ext cx="12250" cy="95200"/>
            </a:xfrm>
            <a:custGeom>
              <a:avLst/>
              <a:gdLst/>
              <a:ahLst/>
              <a:cxnLst/>
              <a:rect l="l" t="t" r="r" b="b"/>
              <a:pathLst>
                <a:path w="490" h="3808" fill="none" extrusionOk="0">
                  <a:moveTo>
                    <a:pt x="0" y="0"/>
                  </a:moveTo>
                  <a:lnTo>
                    <a:pt x="489" y="380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080125" y="4309275"/>
              <a:ext cx="5850" cy="95200"/>
            </a:xfrm>
            <a:custGeom>
              <a:avLst/>
              <a:gdLst/>
              <a:ahLst/>
              <a:cxnLst/>
              <a:rect l="l" t="t" r="r" b="b"/>
              <a:pathLst>
                <a:path w="234" h="3808" fill="none" extrusionOk="0">
                  <a:moveTo>
                    <a:pt x="1" y="0"/>
                  </a:moveTo>
                  <a:lnTo>
                    <a:pt x="233" y="380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046575" y="4312650"/>
              <a:ext cx="3250" cy="89200"/>
            </a:xfrm>
            <a:custGeom>
              <a:avLst/>
              <a:gdLst/>
              <a:ahLst/>
              <a:cxnLst/>
              <a:rect l="l" t="t" r="r" b="b"/>
              <a:pathLst>
                <a:path w="130" h="3568" fill="none" extrusionOk="0">
                  <a:moveTo>
                    <a:pt x="0" y="1"/>
                  </a:moveTo>
                  <a:lnTo>
                    <a:pt x="130" y="356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246825" y="3880375"/>
              <a:ext cx="231925" cy="476075"/>
            </a:xfrm>
            <a:custGeom>
              <a:avLst/>
              <a:gdLst/>
              <a:ahLst/>
              <a:cxnLst/>
              <a:rect l="l" t="t" r="r" b="b"/>
              <a:pathLst>
                <a:path w="9277" h="19043" extrusionOk="0">
                  <a:moveTo>
                    <a:pt x="5796" y="1"/>
                  </a:moveTo>
                  <a:cubicBezTo>
                    <a:pt x="5734" y="1"/>
                    <a:pt x="5682" y="16"/>
                    <a:pt x="5642" y="47"/>
                  </a:cubicBezTo>
                  <a:cubicBezTo>
                    <a:pt x="5077" y="491"/>
                    <a:pt x="6773" y="2372"/>
                    <a:pt x="6473" y="4123"/>
                  </a:cubicBezTo>
                  <a:cubicBezTo>
                    <a:pt x="6175" y="5873"/>
                    <a:pt x="1800" y="7403"/>
                    <a:pt x="1103" y="8864"/>
                  </a:cubicBezTo>
                  <a:cubicBezTo>
                    <a:pt x="511" y="10104"/>
                    <a:pt x="1" y="13886"/>
                    <a:pt x="481" y="19043"/>
                  </a:cubicBezTo>
                  <a:lnTo>
                    <a:pt x="7841" y="18854"/>
                  </a:lnTo>
                  <a:cubicBezTo>
                    <a:pt x="6748" y="16604"/>
                    <a:pt x="5873" y="14523"/>
                    <a:pt x="5470" y="12999"/>
                  </a:cubicBezTo>
                  <a:cubicBezTo>
                    <a:pt x="4336" y="8703"/>
                    <a:pt x="7565" y="8193"/>
                    <a:pt x="8451" y="5322"/>
                  </a:cubicBezTo>
                  <a:cubicBezTo>
                    <a:pt x="9277" y="2651"/>
                    <a:pt x="6627" y="1"/>
                    <a:pt x="579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258200" y="4332900"/>
              <a:ext cx="410075" cy="504050"/>
            </a:xfrm>
            <a:custGeom>
              <a:avLst/>
              <a:gdLst/>
              <a:ahLst/>
              <a:cxnLst/>
              <a:rect l="l" t="t" r="r" b="b"/>
              <a:pathLst>
                <a:path w="16403" h="20162" extrusionOk="0">
                  <a:moveTo>
                    <a:pt x="7027" y="1"/>
                  </a:moveTo>
                  <a:lnTo>
                    <a:pt x="1" y="647"/>
                  </a:lnTo>
                  <a:cubicBezTo>
                    <a:pt x="88" y="1656"/>
                    <a:pt x="212" y="2718"/>
                    <a:pt x="384" y="3829"/>
                  </a:cubicBezTo>
                  <a:cubicBezTo>
                    <a:pt x="1107" y="8533"/>
                    <a:pt x="3653" y="16153"/>
                    <a:pt x="5062" y="20162"/>
                  </a:cubicBezTo>
                  <a:lnTo>
                    <a:pt x="16403" y="20162"/>
                  </a:lnTo>
                  <a:cubicBezTo>
                    <a:pt x="16323" y="17698"/>
                    <a:pt x="15511" y="14799"/>
                    <a:pt x="13970" y="12420"/>
                  </a:cubicBezTo>
                  <a:cubicBezTo>
                    <a:pt x="11958" y="9312"/>
                    <a:pt x="9035" y="4258"/>
                    <a:pt x="70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255350" y="4307550"/>
              <a:ext cx="210025" cy="94000"/>
            </a:xfrm>
            <a:custGeom>
              <a:avLst/>
              <a:gdLst/>
              <a:ahLst/>
              <a:cxnLst/>
              <a:rect l="l" t="t" r="r" b="b"/>
              <a:pathLst>
                <a:path w="8401" h="3760" extrusionOk="0">
                  <a:moveTo>
                    <a:pt x="1" y="0"/>
                  </a:moveTo>
                  <a:cubicBezTo>
                    <a:pt x="59" y="1167"/>
                    <a:pt x="169" y="2426"/>
                    <a:pt x="345" y="3759"/>
                  </a:cubicBezTo>
                  <a:lnTo>
                    <a:pt x="8400" y="3565"/>
                  </a:lnTo>
                  <a:cubicBezTo>
                    <a:pt x="7769" y="2338"/>
                    <a:pt x="7182" y="1130"/>
                    <a:pt x="6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398500" y="4309275"/>
              <a:ext cx="24750" cy="92275"/>
            </a:xfrm>
            <a:custGeom>
              <a:avLst/>
              <a:gdLst/>
              <a:ahLst/>
              <a:cxnLst/>
              <a:rect l="l" t="t" r="r" b="b"/>
              <a:pathLst>
                <a:path w="990" h="3691" fill="none" extrusionOk="0">
                  <a:moveTo>
                    <a:pt x="0" y="0"/>
                  </a:moveTo>
                  <a:lnTo>
                    <a:pt x="989" y="369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363175" y="4309275"/>
              <a:ext cx="11950" cy="89600"/>
            </a:xfrm>
            <a:custGeom>
              <a:avLst/>
              <a:gdLst/>
              <a:ahLst/>
              <a:cxnLst/>
              <a:rect l="l" t="t" r="r" b="b"/>
              <a:pathLst>
                <a:path w="478" h="3584" fill="none" extrusionOk="0">
                  <a:moveTo>
                    <a:pt x="0" y="0"/>
                  </a:moveTo>
                  <a:lnTo>
                    <a:pt x="478" y="358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331050" y="4307550"/>
              <a:ext cx="4600" cy="92275"/>
            </a:xfrm>
            <a:custGeom>
              <a:avLst/>
              <a:gdLst/>
              <a:ahLst/>
              <a:cxnLst/>
              <a:rect l="l" t="t" r="r" b="b"/>
              <a:pathLst>
                <a:path w="184" h="3691" fill="none" extrusionOk="0">
                  <a:moveTo>
                    <a:pt x="0" y="0"/>
                  </a:moveTo>
                  <a:lnTo>
                    <a:pt x="184" y="369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292525" y="4307550"/>
              <a:ext cx="7050" cy="93150"/>
            </a:xfrm>
            <a:custGeom>
              <a:avLst/>
              <a:gdLst/>
              <a:ahLst/>
              <a:cxnLst/>
              <a:rect l="l" t="t" r="r" b="b"/>
              <a:pathLst>
                <a:path w="282" h="3726" fill="none" extrusionOk="0">
                  <a:moveTo>
                    <a:pt x="0" y="0"/>
                  </a:moveTo>
                  <a:lnTo>
                    <a:pt x="282" y="372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8">
            <a:hlinkClick r:id="rId3" action="ppaction://hlinksldjump"/>
          </p:cNvPr>
          <p:cNvSpPr/>
          <p:nvPr/>
        </p:nvSpPr>
        <p:spPr>
          <a:xfrm>
            <a:off x="8313050" y="211800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8">
            <a:hlinkClick r:id="rId3" action="ppaction://hlinksldjump"/>
          </p:cNvPr>
          <p:cNvSpPr/>
          <p:nvPr/>
        </p:nvSpPr>
        <p:spPr>
          <a:xfrm>
            <a:off x="8445463" y="358115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947" y="889981"/>
            <a:ext cx="3396447" cy="3206436"/>
          </a:xfrm>
          <a:prstGeom prst="rect">
            <a:avLst/>
          </a:prstGeom>
        </p:spPr>
      </p:pic>
      <p:sp>
        <p:nvSpPr>
          <p:cNvPr id="61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1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 idx="2"/>
          </p:nvPr>
        </p:nvSpPr>
        <p:spPr>
          <a:xfrm>
            <a:off x="281689" y="1283987"/>
            <a:ext cx="5384986" cy="537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this lesson, You will learn about:</a:t>
            </a:r>
            <a:endParaRPr dirty="0"/>
          </a:p>
        </p:txBody>
      </p:sp>
      <p:sp>
        <p:nvSpPr>
          <p:cNvPr id="170" name="Google Shape;170;p25">
            <a:hlinkClick r:id="rId3" action="ppaction://hlinksldjump"/>
          </p:cNvPr>
          <p:cNvSpPr/>
          <p:nvPr/>
        </p:nvSpPr>
        <p:spPr>
          <a:xfrm>
            <a:off x="2085650" y="3811456"/>
            <a:ext cx="1530600" cy="607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234384" y="3910848"/>
            <a:ext cx="12480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Start!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72" name="Google Shape;172;p25"/>
          <p:cNvGrpSpPr/>
          <p:nvPr/>
        </p:nvGrpSpPr>
        <p:grpSpPr>
          <a:xfrm>
            <a:off x="6208862" y="254331"/>
            <a:ext cx="2001220" cy="4474187"/>
            <a:chOff x="1783325" y="240050"/>
            <a:chExt cx="1263875" cy="2921250"/>
          </a:xfrm>
        </p:grpSpPr>
        <p:sp>
          <p:nvSpPr>
            <p:cNvPr id="173" name="Google Shape;173;p25"/>
            <p:cNvSpPr/>
            <p:nvPr/>
          </p:nvSpPr>
          <p:spPr>
            <a:xfrm>
              <a:off x="2493500" y="2511375"/>
              <a:ext cx="287725" cy="317150"/>
            </a:xfrm>
            <a:custGeom>
              <a:avLst/>
              <a:gdLst/>
              <a:ahLst/>
              <a:cxnLst/>
              <a:rect l="l" t="t" r="r" b="b"/>
              <a:pathLst>
                <a:path w="11509" h="12686" extrusionOk="0">
                  <a:moveTo>
                    <a:pt x="4338" y="0"/>
                  </a:moveTo>
                  <a:cubicBezTo>
                    <a:pt x="2967" y="0"/>
                    <a:pt x="0" y="382"/>
                    <a:pt x="1372" y="3852"/>
                  </a:cubicBezTo>
                  <a:cubicBezTo>
                    <a:pt x="3129" y="8300"/>
                    <a:pt x="8641" y="12686"/>
                    <a:pt x="8641" y="12686"/>
                  </a:cubicBezTo>
                  <a:lnTo>
                    <a:pt x="11508" y="10761"/>
                  </a:lnTo>
                  <a:cubicBezTo>
                    <a:pt x="6552" y="6393"/>
                    <a:pt x="4984" y="31"/>
                    <a:pt x="4984" y="31"/>
                  </a:cubicBezTo>
                  <a:cubicBezTo>
                    <a:pt x="4984" y="31"/>
                    <a:pt x="4724" y="0"/>
                    <a:pt x="433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2072200" y="2578550"/>
              <a:ext cx="228000" cy="311350"/>
            </a:xfrm>
            <a:custGeom>
              <a:avLst/>
              <a:gdLst/>
              <a:ahLst/>
              <a:cxnLst/>
              <a:rect l="l" t="t" r="r" b="b"/>
              <a:pathLst>
                <a:path w="9120" h="12454" extrusionOk="0">
                  <a:moveTo>
                    <a:pt x="1151" y="1"/>
                  </a:moveTo>
                  <a:cubicBezTo>
                    <a:pt x="459" y="1"/>
                    <a:pt x="1" y="704"/>
                    <a:pt x="316" y="2966"/>
                  </a:cubicBezTo>
                  <a:cubicBezTo>
                    <a:pt x="1149" y="8950"/>
                    <a:pt x="4712" y="12418"/>
                    <a:pt x="4712" y="12418"/>
                  </a:cubicBezTo>
                  <a:cubicBezTo>
                    <a:pt x="4712" y="12418"/>
                    <a:pt x="5078" y="12454"/>
                    <a:pt x="5567" y="12454"/>
                  </a:cubicBezTo>
                  <a:cubicBezTo>
                    <a:pt x="6890" y="12454"/>
                    <a:pt x="9120" y="12193"/>
                    <a:pt x="7484" y="10263"/>
                  </a:cubicBezTo>
                  <a:cubicBezTo>
                    <a:pt x="5242" y="7620"/>
                    <a:pt x="4063" y="1907"/>
                    <a:pt x="4063" y="1907"/>
                  </a:cubicBezTo>
                  <a:cubicBezTo>
                    <a:pt x="4063" y="1907"/>
                    <a:pt x="2290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2111425" y="2802200"/>
              <a:ext cx="264700" cy="359100"/>
            </a:xfrm>
            <a:custGeom>
              <a:avLst/>
              <a:gdLst/>
              <a:ahLst/>
              <a:cxnLst/>
              <a:rect l="l" t="t" r="r" b="b"/>
              <a:pathLst>
                <a:path w="10588" h="14364" extrusionOk="0">
                  <a:moveTo>
                    <a:pt x="6226" y="1"/>
                  </a:moveTo>
                  <a:lnTo>
                    <a:pt x="1712" y="3409"/>
                  </a:lnTo>
                  <a:lnTo>
                    <a:pt x="2888" y="5421"/>
                  </a:lnTo>
                  <a:cubicBezTo>
                    <a:pt x="2888" y="5421"/>
                    <a:pt x="0" y="11444"/>
                    <a:pt x="874" y="14363"/>
                  </a:cubicBezTo>
                  <a:lnTo>
                    <a:pt x="10588" y="5219"/>
                  </a:lnTo>
                  <a:lnTo>
                    <a:pt x="6226" y="1"/>
                  </a:lnTo>
                  <a:close/>
                </a:path>
              </a:pathLst>
            </a:custGeom>
            <a:solidFill>
              <a:srgbClr val="D96980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2159325" y="2987200"/>
              <a:ext cx="47875" cy="10600"/>
            </a:xfrm>
            <a:custGeom>
              <a:avLst/>
              <a:gdLst/>
              <a:ahLst/>
              <a:cxnLst/>
              <a:rect l="l" t="t" r="r" b="b"/>
              <a:pathLst>
                <a:path w="1915" h="424" extrusionOk="0">
                  <a:moveTo>
                    <a:pt x="1" y="423"/>
                  </a:moveTo>
                  <a:lnTo>
                    <a:pt x="1915" y="0"/>
                  </a:lnTo>
                </a:path>
              </a:pathLst>
            </a:custGeom>
            <a:solidFill>
              <a:srgbClr val="FF332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2159325" y="2987200"/>
              <a:ext cx="47875" cy="10600"/>
            </a:xfrm>
            <a:custGeom>
              <a:avLst/>
              <a:gdLst/>
              <a:ahLst/>
              <a:cxnLst/>
              <a:rect l="l" t="t" r="r" b="b"/>
              <a:pathLst>
                <a:path w="1915" h="424" fill="none" extrusionOk="0">
                  <a:moveTo>
                    <a:pt x="1" y="423"/>
                  </a:moveTo>
                  <a:lnTo>
                    <a:pt x="1915" y="0"/>
                  </a:ln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2167650" y="2961825"/>
              <a:ext cx="44700" cy="9875"/>
            </a:xfrm>
            <a:custGeom>
              <a:avLst/>
              <a:gdLst/>
              <a:ahLst/>
              <a:cxnLst/>
              <a:rect l="l" t="t" r="r" b="b"/>
              <a:pathLst>
                <a:path w="1788" h="395" extrusionOk="0">
                  <a:moveTo>
                    <a:pt x="1" y="395"/>
                  </a:moveTo>
                  <a:lnTo>
                    <a:pt x="1788" y="1"/>
                  </a:lnTo>
                </a:path>
              </a:pathLst>
            </a:custGeom>
            <a:solidFill>
              <a:srgbClr val="FF332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2167650" y="2961825"/>
              <a:ext cx="44700" cy="9875"/>
            </a:xfrm>
            <a:custGeom>
              <a:avLst/>
              <a:gdLst/>
              <a:ahLst/>
              <a:cxnLst/>
              <a:rect l="l" t="t" r="r" b="b"/>
              <a:pathLst>
                <a:path w="1788" h="395" fill="none" extrusionOk="0">
                  <a:moveTo>
                    <a:pt x="1" y="395"/>
                  </a:moveTo>
                  <a:lnTo>
                    <a:pt x="1788" y="1"/>
                  </a:ln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2128500" y="2945700"/>
              <a:ext cx="44425" cy="50450"/>
            </a:xfrm>
            <a:custGeom>
              <a:avLst/>
              <a:gdLst/>
              <a:ahLst/>
              <a:cxnLst/>
              <a:rect l="l" t="t" r="r" b="b"/>
              <a:pathLst>
                <a:path w="1777" h="2018" extrusionOk="0">
                  <a:moveTo>
                    <a:pt x="1777" y="0"/>
                  </a:moveTo>
                  <a:lnTo>
                    <a:pt x="1" y="2017"/>
                  </a:lnTo>
                  <a:cubicBezTo>
                    <a:pt x="60" y="1981"/>
                    <a:pt x="1776" y="2"/>
                    <a:pt x="1777" y="0"/>
                  </a:cubicBezTo>
                  <a:close/>
                </a:path>
              </a:pathLst>
            </a:custGeom>
            <a:solidFill>
              <a:srgbClr val="FF332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2128500" y="2945700"/>
              <a:ext cx="44425" cy="50450"/>
            </a:xfrm>
            <a:custGeom>
              <a:avLst/>
              <a:gdLst/>
              <a:ahLst/>
              <a:cxnLst/>
              <a:rect l="l" t="t" r="r" b="b"/>
              <a:pathLst>
                <a:path w="1777" h="2018" fill="none" extrusionOk="0">
                  <a:moveTo>
                    <a:pt x="1" y="2017"/>
                  </a:moveTo>
                  <a:cubicBezTo>
                    <a:pt x="60" y="1981"/>
                    <a:pt x="1777" y="0"/>
                    <a:pt x="1777" y="0"/>
                  </a:cubicBez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2093600" y="2922625"/>
              <a:ext cx="100725" cy="39175"/>
            </a:xfrm>
            <a:custGeom>
              <a:avLst/>
              <a:gdLst/>
              <a:ahLst/>
              <a:cxnLst/>
              <a:rect l="l" t="t" r="r" b="b"/>
              <a:pathLst>
                <a:path w="4029" h="1567" fill="none" extrusionOk="0">
                  <a:moveTo>
                    <a:pt x="3033" y="1067"/>
                  </a:moveTo>
                  <a:cubicBezTo>
                    <a:pt x="3033" y="1067"/>
                    <a:pt x="2994" y="1077"/>
                    <a:pt x="2925" y="1091"/>
                  </a:cubicBezTo>
                  <a:cubicBezTo>
                    <a:pt x="2430" y="1193"/>
                    <a:pt x="388" y="1567"/>
                    <a:pt x="207" y="835"/>
                  </a:cubicBezTo>
                  <a:cubicBezTo>
                    <a:pt x="0" y="0"/>
                    <a:pt x="4028" y="532"/>
                    <a:pt x="2994" y="1077"/>
                  </a:cubicBez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2238600" y="2883100"/>
              <a:ext cx="137525" cy="133125"/>
            </a:xfrm>
            <a:custGeom>
              <a:avLst/>
              <a:gdLst/>
              <a:ahLst/>
              <a:cxnLst/>
              <a:rect l="l" t="t" r="r" b="b"/>
              <a:pathLst>
                <a:path w="5501" h="5325" extrusionOk="0">
                  <a:moveTo>
                    <a:pt x="3653" y="1"/>
                  </a:moveTo>
                  <a:cubicBezTo>
                    <a:pt x="3260" y="1"/>
                    <a:pt x="2638" y="113"/>
                    <a:pt x="2363" y="236"/>
                  </a:cubicBezTo>
                  <a:cubicBezTo>
                    <a:pt x="853" y="906"/>
                    <a:pt x="0" y="1989"/>
                    <a:pt x="320" y="3436"/>
                  </a:cubicBezTo>
                  <a:cubicBezTo>
                    <a:pt x="514" y="4316"/>
                    <a:pt x="1120" y="4996"/>
                    <a:pt x="1890" y="5324"/>
                  </a:cubicBezTo>
                  <a:lnTo>
                    <a:pt x="5501" y="1983"/>
                  </a:lnTo>
                  <a:lnTo>
                    <a:pt x="3856" y="15"/>
                  </a:lnTo>
                  <a:cubicBezTo>
                    <a:pt x="3801" y="5"/>
                    <a:pt x="3731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1913850" y="1746725"/>
              <a:ext cx="659450" cy="951300"/>
            </a:xfrm>
            <a:custGeom>
              <a:avLst/>
              <a:gdLst/>
              <a:ahLst/>
              <a:cxnLst/>
              <a:rect l="l" t="t" r="r" b="b"/>
              <a:pathLst>
                <a:path w="26378" h="38052" extrusionOk="0">
                  <a:moveTo>
                    <a:pt x="21690" y="0"/>
                  </a:moveTo>
                  <a:cubicBezTo>
                    <a:pt x="19454" y="0"/>
                    <a:pt x="16823" y="985"/>
                    <a:pt x="15333" y="2015"/>
                  </a:cubicBezTo>
                  <a:cubicBezTo>
                    <a:pt x="12554" y="3935"/>
                    <a:pt x="4561" y="13812"/>
                    <a:pt x="2843" y="19026"/>
                  </a:cubicBezTo>
                  <a:cubicBezTo>
                    <a:pt x="1124" y="24240"/>
                    <a:pt x="1" y="29857"/>
                    <a:pt x="2314" y="37523"/>
                  </a:cubicBezTo>
                  <a:cubicBezTo>
                    <a:pt x="2314" y="37523"/>
                    <a:pt x="4164" y="38052"/>
                    <a:pt x="6631" y="38052"/>
                  </a:cubicBezTo>
                  <a:cubicBezTo>
                    <a:pt x="7865" y="38052"/>
                    <a:pt x="9253" y="37920"/>
                    <a:pt x="10641" y="37523"/>
                  </a:cubicBezTo>
                  <a:cubicBezTo>
                    <a:pt x="14804" y="36333"/>
                    <a:pt x="13902" y="35474"/>
                    <a:pt x="13924" y="34813"/>
                  </a:cubicBezTo>
                  <a:cubicBezTo>
                    <a:pt x="13944" y="34153"/>
                    <a:pt x="12227" y="24593"/>
                    <a:pt x="15333" y="19527"/>
                  </a:cubicBezTo>
                  <a:cubicBezTo>
                    <a:pt x="18438" y="14461"/>
                    <a:pt x="19838" y="13920"/>
                    <a:pt x="21550" y="12571"/>
                  </a:cubicBezTo>
                  <a:cubicBezTo>
                    <a:pt x="23262" y="11223"/>
                    <a:pt x="26377" y="7279"/>
                    <a:pt x="25612" y="2807"/>
                  </a:cubicBezTo>
                  <a:cubicBezTo>
                    <a:pt x="25259" y="735"/>
                    <a:pt x="23621" y="0"/>
                    <a:pt x="21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1928500" y="1766250"/>
              <a:ext cx="481650" cy="928875"/>
            </a:xfrm>
            <a:custGeom>
              <a:avLst/>
              <a:gdLst/>
              <a:ahLst/>
              <a:cxnLst/>
              <a:rect l="l" t="t" r="r" b="b"/>
              <a:pathLst>
                <a:path w="19266" h="37155" fill="none" extrusionOk="0">
                  <a:moveTo>
                    <a:pt x="4008" y="37155"/>
                  </a:moveTo>
                  <a:cubicBezTo>
                    <a:pt x="4008" y="37155"/>
                    <a:pt x="0" y="26367"/>
                    <a:pt x="6816" y="15530"/>
                  </a:cubicBezTo>
                  <a:cubicBezTo>
                    <a:pt x="13633" y="4693"/>
                    <a:pt x="18431" y="396"/>
                    <a:pt x="19265" y="0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1994775" y="1784950"/>
              <a:ext cx="467625" cy="910175"/>
            </a:xfrm>
            <a:custGeom>
              <a:avLst/>
              <a:gdLst/>
              <a:ahLst/>
              <a:cxnLst/>
              <a:rect l="l" t="t" r="r" b="b"/>
              <a:pathLst>
                <a:path w="18705" h="36407" fill="none" extrusionOk="0">
                  <a:moveTo>
                    <a:pt x="4606" y="36407"/>
                  </a:moveTo>
                  <a:cubicBezTo>
                    <a:pt x="4606" y="36407"/>
                    <a:pt x="0" y="24111"/>
                    <a:pt x="8890" y="12342"/>
                  </a:cubicBezTo>
                  <a:cubicBezTo>
                    <a:pt x="17779" y="573"/>
                    <a:pt x="18705" y="0"/>
                    <a:pt x="18705" y="0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2109300" y="1816900"/>
              <a:ext cx="401450" cy="857475"/>
            </a:xfrm>
            <a:custGeom>
              <a:avLst/>
              <a:gdLst/>
              <a:ahLst/>
              <a:cxnLst/>
              <a:rect l="l" t="t" r="r" b="b"/>
              <a:pathLst>
                <a:path w="16058" h="34299" fill="none" extrusionOk="0">
                  <a:moveTo>
                    <a:pt x="3835" y="34298"/>
                  </a:moveTo>
                  <a:cubicBezTo>
                    <a:pt x="3835" y="34298"/>
                    <a:pt x="1" y="23669"/>
                    <a:pt x="5730" y="15048"/>
                  </a:cubicBezTo>
                  <a:cubicBezTo>
                    <a:pt x="11459" y="6427"/>
                    <a:pt x="16057" y="0"/>
                    <a:pt x="16057" y="0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138200" y="2075150"/>
              <a:ext cx="251325" cy="588175"/>
            </a:xfrm>
            <a:custGeom>
              <a:avLst/>
              <a:gdLst/>
              <a:ahLst/>
              <a:cxnLst/>
              <a:rect l="l" t="t" r="r" b="b"/>
              <a:pathLst>
                <a:path w="10053" h="23527" fill="none" extrusionOk="0">
                  <a:moveTo>
                    <a:pt x="3982" y="23527"/>
                  </a:moveTo>
                  <a:cubicBezTo>
                    <a:pt x="3982" y="23527"/>
                    <a:pt x="1" y="9098"/>
                    <a:pt x="10052" y="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2060900" y="1889050"/>
              <a:ext cx="402650" cy="802625"/>
            </a:xfrm>
            <a:custGeom>
              <a:avLst/>
              <a:gdLst/>
              <a:ahLst/>
              <a:cxnLst/>
              <a:rect l="l" t="t" r="r" b="b"/>
              <a:pathLst>
                <a:path w="16106" h="32105" fill="none" extrusionOk="0">
                  <a:moveTo>
                    <a:pt x="3593" y="32105"/>
                  </a:moveTo>
                  <a:cubicBezTo>
                    <a:pt x="3593" y="32105"/>
                    <a:pt x="0" y="21336"/>
                    <a:pt x="5084" y="12825"/>
                  </a:cubicBezTo>
                  <a:cubicBezTo>
                    <a:pt x="10169" y="4315"/>
                    <a:pt x="16106" y="0"/>
                    <a:pt x="1610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1991975" y="1822775"/>
              <a:ext cx="397550" cy="868900"/>
            </a:xfrm>
            <a:custGeom>
              <a:avLst/>
              <a:gdLst/>
              <a:ahLst/>
              <a:cxnLst/>
              <a:rect l="l" t="t" r="r" b="b"/>
              <a:pathLst>
                <a:path w="15902" h="34756" fill="none" extrusionOk="0">
                  <a:moveTo>
                    <a:pt x="2266" y="34756"/>
                  </a:moveTo>
                  <a:cubicBezTo>
                    <a:pt x="2266" y="34756"/>
                    <a:pt x="0" y="22107"/>
                    <a:pt x="5487" y="13888"/>
                  </a:cubicBezTo>
                  <a:cubicBezTo>
                    <a:pt x="10974" y="5668"/>
                    <a:pt x="15901" y="0"/>
                    <a:pt x="15901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1919125" y="1766250"/>
              <a:ext cx="418825" cy="928725"/>
            </a:xfrm>
            <a:custGeom>
              <a:avLst/>
              <a:gdLst/>
              <a:ahLst/>
              <a:cxnLst/>
              <a:rect l="l" t="t" r="r" b="b"/>
              <a:pathLst>
                <a:path w="16753" h="37149" fill="none" extrusionOk="0">
                  <a:moveTo>
                    <a:pt x="3213" y="37148"/>
                  </a:moveTo>
                  <a:cubicBezTo>
                    <a:pt x="3213" y="37148"/>
                    <a:pt x="1" y="25876"/>
                    <a:pt x="3595" y="18577"/>
                  </a:cubicBezTo>
                  <a:cubicBezTo>
                    <a:pt x="7191" y="11278"/>
                    <a:pt x="16753" y="0"/>
                    <a:pt x="16753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1913850" y="1705075"/>
              <a:ext cx="659450" cy="1009475"/>
            </a:xfrm>
            <a:custGeom>
              <a:avLst/>
              <a:gdLst/>
              <a:ahLst/>
              <a:cxnLst/>
              <a:rect l="l" t="t" r="r" b="b"/>
              <a:pathLst>
                <a:path w="26378" h="40379" fill="none" extrusionOk="0">
                  <a:moveTo>
                    <a:pt x="2314" y="39189"/>
                  </a:moveTo>
                  <a:cubicBezTo>
                    <a:pt x="2314" y="39189"/>
                    <a:pt x="6477" y="40379"/>
                    <a:pt x="10641" y="39189"/>
                  </a:cubicBezTo>
                  <a:cubicBezTo>
                    <a:pt x="14804" y="37999"/>
                    <a:pt x="13902" y="37140"/>
                    <a:pt x="13924" y="36479"/>
                  </a:cubicBezTo>
                  <a:cubicBezTo>
                    <a:pt x="13944" y="35819"/>
                    <a:pt x="12227" y="26259"/>
                    <a:pt x="15333" y="21193"/>
                  </a:cubicBezTo>
                  <a:cubicBezTo>
                    <a:pt x="18438" y="16127"/>
                    <a:pt x="19838" y="15586"/>
                    <a:pt x="21550" y="14237"/>
                  </a:cubicBezTo>
                  <a:cubicBezTo>
                    <a:pt x="23262" y="12889"/>
                    <a:pt x="26377" y="8945"/>
                    <a:pt x="25612" y="4473"/>
                  </a:cubicBezTo>
                  <a:cubicBezTo>
                    <a:pt x="24849" y="1"/>
                    <a:pt x="18110" y="1761"/>
                    <a:pt x="15333" y="3681"/>
                  </a:cubicBezTo>
                  <a:cubicBezTo>
                    <a:pt x="12554" y="5601"/>
                    <a:pt x="4561" y="15478"/>
                    <a:pt x="2843" y="20692"/>
                  </a:cubicBezTo>
                  <a:cubicBezTo>
                    <a:pt x="1124" y="25906"/>
                    <a:pt x="1" y="31523"/>
                    <a:pt x="2314" y="391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2630925" y="2747625"/>
              <a:ext cx="264725" cy="359075"/>
            </a:xfrm>
            <a:custGeom>
              <a:avLst/>
              <a:gdLst/>
              <a:ahLst/>
              <a:cxnLst/>
              <a:rect l="l" t="t" r="r" b="b"/>
              <a:pathLst>
                <a:path w="10589" h="14363" extrusionOk="0">
                  <a:moveTo>
                    <a:pt x="6228" y="0"/>
                  </a:moveTo>
                  <a:lnTo>
                    <a:pt x="1713" y="3408"/>
                  </a:lnTo>
                  <a:lnTo>
                    <a:pt x="2889" y="5420"/>
                  </a:lnTo>
                  <a:cubicBezTo>
                    <a:pt x="2889" y="5420"/>
                    <a:pt x="0" y="11442"/>
                    <a:pt x="874" y="14363"/>
                  </a:cubicBezTo>
                  <a:lnTo>
                    <a:pt x="10589" y="5217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D96980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2678850" y="2932600"/>
              <a:ext cx="47875" cy="10600"/>
            </a:xfrm>
            <a:custGeom>
              <a:avLst/>
              <a:gdLst/>
              <a:ahLst/>
              <a:cxnLst/>
              <a:rect l="l" t="t" r="r" b="b"/>
              <a:pathLst>
                <a:path w="1915" h="424" extrusionOk="0">
                  <a:moveTo>
                    <a:pt x="1" y="424"/>
                  </a:moveTo>
                  <a:lnTo>
                    <a:pt x="1915" y="1"/>
                  </a:lnTo>
                </a:path>
              </a:pathLst>
            </a:custGeom>
            <a:solidFill>
              <a:srgbClr val="FF332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2678850" y="2932600"/>
              <a:ext cx="47875" cy="10600"/>
            </a:xfrm>
            <a:custGeom>
              <a:avLst/>
              <a:gdLst/>
              <a:ahLst/>
              <a:cxnLst/>
              <a:rect l="l" t="t" r="r" b="b"/>
              <a:pathLst>
                <a:path w="1915" h="424" fill="none" extrusionOk="0">
                  <a:moveTo>
                    <a:pt x="1" y="424"/>
                  </a:moveTo>
                  <a:lnTo>
                    <a:pt x="1915" y="1"/>
                  </a:ln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2687200" y="2907200"/>
              <a:ext cx="44675" cy="9900"/>
            </a:xfrm>
            <a:custGeom>
              <a:avLst/>
              <a:gdLst/>
              <a:ahLst/>
              <a:cxnLst/>
              <a:rect l="l" t="t" r="r" b="b"/>
              <a:pathLst>
                <a:path w="1787" h="396" extrusionOk="0">
                  <a:moveTo>
                    <a:pt x="0" y="396"/>
                  </a:moveTo>
                  <a:lnTo>
                    <a:pt x="1787" y="1"/>
                  </a:lnTo>
                </a:path>
              </a:pathLst>
            </a:custGeom>
            <a:solidFill>
              <a:srgbClr val="FF332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2687200" y="2907200"/>
              <a:ext cx="44675" cy="9900"/>
            </a:xfrm>
            <a:custGeom>
              <a:avLst/>
              <a:gdLst/>
              <a:ahLst/>
              <a:cxnLst/>
              <a:rect l="l" t="t" r="r" b="b"/>
              <a:pathLst>
                <a:path w="1787" h="396" fill="none" extrusionOk="0">
                  <a:moveTo>
                    <a:pt x="0" y="396"/>
                  </a:moveTo>
                  <a:lnTo>
                    <a:pt x="1787" y="1"/>
                  </a:ln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2648025" y="2891100"/>
              <a:ext cx="44425" cy="50450"/>
            </a:xfrm>
            <a:custGeom>
              <a:avLst/>
              <a:gdLst/>
              <a:ahLst/>
              <a:cxnLst/>
              <a:rect l="l" t="t" r="r" b="b"/>
              <a:pathLst>
                <a:path w="1777" h="2018" extrusionOk="0">
                  <a:moveTo>
                    <a:pt x="1777" y="1"/>
                  </a:moveTo>
                  <a:lnTo>
                    <a:pt x="1" y="2018"/>
                  </a:lnTo>
                  <a:cubicBezTo>
                    <a:pt x="60" y="1982"/>
                    <a:pt x="1776" y="2"/>
                    <a:pt x="1777" y="1"/>
                  </a:cubicBezTo>
                  <a:close/>
                </a:path>
              </a:pathLst>
            </a:custGeom>
            <a:solidFill>
              <a:srgbClr val="FF332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2648025" y="2891100"/>
              <a:ext cx="44425" cy="50450"/>
            </a:xfrm>
            <a:custGeom>
              <a:avLst/>
              <a:gdLst/>
              <a:ahLst/>
              <a:cxnLst/>
              <a:rect l="l" t="t" r="r" b="b"/>
              <a:pathLst>
                <a:path w="1777" h="2018" fill="none" extrusionOk="0">
                  <a:moveTo>
                    <a:pt x="1" y="2018"/>
                  </a:moveTo>
                  <a:cubicBezTo>
                    <a:pt x="60" y="1982"/>
                    <a:pt x="1777" y="1"/>
                    <a:pt x="1777" y="1"/>
                  </a:cubicBez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2613125" y="2868025"/>
              <a:ext cx="100725" cy="39175"/>
            </a:xfrm>
            <a:custGeom>
              <a:avLst/>
              <a:gdLst/>
              <a:ahLst/>
              <a:cxnLst/>
              <a:rect l="l" t="t" r="r" b="b"/>
              <a:pathLst>
                <a:path w="4029" h="1567" fill="none" extrusionOk="0">
                  <a:moveTo>
                    <a:pt x="3033" y="1068"/>
                  </a:moveTo>
                  <a:cubicBezTo>
                    <a:pt x="3033" y="1068"/>
                    <a:pt x="2994" y="1077"/>
                    <a:pt x="2925" y="1090"/>
                  </a:cubicBezTo>
                  <a:cubicBezTo>
                    <a:pt x="2430" y="1193"/>
                    <a:pt x="388" y="1567"/>
                    <a:pt x="207" y="834"/>
                  </a:cubicBezTo>
                  <a:cubicBezTo>
                    <a:pt x="0" y="0"/>
                    <a:pt x="4028" y="532"/>
                    <a:pt x="2994" y="1077"/>
                  </a:cubicBez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2758125" y="2828500"/>
              <a:ext cx="137525" cy="133125"/>
            </a:xfrm>
            <a:custGeom>
              <a:avLst/>
              <a:gdLst/>
              <a:ahLst/>
              <a:cxnLst/>
              <a:rect l="l" t="t" r="r" b="b"/>
              <a:pathLst>
                <a:path w="5501" h="5325" extrusionOk="0">
                  <a:moveTo>
                    <a:pt x="3653" y="1"/>
                  </a:moveTo>
                  <a:cubicBezTo>
                    <a:pt x="3259" y="1"/>
                    <a:pt x="2638" y="113"/>
                    <a:pt x="2362" y="235"/>
                  </a:cubicBezTo>
                  <a:cubicBezTo>
                    <a:pt x="853" y="906"/>
                    <a:pt x="0" y="1988"/>
                    <a:pt x="320" y="3436"/>
                  </a:cubicBezTo>
                  <a:cubicBezTo>
                    <a:pt x="514" y="4316"/>
                    <a:pt x="1120" y="4996"/>
                    <a:pt x="1890" y="5324"/>
                  </a:cubicBezTo>
                  <a:lnTo>
                    <a:pt x="5501" y="1982"/>
                  </a:lnTo>
                  <a:lnTo>
                    <a:pt x="3856" y="15"/>
                  </a:lnTo>
                  <a:cubicBezTo>
                    <a:pt x="3801" y="5"/>
                    <a:pt x="3731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297150" y="1711850"/>
              <a:ext cx="445025" cy="962525"/>
            </a:xfrm>
            <a:custGeom>
              <a:avLst/>
              <a:gdLst/>
              <a:ahLst/>
              <a:cxnLst/>
              <a:rect l="l" t="t" r="r" b="b"/>
              <a:pathLst>
                <a:path w="17801" h="38501" extrusionOk="0">
                  <a:moveTo>
                    <a:pt x="13116" y="0"/>
                  </a:moveTo>
                  <a:lnTo>
                    <a:pt x="719" y="11403"/>
                  </a:lnTo>
                  <a:lnTo>
                    <a:pt x="2079" y="11691"/>
                  </a:lnTo>
                  <a:cubicBezTo>
                    <a:pt x="2079" y="11691"/>
                    <a:pt x="1" y="23784"/>
                    <a:pt x="3348" y="32012"/>
                  </a:cubicBezTo>
                  <a:cubicBezTo>
                    <a:pt x="5538" y="37391"/>
                    <a:pt x="6748" y="38500"/>
                    <a:pt x="7816" y="38500"/>
                  </a:cubicBezTo>
                  <a:cubicBezTo>
                    <a:pt x="8381" y="38500"/>
                    <a:pt x="8907" y="38190"/>
                    <a:pt x="9517" y="38037"/>
                  </a:cubicBezTo>
                  <a:cubicBezTo>
                    <a:pt x="11279" y="37597"/>
                    <a:pt x="15331" y="34632"/>
                    <a:pt x="16566" y="33514"/>
                  </a:cubicBezTo>
                  <a:cubicBezTo>
                    <a:pt x="17800" y="32397"/>
                    <a:pt x="16571" y="29847"/>
                    <a:pt x="15643" y="27818"/>
                  </a:cubicBezTo>
                  <a:cubicBezTo>
                    <a:pt x="14716" y="25789"/>
                    <a:pt x="12517" y="19947"/>
                    <a:pt x="13264" y="16392"/>
                  </a:cubicBezTo>
                  <a:cubicBezTo>
                    <a:pt x="14011" y="12837"/>
                    <a:pt x="17155" y="5403"/>
                    <a:pt x="1311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2439975" y="1784975"/>
              <a:ext cx="149200" cy="849450"/>
            </a:xfrm>
            <a:custGeom>
              <a:avLst/>
              <a:gdLst/>
              <a:ahLst/>
              <a:cxnLst/>
              <a:rect l="l" t="t" r="r" b="b"/>
              <a:pathLst>
                <a:path w="5968" h="33978" fill="none" extrusionOk="0">
                  <a:moveTo>
                    <a:pt x="1556" y="0"/>
                  </a:moveTo>
                  <a:cubicBezTo>
                    <a:pt x="1556" y="0"/>
                    <a:pt x="0" y="13744"/>
                    <a:pt x="2383" y="23007"/>
                  </a:cubicBezTo>
                  <a:cubicBezTo>
                    <a:pt x="4618" y="31702"/>
                    <a:pt x="5967" y="33978"/>
                    <a:pt x="5967" y="3397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2535050" y="1766250"/>
              <a:ext cx="147000" cy="807475"/>
            </a:xfrm>
            <a:custGeom>
              <a:avLst/>
              <a:gdLst/>
              <a:ahLst/>
              <a:cxnLst/>
              <a:rect l="l" t="t" r="r" b="b"/>
              <a:pathLst>
                <a:path w="5880" h="32299" fill="none" extrusionOk="0">
                  <a:moveTo>
                    <a:pt x="2905" y="0"/>
                  </a:moveTo>
                  <a:cubicBezTo>
                    <a:pt x="2905" y="0"/>
                    <a:pt x="1" y="9654"/>
                    <a:pt x="959" y="18305"/>
                  </a:cubicBezTo>
                  <a:cubicBezTo>
                    <a:pt x="1845" y="26301"/>
                    <a:pt x="5879" y="32298"/>
                    <a:pt x="5879" y="3229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2384050" y="1816900"/>
              <a:ext cx="136700" cy="846425"/>
            </a:xfrm>
            <a:custGeom>
              <a:avLst/>
              <a:gdLst/>
              <a:ahLst/>
              <a:cxnLst/>
              <a:rect l="l" t="t" r="r" b="b"/>
              <a:pathLst>
                <a:path w="5468" h="33857" fill="none" extrusionOk="0">
                  <a:moveTo>
                    <a:pt x="5468" y="33857"/>
                  </a:moveTo>
                  <a:cubicBezTo>
                    <a:pt x="5468" y="33857"/>
                    <a:pt x="1" y="23068"/>
                    <a:pt x="225" y="13064"/>
                  </a:cubicBezTo>
                  <a:cubicBezTo>
                    <a:pt x="445" y="3216"/>
                    <a:pt x="1043" y="0"/>
                    <a:pt x="1043" y="0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2582175" y="1721550"/>
              <a:ext cx="129125" cy="828175"/>
            </a:xfrm>
            <a:custGeom>
              <a:avLst/>
              <a:gdLst/>
              <a:ahLst/>
              <a:cxnLst/>
              <a:rect l="l" t="t" r="r" b="b"/>
              <a:pathLst>
                <a:path w="5165" h="33127" fill="none" extrusionOk="0">
                  <a:moveTo>
                    <a:pt x="1987" y="0"/>
                  </a:moveTo>
                  <a:cubicBezTo>
                    <a:pt x="1987" y="0"/>
                    <a:pt x="2511" y="6613"/>
                    <a:pt x="1437" y="11106"/>
                  </a:cubicBezTo>
                  <a:cubicBezTo>
                    <a:pt x="362" y="15599"/>
                    <a:pt x="0" y="20857"/>
                    <a:pt x="1437" y="25101"/>
                  </a:cubicBezTo>
                  <a:cubicBezTo>
                    <a:pt x="2873" y="29344"/>
                    <a:pt x="5164" y="33126"/>
                    <a:pt x="5164" y="3312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2491275" y="1806375"/>
              <a:ext cx="136300" cy="801300"/>
            </a:xfrm>
            <a:custGeom>
              <a:avLst/>
              <a:gdLst/>
              <a:ahLst/>
              <a:cxnLst/>
              <a:rect l="l" t="t" r="r" b="b"/>
              <a:pathLst>
                <a:path w="5452" h="32052" fill="none" extrusionOk="0">
                  <a:moveTo>
                    <a:pt x="1107" y="0"/>
                  </a:moveTo>
                  <a:cubicBezTo>
                    <a:pt x="1107" y="0"/>
                    <a:pt x="0" y="11502"/>
                    <a:pt x="1107" y="17570"/>
                  </a:cubicBezTo>
                  <a:cubicBezTo>
                    <a:pt x="2213" y="23639"/>
                    <a:pt x="5452" y="32052"/>
                    <a:pt x="5452" y="3205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2417750" y="1811075"/>
              <a:ext cx="139375" cy="838575"/>
            </a:xfrm>
            <a:custGeom>
              <a:avLst/>
              <a:gdLst/>
              <a:ahLst/>
              <a:cxnLst/>
              <a:rect l="l" t="t" r="r" b="b"/>
              <a:pathLst>
                <a:path w="5575" h="33543" fill="none" extrusionOk="0">
                  <a:moveTo>
                    <a:pt x="813" y="1"/>
                  </a:moveTo>
                  <a:cubicBezTo>
                    <a:pt x="813" y="1"/>
                    <a:pt x="0" y="13851"/>
                    <a:pt x="1394" y="21865"/>
                  </a:cubicBezTo>
                  <a:cubicBezTo>
                    <a:pt x="2246" y="26758"/>
                    <a:pt x="4562" y="31555"/>
                    <a:pt x="5575" y="3354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2350600" y="1811650"/>
              <a:ext cx="152375" cy="861425"/>
            </a:xfrm>
            <a:custGeom>
              <a:avLst/>
              <a:gdLst/>
              <a:ahLst/>
              <a:cxnLst/>
              <a:rect l="l" t="t" r="r" b="b"/>
              <a:pathLst>
                <a:path w="6095" h="34457" fill="none" extrusionOk="0">
                  <a:moveTo>
                    <a:pt x="1237" y="0"/>
                  </a:moveTo>
                  <a:cubicBezTo>
                    <a:pt x="1237" y="0"/>
                    <a:pt x="0" y="13647"/>
                    <a:pt x="649" y="18537"/>
                  </a:cubicBezTo>
                  <a:cubicBezTo>
                    <a:pt x="1299" y="23428"/>
                    <a:pt x="2564" y="30022"/>
                    <a:pt x="6094" y="34457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2297150" y="1711850"/>
              <a:ext cx="445025" cy="1006000"/>
            </a:xfrm>
            <a:custGeom>
              <a:avLst/>
              <a:gdLst/>
              <a:ahLst/>
              <a:cxnLst/>
              <a:rect l="l" t="t" r="r" b="b"/>
              <a:pathLst>
                <a:path w="17801" h="40240" fill="none" extrusionOk="0">
                  <a:moveTo>
                    <a:pt x="719" y="11403"/>
                  </a:moveTo>
                  <a:lnTo>
                    <a:pt x="2079" y="11691"/>
                  </a:lnTo>
                  <a:cubicBezTo>
                    <a:pt x="2079" y="11691"/>
                    <a:pt x="1" y="23784"/>
                    <a:pt x="3348" y="32012"/>
                  </a:cubicBezTo>
                  <a:cubicBezTo>
                    <a:pt x="6697" y="40239"/>
                    <a:pt x="7754" y="38478"/>
                    <a:pt x="9517" y="38037"/>
                  </a:cubicBezTo>
                  <a:cubicBezTo>
                    <a:pt x="11279" y="37597"/>
                    <a:pt x="15331" y="34632"/>
                    <a:pt x="16566" y="33514"/>
                  </a:cubicBezTo>
                  <a:cubicBezTo>
                    <a:pt x="17800" y="32397"/>
                    <a:pt x="16571" y="29847"/>
                    <a:pt x="15643" y="27818"/>
                  </a:cubicBezTo>
                  <a:cubicBezTo>
                    <a:pt x="14716" y="25789"/>
                    <a:pt x="12517" y="19947"/>
                    <a:pt x="13264" y="16392"/>
                  </a:cubicBezTo>
                  <a:cubicBezTo>
                    <a:pt x="14011" y="12837"/>
                    <a:pt x="17155" y="5403"/>
                    <a:pt x="13116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2831625" y="467125"/>
              <a:ext cx="45050" cy="134075"/>
            </a:xfrm>
            <a:custGeom>
              <a:avLst/>
              <a:gdLst/>
              <a:ahLst/>
              <a:cxnLst/>
              <a:rect l="l" t="t" r="r" b="b"/>
              <a:pathLst>
                <a:path w="1802" h="5363" extrusionOk="0">
                  <a:moveTo>
                    <a:pt x="1064" y="0"/>
                  </a:moveTo>
                  <a:cubicBezTo>
                    <a:pt x="689" y="0"/>
                    <a:pt x="608" y="1059"/>
                    <a:pt x="467" y="2596"/>
                  </a:cubicBezTo>
                  <a:cubicBezTo>
                    <a:pt x="313" y="4266"/>
                    <a:pt x="1" y="4785"/>
                    <a:pt x="540" y="5145"/>
                  </a:cubicBezTo>
                  <a:cubicBezTo>
                    <a:pt x="748" y="5283"/>
                    <a:pt x="983" y="5362"/>
                    <a:pt x="1194" y="5362"/>
                  </a:cubicBezTo>
                  <a:cubicBezTo>
                    <a:pt x="1530" y="5362"/>
                    <a:pt x="1801" y="5161"/>
                    <a:pt x="1791" y="4678"/>
                  </a:cubicBezTo>
                  <a:cubicBezTo>
                    <a:pt x="1791" y="4678"/>
                    <a:pt x="1759" y="403"/>
                    <a:pt x="1234" y="61"/>
                  </a:cubicBezTo>
                  <a:cubicBezTo>
                    <a:pt x="1171" y="20"/>
                    <a:pt x="1115" y="0"/>
                    <a:pt x="106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2773700" y="376600"/>
              <a:ext cx="98825" cy="208075"/>
            </a:xfrm>
            <a:custGeom>
              <a:avLst/>
              <a:gdLst/>
              <a:ahLst/>
              <a:cxnLst/>
              <a:rect l="l" t="t" r="r" b="b"/>
              <a:pathLst>
                <a:path w="3953" h="8323" extrusionOk="0">
                  <a:moveTo>
                    <a:pt x="1" y="1"/>
                  </a:moveTo>
                  <a:lnTo>
                    <a:pt x="3953" y="8322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773700" y="376600"/>
              <a:ext cx="98825" cy="208075"/>
            </a:xfrm>
            <a:custGeom>
              <a:avLst/>
              <a:gdLst/>
              <a:ahLst/>
              <a:cxnLst/>
              <a:rect l="l" t="t" r="r" b="b"/>
              <a:pathLst>
                <a:path w="3953" h="8323" fill="none" extrusionOk="0">
                  <a:moveTo>
                    <a:pt x="1" y="1"/>
                  </a:moveTo>
                  <a:lnTo>
                    <a:pt x="3953" y="8322"/>
                  </a:ln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2703350" y="327925"/>
              <a:ext cx="136600" cy="91400"/>
            </a:xfrm>
            <a:custGeom>
              <a:avLst/>
              <a:gdLst/>
              <a:ahLst/>
              <a:cxnLst/>
              <a:rect l="l" t="t" r="r" b="b"/>
              <a:pathLst>
                <a:path w="5464" h="3656" fill="none" extrusionOk="0">
                  <a:moveTo>
                    <a:pt x="5464" y="3655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2764725" y="309125"/>
              <a:ext cx="16175" cy="142325"/>
            </a:xfrm>
            <a:custGeom>
              <a:avLst/>
              <a:gdLst/>
              <a:ahLst/>
              <a:cxnLst/>
              <a:rect l="l" t="t" r="r" b="b"/>
              <a:pathLst>
                <a:path w="647" h="5693" fill="none" extrusionOk="0">
                  <a:moveTo>
                    <a:pt x="1" y="0"/>
                  </a:moveTo>
                  <a:lnTo>
                    <a:pt x="646" y="5693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2694825" y="372050"/>
              <a:ext cx="133450" cy="7350"/>
            </a:xfrm>
            <a:custGeom>
              <a:avLst/>
              <a:gdLst/>
              <a:ahLst/>
              <a:cxnLst/>
              <a:rect l="l" t="t" r="r" b="b"/>
              <a:pathLst>
                <a:path w="5338" h="294" fill="none" extrusionOk="0">
                  <a:moveTo>
                    <a:pt x="5338" y="1"/>
                  </a:moveTo>
                  <a:lnTo>
                    <a:pt x="1" y="294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2735975" y="315300"/>
              <a:ext cx="76025" cy="119050"/>
            </a:xfrm>
            <a:custGeom>
              <a:avLst/>
              <a:gdLst/>
              <a:ahLst/>
              <a:cxnLst/>
              <a:rect l="l" t="t" r="r" b="b"/>
              <a:pathLst>
                <a:path w="3041" h="4762" fill="none" extrusionOk="0">
                  <a:moveTo>
                    <a:pt x="3040" y="0"/>
                  </a:moveTo>
                  <a:lnTo>
                    <a:pt x="0" y="476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702825" y="410750"/>
              <a:ext cx="19275" cy="23700"/>
            </a:xfrm>
            <a:custGeom>
              <a:avLst/>
              <a:gdLst/>
              <a:ahLst/>
              <a:cxnLst/>
              <a:rect l="l" t="t" r="r" b="b"/>
              <a:pathLst>
                <a:path w="771" h="948" fill="none" extrusionOk="0">
                  <a:moveTo>
                    <a:pt x="771" y="0"/>
                  </a:moveTo>
                  <a:lnTo>
                    <a:pt x="1" y="947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2865650" y="414600"/>
              <a:ext cx="37725" cy="22075"/>
            </a:xfrm>
            <a:custGeom>
              <a:avLst/>
              <a:gdLst/>
              <a:ahLst/>
              <a:cxnLst/>
              <a:rect l="l" t="t" r="r" b="b"/>
              <a:pathLst>
                <a:path w="1509" h="883" fill="none" extrusionOk="0">
                  <a:moveTo>
                    <a:pt x="0" y="1"/>
                  </a:moveTo>
                  <a:lnTo>
                    <a:pt x="1509" y="883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2742700" y="461075"/>
              <a:ext cx="13675" cy="59675"/>
            </a:xfrm>
            <a:custGeom>
              <a:avLst/>
              <a:gdLst/>
              <a:ahLst/>
              <a:cxnLst/>
              <a:rect l="l" t="t" r="r" b="b"/>
              <a:pathLst>
                <a:path w="547" h="2387" fill="none" extrusionOk="0">
                  <a:moveTo>
                    <a:pt x="546" y="0"/>
                  </a:moveTo>
                  <a:lnTo>
                    <a:pt x="1" y="2387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663475" y="339825"/>
              <a:ext cx="35950" cy="10475"/>
            </a:xfrm>
            <a:custGeom>
              <a:avLst/>
              <a:gdLst/>
              <a:ahLst/>
              <a:cxnLst/>
              <a:rect l="l" t="t" r="r" b="b"/>
              <a:pathLst>
                <a:path w="1438" h="419" fill="none" extrusionOk="0">
                  <a:moveTo>
                    <a:pt x="1438" y="41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819975" y="318275"/>
              <a:ext cx="58750" cy="32525"/>
            </a:xfrm>
            <a:custGeom>
              <a:avLst/>
              <a:gdLst/>
              <a:ahLst/>
              <a:cxnLst/>
              <a:rect l="l" t="t" r="r" b="b"/>
              <a:pathLst>
                <a:path w="2350" h="1301" fill="none" extrusionOk="0">
                  <a:moveTo>
                    <a:pt x="2350" y="1"/>
                  </a:moveTo>
                  <a:lnTo>
                    <a:pt x="0" y="130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2840200" y="240050"/>
              <a:ext cx="10300" cy="18225"/>
            </a:xfrm>
            <a:custGeom>
              <a:avLst/>
              <a:gdLst/>
              <a:ahLst/>
              <a:cxnLst/>
              <a:rect l="l" t="t" r="r" b="b"/>
              <a:pathLst>
                <a:path w="412" h="729" fill="none" extrusionOk="0">
                  <a:moveTo>
                    <a:pt x="412" y="0"/>
                  </a:moveTo>
                  <a:lnTo>
                    <a:pt x="0" y="729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2790350" y="248375"/>
              <a:ext cx="8925" cy="52000"/>
            </a:xfrm>
            <a:custGeom>
              <a:avLst/>
              <a:gdLst/>
              <a:ahLst/>
              <a:cxnLst/>
              <a:rect l="l" t="t" r="r" b="b"/>
              <a:pathLst>
                <a:path w="357" h="2080" fill="none" extrusionOk="0">
                  <a:moveTo>
                    <a:pt x="357" y="1"/>
                  </a:moveTo>
                  <a:lnTo>
                    <a:pt x="1" y="2079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2692525" y="269525"/>
              <a:ext cx="39900" cy="48900"/>
            </a:xfrm>
            <a:custGeom>
              <a:avLst/>
              <a:gdLst/>
              <a:ahLst/>
              <a:cxnLst/>
              <a:rect l="l" t="t" r="r" b="b"/>
              <a:pathLst>
                <a:path w="1596" h="1956" fill="none" extrusionOk="0">
                  <a:moveTo>
                    <a:pt x="1595" y="1956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633675" y="397825"/>
              <a:ext cx="69725" cy="40050"/>
            </a:xfrm>
            <a:custGeom>
              <a:avLst/>
              <a:gdLst/>
              <a:ahLst/>
              <a:cxnLst/>
              <a:rect l="l" t="t" r="r" b="b"/>
              <a:pathLst>
                <a:path w="2789" h="1602" fill="none" extrusionOk="0">
                  <a:moveTo>
                    <a:pt x="2788" y="1"/>
                  </a:moveTo>
                  <a:lnTo>
                    <a:pt x="0" y="1601"/>
                  </a:lnTo>
                </a:path>
              </a:pathLst>
            </a:custGeom>
            <a:noFill/>
            <a:ln w="19050" cap="flat" cmpd="sng">
              <a:solidFill>
                <a:srgbClr val="FFF597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815975" y="527225"/>
              <a:ext cx="121175" cy="206800"/>
            </a:xfrm>
            <a:custGeom>
              <a:avLst/>
              <a:gdLst/>
              <a:ahLst/>
              <a:cxnLst/>
              <a:rect l="l" t="t" r="r" b="b"/>
              <a:pathLst>
                <a:path w="4847" h="8272" extrusionOk="0">
                  <a:moveTo>
                    <a:pt x="1377" y="1"/>
                  </a:moveTo>
                  <a:cubicBezTo>
                    <a:pt x="879" y="1"/>
                    <a:pt x="144" y="1777"/>
                    <a:pt x="76" y="3132"/>
                  </a:cubicBezTo>
                  <a:cubicBezTo>
                    <a:pt x="1" y="4601"/>
                    <a:pt x="1175" y="7347"/>
                    <a:pt x="1528" y="7937"/>
                  </a:cubicBezTo>
                  <a:cubicBezTo>
                    <a:pt x="1679" y="8189"/>
                    <a:pt x="2041" y="8271"/>
                    <a:pt x="2464" y="8271"/>
                  </a:cubicBezTo>
                  <a:cubicBezTo>
                    <a:pt x="3030" y="8271"/>
                    <a:pt x="3703" y="8123"/>
                    <a:pt x="4119" y="8036"/>
                  </a:cubicBezTo>
                  <a:cubicBezTo>
                    <a:pt x="4847" y="7882"/>
                    <a:pt x="4585" y="5116"/>
                    <a:pt x="4450" y="3811"/>
                  </a:cubicBezTo>
                  <a:cubicBezTo>
                    <a:pt x="4316" y="2507"/>
                    <a:pt x="3411" y="1951"/>
                    <a:pt x="3140" y="1693"/>
                  </a:cubicBezTo>
                  <a:lnTo>
                    <a:pt x="1159" y="2603"/>
                  </a:lnTo>
                  <a:cubicBezTo>
                    <a:pt x="1159" y="2603"/>
                    <a:pt x="1988" y="379"/>
                    <a:pt x="1497" y="39"/>
                  </a:cubicBezTo>
                  <a:cubicBezTo>
                    <a:pt x="1459" y="13"/>
                    <a:pt x="1419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815975" y="519700"/>
              <a:ext cx="121175" cy="220675"/>
            </a:xfrm>
            <a:custGeom>
              <a:avLst/>
              <a:gdLst/>
              <a:ahLst/>
              <a:cxnLst/>
              <a:rect l="l" t="t" r="r" b="b"/>
              <a:pathLst>
                <a:path w="4847" h="8827" fill="none" extrusionOk="0">
                  <a:moveTo>
                    <a:pt x="1159" y="2904"/>
                  </a:moveTo>
                  <a:cubicBezTo>
                    <a:pt x="1159" y="2904"/>
                    <a:pt x="1988" y="680"/>
                    <a:pt x="1497" y="340"/>
                  </a:cubicBezTo>
                  <a:cubicBezTo>
                    <a:pt x="1007" y="1"/>
                    <a:pt x="150" y="1964"/>
                    <a:pt x="76" y="3433"/>
                  </a:cubicBezTo>
                  <a:cubicBezTo>
                    <a:pt x="1" y="4902"/>
                    <a:pt x="1175" y="7648"/>
                    <a:pt x="1528" y="8238"/>
                  </a:cubicBezTo>
                  <a:cubicBezTo>
                    <a:pt x="1880" y="8827"/>
                    <a:pt x="3392" y="8490"/>
                    <a:pt x="4119" y="8337"/>
                  </a:cubicBezTo>
                  <a:cubicBezTo>
                    <a:pt x="4847" y="8183"/>
                    <a:pt x="4585" y="5417"/>
                    <a:pt x="4450" y="4112"/>
                  </a:cubicBezTo>
                  <a:cubicBezTo>
                    <a:pt x="4316" y="2808"/>
                    <a:pt x="3411" y="2252"/>
                    <a:pt x="3140" y="1994"/>
                  </a:cubicBezTo>
                </a:path>
              </a:pathLst>
            </a:custGeom>
            <a:noFill/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2861725" y="546225"/>
              <a:ext cx="77050" cy="104925"/>
            </a:xfrm>
            <a:custGeom>
              <a:avLst/>
              <a:gdLst/>
              <a:ahLst/>
              <a:cxnLst/>
              <a:rect l="l" t="t" r="r" b="b"/>
              <a:pathLst>
                <a:path w="3082" h="4197" extrusionOk="0">
                  <a:moveTo>
                    <a:pt x="762" y="0"/>
                  </a:moveTo>
                  <a:cubicBezTo>
                    <a:pt x="629" y="0"/>
                    <a:pt x="560" y="36"/>
                    <a:pt x="560" y="36"/>
                  </a:cubicBezTo>
                  <a:cubicBezTo>
                    <a:pt x="560" y="36"/>
                    <a:pt x="1" y="3495"/>
                    <a:pt x="523" y="3603"/>
                  </a:cubicBezTo>
                  <a:cubicBezTo>
                    <a:pt x="539" y="3606"/>
                    <a:pt x="554" y="3608"/>
                    <a:pt x="570" y="3608"/>
                  </a:cubicBezTo>
                  <a:cubicBezTo>
                    <a:pt x="956" y="3608"/>
                    <a:pt x="1324" y="2623"/>
                    <a:pt x="1477" y="2158"/>
                  </a:cubicBezTo>
                  <a:lnTo>
                    <a:pt x="1477" y="2158"/>
                  </a:lnTo>
                  <a:cubicBezTo>
                    <a:pt x="1336" y="2641"/>
                    <a:pt x="1076" y="3696"/>
                    <a:pt x="1467" y="3772"/>
                  </a:cubicBezTo>
                  <a:cubicBezTo>
                    <a:pt x="1484" y="3775"/>
                    <a:pt x="1501" y="3776"/>
                    <a:pt x="1518" y="3776"/>
                  </a:cubicBezTo>
                  <a:cubicBezTo>
                    <a:pt x="1882" y="3776"/>
                    <a:pt x="2116" y="3013"/>
                    <a:pt x="2206" y="2656"/>
                  </a:cubicBezTo>
                  <a:lnTo>
                    <a:pt x="2206" y="2656"/>
                  </a:lnTo>
                  <a:cubicBezTo>
                    <a:pt x="2114" y="3081"/>
                    <a:pt x="1927" y="4116"/>
                    <a:pt x="2265" y="4185"/>
                  </a:cubicBezTo>
                  <a:cubicBezTo>
                    <a:pt x="2300" y="4193"/>
                    <a:pt x="2334" y="4196"/>
                    <a:pt x="2366" y="4196"/>
                  </a:cubicBezTo>
                  <a:cubicBezTo>
                    <a:pt x="2709" y="4196"/>
                    <a:pt x="2813" y="3768"/>
                    <a:pt x="2941" y="2972"/>
                  </a:cubicBezTo>
                  <a:cubicBezTo>
                    <a:pt x="3082" y="2102"/>
                    <a:pt x="2732" y="1308"/>
                    <a:pt x="1874" y="552"/>
                  </a:cubicBezTo>
                  <a:cubicBezTo>
                    <a:pt x="1347" y="90"/>
                    <a:pt x="973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877250" y="1814550"/>
              <a:ext cx="173775" cy="246450"/>
            </a:xfrm>
            <a:custGeom>
              <a:avLst/>
              <a:gdLst/>
              <a:ahLst/>
              <a:cxnLst/>
              <a:rect l="l" t="t" r="r" b="b"/>
              <a:pathLst>
                <a:path w="6951" h="9858" extrusionOk="0">
                  <a:moveTo>
                    <a:pt x="1862" y="0"/>
                  </a:moveTo>
                  <a:cubicBezTo>
                    <a:pt x="928" y="0"/>
                    <a:pt x="0" y="577"/>
                    <a:pt x="299" y="1612"/>
                  </a:cubicBezTo>
                  <a:cubicBezTo>
                    <a:pt x="311" y="1659"/>
                    <a:pt x="1394" y="5909"/>
                    <a:pt x="2421" y="7936"/>
                  </a:cubicBezTo>
                  <a:cubicBezTo>
                    <a:pt x="3214" y="9501"/>
                    <a:pt x="3527" y="9858"/>
                    <a:pt x="3729" y="9858"/>
                  </a:cubicBezTo>
                  <a:cubicBezTo>
                    <a:pt x="3788" y="9858"/>
                    <a:pt x="3838" y="9827"/>
                    <a:pt x="3888" y="9787"/>
                  </a:cubicBezTo>
                  <a:cubicBezTo>
                    <a:pt x="4108" y="9610"/>
                    <a:pt x="2965" y="7583"/>
                    <a:pt x="2700" y="6768"/>
                  </a:cubicBezTo>
                  <a:lnTo>
                    <a:pt x="2700" y="6768"/>
                  </a:lnTo>
                  <a:cubicBezTo>
                    <a:pt x="2700" y="6769"/>
                    <a:pt x="3999" y="9522"/>
                    <a:pt x="4527" y="9544"/>
                  </a:cubicBezTo>
                  <a:cubicBezTo>
                    <a:pt x="4530" y="9544"/>
                    <a:pt x="4532" y="9544"/>
                    <a:pt x="4534" y="9544"/>
                  </a:cubicBezTo>
                  <a:cubicBezTo>
                    <a:pt x="5045" y="9544"/>
                    <a:pt x="3777" y="7074"/>
                    <a:pt x="3602" y="6504"/>
                  </a:cubicBezTo>
                  <a:lnTo>
                    <a:pt x="3602" y="6504"/>
                  </a:lnTo>
                  <a:cubicBezTo>
                    <a:pt x="3602" y="6504"/>
                    <a:pt x="4862" y="9333"/>
                    <a:pt x="5361" y="9333"/>
                  </a:cubicBezTo>
                  <a:cubicBezTo>
                    <a:pt x="5378" y="9333"/>
                    <a:pt x="5394" y="9330"/>
                    <a:pt x="5408" y="9324"/>
                  </a:cubicBezTo>
                  <a:cubicBezTo>
                    <a:pt x="5871" y="9126"/>
                    <a:pt x="4373" y="6131"/>
                    <a:pt x="4373" y="6130"/>
                  </a:cubicBezTo>
                  <a:lnTo>
                    <a:pt x="4373" y="6130"/>
                  </a:lnTo>
                  <a:cubicBezTo>
                    <a:pt x="4373" y="6131"/>
                    <a:pt x="5680" y="8515"/>
                    <a:pt x="6100" y="8515"/>
                  </a:cubicBezTo>
                  <a:cubicBezTo>
                    <a:pt x="6113" y="8515"/>
                    <a:pt x="6125" y="8513"/>
                    <a:pt x="6136" y="8509"/>
                  </a:cubicBezTo>
                  <a:cubicBezTo>
                    <a:pt x="6510" y="8354"/>
                    <a:pt x="5034" y="5733"/>
                    <a:pt x="5034" y="5469"/>
                  </a:cubicBezTo>
                  <a:cubicBezTo>
                    <a:pt x="5034" y="5428"/>
                    <a:pt x="5045" y="5410"/>
                    <a:pt x="5066" y="5410"/>
                  </a:cubicBezTo>
                  <a:cubicBezTo>
                    <a:pt x="5184" y="5410"/>
                    <a:pt x="5613" y="5968"/>
                    <a:pt x="6197" y="6416"/>
                  </a:cubicBezTo>
                  <a:cubicBezTo>
                    <a:pt x="6425" y="6592"/>
                    <a:pt x="6606" y="6675"/>
                    <a:pt x="6720" y="6675"/>
                  </a:cubicBezTo>
                  <a:cubicBezTo>
                    <a:pt x="6950" y="6675"/>
                    <a:pt x="6907" y="6337"/>
                    <a:pt x="6422" y="5734"/>
                  </a:cubicBezTo>
                  <a:cubicBezTo>
                    <a:pt x="6254" y="5527"/>
                    <a:pt x="3903" y="2693"/>
                    <a:pt x="3466" y="1041"/>
                  </a:cubicBezTo>
                  <a:cubicBezTo>
                    <a:pt x="3278" y="330"/>
                    <a:pt x="2568" y="0"/>
                    <a:pt x="186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213975" y="1728175"/>
              <a:ext cx="515850" cy="189200"/>
            </a:xfrm>
            <a:custGeom>
              <a:avLst/>
              <a:gdLst/>
              <a:ahLst/>
              <a:cxnLst/>
              <a:rect l="l" t="t" r="r" b="b"/>
              <a:pathLst>
                <a:path w="20634" h="7568" extrusionOk="0">
                  <a:moveTo>
                    <a:pt x="17974" y="1"/>
                  </a:moveTo>
                  <a:cubicBezTo>
                    <a:pt x="17970" y="1"/>
                    <a:pt x="17966" y="1"/>
                    <a:pt x="17962" y="2"/>
                  </a:cubicBezTo>
                  <a:cubicBezTo>
                    <a:pt x="17675" y="60"/>
                    <a:pt x="12944" y="3381"/>
                    <a:pt x="7694" y="3381"/>
                  </a:cubicBezTo>
                  <a:cubicBezTo>
                    <a:pt x="5528" y="3381"/>
                    <a:pt x="3273" y="2816"/>
                    <a:pt x="1205" y="1224"/>
                  </a:cubicBezTo>
                  <a:cubicBezTo>
                    <a:pt x="1205" y="1224"/>
                    <a:pt x="1204" y="1224"/>
                    <a:pt x="1202" y="1224"/>
                  </a:cubicBezTo>
                  <a:cubicBezTo>
                    <a:pt x="1145" y="1224"/>
                    <a:pt x="346" y="1253"/>
                    <a:pt x="138" y="2894"/>
                  </a:cubicBezTo>
                  <a:cubicBezTo>
                    <a:pt x="0" y="3990"/>
                    <a:pt x="617" y="6052"/>
                    <a:pt x="4079" y="6924"/>
                  </a:cubicBezTo>
                  <a:cubicBezTo>
                    <a:pt x="5612" y="7310"/>
                    <a:pt x="7423" y="7568"/>
                    <a:pt x="9323" y="7568"/>
                  </a:cubicBezTo>
                  <a:cubicBezTo>
                    <a:pt x="11713" y="7568"/>
                    <a:pt x="14244" y="7160"/>
                    <a:pt x="16545" y="6087"/>
                  </a:cubicBezTo>
                  <a:cubicBezTo>
                    <a:pt x="20634" y="4181"/>
                    <a:pt x="18412" y="1"/>
                    <a:pt x="1797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1855875" y="1784975"/>
              <a:ext cx="122775" cy="104100"/>
            </a:xfrm>
            <a:custGeom>
              <a:avLst/>
              <a:gdLst/>
              <a:ahLst/>
              <a:cxnLst/>
              <a:rect l="l" t="t" r="r" b="b"/>
              <a:pathLst>
                <a:path w="4911" h="4164" extrusionOk="0">
                  <a:moveTo>
                    <a:pt x="2455" y="0"/>
                  </a:moveTo>
                  <a:cubicBezTo>
                    <a:pt x="1099" y="0"/>
                    <a:pt x="0" y="932"/>
                    <a:pt x="0" y="2081"/>
                  </a:cubicBezTo>
                  <a:cubicBezTo>
                    <a:pt x="0" y="3231"/>
                    <a:pt x="1099" y="4163"/>
                    <a:pt x="2455" y="4163"/>
                  </a:cubicBezTo>
                  <a:cubicBezTo>
                    <a:pt x="3812" y="4163"/>
                    <a:pt x="4911" y="3231"/>
                    <a:pt x="4911" y="2081"/>
                  </a:cubicBezTo>
                  <a:cubicBezTo>
                    <a:pt x="4911" y="932"/>
                    <a:pt x="3812" y="0"/>
                    <a:pt x="245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2840375" y="709975"/>
              <a:ext cx="122825" cy="104125"/>
            </a:xfrm>
            <a:custGeom>
              <a:avLst/>
              <a:gdLst/>
              <a:ahLst/>
              <a:cxnLst/>
              <a:rect l="l" t="t" r="r" b="b"/>
              <a:pathLst>
                <a:path w="4913" h="4165" extrusionOk="0">
                  <a:moveTo>
                    <a:pt x="2456" y="0"/>
                  </a:moveTo>
                  <a:cubicBezTo>
                    <a:pt x="1101" y="0"/>
                    <a:pt x="0" y="933"/>
                    <a:pt x="0" y="2082"/>
                  </a:cubicBezTo>
                  <a:cubicBezTo>
                    <a:pt x="0" y="3232"/>
                    <a:pt x="1101" y="4164"/>
                    <a:pt x="2456" y="4164"/>
                  </a:cubicBezTo>
                  <a:cubicBezTo>
                    <a:pt x="3812" y="4164"/>
                    <a:pt x="4912" y="3232"/>
                    <a:pt x="4912" y="2082"/>
                  </a:cubicBezTo>
                  <a:cubicBezTo>
                    <a:pt x="4912" y="933"/>
                    <a:pt x="3812" y="0"/>
                    <a:pt x="245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1783325" y="748125"/>
              <a:ext cx="1263875" cy="1106725"/>
            </a:xfrm>
            <a:custGeom>
              <a:avLst/>
              <a:gdLst/>
              <a:ahLst/>
              <a:cxnLst/>
              <a:rect l="l" t="t" r="r" b="b"/>
              <a:pathLst>
                <a:path w="50555" h="44269" extrusionOk="0">
                  <a:moveTo>
                    <a:pt x="44972" y="1"/>
                  </a:moveTo>
                  <a:cubicBezTo>
                    <a:pt x="43944" y="1"/>
                    <a:pt x="42860" y="564"/>
                    <a:pt x="42131" y="2035"/>
                  </a:cubicBezTo>
                  <a:cubicBezTo>
                    <a:pt x="40576" y="5172"/>
                    <a:pt x="39321" y="11790"/>
                    <a:pt x="35753" y="15750"/>
                  </a:cubicBezTo>
                  <a:cubicBezTo>
                    <a:pt x="32420" y="19448"/>
                    <a:pt x="30759" y="21191"/>
                    <a:pt x="25872" y="21191"/>
                  </a:cubicBezTo>
                  <a:cubicBezTo>
                    <a:pt x="25526" y="21191"/>
                    <a:pt x="25163" y="21182"/>
                    <a:pt x="24782" y="21164"/>
                  </a:cubicBezTo>
                  <a:cubicBezTo>
                    <a:pt x="23932" y="21125"/>
                    <a:pt x="22995" y="21096"/>
                    <a:pt x="22001" y="21096"/>
                  </a:cubicBezTo>
                  <a:cubicBezTo>
                    <a:pt x="16272" y="21096"/>
                    <a:pt x="8635" y="22068"/>
                    <a:pt x="4663" y="27732"/>
                  </a:cubicBezTo>
                  <a:cubicBezTo>
                    <a:pt x="1" y="34380"/>
                    <a:pt x="617" y="41848"/>
                    <a:pt x="3712" y="43236"/>
                  </a:cubicBezTo>
                  <a:cubicBezTo>
                    <a:pt x="4267" y="43485"/>
                    <a:pt x="4774" y="43599"/>
                    <a:pt x="5236" y="43599"/>
                  </a:cubicBezTo>
                  <a:cubicBezTo>
                    <a:pt x="7351" y="43599"/>
                    <a:pt x="8522" y="41215"/>
                    <a:pt x="9027" y="38476"/>
                  </a:cubicBezTo>
                  <a:cubicBezTo>
                    <a:pt x="9757" y="34526"/>
                    <a:pt x="14022" y="30401"/>
                    <a:pt x="16268" y="30401"/>
                  </a:cubicBezTo>
                  <a:cubicBezTo>
                    <a:pt x="16671" y="30401"/>
                    <a:pt x="17008" y="30533"/>
                    <a:pt x="17249" y="30823"/>
                  </a:cubicBezTo>
                  <a:cubicBezTo>
                    <a:pt x="17249" y="30823"/>
                    <a:pt x="16340" y="39667"/>
                    <a:pt x="18513" y="41649"/>
                  </a:cubicBezTo>
                  <a:cubicBezTo>
                    <a:pt x="20017" y="43022"/>
                    <a:pt x="23406" y="44268"/>
                    <a:pt x="26979" y="44268"/>
                  </a:cubicBezTo>
                  <a:cubicBezTo>
                    <a:pt x="28565" y="44268"/>
                    <a:pt x="30188" y="44023"/>
                    <a:pt x="31698" y="43434"/>
                  </a:cubicBezTo>
                  <a:cubicBezTo>
                    <a:pt x="36611" y="41517"/>
                    <a:pt x="36347" y="37686"/>
                    <a:pt x="36413" y="28301"/>
                  </a:cubicBezTo>
                  <a:cubicBezTo>
                    <a:pt x="36413" y="28301"/>
                    <a:pt x="41934" y="26758"/>
                    <a:pt x="46245" y="19831"/>
                  </a:cubicBezTo>
                  <a:cubicBezTo>
                    <a:pt x="50555" y="12904"/>
                    <a:pt x="48435" y="3437"/>
                    <a:pt x="47647" y="1669"/>
                  </a:cubicBezTo>
                  <a:cubicBezTo>
                    <a:pt x="47226" y="723"/>
                    <a:pt x="46135" y="1"/>
                    <a:pt x="4497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2293225" y="1498950"/>
              <a:ext cx="64625" cy="89875"/>
            </a:xfrm>
            <a:custGeom>
              <a:avLst/>
              <a:gdLst/>
              <a:ahLst/>
              <a:cxnLst/>
              <a:rect l="l" t="t" r="r" b="b"/>
              <a:pathLst>
                <a:path w="2585" h="3595" extrusionOk="0">
                  <a:moveTo>
                    <a:pt x="1774" y="1"/>
                  </a:moveTo>
                  <a:cubicBezTo>
                    <a:pt x="1708" y="1"/>
                    <a:pt x="1643" y="10"/>
                    <a:pt x="1579" y="30"/>
                  </a:cubicBezTo>
                  <a:cubicBezTo>
                    <a:pt x="1391" y="91"/>
                    <a:pt x="1198" y="209"/>
                    <a:pt x="1108" y="393"/>
                  </a:cubicBezTo>
                  <a:cubicBezTo>
                    <a:pt x="778" y="1065"/>
                    <a:pt x="447" y="1737"/>
                    <a:pt x="116" y="2409"/>
                  </a:cubicBezTo>
                  <a:cubicBezTo>
                    <a:pt x="60" y="2496"/>
                    <a:pt x="28" y="2597"/>
                    <a:pt x="24" y="2701"/>
                  </a:cubicBezTo>
                  <a:cubicBezTo>
                    <a:pt x="0" y="2805"/>
                    <a:pt x="5" y="2914"/>
                    <a:pt x="37" y="3015"/>
                  </a:cubicBezTo>
                  <a:cubicBezTo>
                    <a:pt x="88" y="3198"/>
                    <a:pt x="229" y="3396"/>
                    <a:pt x="399" y="3486"/>
                  </a:cubicBezTo>
                  <a:cubicBezTo>
                    <a:pt x="524" y="3552"/>
                    <a:pt x="668" y="3595"/>
                    <a:pt x="811" y="3595"/>
                  </a:cubicBezTo>
                  <a:cubicBezTo>
                    <a:pt x="876" y="3595"/>
                    <a:pt x="942" y="3586"/>
                    <a:pt x="1006" y="3565"/>
                  </a:cubicBezTo>
                  <a:cubicBezTo>
                    <a:pt x="1193" y="3505"/>
                    <a:pt x="1386" y="3386"/>
                    <a:pt x="1477" y="3203"/>
                  </a:cubicBezTo>
                  <a:lnTo>
                    <a:pt x="2468" y="1187"/>
                  </a:lnTo>
                  <a:cubicBezTo>
                    <a:pt x="2525" y="1100"/>
                    <a:pt x="2556" y="999"/>
                    <a:pt x="2562" y="895"/>
                  </a:cubicBezTo>
                  <a:cubicBezTo>
                    <a:pt x="2584" y="791"/>
                    <a:pt x="2580" y="682"/>
                    <a:pt x="2547" y="581"/>
                  </a:cubicBezTo>
                  <a:cubicBezTo>
                    <a:pt x="2497" y="398"/>
                    <a:pt x="2356" y="200"/>
                    <a:pt x="2185" y="111"/>
                  </a:cubicBezTo>
                  <a:cubicBezTo>
                    <a:pt x="2060" y="44"/>
                    <a:pt x="1917" y="1"/>
                    <a:pt x="177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2443825" y="1396300"/>
              <a:ext cx="52400" cy="69175"/>
            </a:xfrm>
            <a:custGeom>
              <a:avLst/>
              <a:gdLst/>
              <a:ahLst/>
              <a:cxnLst/>
              <a:rect l="l" t="t" r="r" b="b"/>
              <a:pathLst>
                <a:path w="2096" h="2767" extrusionOk="0">
                  <a:moveTo>
                    <a:pt x="793" y="1"/>
                  </a:moveTo>
                  <a:cubicBezTo>
                    <a:pt x="650" y="1"/>
                    <a:pt x="502" y="35"/>
                    <a:pt x="391" y="107"/>
                  </a:cubicBezTo>
                  <a:cubicBezTo>
                    <a:pt x="224" y="214"/>
                    <a:pt x="75" y="377"/>
                    <a:pt x="29" y="578"/>
                  </a:cubicBezTo>
                  <a:lnTo>
                    <a:pt x="2" y="786"/>
                  </a:lnTo>
                  <a:cubicBezTo>
                    <a:pt x="1" y="926"/>
                    <a:pt x="38" y="1063"/>
                    <a:pt x="109" y="1184"/>
                  </a:cubicBezTo>
                  <a:cubicBezTo>
                    <a:pt x="282" y="1582"/>
                    <a:pt x="455" y="1980"/>
                    <a:pt x="628" y="2378"/>
                  </a:cubicBezTo>
                  <a:cubicBezTo>
                    <a:pt x="676" y="2467"/>
                    <a:pt x="746" y="2543"/>
                    <a:pt x="831" y="2599"/>
                  </a:cubicBezTo>
                  <a:cubicBezTo>
                    <a:pt x="906" y="2668"/>
                    <a:pt x="999" y="2717"/>
                    <a:pt x="1099" y="2740"/>
                  </a:cubicBezTo>
                  <a:cubicBezTo>
                    <a:pt x="1162" y="2757"/>
                    <a:pt x="1233" y="2766"/>
                    <a:pt x="1306" y="2766"/>
                  </a:cubicBezTo>
                  <a:cubicBezTo>
                    <a:pt x="1447" y="2766"/>
                    <a:pt x="1595" y="2732"/>
                    <a:pt x="1706" y="2661"/>
                  </a:cubicBezTo>
                  <a:cubicBezTo>
                    <a:pt x="1873" y="2552"/>
                    <a:pt x="2022" y="2391"/>
                    <a:pt x="2067" y="2190"/>
                  </a:cubicBezTo>
                  <a:lnTo>
                    <a:pt x="2096" y="1980"/>
                  </a:lnTo>
                  <a:cubicBezTo>
                    <a:pt x="2096" y="1841"/>
                    <a:pt x="2059" y="1703"/>
                    <a:pt x="1988" y="1583"/>
                  </a:cubicBezTo>
                  <a:lnTo>
                    <a:pt x="1468" y="390"/>
                  </a:lnTo>
                  <a:cubicBezTo>
                    <a:pt x="1421" y="300"/>
                    <a:pt x="1351" y="225"/>
                    <a:pt x="1265" y="169"/>
                  </a:cubicBezTo>
                  <a:cubicBezTo>
                    <a:pt x="1190" y="99"/>
                    <a:pt x="1098" y="51"/>
                    <a:pt x="998" y="27"/>
                  </a:cubicBezTo>
                  <a:cubicBezTo>
                    <a:pt x="935" y="10"/>
                    <a:pt x="864" y="1"/>
                    <a:pt x="79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442575" y="1587750"/>
              <a:ext cx="46650" cy="85700"/>
            </a:xfrm>
            <a:custGeom>
              <a:avLst/>
              <a:gdLst/>
              <a:ahLst/>
              <a:cxnLst/>
              <a:rect l="l" t="t" r="r" b="b"/>
              <a:pathLst>
                <a:path w="1866" h="3428" extrusionOk="0">
                  <a:moveTo>
                    <a:pt x="1641" y="2074"/>
                  </a:moveTo>
                  <a:lnTo>
                    <a:pt x="1634" y="2119"/>
                  </a:lnTo>
                  <a:cubicBezTo>
                    <a:pt x="1636" y="2104"/>
                    <a:pt x="1638" y="2089"/>
                    <a:pt x="1641" y="2074"/>
                  </a:cubicBezTo>
                  <a:close/>
                  <a:moveTo>
                    <a:pt x="1053" y="1"/>
                  </a:moveTo>
                  <a:cubicBezTo>
                    <a:pt x="918" y="1"/>
                    <a:pt x="783" y="32"/>
                    <a:pt x="668" y="106"/>
                  </a:cubicBezTo>
                  <a:cubicBezTo>
                    <a:pt x="502" y="213"/>
                    <a:pt x="346" y="376"/>
                    <a:pt x="306" y="576"/>
                  </a:cubicBezTo>
                  <a:cubicBezTo>
                    <a:pt x="169" y="1259"/>
                    <a:pt x="69" y="1947"/>
                    <a:pt x="5" y="2640"/>
                  </a:cubicBezTo>
                  <a:cubicBezTo>
                    <a:pt x="0" y="2745"/>
                    <a:pt x="24" y="2850"/>
                    <a:pt x="73" y="2943"/>
                  </a:cubicBezTo>
                  <a:cubicBezTo>
                    <a:pt x="105" y="3040"/>
                    <a:pt x="161" y="3127"/>
                    <a:pt x="236" y="3196"/>
                  </a:cubicBezTo>
                  <a:cubicBezTo>
                    <a:pt x="367" y="3328"/>
                    <a:pt x="579" y="3427"/>
                    <a:pt x="770" y="3427"/>
                  </a:cubicBezTo>
                  <a:cubicBezTo>
                    <a:pt x="778" y="3427"/>
                    <a:pt x="785" y="3427"/>
                    <a:pt x="793" y="3427"/>
                  </a:cubicBezTo>
                  <a:cubicBezTo>
                    <a:pt x="996" y="3418"/>
                    <a:pt x="1207" y="3351"/>
                    <a:pt x="1349" y="3196"/>
                  </a:cubicBezTo>
                  <a:lnTo>
                    <a:pt x="1473" y="3037"/>
                  </a:lnTo>
                  <a:cubicBezTo>
                    <a:pt x="1543" y="2917"/>
                    <a:pt x="1580" y="2779"/>
                    <a:pt x="1580" y="2640"/>
                  </a:cubicBezTo>
                  <a:cubicBezTo>
                    <a:pt x="1600" y="2421"/>
                    <a:pt x="1625" y="2204"/>
                    <a:pt x="1653" y="1986"/>
                  </a:cubicBezTo>
                  <a:lnTo>
                    <a:pt x="1653" y="1986"/>
                  </a:lnTo>
                  <a:cubicBezTo>
                    <a:pt x="1701" y="1654"/>
                    <a:pt x="1758" y="1324"/>
                    <a:pt x="1824" y="995"/>
                  </a:cubicBezTo>
                  <a:cubicBezTo>
                    <a:pt x="1866" y="786"/>
                    <a:pt x="1855" y="576"/>
                    <a:pt x="1744" y="388"/>
                  </a:cubicBezTo>
                  <a:cubicBezTo>
                    <a:pt x="1649" y="225"/>
                    <a:pt x="1461" y="69"/>
                    <a:pt x="1274" y="27"/>
                  </a:cubicBezTo>
                  <a:cubicBezTo>
                    <a:pt x="1203" y="10"/>
                    <a:pt x="1128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546050" y="1491325"/>
              <a:ext cx="59450" cy="74350"/>
            </a:xfrm>
            <a:custGeom>
              <a:avLst/>
              <a:gdLst/>
              <a:ahLst/>
              <a:cxnLst/>
              <a:rect l="l" t="t" r="r" b="b"/>
              <a:pathLst>
                <a:path w="2378" h="2974" extrusionOk="0">
                  <a:moveTo>
                    <a:pt x="809" y="0"/>
                  </a:moveTo>
                  <a:cubicBezTo>
                    <a:pt x="667" y="0"/>
                    <a:pt x="520" y="34"/>
                    <a:pt x="410" y="106"/>
                  </a:cubicBezTo>
                  <a:cubicBezTo>
                    <a:pt x="242" y="214"/>
                    <a:pt x="94" y="376"/>
                    <a:pt x="48" y="576"/>
                  </a:cubicBezTo>
                  <a:cubicBezTo>
                    <a:pt x="0" y="787"/>
                    <a:pt x="23" y="992"/>
                    <a:pt x="127" y="1183"/>
                  </a:cubicBezTo>
                  <a:cubicBezTo>
                    <a:pt x="382" y="1651"/>
                    <a:pt x="636" y="2118"/>
                    <a:pt x="891" y="2585"/>
                  </a:cubicBezTo>
                  <a:cubicBezTo>
                    <a:pt x="984" y="2756"/>
                    <a:pt x="1177" y="2896"/>
                    <a:pt x="1362" y="2947"/>
                  </a:cubicBezTo>
                  <a:cubicBezTo>
                    <a:pt x="1426" y="2965"/>
                    <a:pt x="1496" y="2974"/>
                    <a:pt x="1569" y="2974"/>
                  </a:cubicBezTo>
                  <a:cubicBezTo>
                    <a:pt x="1710" y="2974"/>
                    <a:pt x="1858" y="2939"/>
                    <a:pt x="1968" y="2868"/>
                  </a:cubicBezTo>
                  <a:cubicBezTo>
                    <a:pt x="2136" y="2760"/>
                    <a:pt x="2284" y="2597"/>
                    <a:pt x="2330" y="2398"/>
                  </a:cubicBezTo>
                  <a:cubicBezTo>
                    <a:pt x="2378" y="2187"/>
                    <a:pt x="2355" y="1982"/>
                    <a:pt x="2251" y="1790"/>
                  </a:cubicBezTo>
                  <a:lnTo>
                    <a:pt x="1487" y="389"/>
                  </a:lnTo>
                  <a:cubicBezTo>
                    <a:pt x="1394" y="218"/>
                    <a:pt x="1201" y="77"/>
                    <a:pt x="1016" y="27"/>
                  </a:cubicBezTo>
                  <a:cubicBezTo>
                    <a:pt x="952" y="9"/>
                    <a:pt x="881" y="0"/>
                    <a:pt x="80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529450" y="1690325"/>
              <a:ext cx="43825" cy="83500"/>
            </a:xfrm>
            <a:custGeom>
              <a:avLst/>
              <a:gdLst/>
              <a:ahLst/>
              <a:cxnLst/>
              <a:rect l="l" t="t" r="r" b="b"/>
              <a:pathLst>
                <a:path w="1753" h="3340" extrusionOk="0">
                  <a:moveTo>
                    <a:pt x="984" y="1"/>
                  </a:moveTo>
                  <a:cubicBezTo>
                    <a:pt x="976" y="1"/>
                    <a:pt x="968" y="1"/>
                    <a:pt x="960" y="1"/>
                  </a:cubicBezTo>
                  <a:cubicBezTo>
                    <a:pt x="757" y="9"/>
                    <a:pt x="545" y="76"/>
                    <a:pt x="403" y="232"/>
                  </a:cubicBezTo>
                  <a:lnTo>
                    <a:pt x="280" y="390"/>
                  </a:lnTo>
                  <a:cubicBezTo>
                    <a:pt x="209" y="511"/>
                    <a:pt x="172" y="648"/>
                    <a:pt x="172" y="788"/>
                  </a:cubicBezTo>
                  <a:lnTo>
                    <a:pt x="6" y="2551"/>
                  </a:lnTo>
                  <a:cubicBezTo>
                    <a:pt x="0" y="2656"/>
                    <a:pt x="24" y="2761"/>
                    <a:pt x="74" y="2854"/>
                  </a:cubicBezTo>
                  <a:cubicBezTo>
                    <a:pt x="104" y="2952"/>
                    <a:pt x="161" y="3039"/>
                    <a:pt x="236" y="3108"/>
                  </a:cubicBezTo>
                  <a:cubicBezTo>
                    <a:pt x="367" y="3239"/>
                    <a:pt x="580" y="3339"/>
                    <a:pt x="771" y="3339"/>
                  </a:cubicBezTo>
                  <a:cubicBezTo>
                    <a:pt x="778" y="3339"/>
                    <a:pt x="786" y="3339"/>
                    <a:pt x="793" y="3339"/>
                  </a:cubicBezTo>
                  <a:cubicBezTo>
                    <a:pt x="997" y="3329"/>
                    <a:pt x="1208" y="3262"/>
                    <a:pt x="1350" y="3108"/>
                  </a:cubicBezTo>
                  <a:lnTo>
                    <a:pt x="1472" y="2949"/>
                  </a:lnTo>
                  <a:cubicBezTo>
                    <a:pt x="1543" y="2828"/>
                    <a:pt x="1580" y="2690"/>
                    <a:pt x="1580" y="2551"/>
                  </a:cubicBezTo>
                  <a:lnTo>
                    <a:pt x="1579" y="2551"/>
                  </a:lnTo>
                  <a:lnTo>
                    <a:pt x="1747" y="788"/>
                  </a:lnTo>
                  <a:cubicBezTo>
                    <a:pt x="1752" y="682"/>
                    <a:pt x="1728" y="577"/>
                    <a:pt x="1680" y="485"/>
                  </a:cubicBezTo>
                  <a:cubicBezTo>
                    <a:pt x="1648" y="387"/>
                    <a:pt x="1592" y="301"/>
                    <a:pt x="1516" y="232"/>
                  </a:cubicBezTo>
                  <a:cubicBezTo>
                    <a:pt x="1386" y="101"/>
                    <a:pt x="1175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2346850" y="1739925"/>
              <a:ext cx="41925" cy="76875"/>
            </a:xfrm>
            <a:custGeom>
              <a:avLst/>
              <a:gdLst/>
              <a:ahLst/>
              <a:cxnLst/>
              <a:rect l="l" t="t" r="r" b="b"/>
              <a:pathLst>
                <a:path w="1677" h="3075" extrusionOk="0">
                  <a:moveTo>
                    <a:pt x="824" y="1"/>
                  </a:moveTo>
                  <a:cubicBezTo>
                    <a:pt x="816" y="1"/>
                    <a:pt x="808" y="1"/>
                    <a:pt x="799" y="1"/>
                  </a:cubicBezTo>
                  <a:cubicBezTo>
                    <a:pt x="596" y="11"/>
                    <a:pt x="385" y="77"/>
                    <a:pt x="243" y="232"/>
                  </a:cubicBezTo>
                  <a:cubicBezTo>
                    <a:pt x="106" y="381"/>
                    <a:pt x="1" y="579"/>
                    <a:pt x="12" y="789"/>
                  </a:cubicBezTo>
                  <a:lnTo>
                    <a:pt x="90" y="2287"/>
                  </a:lnTo>
                  <a:cubicBezTo>
                    <a:pt x="102" y="2495"/>
                    <a:pt x="172" y="2693"/>
                    <a:pt x="322" y="2844"/>
                  </a:cubicBezTo>
                  <a:cubicBezTo>
                    <a:pt x="453" y="2974"/>
                    <a:pt x="665" y="3075"/>
                    <a:pt x="855" y="3075"/>
                  </a:cubicBezTo>
                  <a:cubicBezTo>
                    <a:pt x="863" y="3075"/>
                    <a:pt x="870" y="3075"/>
                    <a:pt x="878" y="3074"/>
                  </a:cubicBezTo>
                  <a:cubicBezTo>
                    <a:pt x="1081" y="3065"/>
                    <a:pt x="1293" y="2998"/>
                    <a:pt x="1434" y="2844"/>
                  </a:cubicBezTo>
                  <a:cubicBezTo>
                    <a:pt x="1572" y="2695"/>
                    <a:pt x="1676" y="2496"/>
                    <a:pt x="1666" y="2287"/>
                  </a:cubicBezTo>
                  <a:lnTo>
                    <a:pt x="1587" y="789"/>
                  </a:lnTo>
                  <a:cubicBezTo>
                    <a:pt x="1575" y="580"/>
                    <a:pt x="1506" y="382"/>
                    <a:pt x="1356" y="232"/>
                  </a:cubicBezTo>
                  <a:cubicBezTo>
                    <a:pt x="1225" y="101"/>
                    <a:pt x="1015" y="1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593650" y="1354875"/>
              <a:ext cx="62750" cy="73150"/>
            </a:xfrm>
            <a:custGeom>
              <a:avLst/>
              <a:gdLst/>
              <a:ahLst/>
              <a:cxnLst/>
              <a:rect l="l" t="t" r="r" b="b"/>
              <a:pathLst>
                <a:path w="2510" h="2926" extrusionOk="0">
                  <a:moveTo>
                    <a:pt x="808" y="1"/>
                  </a:moveTo>
                  <a:cubicBezTo>
                    <a:pt x="666" y="1"/>
                    <a:pt x="519" y="35"/>
                    <a:pt x="408" y="106"/>
                  </a:cubicBezTo>
                  <a:cubicBezTo>
                    <a:pt x="241" y="214"/>
                    <a:pt x="92" y="376"/>
                    <a:pt x="46" y="577"/>
                  </a:cubicBezTo>
                  <a:cubicBezTo>
                    <a:pt x="0" y="777"/>
                    <a:pt x="8" y="1007"/>
                    <a:pt x="126" y="1184"/>
                  </a:cubicBezTo>
                  <a:lnTo>
                    <a:pt x="1025" y="2537"/>
                  </a:lnTo>
                  <a:cubicBezTo>
                    <a:pt x="1138" y="2708"/>
                    <a:pt x="1293" y="2844"/>
                    <a:pt x="1495" y="2899"/>
                  </a:cubicBezTo>
                  <a:cubicBezTo>
                    <a:pt x="1559" y="2917"/>
                    <a:pt x="1629" y="2925"/>
                    <a:pt x="1701" y="2925"/>
                  </a:cubicBezTo>
                  <a:cubicBezTo>
                    <a:pt x="1843" y="2925"/>
                    <a:pt x="1991" y="2891"/>
                    <a:pt x="2102" y="2820"/>
                  </a:cubicBezTo>
                  <a:cubicBezTo>
                    <a:pt x="2269" y="2712"/>
                    <a:pt x="2418" y="2549"/>
                    <a:pt x="2464" y="2349"/>
                  </a:cubicBezTo>
                  <a:cubicBezTo>
                    <a:pt x="2509" y="2149"/>
                    <a:pt x="2502" y="1919"/>
                    <a:pt x="2385" y="1743"/>
                  </a:cubicBezTo>
                  <a:cubicBezTo>
                    <a:pt x="2085" y="1291"/>
                    <a:pt x="1785" y="840"/>
                    <a:pt x="1485" y="388"/>
                  </a:cubicBezTo>
                  <a:cubicBezTo>
                    <a:pt x="1372" y="217"/>
                    <a:pt x="1217" y="83"/>
                    <a:pt x="1015" y="27"/>
                  </a:cubicBezTo>
                  <a:cubicBezTo>
                    <a:pt x="951" y="10"/>
                    <a:pt x="880" y="1"/>
                    <a:pt x="80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239175" y="1372275"/>
              <a:ext cx="64825" cy="72125"/>
            </a:xfrm>
            <a:custGeom>
              <a:avLst/>
              <a:gdLst/>
              <a:ahLst/>
              <a:cxnLst/>
              <a:rect l="l" t="t" r="r" b="b"/>
              <a:pathLst>
                <a:path w="2593" h="2885" extrusionOk="0">
                  <a:moveTo>
                    <a:pt x="1944" y="1849"/>
                  </a:moveTo>
                  <a:lnTo>
                    <a:pt x="1915" y="1886"/>
                  </a:lnTo>
                  <a:cubicBezTo>
                    <a:pt x="1925" y="1874"/>
                    <a:pt x="1934" y="1862"/>
                    <a:pt x="1944" y="1849"/>
                  </a:cubicBezTo>
                  <a:close/>
                  <a:moveTo>
                    <a:pt x="1827" y="0"/>
                  </a:moveTo>
                  <a:cubicBezTo>
                    <a:pt x="1818" y="0"/>
                    <a:pt x="1810" y="1"/>
                    <a:pt x="1801" y="1"/>
                  </a:cubicBezTo>
                  <a:cubicBezTo>
                    <a:pt x="1601" y="9"/>
                    <a:pt x="1379" y="74"/>
                    <a:pt x="1244" y="232"/>
                  </a:cubicBezTo>
                  <a:cubicBezTo>
                    <a:pt x="843" y="697"/>
                    <a:pt x="471" y="1187"/>
                    <a:pt x="132" y="1698"/>
                  </a:cubicBezTo>
                  <a:cubicBezTo>
                    <a:pt x="23" y="1862"/>
                    <a:pt x="1" y="2119"/>
                    <a:pt x="52" y="2304"/>
                  </a:cubicBezTo>
                  <a:cubicBezTo>
                    <a:pt x="102" y="2487"/>
                    <a:pt x="244" y="2685"/>
                    <a:pt x="414" y="2776"/>
                  </a:cubicBezTo>
                  <a:cubicBezTo>
                    <a:pt x="539" y="2841"/>
                    <a:pt x="682" y="2884"/>
                    <a:pt x="825" y="2884"/>
                  </a:cubicBezTo>
                  <a:cubicBezTo>
                    <a:pt x="891" y="2884"/>
                    <a:pt x="957" y="2875"/>
                    <a:pt x="1021" y="2855"/>
                  </a:cubicBezTo>
                  <a:cubicBezTo>
                    <a:pt x="1224" y="2789"/>
                    <a:pt x="1373" y="2671"/>
                    <a:pt x="1491" y="2493"/>
                  </a:cubicBezTo>
                  <a:lnTo>
                    <a:pt x="1491" y="2492"/>
                  </a:lnTo>
                  <a:cubicBezTo>
                    <a:pt x="1653" y="2249"/>
                    <a:pt x="1823" y="2010"/>
                    <a:pt x="2000" y="1778"/>
                  </a:cubicBezTo>
                  <a:lnTo>
                    <a:pt x="2000" y="1778"/>
                  </a:lnTo>
                  <a:cubicBezTo>
                    <a:pt x="2117" y="1631"/>
                    <a:pt x="2235" y="1487"/>
                    <a:pt x="2358" y="1345"/>
                  </a:cubicBezTo>
                  <a:cubicBezTo>
                    <a:pt x="2433" y="1276"/>
                    <a:pt x="2488" y="1189"/>
                    <a:pt x="2520" y="1092"/>
                  </a:cubicBezTo>
                  <a:cubicBezTo>
                    <a:pt x="2569" y="998"/>
                    <a:pt x="2592" y="893"/>
                    <a:pt x="2588" y="788"/>
                  </a:cubicBezTo>
                  <a:cubicBezTo>
                    <a:pt x="2588" y="595"/>
                    <a:pt x="2502" y="364"/>
                    <a:pt x="2358" y="232"/>
                  </a:cubicBezTo>
                  <a:cubicBezTo>
                    <a:pt x="2214" y="99"/>
                    <a:pt x="2026" y="0"/>
                    <a:pt x="18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2239375" y="1635350"/>
              <a:ext cx="45150" cy="70300"/>
            </a:xfrm>
            <a:custGeom>
              <a:avLst/>
              <a:gdLst/>
              <a:ahLst/>
              <a:cxnLst/>
              <a:rect l="l" t="t" r="r" b="b"/>
              <a:pathLst>
                <a:path w="1806" h="2812" extrusionOk="0">
                  <a:moveTo>
                    <a:pt x="783" y="1"/>
                  </a:moveTo>
                  <a:cubicBezTo>
                    <a:pt x="714" y="1"/>
                    <a:pt x="647" y="10"/>
                    <a:pt x="587" y="30"/>
                  </a:cubicBezTo>
                  <a:cubicBezTo>
                    <a:pt x="397" y="90"/>
                    <a:pt x="213" y="210"/>
                    <a:pt x="116" y="392"/>
                  </a:cubicBezTo>
                  <a:lnTo>
                    <a:pt x="37" y="579"/>
                  </a:lnTo>
                  <a:cubicBezTo>
                    <a:pt x="0" y="716"/>
                    <a:pt x="0" y="861"/>
                    <a:pt x="37" y="998"/>
                  </a:cubicBezTo>
                  <a:cubicBezTo>
                    <a:pt x="108" y="1410"/>
                    <a:pt x="178" y="1821"/>
                    <a:pt x="248" y="2233"/>
                  </a:cubicBezTo>
                  <a:cubicBezTo>
                    <a:pt x="272" y="2333"/>
                    <a:pt x="320" y="2426"/>
                    <a:pt x="390" y="2501"/>
                  </a:cubicBezTo>
                  <a:cubicBezTo>
                    <a:pt x="446" y="2586"/>
                    <a:pt x="521" y="2656"/>
                    <a:pt x="611" y="2703"/>
                  </a:cubicBezTo>
                  <a:cubicBezTo>
                    <a:pt x="726" y="2771"/>
                    <a:pt x="877" y="2812"/>
                    <a:pt x="1022" y="2812"/>
                  </a:cubicBezTo>
                  <a:cubicBezTo>
                    <a:pt x="1090" y="2812"/>
                    <a:pt x="1157" y="2802"/>
                    <a:pt x="1218" y="2783"/>
                  </a:cubicBezTo>
                  <a:cubicBezTo>
                    <a:pt x="1407" y="2722"/>
                    <a:pt x="1592" y="2603"/>
                    <a:pt x="1688" y="2421"/>
                  </a:cubicBezTo>
                  <a:lnTo>
                    <a:pt x="1767" y="2233"/>
                  </a:lnTo>
                  <a:cubicBezTo>
                    <a:pt x="1805" y="2096"/>
                    <a:pt x="1805" y="1951"/>
                    <a:pt x="1767" y="1814"/>
                  </a:cubicBezTo>
                  <a:cubicBezTo>
                    <a:pt x="1697" y="1403"/>
                    <a:pt x="1627" y="991"/>
                    <a:pt x="1556" y="579"/>
                  </a:cubicBezTo>
                  <a:cubicBezTo>
                    <a:pt x="1534" y="479"/>
                    <a:pt x="1484" y="387"/>
                    <a:pt x="1415" y="312"/>
                  </a:cubicBezTo>
                  <a:cubicBezTo>
                    <a:pt x="1360" y="226"/>
                    <a:pt x="1283" y="156"/>
                    <a:pt x="1194" y="109"/>
                  </a:cubicBezTo>
                  <a:cubicBezTo>
                    <a:pt x="1079" y="42"/>
                    <a:pt x="927" y="1"/>
                    <a:pt x="78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2627400" y="1604425"/>
              <a:ext cx="40425" cy="70275"/>
            </a:xfrm>
            <a:custGeom>
              <a:avLst/>
              <a:gdLst/>
              <a:ahLst/>
              <a:cxnLst/>
              <a:rect l="l" t="t" r="r" b="b"/>
              <a:pathLst>
                <a:path w="1617" h="2811" extrusionOk="0">
                  <a:moveTo>
                    <a:pt x="841" y="0"/>
                  </a:moveTo>
                  <a:cubicBezTo>
                    <a:pt x="833" y="0"/>
                    <a:pt x="825" y="0"/>
                    <a:pt x="816" y="1"/>
                  </a:cubicBezTo>
                  <a:cubicBezTo>
                    <a:pt x="614" y="9"/>
                    <a:pt x="402" y="76"/>
                    <a:pt x="260" y="231"/>
                  </a:cubicBezTo>
                  <a:lnTo>
                    <a:pt x="137" y="390"/>
                  </a:lnTo>
                  <a:cubicBezTo>
                    <a:pt x="66" y="510"/>
                    <a:pt x="29" y="648"/>
                    <a:pt x="29" y="788"/>
                  </a:cubicBezTo>
                  <a:cubicBezTo>
                    <a:pt x="4" y="1199"/>
                    <a:pt x="0" y="1611"/>
                    <a:pt x="17" y="2023"/>
                  </a:cubicBezTo>
                  <a:cubicBezTo>
                    <a:pt x="25" y="2230"/>
                    <a:pt x="99" y="2431"/>
                    <a:pt x="247" y="2580"/>
                  </a:cubicBezTo>
                  <a:cubicBezTo>
                    <a:pt x="379" y="2711"/>
                    <a:pt x="591" y="2811"/>
                    <a:pt x="782" y="2811"/>
                  </a:cubicBezTo>
                  <a:cubicBezTo>
                    <a:pt x="789" y="2811"/>
                    <a:pt x="797" y="2811"/>
                    <a:pt x="804" y="2810"/>
                  </a:cubicBezTo>
                  <a:cubicBezTo>
                    <a:pt x="1008" y="2801"/>
                    <a:pt x="1219" y="2734"/>
                    <a:pt x="1361" y="2580"/>
                  </a:cubicBezTo>
                  <a:cubicBezTo>
                    <a:pt x="1499" y="2429"/>
                    <a:pt x="1600" y="2233"/>
                    <a:pt x="1591" y="2023"/>
                  </a:cubicBezTo>
                  <a:cubicBezTo>
                    <a:pt x="1575" y="1611"/>
                    <a:pt x="1579" y="1199"/>
                    <a:pt x="1605" y="788"/>
                  </a:cubicBezTo>
                  <a:cubicBezTo>
                    <a:pt x="1616" y="594"/>
                    <a:pt x="1508" y="365"/>
                    <a:pt x="1374" y="231"/>
                  </a:cubicBezTo>
                  <a:cubicBezTo>
                    <a:pt x="1243" y="100"/>
                    <a:pt x="1033" y="0"/>
                    <a:pt x="84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2608400" y="1221450"/>
              <a:ext cx="78150" cy="65575"/>
            </a:xfrm>
            <a:custGeom>
              <a:avLst/>
              <a:gdLst/>
              <a:ahLst/>
              <a:cxnLst/>
              <a:rect l="l" t="t" r="r" b="b"/>
              <a:pathLst>
                <a:path w="3126" h="2623" extrusionOk="0">
                  <a:moveTo>
                    <a:pt x="2296" y="0"/>
                  </a:moveTo>
                  <a:cubicBezTo>
                    <a:pt x="2162" y="0"/>
                    <a:pt x="2027" y="30"/>
                    <a:pt x="1917" y="106"/>
                  </a:cubicBezTo>
                  <a:cubicBezTo>
                    <a:pt x="1417" y="456"/>
                    <a:pt x="916" y="807"/>
                    <a:pt x="416" y="1157"/>
                  </a:cubicBezTo>
                  <a:cubicBezTo>
                    <a:pt x="326" y="1204"/>
                    <a:pt x="250" y="1274"/>
                    <a:pt x="194" y="1360"/>
                  </a:cubicBezTo>
                  <a:cubicBezTo>
                    <a:pt x="124" y="1435"/>
                    <a:pt x="76" y="1527"/>
                    <a:pt x="52" y="1627"/>
                  </a:cubicBezTo>
                  <a:cubicBezTo>
                    <a:pt x="1" y="1816"/>
                    <a:pt x="25" y="2067"/>
                    <a:pt x="133" y="2235"/>
                  </a:cubicBezTo>
                  <a:cubicBezTo>
                    <a:pt x="240" y="2401"/>
                    <a:pt x="402" y="2550"/>
                    <a:pt x="603" y="2596"/>
                  </a:cubicBezTo>
                  <a:cubicBezTo>
                    <a:pt x="675" y="2612"/>
                    <a:pt x="753" y="2622"/>
                    <a:pt x="831" y="2622"/>
                  </a:cubicBezTo>
                  <a:cubicBezTo>
                    <a:pt x="965" y="2622"/>
                    <a:pt x="1100" y="2593"/>
                    <a:pt x="1209" y="2516"/>
                  </a:cubicBezTo>
                  <a:lnTo>
                    <a:pt x="1210" y="2516"/>
                  </a:lnTo>
                  <a:lnTo>
                    <a:pt x="2713" y="1466"/>
                  </a:lnTo>
                  <a:cubicBezTo>
                    <a:pt x="2802" y="1418"/>
                    <a:pt x="2878" y="1348"/>
                    <a:pt x="2934" y="1263"/>
                  </a:cubicBezTo>
                  <a:cubicBezTo>
                    <a:pt x="3003" y="1188"/>
                    <a:pt x="3051" y="1095"/>
                    <a:pt x="3074" y="995"/>
                  </a:cubicBezTo>
                  <a:cubicBezTo>
                    <a:pt x="3125" y="807"/>
                    <a:pt x="3103" y="556"/>
                    <a:pt x="2995" y="388"/>
                  </a:cubicBezTo>
                  <a:cubicBezTo>
                    <a:pt x="2887" y="222"/>
                    <a:pt x="2725" y="72"/>
                    <a:pt x="2524" y="27"/>
                  </a:cubicBezTo>
                  <a:cubicBezTo>
                    <a:pt x="2452" y="10"/>
                    <a:pt x="2374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2731800" y="1282100"/>
              <a:ext cx="73850" cy="51350"/>
            </a:xfrm>
            <a:custGeom>
              <a:avLst/>
              <a:gdLst/>
              <a:ahLst/>
              <a:cxnLst/>
              <a:rect l="l" t="t" r="r" b="b"/>
              <a:pathLst>
                <a:path w="2954" h="2054" extrusionOk="0">
                  <a:moveTo>
                    <a:pt x="816" y="1"/>
                  </a:moveTo>
                  <a:cubicBezTo>
                    <a:pt x="673" y="1"/>
                    <a:pt x="525" y="39"/>
                    <a:pt x="408" y="107"/>
                  </a:cubicBezTo>
                  <a:cubicBezTo>
                    <a:pt x="244" y="203"/>
                    <a:pt x="89" y="390"/>
                    <a:pt x="46" y="577"/>
                  </a:cubicBezTo>
                  <a:cubicBezTo>
                    <a:pt x="1" y="779"/>
                    <a:pt x="10" y="1005"/>
                    <a:pt x="125" y="1184"/>
                  </a:cubicBezTo>
                  <a:cubicBezTo>
                    <a:pt x="238" y="1358"/>
                    <a:pt x="394" y="1487"/>
                    <a:pt x="596" y="1547"/>
                  </a:cubicBezTo>
                  <a:cubicBezTo>
                    <a:pt x="978" y="1658"/>
                    <a:pt x="1352" y="1790"/>
                    <a:pt x="1720" y="1940"/>
                  </a:cubicBezTo>
                  <a:lnTo>
                    <a:pt x="1720" y="1940"/>
                  </a:lnTo>
                  <a:cubicBezTo>
                    <a:pt x="1724" y="1942"/>
                    <a:pt x="1727" y="1943"/>
                    <a:pt x="1730" y="1945"/>
                  </a:cubicBezTo>
                  <a:cubicBezTo>
                    <a:pt x="1818" y="2002"/>
                    <a:pt x="1920" y="2035"/>
                    <a:pt x="2024" y="2039"/>
                  </a:cubicBezTo>
                  <a:cubicBezTo>
                    <a:pt x="2067" y="2048"/>
                    <a:pt x="2111" y="2053"/>
                    <a:pt x="2155" y="2053"/>
                  </a:cubicBezTo>
                  <a:cubicBezTo>
                    <a:pt x="2217" y="2053"/>
                    <a:pt x="2278" y="2044"/>
                    <a:pt x="2338" y="2025"/>
                  </a:cubicBezTo>
                  <a:cubicBezTo>
                    <a:pt x="2520" y="1975"/>
                    <a:pt x="2718" y="1834"/>
                    <a:pt x="2808" y="1663"/>
                  </a:cubicBezTo>
                  <a:cubicBezTo>
                    <a:pt x="2905" y="1480"/>
                    <a:pt x="2953" y="1259"/>
                    <a:pt x="2887" y="1056"/>
                  </a:cubicBezTo>
                  <a:lnTo>
                    <a:pt x="2808" y="869"/>
                  </a:lnTo>
                  <a:cubicBezTo>
                    <a:pt x="2739" y="751"/>
                    <a:pt x="2642" y="654"/>
                    <a:pt x="2525" y="585"/>
                  </a:cubicBezTo>
                  <a:cubicBezTo>
                    <a:pt x="2031" y="371"/>
                    <a:pt x="1531" y="179"/>
                    <a:pt x="1014" y="28"/>
                  </a:cubicBezTo>
                  <a:cubicBezTo>
                    <a:pt x="952" y="9"/>
                    <a:pt x="884" y="1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751575" y="1091250"/>
              <a:ext cx="50225" cy="100950"/>
            </a:xfrm>
            <a:custGeom>
              <a:avLst/>
              <a:gdLst/>
              <a:ahLst/>
              <a:cxnLst/>
              <a:rect l="l" t="t" r="r" b="b"/>
              <a:pathLst>
                <a:path w="2009" h="4038" extrusionOk="0">
                  <a:moveTo>
                    <a:pt x="423" y="833"/>
                  </a:moveTo>
                  <a:lnTo>
                    <a:pt x="423" y="833"/>
                  </a:lnTo>
                  <a:cubicBezTo>
                    <a:pt x="419" y="868"/>
                    <a:pt x="415" y="903"/>
                    <a:pt x="409" y="938"/>
                  </a:cubicBezTo>
                  <a:lnTo>
                    <a:pt x="423" y="833"/>
                  </a:lnTo>
                  <a:close/>
                  <a:moveTo>
                    <a:pt x="1242" y="0"/>
                  </a:moveTo>
                  <a:cubicBezTo>
                    <a:pt x="1234" y="0"/>
                    <a:pt x="1226" y="0"/>
                    <a:pt x="1217" y="1"/>
                  </a:cubicBezTo>
                  <a:cubicBezTo>
                    <a:pt x="1014" y="10"/>
                    <a:pt x="803" y="77"/>
                    <a:pt x="660" y="231"/>
                  </a:cubicBezTo>
                  <a:lnTo>
                    <a:pt x="537" y="391"/>
                  </a:lnTo>
                  <a:cubicBezTo>
                    <a:pt x="466" y="511"/>
                    <a:pt x="429" y="648"/>
                    <a:pt x="429" y="788"/>
                  </a:cubicBezTo>
                  <a:cubicBezTo>
                    <a:pt x="428" y="794"/>
                    <a:pt x="428" y="799"/>
                    <a:pt x="427" y="804"/>
                  </a:cubicBezTo>
                  <a:lnTo>
                    <a:pt x="427" y="804"/>
                  </a:lnTo>
                  <a:cubicBezTo>
                    <a:pt x="325" y="1555"/>
                    <a:pt x="196" y="2301"/>
                    <a:pt x="43" y="3043"/>
                  </a:cubicBezTo>
                  <a:cubicBezTo>
                    <a:pt x="1" y="3251"/>
                    <a:pt x="13" y="3462"/>
                    <a:pt x="123" y="3649"/>
                  </a:cubicBezTo>
                  <a:cubicBezTo>
                    <a:pt x="218" y="3813"/>
                    <a:pt x="406" y="3968"/>
                    <a:pt x="594" y="4011"/>
                  </a:cubicBezTo>
                  <a:cubicBezTo>
                    <a:pt x="665" y="4028"/>
                    <a:pt x="740" y="4037"/>
                    <a:pt x="814" y="4037"/>
                  </a:cubicBezTo>
                  <a:cubicBezTo>
                    <a:pt x="950" y="4037"/>
                    <a:pt x="1084" y="4006"/>
                    <a:pt x="1200" y="3932"/>
                  </a:cubicBezTo>
                  <a:cubicBezTo>
                    <a:pt x="1367" y="3825"/>
                    <a:pt x="1521" y="3661"/>
                    <a:pt x="1562" y="3462"/>
                  </a:cubicBezTo>
                  <a:cubicBezTo>
                    <a:pt x="1744" y="2576"/>
                    <a:pt x="1887" y="1685"/>
                    <a:pt x="2005" y="788"/>
                  </a:cubicBezTo>
                  <a:cubicBezTo>
                    <a:pt x="2009" y="682"/>
                    <a:pt x="1986" y="578"/>
                    <a:pt x="1937" y="485"/>
                  </a:cubicBezTo>
                  <a:cubicBezTo>
                    <a:pt x="1905" y="388"/>
                    <a:pt x="1849" y="300"/>
                    <a:pt x="1774" y="231"/>
                  </a:cubicBezTo>
                  <a:cubicBezTo>
                    <a:pt x="1643" y="100"/>
                    <a:pt x="1432" y="0"/>
                    <a:pt x="124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868075" y="1092000"/>
              <a:ext cx="83925" cy="46300"/>
            </a:xfrm>
            <a:custGeom>
              <a:avLst/>
              <a:gdLst/>
              <a:ahLst/>
              <a:cxnLst/>
              <a:rect l="l" t="t" r="r" b="b"/>
              <a:pathLst>
                <a:path w="3357" h="1852" extrusionOk="0">
                  <a:moveTo>
                    <a:pt x="2537" y="1"/>
                  </a:moveTo>
                  <a:cubicBezTo>
                    <a:pt x="2466" y="1"/>
                    <a:pt x="2396" y="10"/>
                    <a:pt x="2328" y="29"/>
                  </a:cubicBezTo>
                  <a:cubicBezTo>
                    <a:pt x="1758" y="131"/>
                    <a:pt x="1185" y="224"/>
                    <a:pt x="612" y="305"/>
                  </a:cubicBezTo>
                  <a:cubicBezTo>
                    <a:pt x="511" y="328"/>
                    <a:pt x="420" y="376"/>
                    <a:pt x="344" y="446"/>
                  </a:cubicBezTo>
                  <a:cubicBezTo>
                    <a:pt x="258" y="501"/>
                    <a:pt x="188" y="577"/>
                    <a:pt x="141" y="667"/>
                  </a:cubicBezTo>
                  <a:cubicBezTo>
                    <a:pt x="42" y="835"/>
                    <a:pt x="1" y="1084"/>
                    <a:pt x="62" y="1274"/>
                  </a:cubicBezTo>
                  <a:cubicBezTo>
                    <a:pt x="123" y="1463"/>
                    <a:pt x="242" y="1648"/>
                    <a:pt x="424" y="1744"/>
                  </a:cubicBezTo>
                  <a:lnTo>
                    <a:pt x="611" y="1823"/>
                  </a:lnTo>
                  <a:cubicBezTo>
                    <a:pt x="680" y="1842"/>
                    <a:pt x="751" y="1851"/>
                    <a:pt x="821" y="1851"/>
                  </a:cubicBezTo>
                  <a:cubicBezTo>
                    <a:pt x="891" y="1851"/>
                    <a:pt x="961" y="1842"/>
                    <a:pt x="1030" y="1823"/>
                  </a:cubicBezTo>
                  <a:cubicBezTo>
                    <a:pt x="1604" y="1742"/>
                    <a:pt x="2176" y="1650"/>
                    <a:pt x="2747" y="1548"/>
                  </a:cubicBezTo>
                  <a:cubicBezTo>
                    <a:pt x="2931" y="1514"/>
                    <a:pt x="3125" y="1342"/>
                    <a:pt x="3217" y="1185"/>
                  </a:cubicBezTo>
                  <a:cubicBezTo>
                    <a:pt x="3316" y="1016"/>
                    <a:pt x="3357" y="768"/>
                    <a:pt x="3296" y="579"/>
                  </a:cubicBezTo>
                  <a:cubicBezTo>
                    <a:pt x="3235" y="390"/>
                    <a:pt x="3116" y="204"/>
                    <a:pt x="2934" y="108"/>
                  </a:cubicBezTo>
                  <a:lnTo>
                    <a:pt x="2747" y="29"/>
                  </a:lnTo>
                  <a:cubicBezTo>
                    <a:pt x="2678" y="10"/>
                    <a:pt x="2607" y="1"/>
                    <a:pt x="253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843275" y="946850"/>
              <a:ext cx="57150" cy="84550"/>
            </a:xfrm>
            <a:custGeom>
              <a:avLst/>
              <a:gdLst/>
              <a:ahLst/>
              <a:cxnLst/>
              <a:rect l="l" t="t" r="r" b="b"/>
              <a:pathLst>
                <a:path w="2286" h="3382" extrusionOk="0">
                  <a:moveTo>
                    <a:pt x="1479" y="0"/>
                  </a:moveTo>
                  <a:cubicBezTo>
                    <a:pt x="1343" y="0"/>
                    <a:pt x="1208" y="31"/>
                    <a:pt x="1092" y="105"/>
                  </a:cubicBezTo>
                  <a:lnTo>
                    <a:pt x="932" y="228"/>
                  </a:lnTo>
                  <a:cubicBezTo>
                    <a:pt x="835" y="325"/>
                    <a:pt x="765" y="444"/>
                    <a:pt x="729" y="576"/>
                  </a:cubicBezTo>
                  <a:cubicBezTo>
                    <a:pt x="499" y="1180"/>
                    <a:pt x="268" y="1783"/>
                    <a:pt x="38" y="2387"/>
                  </a:cubicBezTo>
                  <a:cubicBezTo>
                    <a:pt x="5" y="2488"/>
                    <a:pt x="1" y="2597"/>
                    <a:pt x="23" y="2701"/>
                  </a:cubicBezTo>
                  <a:cubicBezTo>
                    <a:pt x="29" y="2805"/>
                    <a:pt x="60" y="2906"/>
                    <a:pt x="117" y="2993"/>
                  </a:cubicBezTo>
                  <a:cubicBezTo>
                    <a:pt x="213" y="3157"/>
                    <a:pt x="400" y="3312"/>
                    <a:pt x="587" y="3355"/>
                  </a:cubicBezTo>
                  <a:cubicBezTo>
                    <a:pt x="659" y="3372"/>
                    <a:pt x="734" y="3381"/>
                    <a:pt x="808" y="3381"/>
                  </a:cubicBezTo>
                  <a:cubicBezTo>
                    <a:pt x="944" y="3381"/>
                    <a:pt x="1079" y="3350"/>
                    <a:pt x="1195" y="3276"/>
                  </a:cubicBezTo>
                  <a:lnTo>
                    <a:pt x="1354" y="3153"/>
                  </a:lnTo>
                  <a:cubicBezTo>
                    <a:pt x="1450" y="3057"/>
                    <a:pt x="1520" y="2936"/>
                    <a:pt x="1557" y="2806"/>
                  </a:cubicBezTo>
                  <a:cubicBezTo>
                    <a:pt x="1786" y="2202"/>
                    <a:pt x="2018" y="1598"/>
                    <a:pt x="2248" y="995"/>
                  </a:cubicBezTo>
                  <a:cubicBezTo>
                    <a:pt x="2280" y="893"/>
                    <a:pt x="2285" y="785"/>
                    <a:pt x="2262" y="681"/>
                  </a:cubicBezTo>
                  <a:cubicBezTo>
                    <a:pt x="2258" y="576"/>
                    <a:pt x="2226" y="475"/>
                    <a:pt x="2169" y="387"/>
                  </a:cubicBezTo>
                  <a:cubicBezTo>
                    <a:pt x="2073" y="224"/>
                    <a:pt x="1886" y="68"/>
                    <a:pt x="1698" y="25"/>
                  </a:cubicBezTo>
                  <a:cubicBezTo>
                    <a:pt x="1627" y="9"/>
                    <a:pt x="1553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2910600" y="800475"/>
              <a:ext cx="57000" cy="74925"/>
            </a:xfrm>
            <a:custGeom>
              <a:avLst/>
              <a:gdLst/>
              <a:ahLst/>
              <a:cxnLst/>
              <a:rect l="l" t="t" r="r" b="b"/>
              <a:pathLst>
                <a:path w="2280" h="2997" extrusionOk="0">
                  <a:moveTo>
                    <a:pt x="820" y="0"/>
                  </a:moveTo>
                  <a:cubicBezTo>
                    <a:pt x="752" y="0"/>
                    <a:pt x="686" y="9"/>
                    <a:pt x="626" y="28"/>
                  </a:cubicBezTo>
                  <a:cubicBezTo>
                    <a:pt x="436" y="90"/>
                    <a:pt x="251" y="209"/>
                    <a:pt x="155" y="391"/>
                  </a:cubicBezTo>
                  <a:cubicBezTo>
                    <a:pt x="62" y="568"/>
                    <a:pt x="1" y="803"/>
                    <a:pt x="76" y="998"/>
                  </a:cubicBezTo>
                  <a:cubicBezTo>
                    <a:pt x="287" y="1546"/>
                    <a:pt x="526" y="2084"/>
                    <a:pt x="791" y="2608"/>
                  </a:cubicBezTo>
                  <a:cubicBezTo>
                    <a:pt x="879" y="2778"/>
                    <a:pt x="1083" y="2920"/>
                    <a:pt x="1262" y="2970"/>
                  </a:cubicBezTo>
                  <a:cubicBezTo>
                    <a:pt x="1325" y="2987"/>
                    <a:pt x="1396" y="2996"/>
                    <a:pt x="1469" y="2996"/>
                  </a:cubicBezTo>
                  <a:cubicBezTo>
                    <a:pt x="1610" y="2996"/>
                    <a:pt x="1758" y="2962"/>
                    <a:pt x="1869" y="2890"/>
                  </a:cubicBezTo>
                  <a:cubicBezTo>
                    <a:pt x="2036" y="2782"/>
                    <a:pt x="2185" y="2621"/>
                    <a:pt x="2230" y="2420"/>
                  </a:cubicBezTo>
                  <a:cubicBezTo>
                    <a:pt x="2279" y="2207"/>
                    <a:pt x="2252" y="2010"/>
                    <a:pt x="2151" y="1813"/>
                  </a:cubicBezTo>
                  <a:cubicBezTo>
                    <a:pt x="2001" y="1520"/>
                    <a:pt x="1861" y="1223"/>
                    <a:pt x="1731" y="920"/>
                  </a:cubicBezTo>
                  <a:lnTo>
                    <a:pt x="1731" y="920"/>
                  </a:lnTo>
                  <a:cubicBezTo>
                    <a:pt x="1684" y="807"/>
                    <a:pt x="1638" y="693"/>
                    <a:pt x="1594" y="579"/>
                  </a:cubicBezTo>
                  <a:cubicBezTo>
                    <a:pt x="1571" y="479"/>
                    <a:pt x="1523" y="387"/>
                    <a:pt x="1453" y="311"/>
                  </a:cubicBezTo>
                  <a:cubicBezTo>
                    <a:pt x="1398" y="226"/>
                    <a:pt x="1322" y="156"/>
                    <a:pt x="1233" y="109"/>
                  </a:cubicBezTo>
                  <a:cubicBezTo>
                    <a:pt x="1118" y="41"/>
                    <a:pt x="965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816900" y="846700"/>
              <a:ext cx="57600" cy="65625"/>
            </a:xfrm>
            <a:custGeom>
              <a:avLst/>
              <a:gdLst/>
              <a:ahLst/>
              <a:cxnLst/>
              <a:rect l="l" t="t" r="r" b="b"/>
              <a:pathLst>
                <a:path w="2304" h="2625" extrusionOk="0">
                  <a:moveTo>
                    <a:pt x="1493" y="1"/>
                  </a:moveTo>
                  <a:cubicBezTo>
                    <a:pt x="1427" y="1"/>
                    <a:pt x="1361" y="10"/>
                    <a:pt x="1297" y="31"/>
                  </a:cubicBezTo>
                  <a:cubicBezTo>
                    <a:pt x="1112" y="91"/>
                    <a:pt x="911" y="210"/>
                    <a:pt x="826" y="392"/>
                  </a:cubicBezTo>
                  <a:cubicBezTo>
                    <a:pt x="720" y="620"/>
                    <a:pt x="592" y="838"/>
                    <a:pt x="444" y="1041"/>
                  </a:cubicBezTo>
                  <a:lnTo>
                    <a:pt x="444" y="1041"/>
                  </a:lnTo>
                  <a:cubicBezTo>
                    <a:pt x="377" y="1123"/>
                    <a:pt x="306" y="1203"/>
                    <a:pt x="231" y="1280"/>
                  </a:cubicBezTo>
                  <a:cubicBezTo>
                    <a:pt x="90" y="1427"/>
                    <a:pt x="1" y="1631"/>
                    <a:pt x="1" y="1837"/>
                  </a:cubicBezTo>
                  <a:cubicBezTo>
                    <a:pt x="1" y="2030"/>
                    <a:pt x="87" y="2261"/>
                    <a:pt x="231" y="2394"/>
                  </a:cubicBezTo>
                  <a:cubicBezTo>
                    <a:pt x="375" y="2526"/>
                    <a:pt x="563" y="2625"/>
                    <a:pt x="762" y="2625"/>
                  </a:cubicBezTo>
                  <a:cubicBezTo>
                    <a:pt x="771" y="2625"/>
                    <a:pt x="779" y="2625"/>
                    <a:pt x="788" y="2624"/>
                  </a:cubicBezTo>
                  <a:cubicBezTo>
                    <a:pt x="995" y="2615"/>
                    <a:pt x="1199" y="2546"/>
                    <a:pt x="1345" y="2394"/>
                  </a:cubicBezTo>
                  <a:cubicBezTo>
                    <a:pt x="1685" y="2041"/>
                    <a:pt x="1979" y="1632"/>
                    <a:pt x="2186" y="1188"/>
                  </a:cubicBezTo>
                  <a:cubicBezTo>
                    <a:pt x="2242" y="1100"/>
                    <a:pt x="2274" y="998"/>
                    <a:pt x="2279" y="894"/>
                  </a:cubicBezTo>
                  <a:cubicBezTo>
                    <a:pt x="2303" y="790"/>
                    <a:pt x="2298" y="682"/>
                    <a:pt x="2265" y="580"/>
                  </a:cubicBezTo>
                  <a:cubicBezTo>
                    <a:pt x="2215" y="398"/>
                    <a:pt x="2074" y="200"/>
                    <a:pt x="1904" y="110"/>
                  </a:cubicBezTo>
                  <a:cubicBezTo>
                    <a:pt x="1779" y="44"/>
                    <a:pt x="1636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097225" y="1407550"/>
              <a:ext cx="59225" cy="67775"/>
            </a:xfrm>
            <a:custGeom>
              <a:avLst/>
              <a:gdLst/>
              <a:ahLst/>
              <a:cxnLst/>
              <a:rect l="l" t="t" r="r" b="b"/>
              <a:pathLst>
                <a:path w="2369" h="2711" extrusionOk="0">
                  <a:moveTo>
                    <a:pt x="809" y="1"/>
                  </a:moveTo>
                  <a:cubicBezTo>
                    <a:pt x="666" y="1"/>
                    <a:pt x="518" y="35"/>
                    <a:pt x="407" y="107"/>
                  </a:cubicBezTo>
                  <a:cubicBezTo>
                    <a:pt x="240" y="214"/>
                    <a:pt x="91" y="377"/>
                    <a:pt x="45" y="577"/>
                  </a:cubicBezTo>
                  <a:cubicBezTo>
                    <a:pt x="0" y="778"/>
                    <a:pt x="6" y="1007"/>
                    <a:pt x="125" y="1183"/>
                  </a:cubicBezTo>
                  <a:lnTo>
                    <a:pt x="883" y="2323"/>
                  </a:lnTo>
                  <a:cubicBezTo>
                    <a:pt x="997" y="2494"/>
                    <a:pt x="1152" y="2628"/>
                    <a:pt x="1355" y="2684"/>
                  </a:cubicBezTo>
                  <a:cubicBezTo>
                    <a:pt x="1418" y="2701"/>
                    <a:pt x="1489" y="2710"/>
                    <a:pt x="1562" y="2710"/>
                  </a:cubicBezTo>
                  <a:cubicBezTo>
                    <a:pt x="1703" y="2710"/>
                    <a:pt x="1850" y="2676"/>
                    <a:pt x="1961" y="2605"/>
                  </a:cubicBezTo>
                  <a:cubicBezTo>
                    <a:pt x="2128" y="2497"/>
                    <a:pt x="2277" y="2335"/>
                    <a:pt x="2323" y="2134"/>
                  </a:cubicBezTo>
                  <a:cubicBezTo>
                    <a:pt x="2368" y="1934"/>
                    <a:pt x="2361" y="1703"/>
                    <a:pt x="2244" y="1527"/>
                  </a:cubicBezTo>
                  <a:lnTo>
                    <a:pt x="1484" y="389"/>
                  </a:lnTo>
                  <a:cubicBezTo>
                    <a:pt x="1370" y="218"/>
                    <a:pt x="1217" y="83"/>
                    <a:pt x="1014" y="27"/>
                  </a:cubicBezTo>
                  <a:cubicBezTo>
                    <a:pt x="951" y="9"/>
                    <a:pt x="880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167975" y="1304900"/>
              <a:ext cx="45975" cy="72475"/>
            </a:xfrm>
            <a:custGeom>
              <a:avLst/>
              <a:gdLst/>
              <a:ahLst/>
              <a:cxnLst/>
              <a:rect l="l" t="t" r="r" b="b"/>
              <a:pathLst>
                <a:path w="1839" h="2899" extrusionOk="0">
                  <a:moveTo>
                    <a:pt x="1605" y="1024"/>
                  </a:moveTo>
                  <a:lnTo>
                    <a:pt x="1608" y="1051"/>
                  </a:lnTo>
                  <a:lnTo>
                    <a:pt x="1608" y="1051"/>
                  </a:lnTo>
                  <a:cubicBezTo>
                    <a:pt x="1607" y="1042"/>
                    <a:pt x="1606" y="1033"/>
                    <a:pt x="1605" y="1024"/>
                  </a:cubicBezTo>
                  <a:close/>
                  <a:moveTo>
                    <a:pt x="826" y="0"/>
                  </a:moveTo>
                  <a:cubicBezTo>
                    <a:pt x="817" y="0"/>
                    <a:pt x="809" y="0"/>
                    <a:pt x="801" y="1"/>
                  </a:cubicBezTo>
                  <a:cubicBezTo>
                    <a:pt x="597" y="9"/>
                    <a:pt x="386" y="76"/>
                    <a:pt x="244" y="231"/>
                  </a:cubicBezTo>
                  <a:cubicBezTo>
                    <a:pt x="108" y="378"/>
                    <a:pt x="0" y="580"/>
                    <a:pt x="14" y="788"/>
                  </a:cubicBezTo>
                  <a:cubicBezTo>
                    <a:pt x="49" y="1304"/>
                    <a:pt x="129" y="1820"/>
                    <a:pt x="264" y="2319"/>
                  </a:cubicBezTo>
                  <a:cubicBezTo>
                    <a:pt x="315" y="2510"/>
                    <a:pt x="455" y="2690"/>
                    <a:pt x="626" y="2790"/>
                  </a:cubicBezTo>
                  <a:cubicBezTo>
                    <a:pt x="741" y="2857"/>
                    <a:pt x="892" y="2898"/>
                    <a:pt x="1036" y="2898"/>
                  </a:cubicBezTo>
                  <a:cubicBezTo>
                    <a:pt x="1104" y="2898"/>
                    <a:pt x="1171" y="2889"/>
                    <a:pt x="1232" y="2869"/>
                  </a:cubicBezTo>
                  <a:cubicBezTo>
                    <a:pt x="1422" y="2808"/>
                    <a:pt x="1607" y="2689"/>
                    <a:pt x="1702" y="2508"/>
                  </a:cubicBezTo>
                  <a:cubicBezTo>
                    <a:pt x="1802" y="2319"/>
                    <a:pt x="1838" y="2109"/>
                    <a:pt x="1782" y="1901"/>
                  </a:cubicBezTo>
                  <a:cubicBezTo>
                    <a:pt x="1715" y="1653"/>
                    <a:pt x="1662" y="1401"/>
                    <a:pt x="1623" y="1148"/>
                  </a:cubicBezTo>
                  <a:lnTo>
                    <a:pt x="1623" y="1148"/>
                  </a:lnTo>
                  <a:cubicBezTo>
                    <a:pt x="1608" y="1028"/>
                    <a:pt x="1597" y="908"/>
                    <a:pt x="1588" y="788"/>
                  </a:cubicBezTo>
                  <a:cubicBezTo>
                    <a:pt x="1574" y="577"/>
                    <a:pt x="1510" y="384"/>
                    <a:pt x="1358" y="231"/>
                  </a:cubicBezTo>
                  <a:cubicBezTo>
                    <a:pt x="1228" y="100"/>
                    <a:pt x="1016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1961675" y="1393850"/>
              <a:ext cx="94925" cy="61250"/>
            </a:xfrm>
            <a:custGeom>
              <a:avLst/>
              <a:gdLst/>
              <a:ahLst/>
              <a:cxnLst/>
              <a:rect l="l" t="t" r="r" b="b"/>
              <a:pathLst>
                <a:path w="3797" h="2450" extrusionOk="0">
                  <a:moveTo>
                    <a:pt x="1993" y="1990"/>
                  </a:moveTo>
                  <a:lnTo>
                    <a:pt x="1955" y="2006"/>
                  </a:lnTo>
                  <a:lnTo>
                    <a:pt x="1955" y="2006"/>
                  </a:lnTo>
                  <a:cubicBezTo>
                    <a:pt x="1968" y="2000"/>
                    <a:pt x="1981" y="1995"/>
                    <a:pt x="1993" y="1990"/>
                  </a:cubicBezTo>
                  <a:close/>
                  <a:moveTo>
                    <a:pt x="2962" y="1"/>
                  </a:moveTo>
                  <a:cubicBezTo>
                    <a:pt x="2896" y="1"/>
                    <a:pt x="2831" y="10"/>
                    <a:pt x="2767" y="31"/>
                  </a:cubicBezTo>
                  <a:cubicBezTo>
                    <a:pt x="1963" y="300"/>
                    <a:pt x="1178" y="617"/>
                    <a:pt x="414" y="982"/>
                  </a:cubicBezTo>
                  <a:cubicBezTo>
                    <a:pt x="245" y="1064"/>
                    <a:pt x="101" y="1279"/>
                    <a:pt x="52" y="1453"/>
                  </a:cubicBezTo>
                  <a:cubicBezTo>
                    <a:pt x="1" y="1641"/>
                    <a:pt x="24" y="1892"/>
                    <a:pt x="131" y="2060"/>
                  </a:cubicBezTo>
                  <a:cubicBezTo>
                    <a:pt x="240" y="2227"/>
                    <a:pt x="402" y="2376"/>
                    <a:pt x="603" y="2421"/>
                  </a:cubicBezTo>
                  <a:lnTo>
                    <a:pt x="812" y="2450"/>
                  </a:lnTo>
                  <a:cubicBezTo>
                    <a:pt x="952" y="2450"/>
                    <a:pt x="1089" y="2413"/>
                    <a:pt x="1209" y="2342"/>
                  </a:cubicBezTo>
                  <a:cubicBezTo>
                    <a:pt x="1432" y="2235"/>
                    <a:pt x="1658" y="2133"/>
                    <a:pt x="1885" y="2036"/>
                  </a:cubicBezTo>
                  <a:lnTo>
                    <a:pt x="1885" y="2036"/>
                  </a:lnTo>
                  <a:cubicBezTo>
                    <a:pt x="2312" y="1858"/>
                    <a:pt x="2746" y="1696"/>
                    <a:pt x="3186" y="1550"/>
                  </a:cubicBezTo>
                  <a:cubicBezTo>
                    <a:pt x="3379" y="1485"/>
                    <a:pt x="3550" y="1368"/>
                    <a:pt x="3656" y="1188"/>
                  </a:cubicBezTo>
                  <a:cubicBezTo>
                    <a:pt x="3755" y="1019"/>
                    <a:pt x="3796" y="771"/>
                    <a:pt x="3735" y="582"/>
                  </a:cubicBezTo>
                  <a:cubicBezTo>
                    <a:pt x="3674" y="393"/>
                    <a:pt x="3555" y="207"/>
                    <a:pt x="3373" y="112"/>
                  </a:cubicBezTo>
                  <a:cubicBezTo>
                    <a:pt x="3249" y="45"/>
                    <a:pt x="3105" y="1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1997175" y="1508775"/>
              <a:ext cx="54275" cy="70150"/>
            </a:xfrm>
            <a:custGeom>
              <a:avLst/>
              <a:gdLst/>
              <a:ahLst/>
              <a:cxnLst/>
              <a:rect l="l" t="t" r="r" b="b"/>
              <a:pathLst>
                <a:path w="2171" h="2806" extrusionOk="0">
                  <a:moveTo>
                    <a:pt x="824" y="0"/>
                  </a:moveTo>
                  <a:cubicBezTo>
                    <a:pt x="756" y="0"/>
                    <a:pt x="689" y="10"/>
                    <a:pt x="629" y="29"/>
                  </a:cubicBezTo>
                  <a:cubicBezTo>
                    <a:pt x="439" y="90"/>
                    <a:pt x="254" y="209"/>
                    <a:pt x="158" y="391"/>
                  </a:cubicBezTo>
                  <a:cubicBezTo>
                    <a:pt x="66" y="567"/>
                    <a:pt x="1" y="805"/>
                    <a:pt x="79" y="998"/>
                  </a:cubicBezTo>
                  <a:cubicBezTo>
                    <a:pt x="244" y="1407"/>
                    <a:pt x="410" y="1817"/>
                    <a:pt x="574" y="2228"/>
                  </a:cubicBezTo>
                  <a:cubicBezTo>
                    <a:pt x="597" y="2327"/>
                    <a:pt x="646" y="2419"/>
                    <a:pt x="715" y="2495"/>
                  </a:cubicBezTo>
                  <a:cubicBezTo>
                    <a:pt x="771" y="2581"/>
                    <a:pt x="846" y="2650"/>
                    <a:pt x="936" y="2698"/>
                  </a:cubicBezTo>
                  <a:cubicBezTo>
                    <a:pt x="1051" y="2765"/>
                    <a:pt x="1203" y="2806"/>
                    <a:pt x="1347" y="2806"/>
                  </a:cubicBezTo>
                  <a:cubicBezTo>
                    <a:pt x="1415" y="2806"/>
                    <a:pt x="1482" y="2797"/>
                    <a:pt x="1543" y="2777"/>
                  </a:cubicBezTo>
                  <a:cubicBezTo>
                    <a:pt x="1732" y="2715"/>
                    <a:pt x="1917" y="2597"/>
                    <a:pt x="2013" y="2415"/>
                  </a:cubicBezTo>
                  <a:cubicBezTo>
                    <a:pt x="2106" y="2240"/>
                    <a:pt x="2170" y="2001"/>
                    <a:pt x="2092" y="1809"/>
                  </a:cubicBezTo>
                  <a:cubicBezTo>
                    <a:pt x="1927" y="1399"/>
                    <a:pt x="1763" y="989"/>
                    <a:pt x="1598" y="579"/>
                  </a:cubicBezTo>
                  <a:cubicBezTo>
                    <a:pt x="1575" y="479"/>
                    <a:pt x="1526" y="386"/>
                    <a:pt x="1456" y="311"/>
                  </a:cubicBezTo>
                  <a:cubicBezTo>
                    <a:pt x="1402" y="226"/>
                    <a:pt x="1325" y="156"/>
                    <a:pt x="1235" y="109"/>
                  </a:cubicBezTo>
                  <a:cubicBezTo>
                    <a:pt x="1120" y="41"/>
                    <a:pt x="969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1862275" y="1524275"/>
              <a:ext cx="75275" cy="59150"/>
            </a:xfrm>
            <a:custGeom>
              <a:avLst/>
              <a:gdLst/>
              <a:ahLst/>
              <a:cxnLst/>
              <a:rect l="l" t="t" r="r" b="b"/>
              <a:pathLst>
                <a:path w="3011" h="2366" extrusionOk="0">
                  <a:moveTo>
                    <a:pt x="2198" y="0"/>
                  </a:moveTo>
                  <a:cubicBezTo>
                    <a:pt x="2061" y="0"/>
                    <a:pt x="1926" y="33"/>
                    <a:pt x="1802" y="104"/>
                  </a:cubicBezTo>
                  <a:cubicBezTo>
                    <a:pt x="1340" y="373"/>
                    <a:pt x="878" y="638"/>
                    <a:pt x="414" y="902"/>
                  </a:cubicBezTo>
                  <a:cubicBezTo>
                    <a:pt x="243" y="999"/>
                    <a:pt x="103" y="1184"/>
                    <a:pt x="52" y="1373"/>
                  </a:cubicBezTo>
                  <a:cubicBezTo>
                    <a:pt x="0" y="1561"/>
                    <a:pt x="23" y="1812"/>
                    <a:pt x="131" y="1979"/>
                  </a:cubicBezTo>
                  <a:cubicBezTo>
                    <a:pt x="239" y="2147"/>
                    <a:pt x="402" y="2295"/>
                    <a:pt x="601" y="2341"/>
                  </a:cubicBezTo>
                  <a:cubicBezTo>
                    <a:pt x="672" y="2357"/>
                    <a:pt x="742" y="2366"/>
                    <a:pt x="811" y="2366"/>
                  </a:cubicBezTo>
                  <a:cubicBezTo>
                    <a:pt x="949" y="2366"/>
                    <a:pt x="1083" y="2333"/>
                    <a:pt x="1208" y="2262"/>
                  </a:cubicBezTo>
                  <a:cubicBezTo>
                    <a:pt x="1673" y="1999"/>
                    <a:pt x="2135" y="1732"/>
                    <a:pt x="2597" y="1465"/>
                  </a:cubicBezTo>
                  <a:cubicBezTo>
                    <a:pt x="2773" y="1359"/>
                    <a:pt x="2901" y="1191"/>
                    <a:pt x="2959" y="993"/>
                  </a:cubicBezTo>
                  <a:cubicBezTo>
                    <a:pt x="3010" y="805"/>
                    <a:pt x="2987" y="554"/>
                    <a:pt x="2880" y="387"/>
                  </a:cubicBezTo>
                  <a:cubicBezTo>
                    <a:pt x="2772" y="219"/>
                    <a:pt x="2609" y="71"/>
                    <a:pt x="2408" y="25"/>
                  </a:cubicBezTo>
                  <a:cubicBezTo>
                    <a:pt x="2338" y="9"/>
                    <a:pt x="2268" y="0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1909950" y="1642850"/>
              <a:ext cx="55675" cy="75900"/>
            </a:xfrm>
            <a:custGeom>
              <a:avLst/>
              <a:gdLst/>
              <a:ahLst/>
              <a:cxnLst/>
              <a:rect l="l" t="t" r="r" b="b"/>
              <a:pathLst>
                <a:path w="2227" h="3036" extrusionOk="0">
                  <a:moveTo>
                    <a:pt x="820" y="1"/>
                  </a:moveTo>
                  <a:cubicBezTo>
                    <a:pt x="752" y="1"/>
                    <a:pt x="686" y="10"/>
                    <a:pt x="625" y="29"/>
                  </a:cubicBezTo>
                  <a:cubicBezTo>
                    <a:pt x="436" y="91"/>
                    <a:pt x="250" y="209"/>
                    <a:pt x="155" y="391"/>
                  </a:cubicBezTo>
                  <a:cubicBezTo>
                    <a:pt x="61" y="568"/>
                    <a:pt x="0" y="803"/>
                    <a:pt x="74" y="998"/>
                  </a:cubicBezTo>
                  <a:lnTo>
                    <a:pt x="632" y="2457"/>
                  </a:lnTo>
                  <a:cubicBezTo>
                    <a:pt x="655" y="2558"/>
                    <a:pt x="704" y="2649"/>
                    <a:pt x="773" y="2725"/>
                  </a:cubicBezTo>
                  <a:cubicBezTo>
                    <a:pt x="829" y="2810"/>
                    <a:pt x="905" y="2880"/>
                    <a:pt x="994" y="2928"/>
                  </a:cubicBezTo>
                  <a:cubicBezTo>
                    <a:pt x="1109" y="2995"/>
                    <a:pt x="1261" y="3036"/>
                    <a:pt x="1406" y="3036"/>
                  </a:cubicBezTo>
                  <a:cubicBezTo>
                    <a:pt x="1474" y="3036"/>
                    <a:pt x="1541" y="3027"/>
                    <a:pt x="1602" y="3007"/>
                  </a:cubicBezTo>
                  <a:cubicBezTo>
                    <a:pt x="1790" y="2946"/>
                    <a:pt x="1975" y="2827"/>
                    <a:pt x="2072" y="2645"/>
                  </a:cubicBezTo>
                  <a:cubicBezTo>
                    <a:pt x="2165" y="2468"/>
                    <a:pt x="2226" y="2234"/>
                    <a:pt x="2151" y="2039"/>
                  </a:cubicBezTo>
                  <a:cubicBezTo>
                    <a:pt x="1965" y="1552"/>
                    <a:pt x="1780" y="1066"/>
                    <a:pt x="1593" y="579"/>
                  </a:cubicBezTo>
                  <a:cubicBezTo>
                    <a:pt x="1570" y="479"/>
                    <a:pt x="1521" y="387"/>
                    <a:pt x="1452" y="311"/>
                  </a:cubicBezTo>
                  <a:cubicBezTo>
                    <a:pt x="1397" y="226"/>
                    <a:pt x="1321" y="156"/>
                    <a:pt x="1231" y="108"/>
                  </a:cubicBezTo>
                  <a:cubicBezTo>
                    <a:pt x="1116" y="41"/>
                    <a:pt x="965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1839250" y="1701125"/>
              <a:ext cx="56825" cy="69600"/>
            </a:xfrm>
            <a:custGeom>
              <a:avLst/>
              <a:gdLst/>
              <a:ahLst/>
              <a:cxnLst/>
              <a:rect l="l" t="t" r="r" b="b"/>
              <a:pathLst>
                <a:path w="2273" h="2784" extrusionOk="0">
                  <a:moveTo>
                    <a:pt x="1461" y="1"/>
                  </a:moveTo>
                  <a:cubicBezTo>
                    <a:pt x="1395" y="1"/>
                    <a:pt x="1330" y="10"/>
                    <a:pt x="1266" y="30"/>
                  </a:cubicBezTo>
                  <a:lnTo>
                    <a:pt x="1078" y="110"/>
                  </a:lnTo>
                  <a:cubicBezTo>
                    <a:pt x="961" y="178"/>
                    <a:pt x="864" y="276"/>
                    <a:pt x="795" y="393"/>
                  </a:cubicBezTo>
                  <a:cubicBezTo>
                    <a:pt x="525" y="768"/>
                    <a:pt x="298" y="1173"/>
                    <a:pt x="116" y="1598"/>
                  </a:cubicBezTo>
                  <a:cubicBezTo>
                    <a:pt x="60" y="1685"/>
                    <a:pt x="28" y="1786"/>
                    <a:pt x="24" y="1890"/>
                  </a:cubicBezTo>
                  <a:cubicBezTo>
                    <a:pt x="0" y="1994"/>
                    <a:pt x="4" y="2103"/>
                    <a:pt x="37" y="2204"/>
                  </a:cubicBezTo>
                  <a:cubicBezTo>
                    <a:pt x="88" y="2387"/>
                    <a:pt x="229" y="2584"/>
                    <a:pt x="399" y="2675"/>
                  </a:cubicBezTo>
                  <a:cubicBezTo>
                    <a:pt x="524" y="2741"/>
                    <a:pt x="667" y="2784"/>
                    <a:pt x="810" y="2784"/>
                  </a:cubicBezTo>
                  <a:cubicBezTo>
                    <a:pt x="876" y="2784"/>
                    <a:pt x="942" y="2775"/>
                    <a:pt x="1006" y="2754"/>
                  </a:cubicBezTo>
                  <a:lnTo>
                    <a:pt x="1194" y="2675"/>
                  </a:lnTo>
                  <a:cubicBezTo>
                    <a:pt x="1311" y="2606"/>
                    <a:pt x="1409" y="2508"/>
                    <a:pt x="1477" y="2392"/>
                  </a:cubicBezTo>
                  <a:cubicBezTo>
                    <a:pt x="1658" y="1966"/>
                    <a:pt x="1886" y="1563"/>
                    <a:pt x="2155" y="1187"/>
                  </a:cubicBezTo>
                  <a:cubicBezTo>
                    <a:pt x="2212" y="1099"/>
                    <a:pt x="2245" y="999"/>
                    <a:pt x="2249" y="895"/>
                  </a:cubicBezTo>
                  <a:cubicBezTo>
                    <a:pt x="2272" y="791"/>
                    <a:pt x="2267" y="682"/>
                    <a:pt x="2234" y="581"/>
                  </a:cubicBezTo>
                  <a:cubicBezTo>
                    <a:pt x="2184" y="398"/>
                    <a:pt x="2043" y="200"/>
                    <a:pt x="1873" y="110"/>
                  </a:cubicBezTo>
                  <a:cubicBezTo>
                    <a:pt x="1748" y="44"/>
                    <a:pt x="1604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349125" y="1243900"/>
              <a:ext cx="139025" cy="81000"/>
            </a:xfrm>
            <a:custGeom>
              <a:avLst/>
              <a:gdLst/>
              <a:ahLst/>
              <a:cxnLst/>
              <a:rect l="l" t="t" r="r" b="b"/>
              <a:pathLst>
                <a:path w="5561" h="3240" extrusionOk="0">
                  <a:moveTo>
                    <a:pt x="2780" y="1"/>
                  </a:moveTo>
                  <a:cubicBezTo>
                    <a:pt x="1246" y="1"/>
                    <a:pt x="0" y="725"/>
                    <a:pt x="0" y="1620"/>
                  </a:cubicBezTo>
                  <a:cubicBezTo>
                    <a:pt x="0" y="2515"/>
                    <a:pt x="1246" y="3239"/>
                    <a:pt x="2780" y="3239"/>
                  </a:cubicBezTo>
                  <a:cubicBezTo>
                    <a:pt x="4315" y="3239"/>
                    <a:pt x="5561" y="2515"/>
                    <a:pt x="5561" y="1620"/>
                  </a:cubicBezTo>
                  <a:cubicBezTo>
                    <a:pt x="5561" y="725"/>
                    <a:pt x="4315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1C191B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2444800" y="1039450"/>
              <a:ext cx="103300" cy="102450"/>
            </a:xfrm>
            <a:custGeom>
              <a:avLst/>
              <a:gdLst/>
              <a:ahLst/>
              <a:cxnLst/>
              <a:rect l="l" t="t" r="r" b="b"/>
              <a:pathLst>
                <a:path w="4132" h="4098" extrusionOk="0">
                  <a:moveTo>
                    <a:pt x="2066" y="0"/>
                  </a:moveTo>
                  <a:cubicBezTo>
                    <a:pt x="925" y="0"/>
                    <a:pt x="1" y="917"/>
                    <a:pt x="1" y="2048"/>
                  </a:cubicBezTo>
                  <a:cubicBezTo>
                    <a:pt x="1" y="3180"/>
                    <a:pt x="925" y="4097"/>
                    <a:pt x="2066" y="4097"/>
                  </a:cubicBezTo>
                  <a:cubicBezTo>
                    <a:pt x="3206" y="4097"/>
                    <a:pt x="4132" y="3180"/>
                    <a:pt x="4132" y="2048"/>
                  </a:cubicBezTo>
                  <a:cubicBezTo>
                    <a:pt x="4132" y="917"/>
                    <a:pt x="3206" y="0"/>
                    <a:pt x="206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2259325" y="940950"/>
              <a:ext cx="209500" cy="351975"/>
            </a:xfrm>
            <a:custGeom>
              <a:avLst/>
              <a:gdLst/>
              <a:ahLst/>
              <a:cxnLst/>
              <a:rect l="l" t="t" r="r" b="b"/>
              <a:pathLst>
                <a:path w="8380" h="14079" extrusionOk="0">
                  <a:moveTo>
                    <a:pt x="2954" y="1"/>
                  </a:moveTo>
                  <a:cubicBezTo>
                    <a:pt x="1329" y="1"/>
                    <a:pt x="1" y="1514"/>
                    <a:pt x="1" y="3363"/>
                  </a:cubicBezTo>
                  <a:lnTo>
                    <a:pt x="1" y="7152"/>
                  </a:lnTo>
                  <a:cubicBezTo>
                    <a:pt x="1" y="9001"/>
                    <a:pt x="1329" y="10515"/>
                    <a:pt x="2954" y="10515"/>
                  </a:cubicBezTo>
                  <a:lnTo>
                    <a:pt x="4367" y="10515"/>
                  </a:lnTo>
                  <a:lnTo>
                    <a:pt x="4367" y="12556"/>
                  </a:lnTo>
                  <a:cubicBezTo>
                    <a:pt x="4367" y="13393"/>
                    <a:pt x="5053" y="14078"/>
                    <a:pt x="5889" y="14078"/>
                  </a:cubicBezTo>
                  <a:lnTo>
                    <a:pt x="6859" y="14078"/>
                  </a:lnTo>
                  <a:cubicBezTo>
                    <a:pt x="7695" y="14078"/>
                    <a:pt x="8380" y="13393"/>
                    <a:pt x="8380" y="12556"/>
                  </a:cubicBezTo>
                  <a:lnTo>
                    <a:pt x="8380" y="7816"/>
                  </a:lnTo>
                  <a:cubicBezTo>
                    <a:pt x="8380" y="7699"/>
                    <a:pt x="8365" y="7582"/>
                    <a:pt x="8339" y="7468"/>
                  </a:cubicBezTo>
                  <a:cubicBezTo>
                    <a:pt x="8347" y="7364"/>
                    <a:pt x="8352" y="7259"/>
                    <a:pt x="8352" y="7152"/>
                  </a:cubicBezTo>
                  <a:lnTo>
                    <a:pt x="8352" y="3364"/>
                  </a:lnTo>
                  <a:cubicBezTo>
                    <a:pt x="8352" y="1514"/>
                    <a:pt x="7023" y="1"/>
                    <a:pt x="539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0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2241175" y="870250"/>
              <a:ext cx="304875" cy="210225"/>
            </a:xfrm>
            <a:custGeom>
              <a:avLst/>
              <a:gdLst/>
              <a:ahLst/>
              <a:cxnLst/>
              <a:rect l="l" t="t" r="r" b="b"/>
              <a:pathLst>
                <a:path w="12195" h="8409" extrusionOk="0">
                  <a:moveTo>
                    <a:pt x="6316" y="0"/>
                  </a:moveTo>
                  <a:cubicBezTo>
                    <a:pt x="5129" y="0"/>
                    <a:pt x="3883" y="366"/>
                    <a:pt x="2677" y="1089"/>
                  </a:cubicBezTo>
                  <a:cubicBezTo>
                    <a:pt x="0" y="2696"/>
                    <a:pt x="108" y="5307"/>
                    <a:pt x="268" y="5681"/>
                  </a:cubicBezTo>
                  <a:cubicBezTo>
                    <a:pt x="383" y="5954"/>
                    <a:pt x="390" y="6159"/>
                    <a:pt x="890" y="6159"/>
                  </a:cubicBezTo>
                  <a:cubicBezTo>
                    <a:pt x="1147" y="6159"/>
                    <a:pt x="1534" y="6105"/>
                    <a:pt x="2131" y="5978"/>
                  </a:cubicBezTo>
                  <a:cubicBezTo>
                    <a:pt x="4266" y="5523"/>
                    <a:pt x="5616" y="3675"/>
                    <a:pt x="5616" y="3675"/>
                  </a:cubicBezTo>
                  <a:lnTo>
                    <a:pt x="5616" y="3675"/>
                  </a:lnTo>
                  <a:cubicBezTo>
                    <a:pt x="5616" y="3675"/>
                    <a:pt x="5435" y="4008"/>
                    <a:pt x="6162" y="5554"/>
                  </a:cubicBezTo>
                  <a:cubicBezTo>
                    <a:pt x="6889" y="7099"/>
                    <a:pt x="9285" y="7895"/>
                    <a:pt x="9285" y="7895"/>
                  </a:cubicBezTo>
                  <a:cubicBezTo>
                    <a:pt x="9465" y="8258"/>
                    <a:pt x="9712" y="8409"/>
                    <a:pt x="9985" y="8409"/>
                  </a:cubicBezTo>
                  <a:cubicBezTo>
                    <a:pt x="10403" y="8409"/>
                    <a:pt x="10883" y="8059"/>
                    <a:pt x="11286" y="7583"/>
                  </a:cubicBezTo>
                  <a:cubicBezTo>
                    <a:pt x="11952" y="6796"/>
                    <a:pt x="12194" y="3644"/>
                    <a:pt x="10211" y="1642"/>
                  </a:cubicBezTo>
                  <a:cubicBezTo>
                    <a:pt x="9122" y="543"/>
                    <a:pt x="7763" y="0"/>
                    <a:pt x="631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2429450" y="756875"/>
              <a:ext cx="201775" cy="201775"/>
            </a:xfrm>
            <a:custGeom>
              <a:avLst/>
              <a:gdLst/>
              <a:ahLst/>
              <a:cxnLst/>
              <a:rect l="l" t="t" r="r" b="b"/>
              <a:pathLst>
                <a:path w="8071" h="8071" extrusionOk="0">
                  <a:moveTo>
                    <a:pt x="4035" y="0"/>
                  </a:moveTo>
                  <a:cubicBezTo>
                    <a:pt x="1806" y="0"/>
                    <a:pt x="0" y="1806"/>
                    <a:pt x="0" y="4036"/>
                  </a:cubicBezTo>
                  <a:cubicBezTo>
                    <a:pt x="0" y="6265"/>
                    <a:pt x="1807" y="8071"/>
                    <a:pt x="4035" y="8071"/>
                  </a:cubicBezTo>
                  <a:cubicBezTo>
                    <a:pt x="6264" y="8071"/>
                    <a:pt x="8071" y="6265"/>
                    <a:pt x="8071" y="4036"/>
                  </a:cubicBezTo>
                  <a:cubicBezTo>
                    <a:pt x="8071" y="1806"/>
                    <a:pt x="6265" y="0"/>
                    <a:pt x="403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2584550" y="674325"/>
              <a:ext cx="124550" cy="116250"/>
            </a:xfrm>
            <a:custGeom>
              <a:avLst/>
              <a:gdLst/>
              <a:ahLst/>
              <a:cxnLst/>
              <a:rect l="l" t="t" r="r" b="b"/>
              <a:pathLst>
                <a:path w="4982" h="4650" extrusionOk="0">
                  <a:moveTo>
                    <a:pt x="2494" y="0"/>
                  </a:moveTo>
                  <a:cubicBezTo>
                    <a:pt x="2378" y="0"/>
                    <a:pt x="2261" y="9"/>
                    <a:pt x="2142" y="27"/>
                  </a:cubicBezTo>
                  <a:cubicBezTo>
                    <a:pt x="874" y="219"/>
                    <a:pt x="1" y="1404"/>
                    <a:pt x="193" y="2672"/>
                  </a:cubicBezTo>
                  <a:cubicBezTo>
                    <a:pt x="367" y="3824"/>
                    <a:pt x="1358" y="4649"/>
                    <a:pt x="2488" y="4649"/>
                  </a:cubicBezTo>
                  <a:cubicBezTo>
                    <a:pt x="2604" y="4649"/>
                    <a:pt x="2721" y="4641"/>
                    <a:pt x="2839" y="4623"/>
                  </a:cubicBezTo>
                  <a:cubicBezTo>
                    <a:pt x="4109" y="4430"/>
                    <a:pt x="4982" y="3246"/>
                    <a:pt x="4789" y="1977"/>
                  </a:cubicBezTo>
                  <a:cubicBezTo>
                    <a:pt x="4615" y="825"/>
                    <a:pt x="3624" y="0"/>
                    <a:pt x="249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2447800" y="1042400"/>
              <a:ext cx="97300" cy="96500"/>
            </a:xfrm>
            <a:custGeom>
              <a:avLst/>
              <a:gdLst/>
              <a:ahLst/>
              <a:cxnLst/>
              <a:rect l="l" t="t" r="r" b="b"/>
              <a:pathLst>
                <a:path w="3892" h="3860" extrusionOk="0">
                  <a:moveTo>
                    <a:pt x="1946" y="1"/>
                  </a:moveTo>
                  <a:cubicBezTo>
                    <a:pt x="872" y="1"/>
                    <a:pt x="0" y="865"/>
                    <a:pt x="0" y="1930"/>
                  </a:cubicBezTo>
                  <a:cubicBezTo>
                    <a:pt x="0" y="2996"/>
                    <a:pt x="872" y="3860"/>
                    <a:pt x="1946" y="3860"/>
                  </a:cubicBezTo>
                  <a:cubicBezTo>
                    <a:pt x="3021" y="3860"/>
                    <a:pt x="3891" y="2996"/>
                    <a:pt x="3891" y="1930"/>
                  </a:cubicBezTo>
                  <a:cubicBezTo>
                    <a:pt x="3891" y="865"/>
                    <a:pt x="3021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464675" y="1062225"/>
              <a:ext cx="42550" cy="40225"/>
            </a:xfrm>
            <a:custGeom>
              <a:avLst/>
              <a:gdLst/>
              <a:ahLst/>
              <a:cxnLst/>
              <a:rect l="l" t="t" r="r" b="b"/>
              <a:pathLst>
                <a:path w="1702" h="1609" extrusionOk="0">
                  <a:moveTo>
                    <a:pt x="908" y="493"/>
                  </a:moveTo>
                  <a:lnTo>
                    <a:pt x="908" y="493"/>
                  </a:lnTo>
                  <a:cubicBezTo>
                    <a:pt x="903" y="495"/>
                    <a:pt x="898" y="497"/>
                    <a:pt x="894" y="499"/>
                  </a:cubicBezTo>
                  <a:lnTo>
                    <a:pt x="894" y="499"/>
                  </a:lnTo>
                  <a:cubicBezTo>
                    <a:pt x="898" y="497"/>
                    <a:pt x="903" y="495"/>
                    <a:pt x="908" y="493"/>
                  </a:cubicBezTo>
                  <a:close/>
                  <a:moveTo>
                    <a:pt x="760" y="576"/>
                  </a:moveTo>
                  <a:cubicBezTo>
                    <a:pt x="753" y="581"/>
                    <a:pt x="746" y="586"/>
                    <a:pt x="739" y="591"/>
                  </a:cubicBezTo>
                  <a:lnTo>
                    <a:pt x="739" y="591"/>
                  </a:lnTo>
                  <a:lnTo>
                    <a:pt x="746" y="585"/>
                  </a:lnTo>
                  <a:cubicBezTo>
                    <a:pt x="752" y="580"/>
                    <a:pt x="757" y="577"/>
                    <a:pt x="760" y="576"/>
                  </a:cubicBezTo>
                  <a:close/>
                  <a:moveTo>
                    <a:pt x="638" y="697"/>
                  </a:moveTo>
                  <a:cubicBezTo>
                    <a:pt x="637" y="697"/>
                    <a:pt x="629" y="704"/>
                    <a:pt x="620" y="714"/>
                  </a:cubicBezTo>
                  <a:lnTo>
                    <a:pt x="620" y="714"/>
                  </a:lnTo>
                  <a:cubicBezTo>
                    <a:pt x="634" y="702"/>
                    <a:pt x="638" y="697"/>
                    <a:pt x="638" y="697"/>
                  </a:cubicBezTo>
                  <a:close/>
                  <a:moveTo>
                    <a:pt x="1287" y="0"/>
                  </a:moveTo>
                  <a:cubicBezTo>
                    <a:pt x="925" y="0"/>
                    <a:pt x="557" y="109"/>
                    <a:pt x="320" y="397"/>
                  </a:cubicBezTo>
                  <a:cubicBezTo>
                    <a:pt x="126" y="633"/>
                    <a:pt x="33" y="920"/>
                    <a:pt x="7" y="1222"/>
                  </a:cubicBezTo>
                  <a:cubicBezTo>
                    <a:pt x="1" y="1278"/>
                    <a:pt x="0" y="1335"/>
                    <a:pt x="2" y="1392"/>
                  </a:cubicBezTo>
                  <a:cubicBezTo>
                    <a:pt x="9" y="1502"/>
                    <a:pt x="92" y="1609"/>
                    <a:pt x="210" y="1609"/>
                  </a:cubicBezTo>
                  <a:cubicBezTo>
                    <a:pt x="213" y="1609"/>
                    <a:pt x="216" y="1609"/>
                    <a:pt x="219" y="1609"/>
                  </a:cubicBezTo>
                  <a:cubicBezTo>
                    <a:pt x="331" y="1603"/>
                    <a:pt x="444" y="1513"/>
                    <a:pt x="437" y="1392"/>
                  </a:cubicBezTo>
                  <a:lnTo>
                    <a:pt x="435" y="1392"/>
                  </a:lnTo>
                  <a:cubicBezTo>
                    <a:pt x="433" y="1351"/>
                    <a:pt x="433" y="1309"/>
                    <a:pt x="437" y="1268"/>
                  </a:cubicBezTo>
                  <a:cubicBezTo>
                    <a:pt x="438" y="1248"/>
                    <a:pt x="440" y="1229"/>
                    <a:pt x="441" y="1209"/>
                  </a:cubicBezTo>
                  <a:cubicBezTo>
                    <a:pt x="441" y="1201"/>
                    <a:pt x="443" y="1194"/>
                    <a:pt x="444" y="1186"/>
                  </a:cubicBezTo>
                  <a:lnTo>
                    <a:pt x="444" y="1186"/>
                  </a:lnTo>
                  <a:cubicBezTo>
                    <a:pt x="444" y="1186"/>
                    <a:pt x="444" y="1186"/>
                    <a:pt x="444" y="1186"/>
                  </a:cubicBezTo>
                  <a:cubicBezTo>
                    <a:pt x="452" y="1130"/>
                    <a:pt x="462" y="1076"/>
                    <a:pt x="477" y="1023"/>
                  </a:cubicBezTo>
                  <a:cubicBezTo>
                    <a:pt x="484" y="994"/>
                    <a:pt x="493" y="966"/>
                    <a:pt x="502" y="940"/>
                  </a:cubicBezTo>
                  <a:cubicBezTo>
                    <a:pt x="508" y="925"/>
                    <a:pt x="513" y="911"/>
                    <a:pt x="518" y="897"/>
                  </a:cubicBezTo>
                  <a:cubicBezTo>
                    <a:pt x="518" y="896"/>
                    <a:pt x="519" y="895"/>
                    <a:pt x="519" y="894"/>
                  </a:cubicBezTo>
                  <a:lnTo>
                    <a:pt x="519" y="894"/>
                  </a:lnTo>
                  <a:cubicBezTo>
                    <a:pt x="549" y="836"/>
                    <a:pt x="575" y="778"/>
                    <a:pt x="612" y="723"/>
                  </a:cubicBezTo>
                  <a:cubicBezTo>
                    <a:pt x="615" y="720"/>
                    <a:pt x="618" y="717"/>
                    <a:pt x="620" y="714"/>
                  </a:cubicBezTo>
                  <a:lnTo>
                    <a:pt x="620" y="714"/>
                  </a:lnTo>
                  <a:cubicBezTo>
                    <a:pt x="618" y="715"/>
                    <a:pt x="616" y="717"/>
                    <a:pt x="614" y="719"/>
                  </a:cubicBezTo>
                  <a:cubicBezTo>
                    <a:pt x="626" y="707"/>
                    <a:pt x="636" y="695"/>
                    <a:pt x="646" y="681"/>
                  </a:cubicBezTo>
                  <a:cubicBezTo>
                    <a:pt x="671" y="652"/>
                    <a:pt x="698" y="626"/>
                    <a:pt x="726" y="601"/>
                  </a:cubicBezTo>
                  <a:lnTo>
                    <a:pt x="736" y="593"/>
                  </a:lnTo>
                  <a:lnTo>
                    <a:pt x="736" y="593"/>
                  </a:lnTo>
                  <a:cubicBezTo>
                    <a:pt x="734" y="594"/>
                    <a:pt x="733" y="594"/>
                    <a:pt x="732" y="595"/>
                  </a:cubicBezTo>
                  <a:cubicBezTo>
                    <a:pt x="734" y="593"/>
                    <a:pt x="736" y="592"/>
                    <a:pt x="739" y="591"/>
                  </a:cubicBezTo>
                  <a:lnTo>
                    <a:pt x="739" y="591"/>
                  </a:lnTo>
                  <a:lnTo>
                    <a:pt x="736" y="593"/>
                  </a:lnTo>
                  <a:lnTo>
                    <a:pt x="736" y="593"/>
                  </a:lnTo>
                  <a:cubicBezTo>
                    <a:pt x="759" y="582"/>
                    <a:pt x="764" y="576"/>
                    <a:pt x="761" y="576"/>
                  </a:cubicBezTo>
                  <a:cubicBezTo>
                    <a:pt x="761" y="576"/>
                    <a:pt x="760" y="576"/>
                    <a:pt x="760" y="576"/>
                  </a:cubicBezTo>
                  <a:lnTo>
                    <a:pt x="760" y="576"/>
                  </a:lnTo>
                  <a:cubicBezTo>
                    <a:pt x="765" y="572"/>
                    <a:pt x="771" y="568"/>
                    <a:pt x="776" y="564"/>
                  </a:cubicBezTo>
                  <a:cubicBezTo>
                    <a:pt x="812" y="541"/>
                    <a:pt x="848" y="521"/>
                    <a:pt x="886" y="503"/>
                  </a:cubicBezTo>
                  <a:cubicBezTo>
                    <a:pt x="887" y="502"/>
                    <a:pt x="889" y="502"/>
                    <a:pt x="890" y="501"/>
                  </a:cubicBezTo>
                  <a:lnTo>
                    <a:pt x="890" y="501"/>
                  </a:lnTo>
                  <a:lnTo>
                    <a:pt x="912" y="492"/>
                  </a:lnTo>
                  <a:cubicBezTo>
                    <a:pt x="934" y="485"/>
                    <a:pt x="956" y="478"/>
                    <a:pt x="979" y="471"/>
                  </a:cubicBezTo>
                  <a:cubicBezTo>
                    <a:pt x="1001" y="464"/>
                    <a:pt x="1025" y="458"/>
                    <a:pt x="1049" y="453"/>
                  </a:cubicBezTo>
                  <a:cubicBezTo>
                    <a:pt x="1062" y="451"/>
                    <a:pt x="1119" y="449"/>
                    <a:pt x="1130" y="440"/>
                  </a:cubicBezTo>
                  <a:lnTo>
                    <a:pt x="1130" y="440"/>
                  </a:lnTo>
                  <a:lnTo>
                    <a:pt x="1132" y="439"/>
                  </a:lnTo>
                  <a:cubicBezTo>
                    <a:pt x="1147" y="437"/>
                    <a:pt x="1162" y="436"/>
                    <a:pt x="1177" y="435"/>
                  </a:cubicBezTo>
                  <a:cubicBezTo>
                    <a:pt x="1208" y="433"/>
                    <a:pt x="1240" y="432"/>
                    <a:pt x="1272" y="432"/>
                  </a:cubicBezTo>
                  <a:cubicBezTo>
                    <a:pt x="1341" y="432"/>
                    <a:pt x="1411" y="436"/>
                    <a:pt x="1480" y="444"/>
                  </a:cubicBezTo>
                  <a:cubicBezTo>
                    <a:pt x="1485" y="444"/>
                    <a:pt x="1490" y="444"/>
                    <a:pt x="1495" y="444"/>
                  </a:cubicBezTo>
                  <a:cubicBezTo>
                    <a:pt x="1603" y="444"/>
                    <a:pt x="1701" y="331"/>
                    <a:pt x="1696" y="226"/>
                  </a:cubicBezTo>
                  <a:cubicBezTo>
                    <a:pt x="1691" y="100"/>
                    <a:pt x="1600" y="23"/>
                    <a:pt x="1480" y="10"/>
                  </a:cubicBezTo>
                  <a:cubicBezTo>
                    <a:pt x="1417" y="4"/>
                    <a:pt x="1352" y="0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2354000" y="1042200"/>
              <a:ext cx="27600" cy="27575"/>
            </a:xfrm>
            <a:custGeom>
              <a:avLst/>
              <a:gdLst/>
              <a:ahLst/>
              <a:cxnLst/>
              <a:rect l="l" t="t" r="r" b="b"/>
              <a:pathLst>
                <a:path w="1104" h="1103" extrusionOk="0">
                  <a:moveTo>
                    <a:pt x="553" y="0"/>
                  </a:moveTo>
                  <a:cubicBezTo>
                    <a:pt x="248" y="0"/>
                    <a:pt x="1" y="247"/>
                    <a:pt x="1" y="551"/>
                  </a:cubicBezTo>
                  <a:cubicBezTo>
                    <a:pt x="1" y="856"/>
                    <a:pt x="248" y="1103"/>
                    <a:pt x="553" y="1103"/>
                  </a:cubicBezTo>
                  <a:cubicBezTo>
                    <a:pt x="856" y="1103"/>
                    <a:pt x="1103" y="856"/>
                    <a:pt x="1103" y="551"/>
                  </a:cubicBezTo>
                  <a:cubicBezTo>
                    <a:pt x="1103" y="247"/>
                    <a:pt x="85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2267900" y="1042200"/>
              <a:ext cx="23550" cy="23525"/>
            </a:xfrm>
            <a:custGeom>
              <a:avLst/>
              <a:gdLst/>
              <a:ahLst/>
              <a:cxnLst/>
              <a:rect l="l" t="t" r="r" b="b"/>
              <a:pathLst>
                <a:path w="942" h="941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0" y="941"/>
                    <a:pt x="941" y="730"/>
                    <a:pt x="941" y="471"/>
                  </a:cubicBezTo>
                  <a:cubicBezTo>
                    <a:pt x="941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2304550" y="1104350"/>
              <a:ext cx="48475" cy="27625"/>
            </a:xfrm>
            <a:custGeom>
              <a:avLst/>
              <a:gdLst/>
              <a:ahLst/>
              <a:cxnLst/>
              <a:rect l="l" t="t" r="r" b="b"/>
              <a:pathLst>
                <a:path w="1939" h="1105" extrusionOk="0">
                  <a:moveTo>
                    <a:pt x="1939" y="1"/>
                  </a:moveTo>
                  <a:lnTo>
                    <a:pt x="1" y="238"/>
                  </a:lnTo>
                  <a:cubicBezTo>
                    <a:pt x="1" y="238"/>
                    <a:pt x="278" y="1045"/>
                    <a:pt x="863" y="1101"/>
                  </a:cubicBezTo>
                  <a:cubicBezTo>
                    <a:pt x="887" y="1103"/>
                    <a:pt x="910" y="1104"/>
                    <a:pt x="932" y="1104"/>
                  </a:cubicBezTo>
                  <a:cubicBezTo>
                    <a:pt x="1484" y="1104"/>
                    <a:pt x="1908" y="487"/>
                    <a:pt x="193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2300075" y="1099950"/>
              <a:ext cx="57500" cy="36350"/>
            </a:xfrm>
            <a:custGeom>
              <a:avLst/>
              <a:gdLst/>
              <a:ahLst/>
              <a:cxnLst/>
              <a:rect l="l" t="t" r="r" b="b"/>
              <a:pathLst>
                <a:path w="2300" h="1454" extrusionOk="0">
                  <a:moveTo>
                    <a:pt x="589" y="800"/>
                  </a:moveTo>
                  <a:cubicBezTo>
                    <a:pt x="591" y="802"/>
                    <a:pt x="592" y="804"/>
                    <a:pt x="593" y="804"/>
                  </a:cubicBezTo>
                  <a:cubicBezTo>
                    <a:pt x="592" y="803"/>
                    <a:pt x="590" y="802"/>
                    <a:pt x="589" y="800"/>
                  </a:cubicBezTo>
                  <a:close/>
                  <a:moveTo>
                    <a:pt x="1188" y="1099"/>
                  </a:moveTo>
                  <a:cubicBezTo>
                    <a:pt x="1185" y="1100"/>
                    <a:pt x="1182" y="1100"/>
                    <a:pt x="1179" y="1101"/>
                  </a:cubicBezTo>
                  <a:cubicBezTo>
                    <a:pt x="1183" y="1100"/>
                    <a:pt x="1186" y="1100"/>
                    <a:pt x="1188" y="1099"/>
                  </a:cubicBezTo>
                  <a:close/>
                  <a:moveTo>
                    <a:pt x="1902" y="380"/>
                  </a:moveTo>
                  <a:cubicBezTo>
                    <a:pt x="1894" y="407"/>
                    <a:pt x="1884" y="435"/>
                    <a:pt x="1874" y="462"/>
                  </a:cubicBezTo>
                  <a:cubicBezTo>
                    <a:pt x="1870" y="474"/>
                    <a:pt x="1865" y="488"/>
                    <a:pt x="1859" y="500"/>
                  </a:cubicBezTo>
                  <a:cubicBezTo>
                    <a:pt x="1863" y="491"/>
                    <a:pt x="1864" y="488"/>
                    <a:pt x="1864" y="488"/>
                  </a:cubicBezTo>
                  <a:lnTo>
                    <a:pt x="1864" y="488"/>
                  </a:lnTo>
                  <a:cubicBezTo>
                    <a:pt x="1864" y="488"/>
                    <a:pt x="1858" y="502"/>
                    <a:pt x="1856" y="505"/>
                  </a:cubicBezTo>
                  <a:cubicBezTo>
                    <a:pt x="1844" y="531"/>
                    <a:pt x="1833" y="556"/>
                    <a:pt x="1819" y="581"/>
                  </a:cubicBezTo>
                  <a:cubicBezTo>
                    <a:pt x="1790" y="637"/>
                    <a:pt x="1758" y="690"/>
                    <a:pt x="1721" y="741"/>
                  </a:cubicBezTo>
                  <a:cubicBezTo>
                    <a:pt x="1714" y="750"/>
                    <a:pt x="1708" y="759"/>
                    <a:pt x="1701" y="768"/>
                  </a:cubicBezTo>
                  <a:cubicBezTo>
                    <a:pt x="1705" y="762"/>
                    <a:pt x="1707" y="760"/>
                    <a:pt x="1707" y="760"/>
                  </a:cubicBezTo>
                  <a:lnTo>
                    <a:pt x="1707" y="760"/>
                  </a:lnTo>
                  <a:cubicBezTo>
                    <a:pt x="1707" y="760"/>
                    <a:pt x="1686" y="786"/>
                    <a:pt x="1686" y="787"/>
                  </a:cubicBezTo>
                  <a:cubicBezTo>
                    <a:pt x="1669" y="807"/>
                    <a:pt x="1652" y="826"/>
                    <a:pt x="1634" y="845"/>
                  </a:cubicBezTo>
                  <a:cubicBezTo>
                    <a:pt x="1617" y="863"/>
                    <a:pt x="1599" y="882"/>
                    <a:pt x="1580" y="899"/>
                  </a:cubicBezTo>
                  <a:cubicBezTo>
                    <a:pt x="1567" y="910"/>
                    <a:pt x="1555" y="922"/>
                    <a:pt x="1542" y="933"/>
                  </a:cubicBezTo>
                  <a:cubicBezTo>
                    <a:pt x="1539" y="936"/>
                    <a:pt x="1516" y="954"/>
                    <a:pt x="1517" y="954"/>
                  </a:cubicBezTo>
                  <a:cubicBezTo>
                    <a:pt x="1517" y="954"/>
                    <a:pt x="1520" y="952"/>
                    <a:pt x="1526" y="948"/>
                  </a:cubicBezTo>
                  <a:lnTo>
                    <a:pt x="1526" y="948"/>
                  </a:lnTo>
                  <a:cubicBezTo>
                    <a:pt x="1482" y="981"/>
                    <a:pt x="1434" y="1011"/>
                    <a:pt x="1386" y="1036"/>
                  </a:cubicBezTo>
                  <a:cubicBezTo>
                    <a:pt x="1376" y="1041"/>
                    <a:pt x="1365" y="1046"/>
                    <a:pt x="1356" y="1051"/>
                  </a:cubicBezTo>
                  <a:cubicBezTo>
                    <a:pt x="1355" y="1052"/>
                    <a:pt x="1354" y="1053"/>
                    <a:pt x="1352" y="1053"/>
                  </a:cubicBezTo>
                  <a:lnTo>
                    <a:pt x="1352" y="1053"/>
                  </a:lnTo>
                  <a:cubicBezTo>
                    <a:pt x="1353" y="1053"/>
                    <a:pt x="1353" y="1053"/>
                    <a:pt x="1353" y="1053"/>
                  </a:cubicBezTo>
                  <a:lnTo>
                    <a:pt x="1353" y="1053"/>
                  </a:lnTo>
                  <a:cubicBezTo>
                    <a:pt x="1352" y="1053"/>
                    <a:pt x="1350" y="1054"/>
                    <a:pt x="1345" y="1056"/>
                  </a:cubicBezTo>
                  <a:cubicBezTo>
                    <a:pt x="1317" y="1067"/>
                    <a:pt x="1289" y="1076"/>
                    <a:pt x="1259" y="1084"/>
                  </a:cubicBezTo>
                  <a:cubicBezTo>
                    <a:pt x="1238" y="1090"/>
                    <a:pt x="1215" y="1095"/>
                    <a:pt x="1192" y="1099"/>
                  </a:cubicBezTo>
                  <a:lnTo>
                    <a:pt x="1192" y="1099"/>
                  </a:lnTo>
                  <a:cubicBezTo>
                    <a:pt x="1193" y="1099"/>
                    <a:pt x="1194" y="1099"/>
                    <a:pt x="1193" y="1099"/>
                  </a:cubicBezTo>
                  <a:lnTo>
                    <a:pt x="1193" y="1099"/>
                  </a:lnTo>
                  <a:cubicBezTo>
                    <a:pt x="1192" y="1099"/>
                    <a:pt x="1174" y="1101"/>
                    <a:pt x="1169" y="1101"/>
                  </a:cubicBezTo>
                  <a:cubicBezTo>
                    <a:pt x="1154" y="1102"/>
                    <a:pt x="1141" y="1103"/>
                    <a:pt x="1127" y="1103"/>
                  </a:cubicBezTo>
                  <a:cubicBezTo>
                    <a:pt x="1121" y="1103"/>
                    <a:pt x="1116" y="1103"/>
                    <a:pt x="1111" y="1103"/>
                  </a:cubicBezTo>
                  <a:cubicBezTo>
                    <a:pt x="1088" y="1103"/>
                    <a:pt x="1065" y="1102"/>
                    <a:pt x="1041" y="1100"/>
                  </a:cubicBezTo>
                  <a:cubicBezTo>
                    <a:pt x="1040" y="1100"/>
                    <a:pt x="1039" y="1100"/>
                    <a:pt x="1038" y="1100"/>
                  </a:cubicBezTo>
                  <a:lnTo>
                    <a:pt x="1038" y="1100"/>
                  </a:lnTo>
                  <a:cubicBezTo>
                    <a:pt x="1041" y="1100"/>
                    <a:pt x="1043" y="1100"/>
                    <a:pt x="1044" y="1100"/>
                  </a:cubicBezTo>
                  <a:cubicBezTo>
                    <a:pt x="1027" y="1097"/>
                    <a:pt x="1010" y="1094"/>
                    <a:pt x="994" y="1090"/>
                  </a:cubicBezTo>
                  <a:cubicBezTo>
                    <a:pt x="972" y="1085"/>
                    <a:pt x="952" y="1079"/>
                    <a:pt x="931" y="1072"/>
                  </a:cubicBezTo>
                  <a:cubicBezTo>
                    <a:pt x="928" y="1071"/>
                    <a:pt x="914" y="1065"/>
                    <a:pt x="907" y="1063"/>
                  </a:cubicBezTo>
                  <a:lnTo>
                    <a:pt x="907" y="1063"/>
                  </a:lnTo>
                  <a:cubicBezTo>
                    <a:pt x="903" y="1061"/>
                    <a:pt x="899" y="1059"/>
                    <a:pt x="895" y="1057"/>
                  </a:cubicBezTo>
                  <a:cubicBezTo>
                    <a:pt x="849" y="1034"/>
                    <a:pt x="805" y="1007"/>
                    <a:pt x="762" y="976"/>
                  </a:cubicBezTo>
                  <a:lnTo>
                    <a:pt x="762" y="976"/>
                  </a:lnTo>
                  <a:cubicBezTo>
                    <a:pt x="770" y="982"/>
                    <a:pt x="773" y="984"/>
                    <a:pt x="773" y="984"/>
                  </a:cubicBezTo>
                  <a:cubicBezTo>
                    <a:pt x="775" y="984"/>
                    <a:pt x="746" y="961"/>
                    <a:pt x="739" y="956"/>
                  </a:cubicBezTo>
                  <a:cubicBezTo>
                    <a:pt x="721" y="940"/>
                    <a:pt x="704" y="924"/>
                    <a:pt x="687" y="908"/>
                  </a:cubicBezTo>
                  <a:cubicBezTo>
                    <a:pt x="652" y="874"/>
                    <a:pt x="621" y="837"/>
                    <a:pt x="591" y="800"/>
                  </a:cubicBezTo>
                  <a:cubicBezTo>
                    <a:pt x="586" y="795"/>
                    <a:pt x="584" y="793"/>
                    <a:pt x="582" y="791"/>
                  </a:cubicBezTo>
                  <a:lnTo>
                    <a:pt x="582" y="791"/>
                  </a:lnTo>
                  <a:cubicBezTo>
                    <a:pt x="578" y="785"/>
                    <a:pt x="574" y="779"/>
                    <a:pt x="569" y="773"/>
                  </a:cubicBezTo>
                  <a:cubicBezTo>
                    <a:pt x="556" y="755"/>
                    <a:pt x="543" y="737"/>
                    <a:pt x="532" y="719"/>
                  </a:cubicBezTo>
                  <a:cubicBezTo>
                    <a:pt x="509" y="685"/>
                    <a:pt x="488" y="650"/>
                    <a:pt x="467" y="614"/>
                  </a:cubicBezTo>
                  <a:cubicBezTo>
                    <a:pt x="457" y="596"/>
                    <a:pt x="447" y="578"/>
                    <a:pt x="437" y="559"/>
                  </a:cubicBezTo>
                  <a:lnTo>
                    <a:pt x="437" y="559"/>
                  </a:lnTo>
                  <a:lnTo>
                    <a:pt x="1879" y="383"/>
                  </a:lnTo>
                  <a:lnTo>
                    <a:pt x="1902" y="380"/>
                  </a:lnTo>
                  <a:close/>
                  <a:moveTo>
                    <a:pt x="2132" y="1"/>
                  </a:moveTo>
                  <a:cubicBezTo>
                    <a:pt x="2127" y="1"/>
                    <a:pt x="2122" y="1"/>
                    <a:pt x="2118" y="2"/>
                  </a:cubicBezTo>
                  <a:lnTo>
                    <a:pt x="419" y="210"/>
                  </a:lnTo>
                  <a:lnTo>
                    <a:pt x="186" y="238"/>
                  </a:lnTo>
                  <a:lnTo>
                    <a:pt x="186" y="238"/>
                  </a:lnTo>
                  <a:cubicBezTo>
                    <a:pt x="183" y="238"/>
                    <a:pt x="181" y="238"/>
                    <a:pt x="178" y="238"/>
                  </a:cubicBezTo>
                  <a:cubicBezTo>
                    <a:pt x="163" y="238"/>
                    <a:pt x="148" y="239"/>
                    <a:pt x="133" y="244"/>
                  </a:cubicBezTo>
                  <a:cubicBezTo>
                    <a:pt x="95" y="255"/>
                    <a:pt x="60" y="281"/>
                    <a:pt x="37" y="314"/>
                  </a:cubicBezTo>
                  <a:lnTo>
                    <a:pt x="37" y="314"/>
                  </a:lnTo>
                  <a:cubicBezTo>
                    <a:pt x="25" y="330"/>
                    <a:pt x="15" y="349"/>
                    <a:pt x="10" y="369"/>
                  </a:cubicBezTo>
                  <a:lnTo>
                    <a:pt x="10" y="369"/>
                  </a:lnTo>
                  <a:cubicBezTo>
                    <a:pt x="1" y="399"/>
                    <a:pt x="0" y="431"/>
                    <a:pt x="10" y="461"/>
                  </a:cubicBezTo>
                  <a:cubicBezTo>
                    <a:pt x="112" y="755"/>
                    <a:pt x="293" y="1052"/>
                    <a:pt x="539" y="1245"/>
                  </a:cubicBezTo>
                  <a:cubicBezTo>
                    <a:pt x="712" y="1381"/>
                    <a:pt x="910" y="1453"/>
                    <a:pt x="1122" y="1453"/>
                  </a:cubicBezTo>
                  <a:cubicBezTo>
                    <a:pt x="1177" y="1453"/>
                    <a:pt x="1233" y="1448"/>
                    <a:pt x="1289" y="1438"/>
                  </a:cubicBezTo>
                  <a:cubicBezTo>
                    <a:pt x="1548" y="1392"/>
                    <a:pt x="1782" y="1223"/>
                    <a:pt x="1945" y="1023"/>
                  </a:cubicBezTo>
                  <a:cubicBezTo>
                    <a:pt x="2141" y="781"/>
                    <a:pt x="2271" y="490"/>
                    <a:pt x="2294" y="178"/>
                  </a:cubicBezTo>
                  <a:cubicBezTo>
                    <a:pt x="2300" y="95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2360975" y="1072375"/>
              <a:ext cx="68500" cy="68500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1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27"/>
                    <a:pt x="614" y="2739"/>
                    <a:pt x="1371" y="2739"/>
                  </a:cubicBezTo>
                  <a:cubicBezTo>
                    <a:pt x="2126" y="2739"/>
                    <a:pt x="2739" y="2127"/>
                    <a:pt x="2739" y="1370"/>
                  </a:cubicBezTo>
                  <a:cubicBezTo>
                    <a:pt x="2739" y="614"/>
                    <a:pt x="2126" y="1"/>
                    <a:pt x="1371" y="1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2262450" y="1083425"/>
              <a:ext cx="32150" cy="52150"/>
            </a:xfrm>
            <a:custGeom>
              <a:avLst/>
              <a:gdLst/>
              <a:ahLst/>
              <a:cxnLst/>
              <a:rect l="l" t="t" r="r" b="b"/>
              <a:pathLst>
                <a:path w="1286" h="2086" extrusionOk="0">
                  <a:moveTo>
                    <a:pt x="242" y="0"/>
                  </a:moveTo>
                  <a:cubicBezTo>
                    <a:pt x="161" y="0"/>
                    <a:pt x="79" y="10"/>
                    <a:pt x="0" y="30"/>
                  </a:cubicBezTo>
                  <a:lnTo>
                    <a:pt x="0" y="1450"/>
                  </a:lnTo>
                  <a:cubicBezTo>
                    <a:pt x="0" y="1662"/>
                    <a:pt x="8" y="1867"/>
                    <a:pt x="52" y="2068"/>
                  </a:cubicBezTo>
                  <a:cubicBezTo>
                    <a:pt x="116" y="2078"/>
                    <a:pt x="179" y="2084"/>
                    <a:pt x="243" y="2085"/>
                  </a:cubicBezTo>
                  <a:cubicBezTo>
                    <a:pt x="818" y="2085"/>
                    <a:pt x="1285" y="1618"/>
                    <a:pt x="1285" y="1043"/>
                  </a:cubicBezTo>
                  <a:cubicBezTo>
                    <a:pt x="1286" y="466"/>
                    <a:pt x="818" y="0"/>
                    <a:pt x="242" y="0"/>
                  </a:cubicBezTo>
                  <a:close/>
                </a:path>
              </a:pathLst>
            </a:custGeom>
            <a:solidFill>
              <a:srgbClr val="E4B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2300475" y="1042200"/>
              <a:ext cx="22400" cy="46925"/>
            </a:xfrm>
            <a:custGeom>
              <a:avLst/>
              <a:gdLst/>
              <a:ahLst/>
              <a:cxnLst/>
              <a:rect l="l" t="t" r="r" b="b"/>
              <a:pathLst>
                <a:path w="896" h="1877" extrusionOk="0">
                  <a:moveTo>
                    <a:pt x="783" y="0"/>
                  </a:moveTo>
                  <a:lnTo>
                    <a:pt x="0" y="1331"/>
                  </a:lnTo>
                  <a:lnTo>
                    <a:pt x="896" y="1876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D9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928900" y="1128031"/>
            <a:ext cx="621075" cy="522125"/>
            <a:chOff x="5482125" y="864350"/>
            <a:chExt cx="621075" cy="522125"/>
          </a:xfrm>
        </p:grpSpPr>
        <p:sp>
          <p:nvSpPr>
            <p:cNvPr id="275" name="Google Shape;275;p25"/>
            <p:cNvSpPr/>
            <p:nvPr/>
          </p:nvSpPr>
          <p:spPr>
            <a:xfrm>
              <a:off x="5482125" y="864350"/>
              <a:ext cx="621075" cy="522125"/>
            </a:xfrm>
            <a:custGeom>
              <a:avLst/>
              <a:gdLst/>
              <a:ahLst/>
              <a:cxnLst/>
              <a:rect l="l" t="t" r="r" b="b"/>
              <a:pathLst>
                <a:path w="24843" h="20885" extrusionOk="0">
                  <a:moveTo>
                    <a:pt x="3929" y="1"/>
                  </a:moveTo>
                  <a:cubicBezTo>
                    <a:pt x="1758" y="1"/>
                    <a:pt x="0" y="1759"/>
                    <a:pt x="0" y="3930"/>
                  </a:cubicBezTo>
                  <a:lnTo>
                    <a:pt x="0" y="13288"/>
                  </a:lnTo>
                  <a:cubicBezTo>
                    <a:pt x="0" y="15457"/>
                    <a:pt x="1760" y="17217"/>
                    <a:pt x="3929" y="17217"/>
                  </a:cubicBezTo>
                  <a:lnTo>
                    <a:pt x="20847" y="17217"/>
                  </a:lnTo>
                  <a:lnTo>
                    <a:pt x="24843" y="20884"/>
                  </a:lnTo>
                  <a:lnTo>
                    <a:pt x="24843" y="3930"/>
                  </a:lnTo>
                  <a:cubicBezTo>
                    <a:pt x="24843" y="1759"/>
                    <a:pt x="23083" y="1"/>
                    <a:pt x="2091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83200" y="952625"/>
              <a:ext cx="157775" cy="244175"/>
            </a:xfrm>
            <a:custGeom>
              <a:avLst/>
              <a:gdLst/>
              <a:ahLst/>
              <a:cxnLst/>
              <a:rect l="l" t="t" r="r" b="b"/>
              <a:pathLst>
                <a:path w="6311" h="9767" fill="none" extrusionOk="0">
                  <a:moveTo>
                    <a:pt x="0" y="3320"/>
                  </a:moveTo>
                  <a:cubicBezTo>
                    <a:pt x="9" y="2271"/>
                    <a:pt x="300" y="1457"/>
                    <a:pt x="874" y="874"/>
                  </a:cubicBezTo>
                  <a:cubicBezTo>
                    <a:pt x="1447" y="292"/>
                    <a:pt x="2245" y="0"/>
                    <a:pt x="3265" y="0"/>
                  </a:cubicBezTo>
                  <a:cubicBezTo>
                    <a:pt x="4220" y="0"/>
                    <a:pt x="4967" y="214"/>
                    <a:pt x="5505" y="643"/>
                  </a:cubicBezTo>
                  <a:cubicBezTo>
                    <a:pt x="6042" y="1061"/>
                    <a:pt x="6311" y="1657"/>
                    <a:pt x="6311" y="2432"/>
                  </a:cubicBezTo>
                  <a:cubicBezTo>
                    <a:pt x="6311" y="2914"/>
                    <a:pt x="6211" y="3315"/>
                    <a:pt x="6011" y="3634"/>
                  </a:cubicBezTo>
                  <a:cubicBezTo>
                    <a:pt x="5819" y="3952"/>
                    <a:pt x="5541" y="4293"/>
                    <a:pt x="5176" y="4658"/>
                  </a:cubicBezTo>
                  <a:cubicBezTo>
                    <a:pt x="4858" y="4986"/>
                    <a:pt x="4621" y="5264"/>
                    <a:pt x="4466" y="5491"/>
                  </a:cubicBezTo>
                  <a:cubicBezTo>
                    <a:pt x="4321" y="5719"/>
                    <a:pt x="4248" y="5992"/>
                    <a:pt x="4248" y="6311"/>
                  </a:cubicBezTo>
                  <a:lnTo>
                    <a:pt x="2185" y="6311"/>
                  </a:lnTo>
                  <a:cubicBezTo>
                    <a:pt x="2185" y="5782"/>
                    <a:pt x="2267" y="5364"/>
                    <a:pt x="2431" y="5054"/>
                  </a:cubicBezTo>
                  <a:cubicBezTo>
                    <a:pt x="2595" y="4744"/>
                    <a:pt x="2832" y="4421"/>
                    <a:pt x="3142" y="4085"/>
                  </a:cubicBezTo>
                  <a:cubicBezTo>
                    <a:pt x="3360" y="3838"/>
                    <a:pt x="3520" y="3634"/>
                    <a:pt x="3620" y="3469"/>
                  </a:cubicBezTo>
                  <a:cubicBezTo>
                    <a:pt x="3720" y="3306"/>
                    <a:pt x="3770" y="3110"/>
                    <a:pt x="3770" y="2883"/>
                  </a:cubicBezTo>
                  <a:cubicBezTo>
                    <a:pt x="3770" y="2408"/>
                    <a:pt x="3515" y="2171"/>
                    <a:pt x="3005" y="2171"/>
                  </a:cubicBezTo>
                  <a:cubicBezTo>
                    <a:pt x="2412" y="2171"/>
                    <a:pt x="2116" y="2555"/>
                    <a:pt x="2116" y="3320"/>
                  </a:cubicBezTo>
                  <a:close/>
                  <a:moveTo>
                    <a:pt x="3169" y="7198"/>
                  </a:moveTo>
                  <a:cubicBezTo>
                    <a:pt x="3551" y="7198"/>
                    <a:pt x="3861" y="7317"/>
                    <a:pt x="4097" y="7553"/>
                  </a:cubicBezTo>
                  <a:cubicBezTo>
                    <a:pt x="4344" y="7790"/>
                    <a:pt x="4466" y="8096"/>
                    <a:pt x="4466" y="8469"/>
                  </a:cubicBezTo>
                  <a:cubicBezTo>
                    <a:pt x="4466" y="8851"/>
                    <a:pt x="4344" y="9165"/>
                    <a:pt x="4097" y="9412"/>
                  </a:cubicBezTo>
                  <a:cubicBezTo>
                    <a:pt x="3861" y="9648"/>
                    <a:pt x="3551" y="9767"/>
                    <a:pt x="3169" y="9767"/>
                  </a:cubicBezTo>
                  <a:cubicBezTo>
                    <a:pt x="2796" y="9767"/>
                    <a:pt x="2486" y="9648"/>
                    <a:pt x="2240" y="9412"/>
                  </a:cubicBezTo>
                  <a:cubicBezTo>
                    <a:pt x="2004" y="9165"/>
                    <a:pt x="1885" y="8851"/>
                    <a:pt x="1885" y="8469"/>
                  </a:cubicBezTo>
                  <a:cubicBezTo>
                    <a:pt x="1885" y="8096"/>
                    <a:pt x="2004" y="7790"/>
                    <a:pt x="2240" y="7553"/>
                  </a:cubicBezTo>
                  <a:cubicBezTo>
                    <a:pt x="2486" y="7317"/>
                    <a:pt x="2796" y="7198"/>
                    <a:pt x="3169" y="719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5"/>
          <p:cNvGrpSpPr/>
          <p:nvPr/>
        </p:nvGrpSpPr>
        <p:grpSpPr>
          <a:xfrm flipH="1">
            <a:off x="7774974" y="2494546"/>
            <a:ext cx="1247988" cy="1049158"/>
            <a:chOff x="5482125" y="864350"/>
            <a:chExt cx="621075" cy="522125"/>
          </a:xfrm>
        </p:grpSpPr>
        <p:sp>
          <p:nvSpPr>
            <p:cNvPr id="278" name="Google Shape;278;p25"/>
            <p:cNvSpPr/>
            <p:nvPr/>
          </p:nvSpPr>
          <p:spPr>
            <a:xfrm>
              <a:off x="5482125" y="864350"/>
              <a:ext cx="621075" cy="522125"/>
            </a:xfrm>
            <a:custGeom>
              <a:avLst/>
              <a:gdLst/>
              <a:ahLst/>
              <a:cxnLst/>
              <a:rect l="l" t="t" r="r" b="b"/>
              <a:pathLst>
                <a:path w="24843" h="20885" extrusionOk="0">
                  <a:moveTo>
                    <a:pt x="3929" y="1"/>
                  </a:moveTo>
                  <a:cubicBezTo>
                    <a:pt x="1758" y="1"/>
                    <a:pt x="0" y="1759"/>
                    <a:pt x="0" y="3930"/>
                  </a:cubicBezTo>
                  <a:lnTo>
                    <a:pt x="0" y="13288"/>
                  </a:lnTo>
                  <a:cubicBezTo>
                    <a:pt x="0" y="15457"/>
                    <a:pt x="1760" y="17217"/>
                    <a:pt x="3929" y="17217"/>
                  </a:cubicBezTo>
                  <a:lnTo>
                    <a:pt x="20847" y="17217"/>
                  </a:lnTo>
                  <a:lnTo>
                    <a:pt x="24843" y="20884"/>
                  </a:lnTo>
                  <a:lnTo>
                    <a:pt x="24843" y="3930"/>
                  </a:lnTo>
                  <a:cubicBezTo>
                    <a:pt x="24843" y="1759"/>
                    <a:pt x="23083" y="1"/>
                    <a:pt x="2091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 flipH="1">
              <a:off x="5721122" y="952625"/>
              <a:ext cx="157775" cy="244175"/>
            </a:xfrm>
            <a:custGeom>
              <a:avLst/>
              <a:gdLst/>
              <a:ahLst/>
              <a:cxnLst/>
              <a:rect l="l" t="t" r="r" b="b"/>
              <a:pathLst>
                <a:path w="6311" h="9767" fill="none" extrusionOk="0">
                  <a:moveTo>
                    <a:pt x="0" y="3320"/>
                  </a:moveTo>
                  <a:cubicBezTo>
                    <a:pt x="9" y="2271"/>
                    <a:pt x="300" y="1457"/>
                    <a:pt x="874" y="874"/>
                  </a:cubicBezTo>
                  <a:cubicBezTo>
                    <a:pt x="1447" y="292"/>
                    <a:pt x="2245" y="0"/>
                    <a:pt x="3265" y="0"/>
                  </a:cubicBezTo>
                  <a:cubicBezTo>
                    <a:pt x="4220" y="0"/>
                    <a:pt x="4967" y="214"/>
                    <a:pt x="5505" y="643"/>
                  </a:cubicBezTo>
                  <a:cubicBezTo>
                    <a:pt x="6042" y="1061"/>
                    <a:pt x="6311" y="1657"/>
                    <a:pt x="6311" y="2432"/>
                  </a:cubicBezTo>
                  <a:cubicBezTo>
                    <a:pt x="6311" y="2914"/>
                    <a:pt x="6211" y="3315"/>
                    <a:pt x="6011" y="3634"/>
                  </a:cubicBezTo>
                  <a:cubicBezTo>
                    <a:pt x="5819" y="3952"/>
                    <a:pt x="5541" y="4293"/>
                    <a:pt x="5176" y="4658"/>
                  </a:cubicBezTo>
                  <a:cubicBezTo>
                    <a:pt x="4858" y="4986"/>
                    <a:pt x="4621" y="5264"/>
                    <a:pt x="4466" y="5491"/>
                  </a:cubicBezTo>
                  <a:cubicBezTo>
                    <a:pt x="4321" y="5719"/>
                    <a:pt x="4248" y="5992"/>
                    <a:pt x="4248" y="6311"/>
                  </a:cubicBezTo>
                  <a:lnTo>
                    <a:pt x="2185" y="6311"/>
                  </a:lnTo>
                  <a:cubicBezTo>
                    <a:pt x="2185" y="5782"/>
                    <a:pt x="2267" y="5364"/>
                    <a:pt x="2431" y="5054"/>
                  </a:cubicBezTo>
                  <a:cubicBezTo>
                    <a:pt x="2595" y="4744"/>
                    <a:pt x="2832" y="4421"/>
                    <a:pt x="3142" y="4085"/>
                  </a:cubicBezTo>
                  <a:cubicBezTo>
                    <a:pt x="3360" y="3838"/>
                    <a:pt x="3520" y="3634"/>
                    <a:pt x="3620" y="3469"/>
                  </a:cubicBezTo>
                  <a:cubicBezTo>
                    <a:pt x="3720" y="3306"/>
                    <a:pt x="3770" y="3110"/>
                    <a:pt x="3770" y="2883"/>
                  </a:cubicBezTo>
                  <a:cubicBezTo>
                    <a:pt x="3770" y="2408"/>
                    <a:pt x="3515" y="2171"/>
                    <a:pt x="3005" y="2171"/>
                  </a:cubicBezTo>
                  <a:cubicBezTo>
                    <a:pt x="2412" y="2171"/>
                    <a:pt x="2116" y="2555"/>
                    <a:pt x="2116" y="3320"/>
                  </a:cubicBezTo>
                  <a:close/>
                  <a:moveTo>
                    <a:pt x="3169" y="7198"/>
                  </a:moveTo>
                  <a:cubicBezTo>
                    <a:pt x="3551" y="7198"/>
                    <a:pt x="3861" y="7317"/>
                    <a:pt x="4097" y="7553"/>
                  </a:cubicBezTo>
                  <a:cubicBezTo>
                    <a:pt x="4344" y="7790"/>
                    <a:pt x="4466" y="8096"/>
                    <a:pt x="4466" y="8469"/>
                  </a:cubicBezTo>
                  <a:cubicBezTo>
                    <a:pt x="4466" y="8851"/>
                    <a:pt x="4344" y="9165"/>
                    <a:pt x="4097" y="9412"/>
                  </a:cubicBezTo>
                  <a:cubicBezTo>
                    <a:pt x="3861" y="9648"/>
                    <a:pt x="3551" y="9767"/>
                    <a:pt x="3169" y="9767"/>
                  </a:cubicBezTo>
                  <a:cubicBezTo>
                    <a:pt x="2796" y="9767"/>
                    <a:pt x="2486" y="9648"/>
                    <a:pt x="2240" y="9412"/>
                  </a:cubicBezTo>
                  <a:cubicBezTo>
                    <a:pt x="2004" y="9165"/>
                    <a:pt x="1885" y="8851"/>
                    <a:pt x="1885" y="8469"/>
                  </a:cubicBezTo>
                  <a:cubicBezTo>
                    <a:pt x="1885" y="8096"/>
                    <a:pt x="2004" y="7790"/>
                    <a:pt x="2240" y="7553"/>
                  </a:cubicBezTo>
                  <a:cubicBezTo>
                    <a:pt x="2486" y="7317"/>
                    <a:pt x="2796" y="7198"/>
                    <a:pt x="3169" y="7198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25">
            <a:hlinkClick r:id="rId4" action="ppaction://hlinksldjump"/>
          </p:cNvPr>
          <p:cNvSpPr/>
          <p:nvPr/>
        </p:nvSpPr>
        <p:spPr>
          <a:xfrm>
            <a:off x="8253506" y="145956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">
            <a:hlinkClick r:id="rId4" action="ppaction://hlinksldjump"/>
          </p:cNvPr>
          <p:cNvSpPr/>
          <p:nvPr/>
        </p:nvSpPr>
        <p:spPr>
          <a:xfrm>
            <a:off x="8385919" y="292271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69;p25"/>
          <p:cNvSpPr txBox="1">
            <a:spLocks noGrp="1"/>
          </p:cNvSpPr>
          <p:nvPr>
            <p:ph type="title" idx="2"/>
          </p:nvPr>
        </p:nvSpPr>
        <p:spPr>
          <a:xfrm>
            <a:off x="573505" y="2928478"/>
            <a:ext cx="5384986" cy="537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1. I</a:t>
            </a:r>
            <a:r>
              <a:rPr lang="en" dirty="0" smtClean="0">
                <a:latin typeface="Franklin Gothic Book" panose="020B0503020102020204" pitchFamily="34" charset="0"/>
              </a:rPr>
              <a:t>dentifying rules at home and in public place.</a:t>
            </a:r>
            <a:br>
              <a:rPr lang="en" dirty="0" smtClean="0">
                <a:latin typeface="Franklin Gothic Book" panose="020B0503020102020204" pitchFamily="34" charset="0"/>
              </a:rPr>
            </a:br>
            <a:r>
              <a:rPr lang="en" dirty="0" smtClean="0">
                <a:latin typeface="Franklin Gothic Book" panose="020B0503020102020204" pitchFamily="34" charset="0"/>
              </a:rPr>
              <a:t>2. Commands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120" name="Google Shape;375;p28">
            <a:hlinkClick r:id="" action="ppaction://hlinkshowjump?jump=nextslide"/>
          </p:cNvPr>
          <p:cNvSpPr/>
          <p:nvPr/>
        </p:nvSpPr>
        <p:spPr>
          <a:xfrm>
            <a:off x="5361274" y="391398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376;p28">
            <a:hlinkClick r:id="" action="ppaction://hlinkshowjump?jump=previousslide"/>
          </p:cNvPr>
          <p:cNvSpPr/>
          <p:nvPr/>
        </p:nvSpPr>
        <p:spPr>
          <a:xfrm rot="10800000">
            <a:off x="4329862" y="3908742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그림 1" descr="EC4(SB)_38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74251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262313" y="4516041"/>
            <a:ext cx="2559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72013" y="3233738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062788" y="3226594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82554" y="3233738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2013" y="4516041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056835" y="4516041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pic>
        <p:nvPicPr>
          <p:cNvPr id="9" name="2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5889" y="1636239"/>
            <a:ext cx="326124" cy="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oogle Shape;375;p28">
            <a:hlinkClick r:id="" action="ppaction://hlinkshowjump?jump=nextslide"/>
          </p:cNvPr>
          <p:cNvSpPr/>
          <p:nvPr/>
        </p:nvSpPr>
        <p:spPr>
          <a:xfrm>
            <a:off x="6821328" y="248505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6;p28">
            <a:hlinkClick r:id="" action="ppaction://hlinkshowjump?jump=previousslide"/>
          </p:cNvPr>
          <p:cNvSpPr/>
          <p:nvPr/>
        </p:nvSpPr>
        <p:spPr>
          <a:xfrm rot="10800000">
            <a:off x="5789916" y="243266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34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28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그림 1" descr="EC4(SB)_39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279" y="0"/>
            <a:ext cx="621744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2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1997" y="267128"/>
            <a:ext cx="400692" cy="4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289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그림 1" descr="EC4(SB)_39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873" y="1391841"/>
            <a:ext cx="6622256" cy="23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94623" y="2245459"/>
            <a:ext cx="9263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dad’s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43626" y="2247840"/>
            <a:ext cx="9263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car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6435" y="2502039"/>
            <a:ext cx="9263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police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2460" y="2759809"/>
            <a:ext cx="9263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very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42398" y="2759809"/>
            <a:ext cx="9251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anything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30179" y="3018175"/>
            <a:ext cx="9263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put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40794" y="3271778"/>
            <a:ext cx="9263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quiet</a:t>
            </a:r>
          </a:p>
        </p:txBody>
      </p:sp>
      <p:sp>
        <p:nvSpPr>
          <p:cNvPr id="10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65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그림 1" descr="EC4(SB)_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244" y="0"/>
            <a:ext cx="6005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194" y="25479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375;p28">
            <a:hlinkClick r:id="" action="ppaction://hlinkshowjump?jump=nextslide"/>
          </p:cNvPr>
          <p:cNvSpPr/>
          <p:nvPr/>
        </p:nvSpPr>
        <p:spPr>
          <a:xfrm>
            <a:off x="8214969" y="286583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76;p28">
            <a:hlinkClick r:id="" action="ppaction://hlinkshowjump?jump=previousslide"/>
          </p:cNvPr>
          <p:cNvSpPr/>
          <p:nvPr/>
        </p:nvSpPr>
        <p:spPr>
          <a:xfrm rot="10800000">
            <a:off x="7183557" y="281344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67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823863" y="201201"/>
            <a:ext cx="7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We find some rules</a:t>
            </a:r>
            <a:endParaRPr dirty="0"/>
          </a:p>
        </p:txBody>
      </p:sp>
      <p:grpSp>
        <p:nvGrpSpPr>
          <p:cNvPr id="307" name="Google Shape;307;p27"/>
          <p:cNvGrpSpPr/>
          <p:nvPr/>
        </p:nvGrpSpPr>
        <p:grpSpPr>
          <a:xfrm>
            <a:off x="486343" y="892240"/>
            <a:ext cx="2207679" cy="3288007"/>
            <a:chOff x="1421550" y="1331575"/>
            <a:chExt cx="1959000" cy="2596200"/>
          </a:xfrm>
        </p:grpSpPr>
        <p:grpSp>
          <p:nvGrpSpPr>
            <p:cNvPr id="308" name="Google Shape;308;p27"/>
            <p:cNvGrpSpPr/>
            <p:nvPr/>
          </p:nvGrpSpPr>
          <p:grpSpPr>
            <a:xfrm>
              <a:off x="1421550" y="1331575"/>
              <a:ext cx="1959000" cy="2596200"/>
              <a:chOff x="1421550" y="1331575"/>
              <a:chExt cx="1959000" cy="2596200"/>
            </a:xfrm>
          </p:grpSpPr>
          <p:sp>
            <p:nvSpPr>
              <p:cNvPr id="309" name="Google Shape;309;p27"/>
              <p:cNvSpPr/>
              <p:nvPr/>
            </p:nvSpPr>
            <p:spPr>
              <a:xfrm>
                <a:off x="1421550" y="1331575"/>
                <a:ext cx="1959000" cy="2596200"/>
              </a:xfrm>
              <a:prstGeom prst="roundRect">
                <a:avLst>
                  <a:gd name="adj" fmla="val 11764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>
                <a:off x="1421550" y="1869296"/>
                <a:ext cx="1958923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63710" h="1" fill="none" extrusionOk="0">
                    <a:moveTo>
                      <a:pt x="0" y="0"/>
                    </a:moveTo>
                    <a:lnTo>
                      <a:pt x="637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27"/>
            <p:cNvGrpSpPr/>
            <p:nvPr/>
          </p:nvGrpSpPr>
          <p:grpSpPr>
            <a:xfrm>
              <a:off x="1686895" y="1574950"/>
              <a:ext cx="727285" cy="147470"/>
              <a:chOff x="728146" y="657962"/>
              <a:chExt cx="991122" cy="200968"/>
            </a:xfrm>
          </p:grpSpPr>
          <p:sp>
            <p:nvSpPr>
              <p:cNvPr id="312" name="Google Shape;312;p27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" name="Google Shape;317;p27"/>
          <p:cNvGrpSpPr/>
          <p:nvPr/>
        </p:nvGrpSpPr>
        <p:grpSpPr>
          <a:xfrm>
            <a:off x="3352980" y="1144481"/>
            <a:ext cx="2243100" cy="3843819"/>
            <a:chOff x="3592500" y="1331575"/>
            <a:chExt cx="1959000" cy="2596200"/>
          </a:xfrm>
        </p:grpSpPr>
        <p:sp>
          <p:nvSpPr>
            <p:cNvPr id="318" name="Google Shape;318;p27"/>
            <p:cNvSpPr/>
            <p:nvPr/>
          </p:nvSpPr>
          <p:spPr>
            <a:xfrm>
              <a:off x="3592500" y="1331575"/>
              <a:ext cx="1959000" cy="2596200"/>
            </a:xfrm>
            <a:prstGeom prst="roundRect">
              <a:avLst>
                <a:gd name="adj" fmla="val 117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" name="Google Shape;319;p27"/>
            <p:cNvGrpSpPr/>
            <p:nvPr/>
          </p:nvGrpSpPr>
          <p:grpSpPr>
            <a:xfrm>
              <a:off x="3857845" y="1574950"/>
              <a:ext cx="727285" cy="147470"/>
              <a:chOff x="728146" y="657962"/>
              <a:chExt cx="991122" cy="200968"/>
            </a:xfrm>
          </p:grpSpPr>
          <p:sp>
            <p:nvSpPr>
              <p:cNvPr id="320" name="Google Shape;320;p27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27"/>
            <p:cNvSpPr/>
            <p:nvPr/>
          </p:nvSpPr>
          <p:spPr>
            <a:xfrm>
              <a:off x="3592500" y="1869296"/>
              <a:ext cx="1958923" cy="61200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7"/>
          <p:cNvGrpSpPr/>
          <p:nvPr/>
        </p:nvGrpSpPr>
        <p:grpSpPr>
          <a:xfrm>
            <a:off x="6308390" y="948970"/>
            <a:ext cx="2250380" cy="3416250"/>
            <a:chOff x="5763450" y="1331575"/>
            <a:chExt cx="1959000" cy="2596200"/>
          </a:xfrm>
        </p:grpSpPr>
        <p:sp>
          <p:nvSpPr>
            <p:cNvPr id="325" name="Google Shape;325;p27"/>
            <p:cNvSpPr/>
            <p:nvPr/>
          </p:nvSpPr>
          <p:spPr>
            <a:xfrm>
              <a:off x="5763450" y="1331575"/>
              <a:ext cx="1959000" cy="2596200"/>
            </a:xfrm>
            <a:prstGeom prst="roundRect">
              <a:avLst>
                <a:gd name="adj" fmla="val 117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27"/>
            <p:cNvGrpSpPr/>
            <p:nvPr/>
          </p:nvGrpSpPr>
          <p:grpSpPr>
            <a:xfrm>
              <a:off x="6028795" y="1574950"/>
              <a:ext cx="727285" cy="147470"/>
              <a:chOff x="728146" y="657962"/>
              <a:chExt cx="991122" cy="200968"/>
            </a:xfrm>
          </p:grpSpPr>
          <p:sp>
            <p:nvSpPr>
              <p:cNvPr id="327" name="Google Shape;327;p27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" name="Google Shape;330;p27"/>
            <p:cNvSpPr/>
            <p:nvPr/>
          </p:nvSpPr>
          <p:spPr>
            <a:xfrm>
              <a:off x="5763450" y="1869296"/>
              <a:ext cx="1958923" cy="61200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27">
            <a:hlinkClick r:id="rId3" action="ppaction://hlinksldjump"/>
          </p:cNvPr>
          <p:cNvSpPr/>
          <p:nvPr/>
        </p:nvSpPr>
        <p:spPr>
          <a:xfrm>
            <a:off x="619944" y="1041192"/>
            <a:ext cx="1314900" cy="404100"/>
          </a:xfrm>
          <a:prstGeom prst="roundRect">
            <a:avLst>
              <a:gd name="adj" fmla="val 29497"/>
            </a:avLst>
          </a:prstGeom>
          <a:solidFill>
            <a:srgbClr val="93C47D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6844" y="1217940"/>
            <a:ext cx="1248000" cy="2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latin typeface="Fredoka One"/>
                <a:ea typeface="Fredoka One"/>
                <a:cs typeface="Fredoka One"/>
                <a:sym typeface="Fredoka One"/>
              </a:rPr>
              <a:t>Airplane</a:t>
            </a:r>
            <a:endParaRPr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52" name="Google Shape;352;p27">
            <a:hlinkClick r:id="rId3" action="ppaction://hlinksldjump"/>
          </p:cNvPr>
          <p:cNvSpPr/>
          <p:nvPr/>
        </p:nvSpPr>
        <p:spPr>
          <a:xfrm>
            <a:off x="3572931" y="1418313"/>
            <a:ext cx="1314900" cy="404100"/>
          </a:xfrm>
          <a:prstGeom prst="roundRect">
            <a:avLst>
              <a:gd name="adj" fmla="val 2949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7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35611" y="1606869"/>
            <a:ext cx="1248000" cy="2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latin typeface="Fredoka One"/>
                <a:ea typeface="Fredoka One"/>
                <a:cs typeface="Fredoka One"/>
                <a:sym typeface="Fredoka One"/>
              </a:rPr>
              <a:t>At home</a:t>
            </a:r>
            <a:endParaRPr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54" name="Google Shape;354;p27">
            <a:hlinkClick r:id="rId3" action="ppaction://hlinksldjump"/>
          </p:cNvPr>
          <p:cNvSpPr/>
          <p:nvPr/>
        </p:nvSpPr>
        <p:spPr>
          <a:xfrm>
            <a:off x="6413874" y="1154824"/>
            <a:ext cx="1314900" cy="404100"/>
          </a:xfrm>
          <a:prstGeom prst="roundRect">
            <a:avLst>
              <a:gd name="adj" fmla="val 29497"/>
            </a:avLst>
          </a:prstGeom>
          <a:solidFill>
            <a:srgbClr val="FF67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65540" y="1336220"/>
            <a:ext cx="1248000" cy="2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latin typeface="Fredoka One"/>
                <a:ea typeface="Fredoka One"/>
                <a:cs typeface="Fredoka One"/>
                <a:sym typeface="Fredoka One"/>
              </a:rPr>
              <a:t>At school</a:t>
            </a:r>
            <a:endParaRPr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59" name="Google Shape;359;p27">
            <a:hlinkClick r:id="rId4" action="ppaction://hlinksldjump"/>
          </p:cNvPr>
          <p:cNvSpPr/>
          <p:nvPr/>
        </p:nvSpPr>
        <p:spPr>
          <a:xfrm>
            <a:off x="8313050" y="211800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7">
            <a:hlinkClick r:id="rId4" action="ppaction://hlinksldjump"/>
          </p:cNvPr>
          <p:cNvSpPr/>
          <p:nvPr/>
        </p:nvSpPr>
        <p:spPr>
          <a:xfrm>
            <a:off x="8445463" y="358115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47;p23"/>
          <p:cNvSpPr txBox="1">
            <a:spLocks/>
          </p:cNvSpPr>
          <p:nvPr/>
        </p:nvSpPr>
        <p:spPr>
          <a:xfrm>
            <a:off x="517331" y="1526064"/>
            <a:ext cx="2074419" cy="12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SzPts val="1100"/>
              <a:buNone/>
            </a:pPr>
            <a:r>
              <a:rPr lang="en-US" sz="1800" dirty="0" smtClean="0">
                <a:latin typeface="Bahnschrift Light" panose="020B0502040204020203" pitchFamily="34" charset="0"/>
              </a:rPr>
              <a:t>1.Show your     ticket.</a:t>
            </a:r>
          </a:p>
          <a:p>
            <a:pPr marL="0" indent="0" algn="ctr">
              <a:buSzPts val="1100"/>
              <a:buNone/>
            </a:pPr>
            <a:endParaRPr lang="en-US" sz="18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800" dirty="0" smtClean="0">
                <a:latin typeface="Bahnschrift Light" panose="020B0502040204020203" pitchFamily="34" charset="0"/>
              </a:rPr>
              <a:t>2.Find your seat.</a:t>
            </a:r>
          </a:p>
          <a:p>
            <a:pPr marL="0" indent="0" algn="ctr">
              <a:buSzPts val="1100"/>
              <a:buNone/>
            </a:pPr>
            <a:endParaRPr lang="en-US" sz="18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800" dirty="0" smtClean="0">
                <a:latin typeface="Bahnschrift Light" panose="020B0502040204020203" pitchFamily="34" charset="0"/>
              </a:rPr>
              <a:t>3. Sit down</a:t>
            </a:r>
          </a:p>
          <a:p>
            <a:pPr marL="0" indent="0" algn="ctr">
              <a:buSzPts val="1100"/>
              <a:buNone/>
            </a:pPr>
            <a:endParaRPr lang="en-US" sz="18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800" dirty="0" smtClean="0">
                <a:latin typeface="Bahnschrift Light" panose="020B0502040204020203" pitchFamily="34" charset="0"/>
              </a:rPr>
              <a:t>4.Put on your seat belt.</a:t>
            </a:r>
          </a:p>
          <a:p>
            <a:pPr marL="0" indent="0" algn="ctr">
              <a:buSzPts val="1100"/>
              <a:buNone/>
            </a:pPr>
            <a:endParaRPr lang="en-US" sz="2000" dirty="0" smtClean="0"/>
          </a:p>
          <a:p>
            <a:pPr marL="0" indent="0" algn="ctr">
              <a:buSzPts val="1100"/>
              <a:buFont typeface="Muli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Google Shape;147;p23"/>
          <p:cNvSpPr txBox="1">
            <a:spLocks/>
          </p:cNvSpPr>
          <p:nvPr/>
        </p:nvSpPr>
        <p:spPr>
          <a:xfrm>
            <a:off x="3417841" y="2029519"/>
            <a:ext cx="2074419" cy="12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SzPts val="1100"/>
              <a:buNone/>
            </a:pPr>
            <a:r>
              <a:rPr lang="en-US" sz="1600" dirty="0" smtClean="0">
                <a:latin typeface="Bahnschrift Light" panose="020B0502040204020203" pitchFamily="34" charset="0"/>
              </a:rPr>
              <a:t>1.Help your brother or sister</a:t>
            </a:r>
          </a:p>
          <a:p>
            <a:pPr marL="0" indent="0" algn="ctr">
              <a:buSzPts val="1100"/>
              <a:buNone/>
            </a:pPr>
            <a:endParaRPr lang="en-US" sz="16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600" dirty="0" smtClean="0">
                <a:latin typeface="Bahnschrift Light" panose="020B0502040204020203" pitchFamily="34" charset="0"/>
              </a:rPr>
              <a:t>2.Don’t let strangers in house.</a:t>
            </a:r>
          </a:p>
          <a:p>
            <a:pPr marL="0" indent="0" algn="ctr">
              <a:buSzPts val="1100"/>
              <a:buNone/>
            </a:pPr>
            <a:endParaRPr lang="en-US" sz="16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600" dirty="0" smtClean="0">
                <a:latin typeface="Bahnschrift Light" panose="020B0502040204020203" pitchFamily="34" charset="0"/>
              </a:rPr>
              <a:t>3. Wash the dishes.</a:t>
            </a:r>
          </a:p>
          <a:p>
            <a:pPr marL="0" indent="0" algn="ctr">
              <a:buSzPts val="1100"/>
              <a:buNone/>
            </a:pPr>
            <a:endParaRPr lang="en-US" sz="16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600" dirty="0" smtClean="0">
                <a:latin typeface="Bahnschrift Light" panose="020B0502040204020203" pitchFamily="34" charset="0"/>
              </a:rPr>
              <a:t>4.Take out the trash.</a:t>
            </a:r>
            <a:endParaRPr lang="en-US" sz="1800" dirty="0" smtClean="0"/>
          </a:p>
          <a:p>
            <a:pPr marL="0" indent="0" algn="ctr">
              <a:buSzPts val="1100"/>
              <a:buFont typeface="Muli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" name="Google Shape;147;p23"/>
          <p:cNvSpPr txBox="1">
            <a:spLocks/>
          </p:cNvSpPr>
          <p:nvPr/>
        </p:nvSpPr>
        <p:spPr>
          <a:xfrm>
            <a:off x="6357874" y="1795993"/>
            <a:ext cx="2074419" cy="12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SzPts val="1100"/>
              <a:buNone/>
            </a:pPr>
            <a:r>
              <a:rPr lang="en-US" sz="1400" dirty="0" smtClean="0">
                <a:latin typeface="Bahnschrift Light" panose="020B0502040204020203" pitchFamily="34" charset="0"/>
              </a:rPr>
              <a:t>1.Shouldn’t chew gum.</a:t>
            </a:r>
          </a:p>
          <a:p>
            <a:pPr marL="0" indent="0" algn="ctr">
              <a:buSzPts val="1100"/>
              <a:buNone/>
            </a:pPr>
            <a:endParaRPr lang="en-US" sz="14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400" dirty="0" smtClean="0">
                <a:latin typeface="Bahnschrift Light" panose="020B0502040204020203" pitchFamily="34" charset="0"/>
              </a:rPr>
              <a:t>2.Shouldn’t eat in class.</a:t>
            </a:r>
          </a:p>
          <a:p>
            <a:pPr marL="0" indent="0" algn="ctr">
              <a:buSzPts val="1100"/>
              <a:buNone/>
            </a:pPr>
            <a:endParaRPr lang="en-US" sz="14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400" dirty="0" smtClean="0">
                <a:latin typeface="Bahnschrift Light" panose="020B0502040204020203" pitchFamily="34" charset="0"/>
              </a:rPr>
              <a:t>3. Listen to teacher.</a:t>
            </a:r>
          </a:p>
          <a:p>
            <a:pPr marL="0" indent="0" algn="ctr">
              <a:buSzPts val="1100"/>
              <a:buNone/>
            </a:pPr>
            <a:endParaRPr lang="en-US" sz="1400" dirty="0" smtClean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400" dirty="0" smtClean="0">
                <a:latin typeface="Bahnschrift Light" panose="020B0502040204020203" pitchFamily="34" charset="0"/>
              </a:rPr>
              <a:t>4.Study hard.</a:t>
            </a:r>
          </a:p>
          <a:p>
            <a:pPr marL="0" indent="0" algn="ctr">
              <a:buSzPts val="1100"/>
              <a:buNone/>
            </a:pPr>
            <a:endParaRPr lang="en-US" sz="1400" dirty="0">
              <a:latin typeface="Bahnschrift Light" panose="020B0502040204020203" pitchFamily="34" charset="0"/>
            </a:endParaRPr>
          </a:p>
          <a:p>
            <a:pPr marL="0" indent="0" algn="ctr">
              <a:buSzPts val="1100"/>
              <a:buNone/>
            </a:pPr>
            <a:r>
              <a:rPr lang="en-US" sz="1400" dirty="0" smtClean="0">
                <a:latin typeface="Bahnschrift Light" panose="020B0502040204020203" pitchFamily="34" charset="0"/>
              </a:rPr>
              <a:t>5. Shouldn’t cheat.</a:t>
            </a:r>
            <a:endParaRPr lang="en-US" sz="1600" dirty="0" smtClean="0"/>
          </a:p>
          <a:p>
            <a:pPr marL="0" indent="0" algn="ctr">
              <a:buSzPts val="1100"/>
              <a:buFont typeface="Muli"/>
              <a:buNone/>
            </a:pP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2" name="Google Shape;375;p28">
            <a:hlinkClick r:id="" action="ppaction://hlinkshowjump?jump=nextslide"/>
          </p:cNvPr>
          <p:cNvSpPr/>
          <p:nvPr/>
        </p:nvSpPr>
        <p:spPr>
          <a:xfrm>
            <a:off x="8383000" y="4584200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76;p28">
            <a:hlinkClick r:id="" action="ppaction://hlinkshowjump?jump=previousslide"/>
          </p:cNvPr>
          <p:cNvSpPr/>
          <p:nvPr/>
        </p:nvSpPr>
        <p:spPr>
          <a:xfrm rot="10800000">
            <a:off x="7351588" y="4578961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676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build="p"/>
      <p:bldP spid="352" grpId="0" animBg="1"/>
      <p:bldP spid="353" grpId="0" build="p"/>
      <p:bldP spid="354" grpId="0" animBg="1"/>
      <p:bldP spid="355" grpId="0" build="p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School Icebreakers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DD5C"/>
      </a:accent1>
      <a:accent2>
        <a:srgbClr val="EEDA36"/>
      </a:accent2>
      <a:accent3>
        <a:srgbClr val="DB7294"/>
      </a:accent3>
      <a:accent4>
        <a:srgbClr val="672ED6"/>
      </a:accent4>
      <a:accent5>
        <a:srgbClr val="B4AAF9"/>
      </a:accent5>
      <a:accent6>
        <a:srgbClr val="F47A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188</Words>
  <Application>Microsoft Office PowerPoint</Application>
  <PresentationFormat>On-screen Show (16:9)</PresentationFormat>
  <Paragraphs>67</Paragraphs>
  <Slides>16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Bahnschrift Light</vt:lpstr>
      <vt:lpstr>Muli</vt:lpstr>
      <vt:lpstr>Comic Sans MS</vt:lpstr>
      <vt:lpstr>Arial</vt:lpstr>
      <vt:lpstr>맑은 고딕</vt:lpstr>
      <vt:lpstr>Fredoka One</vt:lpstr>
      <vt:lpstr>Franklin Gothic Book</vt:lpstr>
      <vt:lpstr>Bahnschrift SemiBold</vt:lpstr>
      <vt:lpstr>School Icebreakers by Slidesgo</vt:lpstr>
      <vt:lpstr>Unit 2 Lesson 1</vt:lpstr>
      <vt:lpstr>PowerPoint Presentation</vt:lpstr>
      <vt:lpstr>PowerPoint Presentation</vt:lpstr>
      <vt:lpstr>In this lesson, You will learn about:</vt:lpstr>
      <vt:lpstr>PowerPoint Presentation</vt:lpstr>
      <vt:lpstr>PowerPoint Presentation</vt:lpstr>
      <vt:lpstr>PowerPoint Presentation</vt:lpstr>
      <vt:lpstr>PowerPoint Presentation</vt:lpstr>
      <vt:lpstr>We find some rules</vt:lpstr>
      <vt:lpstr>PowerPoint Presentation</vt:lpstr>
      <vt:lpstr>Can you mention some school rules  that should or shouldn’t do?</vt:lpstr>
      <vt:lpstr>Some rules that should and shouldn’t do.</vt:lpstr>
      <vt:lpstr>PowerPoint Presentation</vt:lpstr>
      <vt:lpstr>Thanks!!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Lesson 1</dc:title>
  <dc:creator>Asus</dc:creator>
  <cp:lastModifiedBy>Asus</cp:lastModifiedBy>
  <cp:revision>16</cp:revision>
  <dcterms:modified xsi:type="dcterms:W3CDTF">2020-10-26T07:48:38Z</dcterms:modified>
</cp:coreProperties>
</file>