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6" r:id="rId1"/>
    <p:sldMasterId id="2147483667" r:id="rId2"/>
  </p:sldMasterIdLst>
  <p:notesMasterIdLst>
    <p:notesMasterId r:id="rId38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</p:sldIdLst>
  <p:sldSz cx="9144000" cy="5143500" type="screen16x9"/>
  <p:notesSz cx="6858000" cy="9144000"/>
  <p:embeddedFontLst>
    <p:embeddedFont>
      <p:font typeface="Century Gothic" panose="020B0502020202020204" pitchFamily="34" charset="0"/>
      <p:regular r:id="rId39"/>
      <p:bold r:id="rId40"/>
      <p:italic r:id="rId41"/>
      <p:boldItalic r:id="rId42"/>
    </p:embeddedFont>
    <p:embeddedFont>
      <p:font typeface="Roboto Slab Regular" pitchFamily="2" charset="0"/>
      <p:regular r:id="rId43"/>
    </p:embeddedFont>
    <p:embeddedFont>
      <p:font typeface="Proxima Nova Semibold" panose="020B0604020202020204" charset="0"/>
      <p:regular r:id="rId44"/>
      <p:bold r:id="rId45"/>
      <p:boldItalic r:id="rId46"/>
    </p:embeddedFont>
    <p:embeddedFont>
      <p:font typeface="Knewave" panose="020B0604020202020204" charset="0"/>
      <p:regular r:id="rId47"/>
    </p:embeddedFont>
    <p:embeddedFont>
      <p:font typeface="Arvo" panose="020B0604020202020204" charset="0"/>
      <p:regular r:id="rId48"/>
      <p:bold r:id="rId49"/>
      <p:italic r:id="rId50"/>
      <p:boldItalic r:id="rId51"/>
    </p:embeddedFont>
    <p:embeddedFont>
      <p:font typeface="Proxima Nova" panose="020B0604020202020204" charset="0"/>
      <p:regular r:id="rId52"/>
      <p:bold r:id="rId53"/>
      <p:italic r:id="rId54"/>
      <p:boldItalic r:id="rId55"/>
    </p:embeddedFont>
    <p:embeddedFont>
      <p:font typeface="Barlow Semi Condensed" panose="020B0604020202020204" charset="0"/>
      <p:regular r:id="rId56"/>
      <p:bold r:id="rId57"/>
      <p:italic r:id="rId58"/>
      <p:boldItalic r:id="rId59"/>
    </p:embeddedFont>
    <p:embeddedFont>
      <p:font typeface="Barlow Semi Condensed Medium" panose="020B0604020202020204" charset="0"/>
      <p:regular r:id="rId60"/>
      <p:bold r:id="rId61"/>
      <p:italic r:id="rId62"/>
      <p:boldItalic r:id="rId6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5306">
          <p15:clr>
            <a:srgbClr val="9AA0A6"/>
          </p15:clr>
        </p15:guide>
        <p15:guide id="2" orient="horz" pos="3086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726" y="78"/>
      </p:cViewPr>
      <p:guideLst>
        <p:guide pos="5306"/>
        <p:guide orient="horz" pos="308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63" Type="http://schemas.openxmlformats.org/officeDocument/2006/relationships/font" Target="fonts/font25.fntdata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66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23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font" Target="fonts/font13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tableStyles" Target="tableStyles.xml"/><Relationship Id="rId20" Type="http://schemas.openxmlformats.org/officeDocument/2006/relationships/slide" Target="slides/slide18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4215113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g5cfb2aa57d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" name="Google Shape;81;g5cfb2aa57d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442470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g569cdd4839_0_8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" name="Google Shape;238;g569cdd4839_0_8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42119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g569cdd4839_0_8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569cdd4839_0_8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420867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g569cdd4839_0_9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7" name="Google Shape;387;g569cdd4839_0_9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998177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g57dafc788d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2" name="Google Shape;402;g57dafc788d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4164994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" name="Google Shape;407;g5124571f95_13_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" name="Google Shape;408;g5124571f95_13_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5600071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569cdd4839_0_10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" name="Google Shape;434;g569cdd4839_0_10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4629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g569cdd4839_0_10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0" name="Google Shape;460;g569cdd4839_0_10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575175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g5465e7bc0b_1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" name="Google Shape;471;g5465e7bc0b_1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955088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" name="Google Shape;483;g5124571f95_13_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4" name="Google Shape;484;g5124571f95_13_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90101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" name="Google Shape;489;g5465e7bc0b_1_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" name="Google Shape;490;g5465e7bc0b_1_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2082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g5cc3a3c1b6_2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" name="Google Shape;88;g5cc3a3c1b6_2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36080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g50c4f343e3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g50c4f343e3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52511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g50c4f343e3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6" name="Google Shape;506;g50c4f343e3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617152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g50c4f343e3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" name="Google Shape;525;g50c4f343e3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95313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g50c4f343e3_0_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1" name="Google Shape;1141;g50c4f343e3_0_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407569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1" name="Google Shape;3631;g50c4f343e3_0_3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2" name="Google Shape;3632;g50c4f343e3_0_31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360997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" name="Google Shape;4341;g50c4f343e3_0_38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2" name="Google Shape;4342;g50c4f343e3_0_38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8789867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7" name="Google Shape;4737;g50c4f343e3_0_4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38" name="Google Shape;4738;g50c4f343e3_0_4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973793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0" name="Google Shape;5330;g50c4f343e3_0_48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1" name="Google Shape;5331;g50c4f343e3_0_48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6088084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5" name="Google Shape;5865;g50c4f343e3_0_5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6" name="Google Shape;5866;g50c4f343e3_0_5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034721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0" name="Google Shape;6150;g50c4f343e3_0_56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51" name="Google Shape;6151;g50c4f343e3_0_56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74604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g5465e7bc0b_1_1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" name="Google Shape;101;g5465e7bc0b_1_1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3772456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2" name="Google Shape;6592;g50c4f343e3_0_6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3" name="Google Shape;6593;g50c4f343e3_0_6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524139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8" name="Google Shape;6958;g50c4f343e3_0_6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59" name="Google Shape;6959;g50c4f343e3_0_6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656911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2" name="Google Shape;7462;g50c4f343e3_0_6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63" name="Google Shape;7463;g50c4f343e3_0_6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73185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8" name="Google Shape;7858;g50c4f343e3_0_7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59" name="Google Shape;7859;g50c4f343e3_0_7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636678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5" name="Google Shape;8295;g50c4f343e3_0_7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96" name="Google Shape;8296;g50c4f343e3_0_7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667213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6" name="Google Shape;8766;g50c4f343e3_4_3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67" name="Google Shape;8767;g50c4f343e3_4_3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5047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g569cdd4839_0_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" name="Google Shape;109;g569cdd4839_0_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2821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g569cdd4839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" name="Google Shape;128;g569cdd4839_0_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2185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g57d11bbb88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" name="Google Shape;142;g57d11bbb88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2840628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g569cdd4839_0_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8" name="Google Shape;148;g569cdd4839_0_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988478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g5bb460363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" name="Google Shape;206;g5bb460363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17450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" name="Google Shape;219;g569cdd4839_0_7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0" name="Google Shape;220;g569cdd4839_0_7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909751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slide">
  <p:cSld name="CUSTOM_7">
    <p:bg>
      <p:bgPr>
        <a:solidFill>
          <a:srgbClr val="FFADAD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05300" y="956900"/>
            <a:ext cx="73335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600"/>
              <a:buNone/>
              <a:defRPr sz="96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911825" y="3469650"/>
            <a:ext cx="24021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CUSTOM_7_1_1_1_1">
    <p:bg>
      <p:bgPr>
        <a:solidFill>
          <a:srgbClr val="FFADAD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2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  <p:sp>
        <p:nvSpPr>
          <p:cNvPr id="42" name="Google Shape;42;p12"/>
          <p:cNvSpPr txBox="1">
            <a:spLocks noGrp="1"/>
          </p:cNvSpPr>
          <p:nvPr>
            <p:ph type="subTitle" idx="1"/>
          </p:nvPr>
        </p:nvSpPr>
        <p:spPr>
          <a:xfrm>
            <a:off x="852700" y="3238325"/>
            <a:ext cx="197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3" name="Google Shape;43;p12"/>
          <p:cNvSpPr txBox="1">
            <a:spLocks noGrp="1"/>
          </p:cNvSpPr>
          <p:nvPr>
            <p:ph type="ctrTitle" idx="2"/>
          </p:nvPr>
        </p:nvSpPr>
        <p:spPr>
          <a:xfrm>
            <a:off x="3585725" y="3015389"/>
            <a:ext cx="19725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4" name="Google Shape;44;p12"/>
          <p:cNvSpPr txBox="1">
            <a:spLocks noGrp="1"/>
          </p:cNvSpPr>
          <p:nvPr>
            <p:ph type="subTitle" idx="3"/>
          </p:nvPr>
        </p:nvSpPr>
        <p:spPr>
          <a:xfrm>
            <a:off x="3585775" y="3238325"/>
            <a:ext cx="197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5" name="Google Shape;45;p12"/>
          <p:cNvSpPr txBox="1">
            <a:spLocks noGrp="1"/>
          </p:cNvSpPr>
          <p:nvPr>
            <p:ph type="ctrTitle" idx="4"/>
          </p:nvPr>
        </p:nvSpPr>
        <p:spPr>
          <a:xfrm>
            <a:off x="852700" y="3015389"/>
            <a:ext cx="19725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6" name="Google Shape;46;p12"/>
          <p:cNvSpPr txBox="1">
            <a:spLocks noGrp="1"/>
          </p:cNvSpPr>
          <p:nvPr>
            <p:ph type="ctrTitle" idx="5"/>
          </p:nvPr>
        </p:nvSpPr>
        <p:spPr>
          <a:xfrm>
            <a:off x="6318850" y="3015389"/>
            <a:ext cx="19725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subTitle" idx="6"/>
          </p:nvPr>
        </p:nvSpPr>
        <p:spPr>
          <a:xfrm>
            <a:off x="6318900" y="3238325"/>
            <a:ext cx="197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CUSTOM_7_1_2_1">
    <p:bg>
      <p:bgPr>
        <a:solidFill>
          <a:srgbClr val="FFD85D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ctrTitle"/>
          </p:nvPr>
        </p:nvSpPr>
        <p:spPr>
          <a:xfrm>
            <a:off x="1177710" y="2187476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1"/>
          </p:nvPr>
        </p:nvSpPr>
        <p:spPr>
          <a:xfrm>
            <a:off x="1177685" y="2390626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ctrTitle" idx="2"/>
          </p:nvPr>
        </p:nvSpPr>
        <p:spPr>
          <a:xfrm>
            <a:off x="1177698" y="3953517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subTitle" idx="3"/>
          </p:nvPr>
        </p:nvSpPr>
        <p:spPr>
          <a:xfrm>
            <a:off x="1177673" y="4156667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ctrTitle" idx="4"/>
          </p:nvPr>
        </p:nvSpPr>
        <p:spPr>
          <a:xfrm>
            <a:off x="5116035" y="2187476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5"/>
          </p:nvPr>
        </p:nvSpPr>
        <p:spPr>
          <a:xfrm>
            <a:off x="5116010" y="2390626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ctrTitle" idx="6"/>
          </p:nvPr>
        </p:nvSpPr>
        <p:spPr>
          <a:xfrm>
            <a:off x="5116023" y="3953517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13"/>
          <p:cNvSpPr txBox="1">
            <a:spLocks noGrp="1"/>
          </p:cNvSpPr>
          <p:nvPr>
            <p:ph type="subTitle" idx="7"/>
          </p:nvPr>
        </p:nvSpPr>
        <p:spPr>
          <a:xfrm>
            <a:off x="5115998" y="4156667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None/>
              <a:defRPr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ctrTitle" idx="8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CUSTOM_8">
    <p:bg>
      <p:bgPr>
        <a:solidFill>
          <a:srgbClr val="FFADAD"/>
        </a:solidFill>
        <a:effectLst/>
      </p:bgPr>
    </p:bg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14"/>
          <p:cNvSpPr txBox="1">
            <a:spLocks noGrp="1"/>
          </p:cNvSpPr>
          <p:nvPr>
            <p:ph type="ctrTitle"/>
          </p:nvPr>
        </p:nvSpPr>
        <p:spPr>
          <a:xfrm rot="-474332" flipH="1">
            <a:off x="689497" y="795228"/>
            <a:ext cx="4925107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9600"/>
              <a:buNone/>
              <a:defRPr sz="9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1"/>
          </p:nvPr>
        </p:nvSpPr>
        <p:spPr>
          <a:xfrm>
            <a:off x="1665150" y="2673950"/>
            <a:ext cx="2878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3">
  <p:cSld name="CUSTOM_6_1_1_4_1">
    <p:bg>
      <p:bgPr>
        <a:solidFill>
          <a:srgbClr val="FFD85D"/>
        </a:solidFill>
        <a:effectLst/>
      </p:bgPr>
    </p:bg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5"/>
          <p:cNvSpPr txBox="1">
            <a:spLocks noGrp="1"/>
          </p:cNvSpPr>
          <p:nvPr>
            <p:ph type="subTitle" idx="1"/>
          </p:nvPr>
        </p:nvSpPr>
        <p:spPr>
          <a:xfrm>
            <a:off x="1078250" y="1714650"/>
            <a:ext cx="4194300" cy="171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5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4">
  <p:cSld name="CUSTOM_6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6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  <p:sp>
        <p:nvSpPr>
          <p:cNvPr id="66" name="Google Shape;66;p16"/>
          <p:cNvSpPr txBox="1">
            <a:spLocks noGrp="1"/>
          </p:cNvSpPr>
          <p:nvPr>
            <p:ph type="subTitle" idx="1"/>
          </p:nvPr>
        </p:nvSpPr>
        <p:spPr>
          <a:xfrm>
            <a:off x="876725" y="1514500"/>
            <a:ext cx="2878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6"/>
          <p:cNvSpPr txBox="1">
            <a:spLocks noGrp="1"/>
          </p:cNvSpPr>
          <p:nvPr>
            <p:ph type="subTitle" idx="2"/>
          </p:nvPr>
        </p:nvSpPr>
        <p:spPr>
          <a:xfrm>
            <a:off x="4696475" y="1514500"/>
            <a:ext cx="2878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6"/>
          <p:cNvSpPr txBox="1">
            <a:spLocks noGrp="1"/>
          </p:cNvSpPr>
          <p:nvPr>
            <p:ph type="subTitle" idx="3"/>
          </p:nvPr>
        </p:nvSpPr>
        <p:spPr>
          <a:xfrm>
            <a:off x="876725" y="915400"/>
            <a:ext cx="2878500" cy="59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9pPr>
          </a:lstStyle>
          <a:p>
            <a:endParaRPr/>
          </a:p>
        </p:txBody>
      </p:sp>
      <p:sp>
        <p:nvSpPr>
          <p:cNvPr id="69" name="Google Shape;69;p16"/>
          <p:cNvSpPr txBox="1">
            <a:spLocks noGrp="1"/>
          </p:cNvSpPr>
          <p:nvPr>
            <p:ph type="subTitle" idx="4"/>
          </p:nvPr>
        </p:nvSpPr>
        <p:spPr>
          <a:xfrm>
            <a:off x="4696475" y="915400"/>
            <a:ext cx="2878500" cy="59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Knewave"/>
              <a:buNone/>
              <a:defRPr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6_1_1_4">
    <p:bg>
      <p:bgPr>
        <a:solidFill>
          <a:srgbClr val="FFADAD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 1" type="blank">
  <p:cSld name="BLANK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8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20"/>
          <p:cNvSpPr txBox="1">
            <a:spLocks noGrp="1"/>
          </p:cNvSpPr>
          <p:nvPr>
            <p:ph type="sldNum" idx="12"/>
          </p:nvPr>
        </p:nvSpPr>
        <p:spPr>
          <a:xfrm>
            <a:off x="8556784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lvl="1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lvl="2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lvl="3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lvl="4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lvl="5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lvl="6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lvl="7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lvl="8" algn="r">
              <a:buNone/>
              <a:defRPr sz="13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6402850" y="3158050"/>
            <a:ext cx="20475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6402850" y="339925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ctrTitle" idx="2"/>
          </p:nvPr>
        </p:nvSpPr>
        <p:spPr>
          <a:xfrm>
            <a:off x="6402850" y="157830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3"/>
          </p:nvPr>
        </p:nvSpPr>
        <p:spPr>
          <a:xfrm>
            <a:off x="6402850" y="199830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ctrTitle" idx="4"/>
          </p:nvPr>
        </p:nvSpPr>
        <p:spPr>
          <a:xfrm>
            <a:off x="3998550" y="3158050"/>
            <a:ext cx="2047500" cy="39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5"/>
          </p:nvPr>
        </p:nvSpPr>
        <p:spPr>
          <a:xfrm>
            <a:off x="3998550" y="339925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ctrTitle" idx="6"/>
          </p:nvPr>
        </p:nvSpPr>
        <p:spPr>
          <a:xfrm>
            <a:off x="3998550" y="157830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7"/>
          </p:nvPr>
        </p:nvSpPr>
        <p:spPr>
          <a:xfrm>
            <a:off x="3998550" y="1998300"/>
            <a:ext cx="2047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ctrTitle" idx="8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pos="5306">
          <p15:clr>
            <a:srgbClr val="FA7B17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CUSTOM_7_1">
    <p:bg>
      <p:bgPr>
        <a:solidFill>
          <a:srgbClr val="FFADAD"/>
        </a:solid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subTitle" idx="1"/>
          </p:nvPr>
        </p:nvSpPr>
        <p:spPr>
          <a:xfrm>
            <a:off x="1141500" y="2792800"/>
            <a:ext cx="3495000" cy="71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Barlow Semi Condensed"/>
              <a:buNone/>
              <a:defRPr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ctrTitle"/>
          </p:nvPr>
        </p:nvSpPr>
        <p:spPr>
          <a:xfrm rot="635897">
            <a:off x="3179606" y="1803132"/>
            <a:ext cx="3457990" cy="94613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6000"/>
              <a:buNone/>
              <a:defRPr sz="60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pos="5302">
          <p15:clr>
            <a:srgbClr val="FA7B17"/>
          </p15:clr>
        </p15:guide>
        <p15:guide id="3" orient="horz" pos="340">
          <p15:clr>
            <a:srgbClr val="FA7B17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">
  <p:cSld name="CUSTOM_7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340">
          <p15:clr>
            <a:srgbClr val="FA7B17"/>
          </p15:clr>
        </p15:guide>
        <p15:guide id="3" orient="horz" pos="454">
          <p15:clr>
            <a:srgbClr val="FA7B17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CUSTOM_7_1_2">
    <p:bg>
      <p:bgPr>
        <a:solidFill>
          <a:srgbClr val="FFD85D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 txBox="1">
            <a:spLocks noGrp="1"/>
          </p:cNvSpPr>
          <p:nvPr>
            <p:ph type="ctrTitle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283">
          <p15:clr>
            <a:srgbClr val="FA7B17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1_1_2_1_1">
    <p:bg>
      <p:bgPr>
        <a:solidFill>
          <a:srgbClr val="FFADAD"/>
        </a:solidFill>
        <a:effectLst/>
      </p:bgPr>
    </p:bg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subTitle" idx="1"/>
          </p:nvPr>
        </p:nvSpPr>
        <p:spPr>
          <a:xfrm>
            <a:off x="5029700" y="1195175"/>
            <a:ext cx="3021300" cy="63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434343"/>
                </a:solidFill>
              </a:defRPr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subTitle" idx="2"/>
          </p:nvPr>
        </p:nvSpPr>
        <p:spPr>
          <a:xfrm rot="-637744">
            <a:off x="6389997" y="2121321"/>
            <a:ext cx="2020060" cy="21305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  <a:latin typeface="Knewave"/>
                <a:ea typeface="Knewave"/>
                <a:cs typeface="Knewave"/>
                <a:sym typeface="Knewave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2400">
                <a:solidFill>
                  <a:srgbClr val="E65463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2400">
                <a:solidFill>
                  <a:srgbClr val="E6546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3">
  <p:cSld name="CUSTOM_7_1_1_1">
    <p:bg>
      <p:bgPr>
        <a:solidFill>
          <a:srgbClr val="FFD85D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  <p15:guide id="2" orient="horz" pos="340">
          <p15:clr>
            <a:srgbClr val="FA7B17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5">
  <p:cSld name="CUSTOM_7_1_1_1_2">
    <p:bg>
      <p:bgPr>
        <a:solidFill>
          <a:srgbClr val="FFADAD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454">
          <p15:clr>
            <a:srgbClr val="FA7B17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CUSTOM_6_1_1_5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1"/>
          <p:cNvSpPr txBox="1">
            <a:spLocks noGrp="1"/>
          </p:cNvSpPr>
          <p:nvPr>
            <p:ph type="subTitle" idx="1"/>
          </p:nvPr>
        </p:nvSpPr>
        <p:spPr>
          <a:xfrm>
            <a:off x="5355075" y="3365325"/>
            <a:ext cx="28785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11"/>
          <p:cNvSpPr txBox="1">
            <a:spLocks noGrp="1"/>
          </p:cNvSpPr>
          <p:nvPr>
            <p:ph type="ctrTitle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D9D9D9"/>
              </a:buClr>
              <a:buSzPts val="7200"/>
              <a:buNone/>
              <a:defRPr sz="7200">
                <a:solidFill>
                  <a:srgbClr val="D9D9D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800"/>
              <a:buFont typeface="Knewave"/>
              <a:buNone/>
              <a:defRPr sz="4800">
                <a:solidFill>
                  <a:srgbClr val="434343"/>
                </a:solidFill>
                <a:latin typeface="Knewave"/>
                <a:ea typeface="Knewave"/>
                <a:cs typeface="Knewave"/>
                <a:sym typeface="Knewav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Knewave"/>
              <a:buNone/>
              <a:defRPr sz="48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●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○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■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●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○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■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●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○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Barlow Semi Condensed"/>
              <a:buChar char="■"/>
              <a:defRPr sz="12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19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75" name="Google Shape;75;p19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76" name="Google Shape;76;p19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0.png"/><Relationship Id="rId4" Type="http://schemas.openxmlformats.org/officeDocument/2006/relationships/hyperlink" Target="https://docs.google.com/spreadsheets/d/1OayFIG9hrttY4gbWiDavD4THyUQBY0QrNBfvdDGbn2Y/copy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hyperlink" Target="https://www.freepik.com/" TargetMode="External"/><Relationship Id="rId5" Type="http://schemas.openxmlformats.org/officeDocument/2006/relationships/hyperlink" Target="https://www.flaticon.com/" TargetMode="External"/><Relationship Id="rId4" Type="http://schemas.openxmlformats.org/officeDocument/2006/relationships/hyperlink" Target="http://slidesgo.com/" TargetMode="Externa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raspberries-waffle-cone-ice-cream-light-background_4888287.htm" TargetMode="External"/><Relationship Id="rId13" Type="http://schemas.openxmlformats.org/officeDocument/2006/relationships/hyperlink" Target="https://www.freepik.com/free-photo/various-ice-cream-sugar-cone_4503113.htm" TargetMode="External"/><Relationship Id="rId18" Type="http://schemas.openxmlformats.org/officeDocument/2006/relationships/hyperlink" Target="https://www.freepik.com/free-photo/multicolored-ice-cream-scoops_4673942.htm" TargetMode="External"/><Relationship Id="rId3" Type="http://schemas.openxmlformats.org/officeDocument/2006/relationships/image" Target="../media/image1.jpg"/><Relationship Id="rId21" Type="http://schemas.openxmlformats.org/officeDocument/2006/relationships/hyperlink" Target="https://www.flaticon.com/free-icon/lettuce_1155308#term=lettuce&amp;page=1&amp;position=8" TargetMode="External"/><Relationship Id="rId7" Type="http://schemas.openxmlformats.org/officeDocument/2006/relationships/hyperlink" Target="https://www.freepik.com/free-photo/crispy-ice-cream-cone-with-blueberry-light-surface_4888285.htm" TargetMode="External"/><Relationship Id="rId12" Type="http://schemas.openxmlformats.org/officeDocument/2006/relationships/hyperlink" Target="https://www.freepik.com/free-photo/ice-cream-background_2173888.htm" TargetMode="External"/><Relationship Id="rId17" Type="http://schemas.openxmlformats.org/officeDocument/2006/relationships/hyperlink" Target="https://www.freepik.com/free-photo/ice-cream-background_2333050.htm" TargetMode="External"/><Relationship Id="rId2" Type="http://schemas.openxmlformats.org/officeDocument/2006/relationships/notesSlide" Target="../notesSlides/notesSlide19.xml"/><Relationship Id="rId16" Type="http://schemas.openxmlformats.org/officeDocument/2006/relationships/hyperlink" Target="https://www.freepik.com/free-photo/fruit-ice-cream-scoop-square-waffles-turquoise-surface_4495678.htm" TargetMode="External"/><Relationship Id="rId20" Type="http://schemas.openxmlformats.org/officeDocument/2006/relationships/hyperlink" Target="https://www.flaticon.com/packs/ice-cream-shop-10" TargetMode="External"/><Relationship Id="rId1" Type="http://schemas.openxmlformats.org/officeDocument/2006/relationships/slideLayout" Target="../slideLayouts/slideLayout14.xml"/><Relationship Id="rId6" Type="http://schemas.openxmlformats.org/officeDocument/2006/relationships/hyperlink" Target="https://www.freepik.com/free-photo/creative-cake-pop-concept_4069153.htm" TargetMode="External"/><Relationship Id="rId11" Type="http://schemas.openxmlformats.org/officeDocument/2006/relationships/hyperlink" Target="https://www.freepik.com/free-photo/bright-ice-cream-texture_4299108.htm" TargetMode="External"/><Relationship Id="rId5" Type="http://schemas.openxmlformats.org/officeDocument/2006/relationships/hyperlink" Target="https://www.freepik.com/free-photo/colorful-ice-cream-tower-with-syrup_4503086.htm" TargetMode="External"/><Relationship Id="rId15" Type="http://schemas.openxmlformats.org/officeDocument/2006/relationships/hyperlink" Target="https://www.freepik.com/free-photo/red-frozen-ice-scoop-with-with-whipped-cream-chocolate-cone_4495745.htm" TargetMode="External"/><Relationship Id="rId23" Type="http://schemas.openxmlformats.org/officeDocument/2006/relationships/hyperlink" Target="https://www.flaticon.com/free-icon/favorite_121724#term=star&amp;page=2&amp;position=67" TargetMode="External"/><Relationship Id="rId10" Type="http://schemas.openxmlformats.org/officeDocument/2006/relationships/hyperlink" Target="https://www.freepik.com/free-photo/yellow-still-life-ice-cream_4635697.htm" TargetMode="External"/><Relationship Id="rId19" Type="http://schemas.openxmlformats.org/officeDocument/2006/relationships/hyperlink" Target="https://www.flaticon.com/packs/avatars-65" TargetMode="External"/><Relationship Id="rId4" Type="http://schemas.openxmlformats.org/officeDocument/2006/relationships/hyperlink" Target="https://www.freepik.com/free-photo/two-happy-women-holding-ice-cream-amusement-park_3299412.htm" TargetMode="External"/><Relationship Id="rId9" Type="http://schemas.openxmlformats.org/officeDocument/2006/relationships/hyperlink" Target="https://www.freepik.com/free-photo/creative-cake-pop-concept_4069154.htm" TargetMode="External"/><Relationship Id="rId14" Type="http://schemas.openxmlformats.org/officeDocument/2006/relationships/hyperlink" Target="https://www.freepik.com/free-photo/mint-vanilla-ice-cream-cone_4503110.htm" TargetMode="External"/><Relationship Id="rId22" Type="http://schemas.openxmlformats.org/officeDocument/2006/relationships/hyperlink" Target="https://www.flaticon.com/free-icon/statue-of-liberty_618848#term=statue&amp;page=1&amp;position=7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slidesgo.com/faqs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newave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4" Type="http://schemas.openxmlformats.org/officeDocument/2006/relationships/hyperlink" Target="https://fonts.google.com/specimen/Barlow+Semi+Condensed" TargetMode="Externa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AD"/>
        </a:solidFill>
        <a:effectLst/>
      </p:bgPr>
    </p:bg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21"/>
          <p:cNvSpPr txBox="1">
            <a:spLocks noGrp="1"/>
          </p:cNvSpPr>
          <p:nvPr>
            <p:ph type="ctrTitle"/>
          </p:nvPr>
        </p:nvSpPr>
        <p:spPr>
          <a:xfrm>
            <a:off x="203223" y="368091"/>
            <a:ext cx="8593200" cy="17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 smtClean="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Bahasa Sunda </a:t>
            </a:r>
            <a:endParaRPr dirty="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pic>
        <p:nvPicPr>
          <p:cNvPr id="85" name="Google Shape;85;p21"/>
          <p:cNvPicPr preferRelativeResize="0"/>
          <p:nvPr/>
        </p:nvPicPr>
        <p:blipFill rotWithShape="1">
          <a:blip r:embed="rId3">
            <a:alphaModFix/>
          </a:blip>
          <a:srcRect l="38454" r="42279"/>
          <a:stretch/>
        </p:blipFill>
        <p:spPr>
          <a:xfrm>
            <a:off x="3618988" y="0"/>
            <a:ext cx="176167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AD"/>
        </a:solidFill>
        <a:effectLst/>
      </p:bgPr>
    </p:bg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31"/>
          <p:cNvSpPr txBox="1"/>
          <p:nvPr/>
        </p:nvSpPr>
        <p:spPr>
          <a:xfrm>
            <a:off x="7285125" y="1993400"/>
            <a:ext cx="943200" cy="253200"/>
          </a:xfrm>
          <a:prstGeom prst="rect">
            <a:avLst/>
          </a:prstGeom>
          <a:solidFill>
            <a:srgbClr val="FFD8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100">
                <a:solidFill>
                  <a:srgbClr val="434343"/>
                </a:solidFill>
                <a:latin typeface="Barlow Semi Condensed Medium"/>
                <a:ea typeface="Barlow Semi Condensed Medium"/>
                <a:cs typeface="Barlow Semi Condensed Medium"/>
                <a:sym typeface="Barlow Semi Condensed Medium"/>
              </a:rPr>
              <a:t>FLAVORS</a:t>
            </a:r>
            <a:endParaRPr sz="1100">
              <a:solidFill>
                <a:srgbClr val="434343"/>
              </a:solidFill>
              <a:latin typeface="Barlow Semi Condensed Medium"/>
              <a:ea typeface="Barlow Semi Condensed Medium"/>
              <a:cs typeface="Barlow Semi Condensed Medium"/>
              <a:sym typeface="Barlow Semi Condensed Medium"/>
            </a:endParaRPr>
          </a:p>
        </p:txBody>
      </p:sp>
      <p:pic>
        <p:nvPicPr>
          <p:cNvPr id="241" name="Google Shape;241;p31"/>
          <p:cNvPicPr preferRelativeResize="0"/>
          <p:nvPr/>
        </p:nvPicPr>
        <p:blipFill rotWithShape="1">
          <a:blip r:embed="rId3">
            <a:alphaModFix/>
          </a:blip>
          <a:srcRect l="39937" t="25607" r="42115" b="22003"/>
          <a:stretch/>
        </p:blipFill>
        <p:spPr>
          <a:xfrm rot="267469">
            <a:off x="2497943" y="1417162"/>
            <a:ext cx="1834715" cy="3012371"/>
          </a:xfrm>
          <a:prstGeom prst="rect">
            <a:avLst/>
          </a:prstGeom>
          <a:noFill/>
          <a:ln>
            <a:noFill/>
          </a:ln>
        </p:spPr>
      </p:pic>
      <p:sp>
        <p:nvSpPr>
          <p:cNvPr id="242" name="Google Shape;242;p31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/>
              <a:t>CUSTOMER PROFILE</a:t>
            </a:r>
            <a:endParaRPr sz="3600"/>
          </a:p>
        </p:txBody>
      </p:sp>
      <p:cxnSp>
        <p:nvCxnSpPr>
          <p:cNvPr id="243" name="Google Shape;243;p31"/>
          <p:cNvCxnSpPr/>
          <p:nvPr/>
        </p:nvCxnSpPr>
        <p:spPr>
          <a:xfrm>
            <a:off x="3106476" y="1167224"/>
            <a:ext cx="0" cy="7962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4" name="Google Shape;244;p31"/>
          <p:cNvCxnSpPr/>
          <p:nvPr/>
        </p:nvCxnSpPr>
        <p:spPr>
          <a:xfrm>
            <a:off x="3106476" y="1955599"/>
            <a:ext cx="7611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5" name="Google Shape;245;p31"/>
          <p:cNvCxnSpPr/>
          <p:nvPr/>
        </p:nvCxnSpPr>
        <p:spPr>
          <a:xfrm>
            <a:off x="3672675" y="4058975"/>
            <a:ext cx="984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6" name="Google Shape;246;p31"/>
          <p:cNvCxnSpPr/>
          <p:nvPr/>
        </p:nvCxnSpPr>
        <p:spPr>
          <a:xfrm>
            <a:off x="3536575" y="3443400"/>
            <a:ext cx="11202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7" name="Google Shape;247;p31"/>
          <p:cNvCxnSpPr/>
          <p:nvPr/>
        </p:nvCxnSpPr>
        <p:spPr>
          <a:xfrm>
            <a:off x="3393300" y="2812450"/>
            <a:ext cx="12639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48" name="Google Shape;248;p31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1195850" y="3645146"/>
            <a:ext cx="265032" cy="317752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" name="Google Shape;249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29854" y="3636676"/>
            <a:ext cx="265027" cy="2920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" name="Google Shape;250;p31"/>
          <p:cNvPicPr preferRelativeResize="0"/>
          <p:nvPr/>
        </p:nvPicPr>
        <p:blipFill rotWithShape="1">
          <a:blip r:embed="rId6">
            <a:alphaModFix/>
          </a:blip>
          <a:srcRect l="33456" t="24456" r="53146" b="48041"/>
          <a:stretch/>
        </p:blipFill>
        <p:spPr>
          <a:xfrm>
            <a:off x="1661850" y="3625422"/>
            <a:ext cx="309336" cy="3571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1" name="Google Shape;251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29854" y="3344643"/>
            <a:ext cx="265027" cy="292018"/>
          </a:xfrm>
          <a:prstGeom prst="rect">
            <a:avLst/>
          </a:prstGeom>
          <a:noFill/>
          <a:ln>
            <a:noFill/>
          </a:ln>
        </p:spPr>
      </p:pic>
      <p:pic>
        <p:nvPicPr>
          <p:cNvPr id="252" name="Google Shape;252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29854" y="3038010"/>
            <a:ext cx="265027" cy="2920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" name="Google Shape;253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29854" y="2731377"/>
            <a:ext cx="265027" cy="292019"/>
          </a:xfrm>
          <a:prstGeom prst="rect">
            <a:avLst/>
          </a:prstGeom>
          <a:noFill/>
          <a:ln>
            <a:noFill/>
          </a:ln>
        </p:spPr>
      </p:pic>
      <p:sp>
        <p:nvSpPr>
          <p:cNvPr id="254" name="Google Shape;254;p31"/>
          <p:cNvSpPr/>
          <p:nvPr/>
        </p:nvSpPr>
        <p:spPr>
          <a:xfrm>
            <a:off x="5201325" y="1963425"/>
            <a:ext cx="1694400" cy="2441100"/>
          </a:xfrm>
          <a:prstGeom prst="rect">
            <a:avLst/>
          </a:prstGeom>
          <a:solidFill>
            <a:srgbClr val="FFD8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55" name="Google Shape;255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29854" y="2439344"/>
            <a:ext cx="265027" cy="2920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56" name="Google Shape;256;p31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1195850" y="3331774"/>
            <a:ext cx="265032" cy="317752"/>
          </a:xfrm>
          <a:prstGeom prst="rect">
            <a:avLst/>
          </a:prstGeom>
          <a:noFill/>
          <a:ln>
            <a:noFill/>
          </a:ln>
        </p:spPr>
      </p:pic>
      <p:pic>
        <p:nvPicPr>
          <p:cNvPr id="257" name="Google Shape;257;p31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1195850" y="3037998"/>
            <a:ext cx="265032" cy="317752"/>
          </a:xfrm>
          <a:prstGeom prst="rect">
            <a:avLst/>
          </a:prstGeom>
          <a:noFill/>
          <a:ln>
            <a:noFill/>
          </a:ln>
        </p:spPr>
      </p:pic>
      <p:pic>
        <p:nvPicPr>
          <p:cNvPr id="258" name="Google Shape;258;p31"/>
          <p:cNvPicPr preferRelativeResize="0"/>
          <p:nvPr/>
        </p:nvPicPr>
        <p:blipFill rotWithShape="1">
          <a:blip r:embed="rId6">
            <a:alphaModFix/>
          </a:blip>
          <a:srcRect l="33456" t="24456" r="53146" b="48041"/>
          <a:stretch/>
        </p:blipFill>
        <p:spPr>
          <a:xfrm>
            <a:off x="1661850" y="3312051"/>
            <a:ext cx="309336" cy="3571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59" name="Google Shape;259;p31"/>
          <p:cNvPicPr preferRelativeResize="0"/>
          <p:nvPr/>
        </p:nvPicPr>
        <p:blipFill rotWithShape="1">
          <a:blip r:embed="rId6">
            <a:alphaModFix/>
          </a:blip>
          <a:srcRect l="33456" t="24456" r="53146" b="48041"/>
          <a:stretch/>
        </p:blipFill>
        <p:spPr>
          <a:xfrm>
            <a:off x="1661850" y="3018274"/>
            <a:ext cx="309336" cy="3571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0" name="Google Shape;260;p31"/>
          <p:cNvPicPr preferRelativeResize="0"/>
          <p:nvPr/>
        </p:nvPicPr>
        <p:blipFill rotWithShape="1">
          <a:blip r:embed="rId6">
            <a:alphaModFix/>
          </a:blip>
          <a:srcRect l="33456" t="24456" r="53146" b="48041"/>
          <a:stretch/>
        </p:blipFill>
        <p:spPr>
          <a:xfrm>
            <a:off x="1661850" y="2698785"/>
            <a:ext cx="309336" cy="3571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1" name="Google Shape;261;p31"/>
          <p:cNvPicPr preferRelativeResize="0"/>
          <p:nvPr/>
        </p:nvPicPr>
        <p:blipFill rotWithShape="1">
          <a:blip r:embed="rId6">
            <a:alphaModFix/>
          </a:blip>
          <a:srcRect l="33456" t="24456" r="53146" b="48041"/>
          <a:stretch/>
        </p:blipFill>
        <p:spPr>
          <a:xfrm>
            <a:off x="1661850" y="2411126"/>
            <a:ext cx="309336" cy="3571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2" name="Google Shape;262;p31"/>
          <p:cNvPicPr preferRelativeResize="0"/>
          <p:nvPr/>
        </p:nvPicPr>
        <p:blipFill rotWithShape="1">
          <a:blip r:embed="rId7">
            <a:alphaModFix/>
          </a:blip>
          <a:srcRect l="33524" t="25505" r="52438" b="49715"/>
          <a:stretch/>
        </p:blipFill>
        <p:spPr>
          <a:xfrm>
            <a:off x="2153080" y="3662963"/>
            <a:ext cx="309317" cy="307182"/>
          </a:xfrm>
          <a:prstGeom prst="rect">
            <a:avLst/>
          </a:prstGeom>
          <a:noFill/>
          <a:ln>
            <a:noFill/>
          </a:ln>
        </p:spPr>
      </p:pic>
      <p:pic>
        <p:nvPicPr>
          <p:cNvPr id="263" name="Google Shape;263;p31"/>
          <p:cNvPicPr preferRelativeResize="0"/>
          <p:nvPr/>
        </p:nvPicPr>
        <p:blipFill rotWithShape="1">
          <a:blip r:embed="rId7">
            <a:alphaModFix/>
          </a:blip>
          <a:srcRect l="33524" t="25505" r="52438" b="49715"/>
          <a:stretch/>
        </p:blipFill>
        <p:spPr>
          <a:xfrm>
            <a:off x="2153080" y="3337060"/>
            <a:ext cx="309317" cy="307182"/>
          </a:xfrm>
          <a:prstGeom prst="rect">
            <a:avLst/>
          </a:prstGeom>
          <a:noFill/>
          <a:ln>
            <a:noFill/>
          </a:ln>
        </p:spPr>
      </p:pic>
      <p:pic>
        <p:nvPicPr>
          <p:cNvPr id="264" name="Google Shape;264;p31"/>
          <p:cNvPicPr preferRelativeResize="0"/>
          <p:nvPr/>
        </p:nvPicPr>
        <p:blipFill rotWithShape="1">
          <a:blip r:embed="rId7">
            <a:alphaModFix/>
          </a:blip>
          <a:srcRect l="33524" t="25505" r="52438" b="49715"/>
          <a:stretch/>
        </p:blipFill>
        <p:spPr>
          <a:xfrm>
            <a:off x="2153080" y="3043284"/>
            <a:ext cx="309317" cy="307182"/>
          </a:xfrm>
          <a:prstGeom prst="rect">
            <a:avLst/>
          </a:prstGeom>
          <a:noFill/>
          <a:ln>
            <a:noFill/>
          </a:ln>
        </p:spPr>
      </p:pic>
      <p:pic>
        <p:nvPicPr>
          <p:cNvPr id="265" name="Google Shape;265;p31"/>
          <p:cNvPicPr preferRelativeResize="0"/>
          <p:nvPr/>
        </p:nvPicPr>
        <p:blipFill rotWithShape="1">
          <a:blip r:embed="rId7">
            <a:alphaModFix/>
          </a:blip>
          <a:srcRect l="33524" t="25505" r="52438" b="49715"/>
          <a:stretch/>
        </p:blipFill>
        <p:spPr>
          <a:xfrm>
            <a:off x="2153080" y="2723794"/>
            <a:ext cx="309317" cy="30718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6" name="Google Shape;266;p31"/>
          <p:cNvGrpSpPr/>
          <p:nvPr/>
        </p:nvGrpSpPr>
        <p:grpSpPr>
          <a:xfrm>
            <a:off x="2877600" y="1182601"/>
            <a:ext cx="145628" cy="285989"/>
            <a:chOff x="2477325" y="238150"/>
            <a:chExt cx="2662300" cy="5228325"/>
          </a:xfrm>
        </p:grpSpPr>
        <p:sp>
          <p:nvSpPr>
            <p:cNvPr id="267" name="Google Shape;267;p31"/>
            <p:cNvSpPr/>
            <p:nvPr/>
          </p:nvSpPr>
          <p:spPr>
            <a:xfrm>
              <a:off x="2477325" y="238150"/>
              <a:ext cx="2662300" cy="5228325"/>
            </a:xfrm>
            <a:custGeom>
              <a:avLst/>
              <a:gdLst/>
              <a:ahLst/>
              <a:cxnLst/>
              <a:rect l="l" t="t" r="r" b="b"/>
              <a:pathLst>
                <a:path w="106492" h="209133" extrusionOk="0">
                  <a:moveTo>
                    <a:pt x="67424" y="18650"/>
                  </a:moveTo>
                  <a:cubicBezTo>
                    <a:pt x="74679" y="18650"/>
                    <a:pt x="80585" y="24557"/>
                    <a:pt x="80585" y="31811"/>
                  </a:cubicBezTo>
                  <a:lnTo>
                    <a:pt x="80585" y="71908"/>
                  </a:lnTo>
                  <a:lnTo>
                    <a:pt x="77473" y="71908"/>
                  </a:lnTo>
                  <a:cubicBezTo>
                    <a:pt x="76517" y="71908"/>
                    <a:pt x="75733" y="71148"/>
                    <a:pt x="75733" y="70168"/>
                  </a:cubicBezTo>
                  <a:lnTo>
                    <a:pt x="75733" y="67913"/>
                  </a:lnTo>
                  <a:cubicBezTo>
                    <a:pt x="75733" y="63036"/>
                    <a:pt x="73845" y="58477"/>
                    <a:pt x="70414" y="55046"/>
                  </a:cubicBezTo>
                  <a:lnTo>
                    <a:pt x="66101" y="50732"/>
                  </a:lnTo>
                  <a:cubicBezTo>
                    <a:pt x="64213" y="48845"/>
                    <a:pt x="63184" y="46345"/>
                    <a:pt x="63184" y="43674"/>
                  </a:cubicBezTo>
                  <a:lnTo>
                    <a:pt x="63184" y="36566"/>
                  </a:lnTo>
                  <a:lnTo>
                    <a:pt x="63184" y="36517"/>
                  </a:lnTo>
                  <a:lnTo>
                    <a:pt x="63184" y="36493"/>
                  </a:lnTo>
                  <a:lnTo>
                    <a:pt x="63184" y="18650"/>
                  </a:lnTo>
                  <a:close/>
                  <a:moveTo>
                    <a:pt x="86884" y="78059"/>
                  </a:moveTo>
                  <a:lnTo>
                    <a:pt x="86884" y="78059"/>
                  </a:lnTo>
                  <a:cubicBezTo>
                    <a:pt x="91516" y="78182"/>
                    <a:pt x="95242" y="82005"/>
                    <a:pt x="95242" y="86662"/>
                  </a:cubicBezTo>
                  <a:lnTo>
                    <a:pt x="95242" y="86858"/>
                  </a:lnTo>
                  <a:cubicBezTo>
                    <a:pt x="95242" y="91539"/>
                    <a:pt x="91492" y="95363"/>
                    <a:pt x="86835" y="95461"/>
                  </a:cubicBezTo>
                  <a:cubicBezTo>
                    <a:pt x="86958" y="90191"/>
                    <a:pt x="86958" y="85069"/>
                    <a:pt x="86909" y="81442"/>
                  </a:cubicBezTo>
                  <a:cubicBezTo>
                    <a:pt x="86909" y="80143"/>
                    <a:pt x="86884" y="79015"/>
                    <a:pt x="86884" y="78059"/>
                  </a:cubicBezTo>
                  <a:close/>
                  <a:moveTo>
                    <a:pt x="57081" y="44703"/>
                  </a:moveTo>
                  <a:cubicBezTo>
                    <a:pt x="57326" y="48624"/>
                    <a:pt x="58969" y="52276"/>
                    <a:pt x="61763" y="55070"/>
                  </a:cubicBezTo>
                  <a:lnTo>
                    <a:pt x="66076" y="59384"/>
                  </a:lnTo>
                  <a:cubicBezTo>
                    <a:pt x="68355" y="61663"/>
                    <a:pt x="69605" y="64678"/>
                    <a:pt x="69605" y="67913"/>
                  </a:cubicBezTo>
                  <a:lnTo>
                    <a:pt x="69605" y="70168"/>
                  </a:lnTo>
                  <a:cubicBezTo>
                    <a:pt x="69605" y="74408"/>
                    <a:pt x="72963" y="77863"/>
                    <a:pt x="77154" y="78035"/>
                  </a:cubicBezTo>
                  <a:cubicBezTo>
                    <a:pt x="77228" y="78035"/>
                    <a:pt x="77301" y="78035"/>
                    <a:pt x="77375" y="78059"/>
                  </a:cubicBezTo>
                  <a:lnTo>
                    <a:pt x="80585" y="78059"/>
                  </a:lnTo>
                  <a:lnTo>
                    <a:pt x="80585" y="98475"/>
                  </a:lnTo>
                  <a:cubicBezTo>
                    <a:pt x="79899" y="115925"/>
                    <a:pt x="79507" y="125901"/>
                    <a:pt x="75463" y="134430"/>
                  </a:cubicBezTo>
                  <a:lnTo>
                    <a:pt x="75463" y="119504"/>
                  </a:lnTo>
                  <a:cubicBezTo>
                    <a:pt x="75463" y="117813"/>
                    <a:pt x="74090" y="116440"/>
                    <a:pt x="72375" y="116440"/>
                  </a:cubicBezTo>
                  <a:cubicBezTo>
                    <a:pt x="70684" y="116440"/>
                    <a:pt x="69311" y="117813"/>
                    <a:pt x="69311" y="119504"/>
                  </a:cubicBezTo>
                  <a:lnTo>
                    <a:pt x="69311" y="143767"/>
                  </a:lnTo>
                  <a:cubicBezTo>
                    <a:pt x="68870" y="144282"/>
                    <a:pt x="68380" y="144772"/>
                    <a:pt x="67914" y="145287"/>
                  </a:cubicBezTo>
                  <a:cubicBezTo>
                    <a:pt x="66836" y="146365"/>
                    <a:pt x="65610" y="147468"/>
                    <a:pt x="64213" y="148498"/>
                  </a:cubicBezTo>
                  <a:lnTo>
                    <a:pt x="64213" y="119504"/>
                  </a:lnTo>
                  <a:cubicBezTo>
                    <a:pt x="64213" y="117813"/>
                    <a:pt x="62841" y="116440"/>
                    <a:pt x="61150" y="116440"/>
                  </a:cubicBezTo>
                  <a:cubicBezTo>
                    <a:pt x="59434" y="116440"/>
                    <a:pt x="58062" y="117813"/>
                    <a:pt x="58062" y="119504"/>
                  </a:cubicBezTo>
                  <a:lnTo>
                    <a:pt x="58062" y="151806"/>
                  </a:lnTo>
                  <a:cubicBezTo>
                    <a:pt x="56175" y="152542"/>
                    <a:pt x="54214" y="153032"/>
                    <a:pt x="52180" y="153301"/>
                  </a:cubicBezTo>
                  <a:lnTo>
                    <a:pt x="52180" y="129650"/>
                  </a:lnTo>
                  <a:cubicBezTo>
                    <a:pt x="52180" y="127935"/>
                    <a:pt x="50807" y="126562"/>
                    <a:pt x="49116" y="126562"/>
                  </a:cubicBezTo>
                  <a:cubicBezTo>
                    <a:pt x="47425" y="126562"/>
                    <a:pt x="46052" y="127935"/>
                    <a:pt x="46052" y="129650"/>
                  </a:cubicBezTo>
                  <a:lnTo>
                    <a:pt x="46052" y="153497"/>
                  </a:lnTo>
                  <a:cubicBezTo>
                    <a:pt x="43994" y="153350"/>
                    <a:pt x="41935" y="153007"/>
                    <a:pt x="39901" y="152444"/>
                  </a:cubicBezTo>
                  <a:lnTo>
                    <a:pt x="39901" y="129650"/>
                  </a:lnTo>
                  <a:cubicBezTo>
                    <a:pt x="39901" y="127935"/>
                    <a:pt x="38528" y="126562"/>
                    <a:pt x="36837" y="126562"/>
                  </a:cubicBezTo>
                  <a:cubicBezTo>
                    <a:pt x="35146" y="126562"/>
                    <a:pt x="33774" y="127935"/>
                    <a:pt x="33774" y="129650"/>
                  </a:cubicBezTo>
                  <a:lnTo>
                    <a:pt x="33774" y="150042"/>
                  </a:lnTo>
                  <a:cubicBezTo>
                    <a:pt x="32131" y="149184"/>
                    <a:pt x="30563" y="148204"/>
                    <a:pt x="29117" y="147076"/>
                  </a:cubicBezTo>
                  <a:cubicBezTo>
                    <a:pt x="28676" y="146733"/>
                    <a:pt x="28259" y="146390"/>
                    <a:pt x="27842" y="146047"/>
                  </a:cubicBezTo>
                  <a:lnTo>
                    <a:pt x="27842" y="119504"/>
                  </a:lnTo>
                  <a:cubicBezTo>
                    <a:pt x="27842" y="117813"/>
                    <a:pt x="26470" y="116440"/>
                    <a:pt x="24779" y="116440"/>
                  </a:cubicBezTo>
                  <a:cubicBezTo>
                    <a:pt x="23088" y="116440"/>
                    <a:pt x="21715" y="117813"/>
                    <a:pt x="21715" y="119504"/>
                  </a:cubicBezTo>
                  <a:lnTo>
                    <a:pt x="21715" y="138743"/>
                  </a:lnTo>
                  <a:cubicBezTo>
                    <a:pt x="17426" y="131660"/>
                    <a:pt x="15931" y="122812"/>
                    <a:pt x="17769" y="113965"/>
                  </a:cubicBezTo>
                  <a:cubicBezTo>
                    <a:pt x="17867" y="113940"/>
                    <a:pt x="17990" y="113916"/>
                    <a:pt x="18112" y="113867"/>
                  </a:cubicBezTo>
                  <a:cubicBezTo>
                    <a:pt x="20465" y="113303"/>
                    <a:pt x="23700" y="112494"/>
                    <a:pt x="27009" y="110779"/>
                  </a:cubicBezTo>
                  <a:cubicBezTo>
                    <a:pt x="29264" y="109602"/>
                    <a:pt x="31053" y="108279"/>
                    <a:pt x="32475" y="106759"/>
                  </a:cubicBezTo>
                  <a:cubicBezTo>
                    <a:pt x="33455" y="105681"/>
                    <a:pt x="34925" y="105093"/>
                    <a:pt x="36469" y="105093"/>
                  </a:cubicBezTo>
                  <a:lnTo>
                    <a:pt x="48258" y="105093"/>
                  </a:lnTo>
                  <a:cubicBezTo>
                    <a:pt x="49239" y="105093"/>
                    <a:pt x="50194" y="105338"/>
                    <a:pt x="51028" y="105828"/>
                  </a:cubicBezTo>
                  <a:cubicBezTo>
                    <a:pt x="53577" y="107323"/>
                    <a:pt x="56297" y="108548"/>
                    <a:pt x="59116" y="109431"/>
                  </a:cubicBezTo>
                  <a:cubicBezTo>
                    <a:pt x="61468" y="110166"/>
                    <a:pt x="63895" y="110681"/>
                    <a:pt x="66346" y="110975"/>
                  </a:cubicBezTo>
                  <a:cubicBezTo>
                    <a:pt x="66618" y="111004"/>
                    <a:pt x="66889" y="111019"/>
                    <a:pt x="67158" y="111019"/>
                  </a:cubicBezTo>
                  <a:cubicBezTo>
                    <a:pt x="70231" y="111019"/>
                    <a:pt x="73035" y="109123"/>
                    <a:pt x="74139" y="106171"/>
                  </a:cubicBezTo>
                  <a:cubicBezTo>
                    <a:pt x="74336" y="105632"/>
                    <a:pt x="74630" y="104970"/>
                    <a:pt x="74997" y="104210"/>
                  </a:cubicBezTo>
                  <a:cubicBezTo>
                    <a:pt x="76419" y="101147"/>
                    <a:pt x="78576" y="96490"/>
                    <a:pt x="78919" y="88745"/>
                  </a:cubicBezTo>
                  <a:cubicBezTo>
                    <a:pt x="78992" y="87054"/>
                    <a:pt x="77669" y="85633"/>
                    <a:pt x="75978" y="85559"/>
                  </a:cubicBezTo>
                  <a:cubicBezTo>
                    <a:pt x="75932" y="85557"/>
                    <a:pt x="75886" y="85556"/>
                    <a:pt x="75841" y="85556"/>
                  </a:cubicBezTo>
                  <a:cubicBezTo>
                    <a:pt x="74209" y="85556"/>
                    <a:pt x="72839" y="86830"/>
                    <a:pt x="72767" y="88476"/>
                  </a:cubicBezTo>
                  <a:cubicBezTo>
                    <a:pt x="72497" y="95020"/>
                    <a:pt x="70708" y="98843"/>
                    <a:pt x="69434" y="101637"/>
                  </a:cubicBezTo>
                  <a:cubicBezTo>
                    <a:pt x="69042" y="102470"/>
                    <a:pt x="68674" y="103254"/>
                    <a:pt x="68380" y="104039"/>
                  </a:cubicBezTo>
                  <a:cubicBezTo>
                    <a:pt x="68201" y="104532"/>
                    <a:pt x="67714" y="104881"/>
                    <a:pt x="67182" y="104881"/>
                  </a:cubicBezTo>
                  <a:cubicBezTo>
                    <a:pt x="67132" y="104881"/>
                    <a:pt x="67082" y="104878"/>
                    <a:pt x="67032" y="104872"/>
                  </a:cubicBezTo>
                  <a:cubicBezTo>
                    <a:pt x="64973" y="104627"/>
                    <a:pt x="62939" y="104210"/>
                    <a:pt x="60954" y="103573"/>
                  </a:cubicBezTo>
                  <a:cubicBezTo>
                    <a:pt x="58576" y="102838"/>
                    <a:pt x="56297" y="101808"/>
                    <a:pt x="54140" y="100534"/>
                  </a:cubicBezTo>
                  <a:cubicBezTo>
                    <a:pt x="52376" y="99505"/>
                    <a:pt x="50341" y="98941"/>
                    <a:pt x="48258" y="98941"/>
                  </a:cubicBezTo>
                  <a:lnTo>
                    <a:pt x="36469" y="98941"/>
                  </a:lnTo>
                  <a:cubicBezTo>
                    <a:pt x="33210" y="98941"/>
                    <a:pt x="30122" y="100264"/>
                    <a:pt x="27989" y="102568"/>
                  </a:cubicBezTo>
                  <a:cubicBezTo>
                    <a:pt x="27034" y="103598"/>
                    <a:pt x="25784" y="104504"/>
                    <a:pt x="24191" y="105338"/>
                  </a:cubicBezTo>
                  <a:cubicBezTo>
                    <a:pt x="22034" y="106465"/>
                    <a:pt x="19853" y="107102"/>
                    <a:pt x="17965" y="107593"/>
                  </a:cubicBezTo>
                  <a:cubicBezTo>
                    <a:pt x="17745" y="106171"/>
                    <a:pt x="17647" y="104725"/>
                    <a:pt x="17647" y="103254"/>
                  </a:cubicBezTo>
                  <a:lnTo>
                    <a:pt x="17647" y="48355"/>
                  </a:lnTo>
                  <a:lnTo>
                    <a:pt x="46763" y="48355"/>
                  </a:lnTo>
                  <a:cubicBezTo>
                    <a:pt x="50660" y="48355"/>
                    <a:pt x="54263" y="46982"/>
                    <a:pt x="57081" y="44703"/>
                  </a:cubicBezTo>
                  <a:close/>
                  <a:moveTo>
                    <a:pt x="22965" y="194672"/>
                  </a:moveTo>
                  <a:lnTo>
                    <a:pt x="22965" y="203005"/>
                  </a:lnTo>
                  <a:lnTo>
                    <a:pt x="10343" y="203005"/>
                  </a:lnTo>
                  <a:lnTo>
                    <a:pt x="10343" y="194672"/>
                  </a:lnTo>
                  <a:close/>
                  <a:moveTo>
                    <a:pt x="100364" y="194672"/>
                  </a:moveTo>
                  <a:lnTo>
                    <a:pt x="100364" y="203005"/>
                  </a:lnTo>
                  <a:lnTo>
                    <a:pt x="88281" y="203005"/>
                  </a:lnTo>
                  <a:lnTo>
                    <a:pt x="88281" y="194672"/>
                  </a:lnTo>
                  <a:close/>
                  <a:moveTo>
                    <a:pt x="44615" y="0"/>
                  </a:moveTo>
                  <a:cubicBezTo>
                    <a:pt x="39495" y="0"/>
                    <a:pt x="32902" y="2592"/>
                    <a:pt x="24656" y="7817"/>
                  </a:cubicBezTo>
                  <a:cubicBezTo>
                    <a:pt x="23210" y="8724"/>
                    <a:pt x="22794" y="10611"/>
                    <a:pt x="23700" y="12057"/>
                  </a:cubicBezTo>
                  <a:cubicBezTo>
                    <a:pt x="24287" y="12976"/>
                    <a:pt x="25283" y="13486"/>
                    <a:pt x="26305" y="13486"/>
                  </a:cubicBezTo>
                  <a:cubicBezTo>
                    <a:pt x="26863" y="13486"/>
                    <a:pt x="27429" y="13334"/>
                    <a:pt x="27940" y="13013"/>
                  </a:cubicBezTo>
                  <a:cubicBezTo>
                    <a:pt x="36655" y="7481"/>
                    <a:pt x="41728" y="6136"/>
                    <a:pt x="44587" y="6136"/>
                  </a:cubicBezTo>
                  <a:cubicBezTo>
                    <a:pt x="45604" y="6136"/>
                    <a:pt x="46340" y="6306"/>
                    <a:pt x="46861" y="6518"/>
                  </a:cubicBezTo>
                  <a:cubicBezTo>
                    <a:pt x="50832" y="8087"/>
                    <a:pt x="54336" y="11469"/>
                    <a:pt x="57032" y="16371"/>
                  </a:cubicBezTo>
                  <a:lnTo>
                    <a:pt x="57032" y="31934"/>
                  </a:lnTo>
                  <a:cubicBezTo>
                    <a:pt x="57032" y="37620"/>
                    <a:pt x="52425" y="42228"/>
                    <a:pt x="46763" y="42228"/>
                  </a:cubicBezTo>
                  <a:lnTo>
                    <a:pt x="17475" y="42228"/>
                  </a:lnTo>
                  <a:cubicBezTo>
                    <a:pt x="16691" y="42228"/>
                    <a:pt x="15931" y="42154"/>
                    <a:pt x="15220" y="41983"/>
                  </a:cubicBezTo>
                  <a:lnTo>
                    <a:pt x="15171" y="41983"/>
                  </a:lnTo>
                  <a:cubicBezTo>
                    <a:pt x="10025" y="40929"/>
                    <a:pt x="6128" y="36346"/>
                    <a:pt x="6128" y="30880"/>
                  </a:cubicBezTo>
                  <a:lnTo>
                    <a:pt x="6128" y="29998"/>
                  </a:lnTo>
                  <a:cubicBezTo>
                    <a:pt x="7966" y="28356"/>
                    <a:pt x="13039" y="23920"/>
                    <a:pt x="18039" y="19974"/>
                  </a:cubicBezTo>
                  <a:cubicBezTo>
                    <a:pt x="19362" y="18920"/>
                    <a:pt x="19583" y="16984"/>
                    <a:pt x="18529" y="15660"/>
                  </a:cubicBezTo>
                  <a:cubicBezTo>
                    <a:pt x="17920" y="14895"/>
                    <a:pt x="17025" y="14499"/>
                    <a:pt x="16118" y="14499"/>
                  </a:cubicBezTo>
                  <a:cubicBezTo>
                    <a:pt x="15454" y="14499"/>
                    <a:pt x="14785" y="14711"/>
                    <a:pt x="14216" y="15145"/>
                  </a:cubicBezTo>
                  <a:cubicBezTo>
                    <a:pt x="8554" y="19655"/>
                    <a:pt x="1348" y="25929"/>
                    <a:pt x="907" y="26493"/>
                  </a:cubicBezTo>
                  <a:cubicBezTo>
                    <a:pt x="319" y="27228"/>
                    <a:pt x="0" y="28135"/>
                    <a:pt x="0" y="29066"/>
                  </a:cubicBezTo>
                  <a:lnTo>
                    <a:pt x="0" y="30880"/>
                  </a:lnTo>
                  <a:cubicBezTo>
                    <a:pt x="0" y="38429"/>
                    <a:pt x="4804" y="44875"/>
                    <a:pt x="11520" y="47301"/>
                  </a:cubicBezTo>
                  <a:lnTo>
                    <a:pt x="11520" y="103254"/>
                  </a:lnTo>
                  <a:cubicBezTo>
                    <a:pt x="11520" y="105730"/>
                    <a:pt x="11765" y="108205"/>
                    <a:pt x="12255" y="110632"/>
                  </a:cubicBezTo>
                  <a:cubicBezTo>
                    <a:pt x="12230" y="110656"/>
                    <a:pt x="12230" y="110681"/>
                    <a:pt x="12230" y="110705"/>
                  </a:cubicBezTo>
                  <a:cubicBezTo>
                    <a:pt x="8505" y="125190"/>
                    <a:pt x="12573" y="140042"/>
                    <a:pt x="22598" y="149552"/>
                  </a:cubicBezTo>
                  <a:cubicBezTo>
                    <a:pt x="22622" y="149601"/>
                    <a:pt x="22671" y="149650"/>
                    <a:pt x="22720" y="149674"/>
                  </a:cubicBezTo>
                  <a:cubicBezTo>
                    <a:pt x="23553" y="150458"/>
                    <a:pt x="24436" y="151218"/>
                    <a:pt x="25342" y="151929"/>
                  </a:cubicBezTo>
                  <a:cubicBezTo>
                    <a:pt x="25612" y="152125"/>
                    <a:pt x="25882" y="152321"/>
                    <a:pt x="26151" y="152517"/>
                  </a:cubicBezTo>
                  <a:lnTo>
                    <a:pt x="24852" y="152885"/>
                  </a:lnTo>
                  <a:cubicBezTo>
                    <a:pt x="17990" y="154943"/>
                    <a:pt x="12157" y="159429"/>
                    <a:pt x="8407" y="165556"/>
                  </a:cubicBezTo>
                  <a:cubicBezTo>
                    <a:pt x="7525" y="167002"/>
                    <a:pt x="7990" y="168889"/>
                    <a:pt x="9436" y="169771"/>
                  </a:cubicBezTo>
                  <a:cubicBezTo>
                    <a:pt x="9926" y="170090"/>
                    <a:pt x="10490" y="170212"/>
                    <a:pt x="11029" y="170212"/>
                  </a:cubicBezTo>
                  <a:cubicBezTo>
                    <a:pt x="12059" y="170212"/>
                    <a:pt x="13088" y="169698"/>
                    <a:pt x="13652" y="168742"/>
                  </a:cubicBezTo>
                  <a:cubicBezTo>
                    <a:pt x="16593" y="163938"/>
                    <a:pt x="21201" y="160384"/>
                    <a:pt x="26617" y="158767"/>
                  </a:cubicBezTo>
                  <a:lnTo>
                    <a:pt x="31788" y="157223"/>
                  </a:lnTo>
                  <a:cubicBezTo>
                    <a:pt x="32352" y="157076"/>
                    <a:pt x="32867" y="156880"/>
                    <a:pt x="33406" y="156635"/>
                  </a:cubicBezTo>
                  <a:cubicBezTo>
                    <a:pt x="34141" y="156953"/>
                    <a:pt x="34876" y="157223"/>
                    <a:pt x="35612" y="157492"/>
                  </a:cubicBezTo>
                  <a:cubicBezTo>
                    <a:pt x="39242" y="159074"/>
                    <a:pt x="43429" y="159800"/>
                    <a:pt x="47632" y="159800"/>
                  </a:cubicBezTo>
                  <a:cubicBezTo>
                    <a:pt x="52025" y="159800"/>
                    <a:pt x="56435" y="159006"/>
                    <a:pt x="60243" y="157566"/>
                  </a:cubicBezTo>
                  <a:cubicBezTo>
                    <a:pt x="61812" y="156953"/>
                    <a:pt x="63258" y="156267"/>
                    <a:pt x="64630" y="155507"/>
                  </a:cubicBezTo>
                  <a:cubicBezTo>
                    <a:pt x="66909" y="155115"/>
                    <a:pt x="69164" y="154551"/>
                    <a:pt x="71394" y="153841"/>
                  </a:cubicBezTo>
                  <a:cubicBezTo>
                    <a:pt x="74875" y="156684"/>
                    <a:pt x="79875" y="157517"/>
                    <a:pt x="84090" y="158767"/>
                  </a:cubicBezTo>
                  <a:cubicBezTo>
                    <a:pt x="93673" y="161634"/>
                    <a:pt x="100364" y="170605"/>
                    <a:pt x="100364" y="180604"/>
                  </a:cubicBezTo>
                  <a:lnTo>
                    <a:pt x="100364" y="188520"/>
                  </a:lnTo>
                  <a:lnTo>
                    <a:pt x="85217" y="188520"/>
                  </a:lnTo>
                  <a:cubicBezTo>
                    <a:pt x="83526" y="188520"/>
                    <a:pt x="82154" y="189893"/>
                    <a:pt x="82154" y="191584"/>
                  </a:cubicBezTo>
                  <a:lnTo>
                    <a:pt x="82154" y="203005"/>
                  </a:lnTo>
                  <a:lnTo>
                    <a:pt x="29092" y="203005"/>
                  </a:lnTo>
                  <a:lnTo>
                    <a:pt x="29092" y="191584"/>
                  </a:lnTo>
                  <a:cubicBezTo>
                    <a:pt x="29092" y="189893"/>
                    <a:pt x="27720" y="188520"/>
                    <a:pt x="26029" y="188520"/>
                  </a:cubicBezTo>
                  <a:lnTo>
                    <a:pt x="10343" y="188520"/>
                  </a:lnTo>
                  <a:lnTo>
                    <a:pt x="10343" y="180604"/>
                  </a:lnTo>
                  <a:cubicBezTo>
                    <a:pt x="10343" y="179771"/>
                    <a:pt x="10368" y="178962"/>
                    <a:pt x="10466" y="178178"/>
                  </a:cubicBezTo>
                  <a:cubicBezTo>
                    <a:pt x="10637" y="176487"/>
                    <a:pt x="9412" y="174967"/>
                    <a:pt x="7745" y="174796"/>
                  </a:cubicBezTo>
                  <a:cubicBezTo>
                    <a:pt x="7626" y="174782"/>
                    <a:pt x="7507" y="174775"/>
                    <a:pt x="7390" y="174775"/>
                  </a:cubicBezTo>
                  <a:cubicBezTo>
                    <a:pt x="5846" y="174775"/>
                    <a:pt x="4522" y="175944"/>
                    <a:pt x="4363" y="177516"/>
                  </a:cubicBezTo>
                  <a:cubicBezTo>
                    <a:pt x="4265" y="178521"/>
                    <a:pt x="4191" y="179575"/>
                    <a:pt x="4191" y="180604"/>
                  </a:cubicBezTo>
                  <a:lnTo>
                    <a:pt x="4191" y="203152"/>
                  </a:lnTo>
                  <a:cubicBezTo>
                    <a:pt x="4191" y="206461"/>
                    <a:pt x="6887" y="209132"/>
                    <a:pt x="10196" y="209132"/>
                  </a:cubicBezTo>
                  <a:lnTo>
                    <a:pt x="100486" y="209132"/>
                  </a:lnTo>
                  <a:cubicBezTo>
                    <a:pt x="103795" y="209132"/>
                    <a:pt x="106491" y="206461"/>
                    <a:pt x="106491" y="203152"/>
                  </a:cubicBezTo>
                  <a:lnTo>
                    <a:pt x="106491" y="180604"/>
                  </a:lnTo>
                  <a:cubicBezTo>
                    <a:pt x="106491" y="174330"/>
                    <a:pt x="104506" y="168350"/>
                    <a:pt x="100756" y="163325"/>
                  </a:cubicBezTo>
                  <a:cubicBezTo>
                    <a:pt x="96835" y="158056"/>
                    <a:pt x="91394" y="154576"/>
                    <a:pt x="85168" y="152689"/>
                  </a:cubicBezTo>
                  <a:cubicBezTo>
                    <a:pt x="81492" y="151586"/>
                    <a:pt x="76443" y="150973"/>
                    <a:pt x="73968" y="147738"/>
                  </a:cubicBezTo>
                  <a:cubicBezTo>
                    <a:pt x="76002" y="145410"/>
                    <a:pt x="77424" y="143228"/>
                    <a:pt x="78330" y="141831"/>
                  </a:cubicBezTo>
                  <a:cubicBezTo>
                    <a:pt x="84213" y="132788"/>
                    <a:pt x="85536" y="123891"/>
                    <a:pt x="86271" y="109039"/>
                  </a:cubicBezTo>
                  <a:cubicBezTo>
                    <a:pt x="86565" y="107127"/>
                    <a:pt x="86737" y="105191"/>
                    <a:pt x="86737" y="103254"/>
                  </a:cubicBezTo>
                  <a:lnTo>
                    <a:pt x="86737" y="101588"/>
                  </a:lnTo>
                  <a:cubicBezTo>
                    <a:pt x="94825" y="101539"/>
                    <a:pt x="101369" y="94946"/>
                    <a:pt x="101369" y="86858"/>
                  </a:cubicBezTo>
                  <a:lnTo>
                    <a:pt x="101369" y="86662"/>
                  </a:lnTo>
                  <a:cubicBezTo>
                    <a:pt x="101369" y="78574"/>
                    <a:pt x="94825" y="71981"/>
                    <a:pt x="86737" y="71908"/>
                  </a:cubicBezTo>
                  <a:lnTo>
                    <a:pt x="86737" y="36517"/>
                  </a:lnTo>
                  <a:lnTo>
                    <a:pt x="86737" y="31811"/>
                  </a:lnTo>
                  <a:cubicBezTo>
                    <a:pt x="86737" y="21175"/>
                    <a:pt x="78061" y="12523"/>
                    <a:pt x="67424" y="12523"/>
                  </a:cubicBezTo>
                  <a:lnTo>
                    <a:pt x="61910" y="12523"/>
                  </a:lnTo>
                  <a:cubicBezTo>
                    <a:pt x="58552" y="6837"/>
                    <a:pt x="54165" y="2793"/>
                    <a:pt x="49116" y="808"/>
                  </a:cubicBezTo>
                  <a:cubicBezTo>
                    <a:pt x="47765" y="270"/>
                    <a:pt x="46267" y="0"/>
                    <a:pt x="446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1"/>
            <p:cNvSpPr/>
            <p:nvPr/>
          </p:nvSpPr>
          <p:spPr>
            <a:xfrm>
              <a:off x="3110250" y="2209850"/>
              <a:ext cx="171600" cy="171575"/>
            </a:xfrm>
            <a:custGeom>
              <a:avLst/>
              <a:gdLst/>
              <a:ahLst/>
              <a:cxnLst/>
              <a:rect l="l" t="t" r="r" b="b"/>
              <a:pathLst>
                <a:path w="6864" h="6863" extrusionOk="0">
                  <a:moveTo>
                    <a:pt x="3432" y="0"/>
                  </a:moveTo>
                  <a:cubicBezTo>
                    <a:pt x="1545" y="0"/>
                    <a:pt x="1" y="1520"/>
                    <a:pt x="1" y="3431"/>
                  </a:cubicBezTo>
                  <a:cubicBezTo>
                    <a:pt x="1" y="5319"/>
                    <a:pt x="1545" y="6863"/>
                    <a:pt x="3432" y="6863"/>
                  </a:cubicBezTo>
                  <a:cubicBezTo>
                    <a:pt x="5319" y="6863"/>
                    <a:pt x="6863" y="5319"/>
                    <a:pt x="6863" y="3431"/>
                  </a:cubicBezTo>
                  <a:cubicBezTo>
                    <a:pt x="6863" y="1520"/>
                    <a:pt x="5319" y="0"/>
                    <a:pt x="343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1"/>
            <p:cNvSpPr/>
            <p:nvPr/>
          </p:nvSpPr>
          <p:spPr>
            <a:xfrm>
              <a:off x="3796500" y="2209850"/>
              <a:ext cx="172200" cy="171575"/>
            </a:xfrm>
            <a:custGeom>
              <a:avLst/>
              <a:gdLst/>
              <a:ahLst/>
              <a:cxnLst/>
              <a:rect l="l" t="t" r="r" b="b"/>
              <a:pathLst>
                <a:path w="6888" h="6863" extrusionOk="0">
                  <a:moveTo>
                    <a:pt x="3432" y="0"/>
                  </a:moveTo>
                  <a:cubicBezTo>
                    <a:pt x="1545" y="0"/>
                    <a:pt x="1" y="1520"/>
                    <a:pt x="1" y="3431"/>
                  </a:cubicBezTo>
                  <a:cubicBezTo>
                    <a:pt x="1" y="5319"/>
                    <a:pt x="1545" y="6863"/>
                    <a:pt x="3432" y="6863"/>
                  </a:cubicBezTo>
                  <a:cubicBezTo>
                    <a:pt x="5344" y="6863"/>
                    <a:pt x="6888" y="5319"/>
                    <a:pt x="6888" y="3431"/>
                  </a:cubicBezTo>
                  <a:cubicBezTo>
                    <a:pt x="6888" y="1520"/>
                    <a:pt x="5344" y="0"/>
                    <a:pt x="343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1"/>
            <p:cNvSpPr/>
            <p:nvPr/>
          </p:nvSpPr>
          <p:spPr>
            <a:xfrm>
              <a:off x="3278750" y="3060725"/>
              <a:ext cx="542300" cy="206700"/>
            </a:xfrm>
            <a:custGeom>
              <a:avLst/>
              <a:gdLst/>
              <a:ahLst/>
              <a:cxnLst/>
              <a:rect l="l" t="t" r="r" b="b"/>
              <a:pathLst>
                <a:path w="21692" h="8268" extrusionOk="0">
                  <a:moveTo>
                    <a:pt x="3506" y="1"/>
                  </a:moveTo>
                  <a:cubicBezTo>
                    <a:pt x="2490" y="1"/>
                    <a:pt x="1494" y="510"/>
                    <a:pt x="908" y="1429"/>
                  </a:cubicBezTo>
                  <a:cubicBezTo>
                    <a:pt x="1" y="2875"/>
                    <a:pt x="442" y="4763"/>
                    <a:pt x="1864" y="5669"/>
                  </a:cubicBezTo>
                  <a:cubicBezTo>
                    <a:pt x="3751" y="6870"/>
                    <a:pt x="6839" y="8267"/>
                    <a:pt x="10834" y="8267"/>
                  </a:cubicBezTo>
                  <a:lnTo>
                    <a:pt x="11152" y="8267"/>
                  </a:lnTo>
                  <a:cubicBezTo>
                    <a:pt x="15025" y="8194"/>
                    <a:pt x="18015" y="6821"/>
                    <a:pt x="19828" y="5669"/>
                  </a:cubicBezTo>
                  <a:cubicBezTo>
                    <a:pt x="21250" y="4763"/>
                    <a:pt x="21691" y="2875"/>
                    <a:pt x="20784" y="1429"/>
                  </a:cubicBezTo>
                  <a:cubicBezTo>
                    <a:pt x="20198" y="510"/>
                    <a:pt x="19202" y="1"/>
                    <a:pt x="18180" y="1"/>
                  </a:cubicBezTo>
                  <a:cubicBezTo>
                    <a:pt x="17621" y="1"/>
                    <a:pt x="17055" y="153"/>
                    <a:pt x="16544" y="474"/>
                  </a:cubicBezTo>
                  <a:cubicBezTo>
                    <a:pt x="15392" y="1209"/>
                    <a:pt x="13505" y="2091"/>
                    <a:pt x="11030" y="2116"/>
                  </a:cubicBezTo>
                  <a:cubicBezTo>
                    <a:pt x="10939" y="2118"/>
                    <a:pt x="10850" y="2119"/>
                    <a:pt x="10761" y="2119"/>
                  </a:cubicBezTo>
                  <a:cubicBezTo>
                    <a:pt x="8124" y="2119"/>
                    <a:pt x="6119" y="1090"/>
                    <a:pt x="5123" y="474"/>
                  </a:cubicBezTo>
                  <a:cubicBezTo>
                    <a:pt x="4621" y="153"/>
                    <a:pt x="4060" y="1"/>
                    <a:pt x="350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" name="Google Shape;271;p31"/>
          <p:cNvGrpSpPr/>
          <p:nvPr/>
        </p:nvGrpSpPr>
        <p:grpSpPr>
          <a:xfrm>
            <a:off x="3722030" y="1591457"/>
            <a:ext cx="145551" cy="276057"/>
            <a:chOff x="2426475" y="238125"/>
            <a:chExt cx="2756650" cy="5228350"/>
          </a:xfrm>
        </p:grpSpPr>
        <p:sp>
          <p:nvSpPr>
            <p:cNvPr id="272" name="Google Shape;272;p31"/>
            <p:cNvSpPr/>
            <p:nvPr/>
          </p:nvSpPr>
          <p:spPr>
            <a:xfrm>
              <a:off x="2426475" y="238125"/>
              <a:ext cx="2756650" cy="5228350"/>
            </a:xfrm>
            <a:custGeom>
              <a:avLst/>
              <a:gdLst/>
              <a:ahLst/>
              <a:cxnLst/>
              <a:rect l="l" t="t" r="r" b="b"/>
              <a:pathLst>
                <a:path w="110266" h="209134" extrusionOk="0">
                  <a:moveTo>
                    <a:pt x="88918" y="68649"/>
                  </a:moveTo>
                  <a:cubicBezTo>
                    <a:pt x="92300" y="69948"/>
                    <a:pt x="94702" y="73232"/>
                    <a:pt x="94702" y="77056"/>
                  </a:cubicBezTo>
                  <a:cubicBezTo>
                    <a:pt x="94702" y="80879"/>
                    <a:pt x="92300" y="84163"/>
                    <a:pt x="88918" y="85462"/>
                  </a:cubicBezTo>
                  <a:lnTo>
                    <a:pt x="88918" y="68649"/>
                  </a:lnTo>
                  <a:close/>
                  <a:moveTo>
                    <a:pt x="66983" y="131171"/>
                  </a:moveTo>
                  <a:lnTo>
                    <a:pt x="66983" y="137690"/>
                  </a:lnTo>
                  <a:cubicBezTo>
                    <a:pt x="66983" y="139725"/>
                    <a:pt x="67399" y="141734"/>
                    <a:pt x="68184" y="143597"/>
                  </a:cubicBezTo>
                  <a:lnTo>
                    <a:pt x="54091" y="150901"/>
                  </a:lnTo>
                  <a:lnTo>
                    <a:pt x="39680" y="143425"/>
                  </a:lnTo>
                  <a:cubicBezTo>
                    <a:pt x="40219" y="141857"/>
                    <a:pt x="40513" y="140215"/>
                    <a:pt x="40513" y="138524"/>
                  </a:cubicBezTo>
                  <a:lnTo>
                    <a:pt x="40513" y="134578"/>
                  </a:lnTo>
                  <a:cubicBezTo>
                    <a:pt x="42572" y="134921"/>
                    <a:pt x="44704" y="135092"/>
                    <a:pt x="46861" y="135092"/>
                  </a:cubicBezTo>
                  <a:lnTo>
                    <a:pt x="49974" y="135092"/>
                  </a:lnTo>
                  <a:cubicBezTo>
                    <a:pt x="56052" y="135092"/>
                    <a:pt x="61836" y="133671"/>
                    <a:pt x="66983" y="131171"/>
                  </a:cubicBezTo>
                  <a:close/>
                  <a:moveTo>
                    <a:pt x="14313" y="117544"/>
                  </a:moveTo>
                  <a:cubicBezTo>
                    <a:pt x="18994" y="124627"/>
                    <a:pt x="25930" y="130117"/>
                    <a:pt x="34116" y="132936"/>
                  </a:cubicBezTo>
                  <a:lnTo>
                    <a:pt x="34116" y="138524"/>
                  </a:lnTo>
                  <a:cubicBezTo>
                    <a:pt x="34116" y="140043"/>
                    <a:pt x="33700" y="141538"/>
                    <a:pt x="32940" y="142886"/>
                  </a:cubicBezTo>
                  <a:lnTo>
                    <a:pt x="27303" y="147077"/>
                  </a:lnTo>
                  <a:lnTo>
                    <a:pt x="22230" y="148597"/>
                  </a:lnTo>
                  <a:cubicBezTo>
                    <a:pt x="19485" y="149405"/>
                    <a:pt x="16887" y="150606"/>
                    <a:pt x="14509" y="152101"/>
                  </a:cubicBezTo>
                  <a:cubicBezTo>
                    <a:pt x="14460" y="152126"/>
                    <a:pt x="14411" y="152175"/>
                    <a:pt x="14387" y="152199"/>
                  </a:cubicBezTo>
                  <a:cubicBezTo>
                    <a:pt x="14362" y="152199"/>
                    <a:pt x="14338" y="152224"/>
                    <a:pt x="14313" y="152248"/>
                  </a:cubicBezTo>
                  <a:lnTo>
                    <a:pt x="14313" y="117544"/>
                  </a:lnTo>
                  <a:close/>
                  <a:moveTo>
                    <a:pt x="59091" y="6397"/>
                  </a:moveTo>
                  <a:cubicBezTo>
                    <a:pt x="71002" y="6397"/>
                    <a:pt x="82227" y="11421"/>
                    <a:pt x="90658" y="20538"/>
                  </a:cubicBezTo>
                  <a:cubicBezTo>
                    <a:pt x="99187" y="29705"/>
                    <a:pt x="103868" y="41910"/>
                    <a:pt x="103868" y="54924"/>
                  </a:cubicBezTo>
                  <a:lnTo>
                    <a:pt x="103844" y="159479"/>
                  </a:lnTo>
                  <a:cubicBezTo>
                    <a:pt x="101810" y="156856"/>
                    <a:pt x="99383" y="154552"/>
                    <a:pt x="96614" y="152665"/>
                  </a:cubicBezTo>
                  <a:cubicBezTo>
                    <a:pt x="96565" y="152641"/>
                    <a:pt x="96516" y="152616"/>
                    <a:pt x="96491" y="152592"/>
                  </a:cubicBezTo>
                  <a:cubicBezTo>
                    <a:pt x="93918" y="150876"/>
                    <a:pt x="91099" y="149504"/>
                    <a:pt x="88036" y="148597"/>
                  </a:cubicBezTo>
                  <a:lnTo>
                    <a:pt x="81198" y="146562"/>
                  </a:lnTo>
                  <a:lnTo>
                    <a:pt x="74874" y="142568"/>
                  </a:lnTo>
                  <a:cubicBezTo>
                    <a:pt x="73894" y="141122"/>
                    <a:pt x="73379" y="139455"/>
                    <a:pt x="73379" y="137690"/>
                  </a:cubicBezTo>
                  <a:lnTo>
                    <a:pt x="73379" y="127250"/>
                  </a:lnTo>
                  <a:cubicBezTo>
                    <a:pt x="76958" y="124554"/>
                    <a:pt x="80046" y="121245"/>
                    <a:pt x="82521" y="117520"/>
                  </a:cubicBezTo>
                  <a:lnTo>
                    <a:pt x="82521" y="135288"/>
                  </a:lnTo>
                  <a:cubicBezTo>
                    <a:pt x="82521" y="137053"/>
                    <a:pt x="83943" y="138475"/>
                    <a:pt x="85707" y="138475"/>
                  </a:cubicBezTo>
                  <a:cubicBezTo>
                    <a:pt x="87497" y="138475"/>
                    <a:pt x="88918" y="137053"/>
                    <a:pt x="88918" y="135288"/>
                  </a:cubicBezTo>
                  <a:lnTo>
                    <a:pt x="88918" y="92104"/>
                  </a:lnTo>
                  <a:cubicBezTo>
                    <a:pt x="95879" y="90633"/>
                    <a:pt x="101099" y="84457"/>
                    <a:pt x="101099" y="77056"/>
                  </a:cubicBezTo>
                  <a:cubicBezTo>
                    <a:pt x="101099" y="69556"/>
                    <a:pt x="95731" y="63306"/>
                    <a:pt x="88624" y="61934"/>
                  </a:cubicBezTo>
                  <a:cubicBezTo>
                    <a:pt x="88256" y="59924"/>
                    <a:pt x="87521" y="58086"/>
                    <a:pt x="86443" y="56468"/>
                  </a:cubicBezTo>
                  <a:cubicBezTo>
                    <a:pt x="84286" y="53184"/>
                    <a:pt x="81394" y="51836"/>
                    <a:pt x="78624" y="50562"/>
                  </a:cubicBezTo>
                  <a:cubicBezTo>
                    <a:pt x="77374" y="49973"/>
                    <a:pt x="76075" y="49361"/>
                    <a:pt x="74752" y="48552"/>
                  </a:cubicBezTo>
                  <a:cubicBezTo>
                    <a:pt x="71345" y="46444"/>
                    <a:pt x="68429" y="43258"/>
                    <a:pt x="66051" y="39067"/>
                  </a:cubicBezTo>
                  <a:cubicBezTo>
                    <a:pt x="66566" y="38258"/>
                    <a:pt x="67032" y="37449"/>
                    <a:pt x="67424" y="36616"/>
                  </a:cubicBezTo>
                  <a:cubicBezTo>
                    <a:pt x="67620" y="36199"/>
                    <a:pt x="67742" y="35709"/>
                    <a:pt x="67742" y="35244"/>
                  </a:cubicBezTo>
                  <a:cubicBezTo>
                    <a:pt x="67742" y="33454"/>
                    <a:pt x="66296" y="32033"/>
                    <a:pt x="64532" y="32033"/>
                  </a:cubicBezTo>
                  <a:cubicBezTo>
                    <a:pt x="63233" y="32033"/>
                    <a:pt x="62130" y="32793"/>
                    <a:pt x="61615" y="33920"/>
                  </a:cubicBezTo>
                  <a:cubicBezTo>
                    <a:pt x="58184" y="40954"/>
                    <a:pt x="47645" y="49851"/>
                    <a:pt x="32499" y="52865"/>
                  </a:cubicBezTo>
                  <a:cubicBezTo>
                    <a:pt x="30783" y="53209"/>
                    <a:pt x="29656" y="54900"/>
                    <a:pt x="29999" y="56615"/>
                  </a:cubicBezTo>
                  <a:cubicBezTo>
                    <a:pt x="30293" y="58159"/>
                    <a:pt x="31617" y="59213"/>
                    <a:pt x="33136" y="59213"/>
                  </a:cubicBezTo>
                  <a:cubicBezTo>
                    <a:pt x="33332" y="59213"/>
                    <a:pt x="33553" y="59189"/>
                    <a:pt x="33749" y="59140"/>
                  </a:cubicBezTo>
                  <a:cubicBezTo>
                    <a:pt x="41567" y="57596"/>
                    <a:pt x="48993" y="54434"/>
                    <a:pt x="55243" y="50022"/>
                  </a:cubicBezTo>
                  <a:cubicBezTo>
                    <a:pt x="57694" y="48282"/>
                    <a:pt x="59924" y="46395"/>
                    <a:pt x="61811" y="44410"/>
                  </a:cubicBezTo>
                  <a:cubicBezTo>
                    <a:pt x="64483" y="48503"/>
                    <a:pt x="67693" y="51714"/>
                    <a:pt x="71394" y="54017"/>
                  </a:cubicBezTo>
                  <a:cubicBezTo>
                    <a:pt x="73036" y="55022"/>
                    <a:pt x="74556" y="55733"/>
                    <a:pt x="75928" y="56370"/>
                  </a:cubicBezTo>
                  <a:cubicBezTo>
                    <a:pt x="78330" y="57498"/>
                    <a:pt x="79948" y="58233"/>
                    <a:pt x="81100" y="59997"/>
                  </a:cubicBezTo>
                  <a:cubicBezTo>
                    <a:pt x="82056" y="61443"/>
                    <a:pt x="82546" y="63306"/>
                    <a:pt x="82521" y="65487"/>
                  </a:cubicBezTo>
                  <a:lnTo>
                    <a:pt x="82521" y="96148"/>
                  </a:lnTo>
                  <a:cubicBezTo>
                    <a:pt x="82521" y="114088"/>
                    <a:pt x="67914" y="128696"/>
                    <a:pt x="49974" y="128696"/>
                  </a:cubicBezTo>
                  <a:lnTo>
                    <a:pt x="46861" y="128696"/>
                  </a:lnTo>
                  <a:cubicBezTo>
                    <a:pt x="29215" y="128696"/>
                    <a:pt x="14803" y="114554"/>
                    <a:pt x="14313" y="97030"/>
                  </a:cubicBezTo>
                  <a:lnTo>
                    <a:pt x="14338" y="59532"/>
                  </a:lnTo>
                  <a:cubicBezTo>
                    <a:pt x="16078" y="59850"/>
                    <a:pt x="17818" y="60096"/>
                    <a:pt x="19583" y="60194"/>
                  </a:cubicBezTo>
                  <a:lnTo>
                    <a:pt x="19779" y="60194"/>
                  </a:lnTo>
                  <a:cubicBezTo>
                    <a:pt x="21470" y="60194"/>
                    <a:pt x="22867" y="58895"/>
                    <a:pt x="22965" y="57203"/>
                  </a:cubicBezTo>
                  <a:cubicBezTo>
                    <a:pt x="23087" y="55439"/>
                    <a:pt x="21739" y="53919"/>
                    <a:pt x="19975" y="53797"/>
                  </a:cubicBezTo>
                  <a:cubicBezTo>
                    <a:pt x="18088" y="53674"/>
                    <a:pt x="16225" y="53405"/>
                    <a:pt x="14387" y="52988"/>
                  </a:cubicBezTo>
                  <a:cubicBezTo>
                    <a:pt x="15318" y="27131"/>
                    <a:pt x="35023" y="6397"/>
                    <a:pt x="59091" y="6397"/>
                  </a:cubicBezTo>
                  <a:close/>
                  <a:moveTo>
                    <a:pt x="35881" y="148670"/>
                  </a:moveTo>
                  <a:lnTo>
                    <a:pt x="48993" y="155484"/>
                  </a:lnTo>
                  <a:lnTo>
                    <a:pt x="43528" y="161807"/>
                  </a:lnTo>
                  <a:lnTo>
                    <a:pt x="33455" y="150484"/>
                  </a:lnTo>
                  <a:lnTo>
                    <a:pt x="35881" y="148670"/>
                  </a:lnTo>
                  <a:close/>
                  <a:moveTo>
                    <a:pt x="72448" y="148597"/>
                  </a:moveTo>
                  <a:lnTo>
                    <a:pt x="74948" y="150190"/>
                  </a:lnTo>
                  <a:lnTo>
                    <a:pt x="64630" y="161807"/>
                  </a:lnTo>
                  <a:lnTo>
                    <a:pt x="59164" y="155484"/>
                  </a:lnTo>
                  <a:lnTo>
                    <a:pt x="72448" y="148597"/>
                  </a:lnTo>
                  <a:close/>
                  <a:moveTo>
                    <a:pt x="80904" y="153155"/>
                  </a:moveTo>
                  <a:lnTo>
                    <a:pt x="86198" y="154748"/>
                  </a:lnTo>
                  <a:cubicBezTo>
                    <a:pt x="87717" y="155190"/>
                    <a:pt x="89139" y="155778"/>
                    <a:pt x="90487" y="156464"/>
                  </a:cubicBezTo>
                  <a:cubicBezTo>
                    <a:pt x="83526" y="168032"/>
                    <a:pt x="71247" y="175532"/>
                    <a:pt x="57767" y="176267"/>
                  </a:cubicBezTo>
                  <a:lnTo>
                    <a:pt x="57277" y="176267"/>
                  </a:lnTo>
                  <a:lnTo>
                    <a:pt x="57277" y="163106"/>
                  </a:lnTo>
                  <a:lnTo>
                    <a:pt x="62179" y="168743"/>
                  </a:lnTo>
                  <a:cubicBezTo>
                    <a:pt x="62767" y="169454"/>
                    <a:pt x="63649" y="169846"/>
                    <a:pt x="64581" y="169846"/>
                  </a:cubicBezTo>
                  <a:cubicBezTo>
                    <a:pt x="65512" y="169846"/>
                    <a:pt x="66370" y="169454"/>
                    <a:pt x="66983" y="168792"/>
                  </a:cubicBezTo>
                  <a:lnTo>
                    <a:pt x="80904" y="153155"/>
                  </a:lnTo>
                  <a:close/>
                  <a:moveTo>
                    <a:pt x="27720" y="153645"/>
                  </a:moveTo>
                  <a:lnTo>
                    <a:pt x="41175" y="168792"/>
                  </a:lnTo>
                  <a:cubicBezTo>
                    <a:pt x="41788" y="169454"/>
                    <a:pt x="42670" y="169846"/>
                    <a:pt x="43577" y="169846"/>
                  </a:cubicBezTo>
                  <a:lnTo>
                    <a:pt x="43601" y="169846"/>
                  </a:lnTo>
                  <a:cubicBezTo>
                    <a:pt x="44508" y="169846"/>
                    <a:pt x="45390" y="169454"/>
                    <a:pt x="46003" y="168743"/>
                  </a:cubicBezTo>
                  <a:lnTo>
                    <a:pt x="50880" y="163106"/>
                  </a:lnTo>
                  <a:lnTo>
                    <a:pt x="50880" y="176022"/>
                  </a:lnTo>
                  <a:cubicBezTo>
                    <a:pt x="48454" y="175752"/>
                    <a:pt x="46077" y="175238"/>
                    <a:pt x="43724" y="174502"/>
                  </a:cubicBezTo>
                  <a:cubicBezTo>
                    <a:pt x="43413" y="174408"/>
                    <a:pt x="43099" y="174363"/>
                    <a:pt x="42790" y="174363"/>
                  </a:cubicBezTo>
                  <a:cubicBezTo>
                    <a:pt x="41418" y="174363"/>
                    <a:pt x="40145" y="175250"/>
                    <a:pt x="39704" y="176610"/>
                  </a:cubicBezTo>
                  <a:cubicBezTo>
                    <a:pt x="39190" y="178301"/>
                    <a:pt x="40146" y="180115"/>
                    <a:pt x="41812" y="180630"/>
                  </a:cubicBezTo>
                  <a:cubicBezTo>
                    <a:pt x="46322" y="182027"/>
                    <a:pt x="50929" y="182713"/>
                    <a:pt x="55611" y="182713"/>
                  </a:cubicBezTo>
                  <a:cubicBezTo>
                    <a:pt x="56444" y="182713"/>
                    <a:pt x="57277" y="182688"/>
                    <a:pt x="58110" y="182664"/>
                  </a:cubicBezTo>
                  <a:cubicBezTo>
                    <a:pt x="73551" y="181831"/>
                    <a:pt x="87644" y="173302"/>
                    <a:pt x="95756" y="160116"/>
                  </a:cubicBezTo>
                  <a:cubicBezTo>
                    <a:pt x="100486" y="164429"/>
                    <a:pt x="103501" y="170508"/>
                    <a:pt x="103819" y="177174"/>
                  </a:cubicBezTo>
                  <a:cubicBezTo>
                    <a:pt x="103819" y="177198"/>
                    <a:pt x="103844" y="177247"/>
                    <a:pt x="103844" y="177296"/>
                  </a:cubicBezTo>
                  <a:cubicBezTo>
                    <a:pt x="103844" y="177615"/>
                    <a:pt x="103868" y="177983"/>
                    <a:pt x="103868" y="178424"/>
                  </a:cubicBezTo>
                  <a:lnTo>
                    <a:pt x="103868" y="202737"/>
                  </a:lnTo>
                  <a:lnTo>
                    <a:pt x="92570" y="202737"/>
                  </a:lnTo>
                  <a:lnTo>
                    <a:pt x="92570" y="193497"/>
                  </a:lnTo>
                  <a:cubicBezTo>
                    <a:pt x="92570" y="191732"/>
                    <a:pt x="91124" y="190311"/>
                    <a:pt x="89359" y="190311"/>
                  </a:cubicBezTo>
                  <a:cubicBezTo>
                    <a:pt x="87595" y="190311"/>
                    <a:pt x="86149" y="191732"/>
                    <a:pt x="86149" y="193497"/>
                  </a:cubicBezTo>
                  <a:lnTo>
                    <a:pt x="86149" y="202737"/>
                  </a:lnTo>
                  <a:lnTo>
                    <a:pt x="25710" y="202737"/>
                  </a:lnTo>
                  <a:lnTo>
                    <a:pt x="25710" y="193497"/>
                  </a:lnTo>
                  <a:cubicBezTo>
                    <a:pt x="25710" y="191732"/>
                    <a:pt x="24264" y="190311"/>
                    <a:pt x="22499" y="190311"/>
                  </a:cubicBezTo>
                  <a:cubicBezTo>
                    <a:pt x="20735" y="190311"/>
                    <a:pt x="19289" y="191732"/>
                    <a:pt x="19289" y="193497"/>
                  </a:cubicBezTo>
                  <a:lnTo>
                    <a:pt x="19289" y="202737"/>
                  </a:lnTo>
                  <a:lnTo>
                    <a:pt x="6397" y="202737"/>
                  </a:lnTo>
                  <a:lnTo>
                    <a:pt x="6397" y="178424"/>
                  </a:lnTo>
                  <a:cubicBezTo>
                    <a:pt x="6397" y="171954"/>
                    <a:pt x="8872" y="165851"/>
                    <a:pt x="13382" y="161219"/>
                  </a:cubicBezTo>
                  <a:cubicBezTo>
                    <a:pt x="13382" y="161219"/>
                    <a:pt x="13382" y="161194"/>
                    <a:pt x="13406" y="161194"/>
                  </a:cubicBezTo>
                  <a:cubicBezTo>
                    <a:pt x="13946" y="160630"/>
                    <a:pt x="14509" y="160091"/>
                    <a:pt x="15122" y="159601"/>
                  </a:cubicBezTo>
                  <a:cubicBezTo>
                    <a:pt x="18651" y="165532"/>
                    <a:pt x="23504" y="170679"/>
                    <a:pt x="29288" y="174600"/>
                  </a:cubicBezTo>
                  <a:cubicBezTo>
                    <a:pt x="29827" y="174968"/>
                    <a:pt x="30440" y="175140"/>
                    <a:pt x="31077" y="175140"/>
                  </a:cubicBezTo>
                  <a:cubicBezTo>
                    <a:pt x="32107" y="175140"/>
                    <a:pt x="33112" y="174650"/>
                    <a:pt x="33724" y="173743"/>
                  </a:cubicBezTo>
                  <a:cubicBezTo>
                    <a:pt x="34705" y="172272"/>
                    <a:pt x="34337" y="170287"/>
                    <a:pt x="32866" y="169282"/>
                  </a:cubicBezTo>
                  <a:cubicBezTo>
                    <a:pt x="27793" y="165851"/>
                    <a:pt x="23578" y="161341"/>
                    <a:pt x="20490" y="156121"/>
                  </a:cubicBezTo>
                  <a:cubicBezTo>
                    <a:pt x="21641" y="155557"/>
                    <a:pt x="22818" y="155116"/>
                    <a:pt x="24068" y="154748"/>
                  </a:cubicBezTo>
                  <a:lnTo>
                    <a:pt x="27720" y="153645"/>
                  </a:lnTo>
                  <a:close/>
                  <a:moveTo>
                    <a:pt x="59091" y="0"/>
                  </a:moveTo>
                  <a:cubicBezTo>
                    <a:pt x="30881" y="0"/>
                    <a:pt x="7941" y="24631"/>
                    <a:pt x="7941" y="54924"/>
                  </a:cubicBezTo>
                  <a:lnTo>
                    <a:pt x="7941" y="54998"/>
                  </a:lnTo>
                  <a:cubicBezTo>
                    <a:pt x="7892" y="55316"/>
                    <a:pt x="7892" y="55610"/>
                    <a:pt x="7941" y="55905"/>
                  </a:cubicBezTo>
                  <a:lnTo>
                    <a:pt x="7941" y="56615"/>
                  </a:lnTo>
                  <a:cubicBezTo>
                    <a:pt x="7917" y="56762"/>
                    <a:pt x="7892" y="56909"/>
                    <a:pt x="7892" y="57081"/>
                  </a:cubicBezTo>
                  <a:lnTo>
                    <a:pt x="7917" y="157689"/>
                  </a:lnTo>
                  <a:cubicBezTo>
                    <a:pt x="2794" y="163400"/>
                    <a:pt x="0" y="170704"/>
                    <a:pt x="0" y="178424"/>
                  </a:cubicBezTo>
                  <a:lnTo>
                    <a:pt x="0" y="202786"/>
                  </a:lnTo>
                  <a:cubicBezTo>
                    <a:pt x="0" y="206290"/>
                    <a:pt x="2843" y="209133"/>
                    <a:pt x="6348" y="209133"/>
                  </a:cubicBezTo>
                  <a:lnTo>
                    <a:pt x="103917" y="209133"/>
                  </a:lnTo>
                  <a:cubicBezTo>
                    <a:pt x="107422" y="209133"/>
                    <a:pt x="110265" y="206290"/>
                    <a:pt x="110265" y="202786"/>
                  </a:cubicBezTo>
                  <a:lnTo>
                    <a:pt x="110265" y="54924"/>
                  </a:lnTo>
                  <a:cubicBezTo>
                    <a:pt x="110265" y="40292"/>
                    <a:pt x="104971" y="26543"/>
                    <a:pt x="95364" y="16176"/>
                  </a:cubicBezTo>
                  <a:cubicBezTo>
                    <a:pt x="85683" y="5735"/>
                    <a:pt x="72816" y="0"/>
                    <a:pt x="5909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1"/>
            <p:cNvSpPr/>
            <p:nvPr/>
          </p:nvSpPr>
          <p:spPr>
            <a:xfrm>
              <a:off x="2993850" y="2036450"/>
              <a:ext cx="185675" cy="185675"/>
            </a:xfrm>
            <a:custGeom>
              <a:avLst/>
              <a:gdLst/>
              <a:ahLst/>
              <a:cxnLst/>
              <a:rect l="l" t="t" r="r" b="b"/>
              <a:pathLst>
                <a:path w="7427" h="7427" extrusionOk="0">
                  <a:moveTo>
                    <a:pt x="3701" y="0"/>
                  </a:moveTo>
                  <a:cubicBezTo>
                    <a:pt x="1667" y="0"/>
                    <a:pt x="0" y="1667"/>
                    <a:pt x="0" y="3726"/>
                  </a:cubicBezTo>
                  <a:cubicBezTo>
                    <a:pt x="0" y="5760"/>
                    <a:pt x="1667" y="7426"/>
                    <a:pt x="3701" y="7426"/>
                  </a:cubicBezTo>
                  <a:cubicBezTo>
                    <a:pt x="5760" y="7426"/>
                    <a:pt x="7426" y="5760"/>
                    <a:pt x="7426" y="3726"/>
                  </a:cubicBezTo>
                  <a:cubicBezTo>
                    <a:pt x="7426" y="1667"/>
                    <a:pt x="5760" y="0"/>
                    <a:pt x="37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1"/>
            <p:cNvSpPr/>
            <p:nvPr/>
          </p:nvSpPr>
          <p:spPr>
            <a:xfrm>
              <a:off x="3735225" y="2036450"/>
              <a:ext cx="185700" cy="185675"/>
            </a:xfrm>
            <a:custGeom>
              <a:avLst/>
              <a:gdLst/>
              <a:ahLst/>
              <a:cxnLst/>
              <a:rect l="l" t="t" r="r" b="b"/>
              <a:pathLst>
                <a:path w="7428" h="7427" extrusionOk="0">
                  <a:moveTo>
                    <a:pt x="3726" y="0"/>
                  </a:moveTo>
                  <a:cubicBezTo>
                    <a:pt x="1668" y="0"/>
                    <a:pt x="1" y="1667"/>
                    <a:pt x="1" y="3726"/>
                  </a:cubicBezTo>
                  <a:cubicBezTo>
                    <a:pt x="1" y="5760"/>
                    <a:pt x="1668" y="7426"/>
                    <a:pt x="3726" y="7426"/>
                  </a:cubicBezTo>
                  <a:cubicBezTo>
                    <a:pt x="5760" y="7426"/>
                    <a:pt x="7427" y="5760"/>
                    <a:pt x="7427" y="3726"/>
                  </a:cubicBezTo>
                  <a:cubicBezTo>
                    <a:pt x="7427" y="1667"/>
                    <a:pt x="5760" y="0"/>
                    <a:pt x="37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1"/>
            <p:cNvSpPr/>
            <p:nvPr/>
          </p:nvSpPr>
          <p:spPr>
            <a:xfrm>
              <a:off x="3192375" y="2720775"/>
              <a:ext cx="634175" cy="319950"/>
            </a:xfrm>
            <a:custGeom>
              <a:avLst/>
              <a:gdLst/>
              <a:ahLst/>
              <a:cxnLst/>
              <a:rect l="l" t="t" r="r" b="b"/>
              <a:pathLst>
                <a:path w="25367" h="12798" extrusionOk="0">
                  <a:moveTo>
                    <a:pt x="21738" y="0"/>
                  </a:moveTo>
                  <a:cubicBezTo>
                    <a:pt x="20719" y="0"/>
                    <a:pt x="19714" y="482"/>
                    <a:pt x="19092" y="1376"/>
                  </a:cubicBezTo>
                  <a:cubicBezTo>
                    <a:pt x="18308" y="2528"/>
                    <a:pt x="16544" y="4611"/>
                    <a:pt x="13554" y="5690"/>
                  </a:cubicBezTo>
                  <a:cubicBezTo>
                    <a:pt x="12190" y="6199"/>
                    <a:pt x="10877" y="6383"/>
                    <a:pt x="9692" y="6383"/>
                  </a:cubicBezTo>
                  <a:cubicBezTo>
                    <a:pt x="7511" y="6383"/>
                    <a:pt x="5759" y="5761"/>
                    <a:pt x="4902" y="5395"/>
                  </a:cubicBezTo>
                  <a:cubicBezTo>
                    <a:pt x="4493" y="5222"/>
                    <a:pt x="4066" y="5139"/>
                    <a:pt x="3646" y="5139"/>
                  </a:cubicBezTo>
                  <a:cubicBezTo>
                    <a:pt x="2406" y="5139"/>
                    <a:pt x="1224" y="5860"/>
                    <a:pt x="711" y="7087"/>
                  </a:cubicBezTo>
                  <a:cubicBezTo>
                    <a:pt x="0" y="8704"/>
                    <a:pt x="760" y="10591"/>
                    <a:pt x="2378" y="11278"/>
                  </a:cubicBezTo>
                  <a:cubicBezTo>
                    <a:pt x="3676" y="11841"/>
                    <a:pt x="6348" y="12797"/>
                    <a:pt x="9706" y="12797"/>
                  </a:cubicBezTo>
                  <a:cubicBezTo>
                    <a:pt x="11568" y="12797"/>
                    <a:pt x="13627" y="12503"/>
                    <a:pt x="15759" y="11719"/>
                  </a:cubicBezTo>
                  <a:cubicBezTo>
                    <a:pt x="20416" y="10003"/>
                    <a:pt x="23161" y="6792"/>
                    <a:pt x="24362" y="5003"/>
                  </a:cubicBezTo>
                  <a:cubicBezTo>
                    <a:pt x="25367" y="3557"/>
                    <a:pt x="25024" y="1572"/>
                    <a:pt x="23553" y="567"/>
                  </a:cubicBezTo>
                  <a:cubicBezTo>
                    <a:pt x="23001" y="184"/>
                    <a:pt x="22367" y="0"/>
                    <a:pt x="217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" name="Google Shape;276;p31"/>
          <p:cNvSpPr/>
          <p:nvPr/>
        </p:nvSpPr>
        <p:spPr>
          <a:xfrm>
            <a:off x="5420153" y="2519615"/>
            <a:ext cx="101558" cy="231094"/>
          </a:xfrm>
          <a:custGeom>
            <a:avLst/>
            <a:gdLst/>
            <a:ahLst/>
            <a:cxnLst/>
            <a:rect l="l" t="t" r="r" b="b"/>
            <a:pathLst>
              <a:path w="91908" h="209135" extrusionOk="0">
                <a:moveTo>
                  <a:pt x="26445" y="71616"/>
                </a:moveTo>
                <a:lnTo>
                  <a:pt x="18137" y="79949"/>
                </a:lnTo>
                <a:lnTo>
                  <a:pt x="14926" y="76738"/>
                </a:lnTo>
                <a:lnTo>
                  <a:pt x="13578" y="71616"/>
                </a:lnTo>
                <a:close/>
                <a:moveTo>
                  <a:pt x="53944" y="71616"/>
                </a:moveTo>
                <a:lnTo>
                  <a:pt x="45635" y="79949"/>
                </a:lnTo>
                <a:lnTo>
                  <a:pt x="37302" y="71616"/>
                </a:lnTo>
                <a:close/>
                <a:moveTo>
                  <a:pt x="45647" y="6127"/>
                </a:moveTo>
                <a:cubicBezTo>
                  <a:pt x="45741" y="6127"/>
                  <a:pt x="45835" y="6127"/>
                  <a:pt x="45929" y="6128"/>
                </a:cubicBezTo>
                <a:cubicBezTo>
                  <a:pt x="62841" y="6275"/>
                  <a:pt x="79507" y="21177"/>
                  <a:pt x="81590" y="38014"/>
                </a:cubicBezTo>
                <a:cubicBezTo>
                  <a:pt x="82178" y="42695"/>
                  <a:pt x="81810" y="47376"/>
                  <a:pt x="80536" y="51960"/>
                </a:cubicBezTo>
                <a:cubicBezTo>
                  <a:pt x="79776" y="54705"/>
                  <a:pt x="80953" y="57597"/>
                  <a:pt x="83379" y="59018"/>
                </a:cubicBezTo>
                <a:cubicBezTo>
                  <a:pt x="84408" y="59582"/>
                  <a:pt x="85438" y="60930"/>
                  <a:pt x="85045" y="62792"/>
                </a:cubicBezTo>
                <a:cubicBezTo>
                  <a:pt x="84727" y="64337"/>
                  <a:pt x="83158" y="65488"/>
                  <a:pt x="81394" y="65488"/>
                </a:cubicBezTo>
                <a:lnTo>
                  <a:pt x="75095" y="65488"/>
                </a:lnTo>
                <a:cubicBezTo>
                  <a:pt x="73404" y="65488"/>
                  <a:pt x="72031" y="66861"/>
                  <a:pt x="72031" y="68552"/>
                </a:cubicBezTo>
                <a:cubicBezTo>
                  <a:pt x="72031" y="70243"/>
                  <a:pt x="73404" y="71616"/>
                  <a:pt x="75095" y="71616"/>
                </a:cubicBezTo>
                <a:lnTo>
                  <a:pt x="77693" y="71616"/>
                </a:lnTo>
                <a:lnTo>
                  <a:pt x="76345" y="76738"/>
                </a:lnTo>
                <a:lnTo>
                  <a:pt x="73134" y="79949"/>
                </a:lnTo>
                <a:lnTo>
                  <a:pt x="64041" y="70831"/>
                </a:lnTo>
                <a:cubicBezTo>
                  <a:pt x="64679" y="70268"/>
                  <a:pt x="65071" y="69459"/>
                  <a:pt x="65071" y="68552"/>
                </a:cubicBezTo>
                <a:cubicBezTo>
                  <a:pt x="65071" y="66861"/>
                  <a:pt x="63698" y="65488"/>
                  <a:pt x="62007" y="65488"/>
                </a:cubicBezTo>
                <a:lnTo>
                  <a:pt x="9607" y="65488"/>
                </a:lnTo>
                <a:cubicBezTo>
                  <a:pt x="7696" y="65488"/>
                  <a:pt x="6127" y="63920"/>
                  <a:pt x="6127" y="62008"/>
                </a:cubicBezTo>
                <a:cubicBezTo>
                  <a:pt x="6127" y="60072"/>
                  <a:pt x="7696" y="58528"/>
                  <a:pt x="9607" y="58528"/>
                </a:cubicBezTo>
                <a:lnTo>
                  <a:pt x="19436" y="58528"/>
                </a:lnTo>
                <a:cubicBezTo>
                  <a:pt x="21127" y="58528"/>
                  <a:pt x="22499" y="57155"/>
                  <a:pt x="22499" y="55464"/>
                </a:cubicBezTo>
                <a:cubicBezTo>
                  <a:pt x="22499" y="53773"/>
                  <a:pt x="21127" y="52401"/>
                  <a:pt x="19436" y="52401"/>
                </a:cubicBezTo>
                <a:lnTo>
                  <a:pt x="10857" y="52401"/>
                </a:lnTo>
                <a:cubicBezTo>
                  <a:pt x="9902" y="49092"/>
                  <a:pt x="9411" y="45734"/>
                  <a:pt x="9411" y="42352"/>
                </a:cubicBezTo>
                <a:cubicBezTo>
                  <a:pt x="9411" y="32622"/>
                  <a:pt x="13210" y="23480"/>
                  <a:pt x="20122" y="16642"/>
                </a:cubicBezTo>
                <a:cubicBezTo>
                  <a:pt x="26966" y="9846"/>
                  <a:pt x="36022" y="6127"/>
                  <a:pt x="45647" y="6127"/>
                </a:cubicBezTo>
                <a:close/>
                <a:moveTo>
                  <a:pt x="31886" y="74851"/>
                </a:moveTo>
                <a:lnTo>
                  <a:pt x="41297" y="84262"/>
                </a:lnTo>
                <a:lnTo>
                  <a:pt x="31886" y="93698"/>
                </a:lnTo>
                <a:lnTo>
                  <a:pt x="22450" y="84262"/>
                </a:lnTo>
                <a:lnTo>
                  <a:pt x="31886" y="74851"/>
                </a:lnTo>
                <a:close/>
                <a:moveTo>
                  <a:pt x="59385" y="74851"/>
                </a:moveTo>
                <a:lnTo>
                  <a:pt x="68796" y="84262"/>
                </a:lnTo>
                <a:lnTo>
                  <a:pt x="59385" y="93698"/>
                </a:lnTo>
                <a:lnTo>
                  <a:pt x="49973" y="84262"/>
                </a:lnTo>
                <a:lnTo>
                  <a:pt x="59385" y="74851"/>
                </a:lnTo>
                <a:close/>
                <a:moveTo>
                  <a:pt x="18137" y="88600"/>
                </a:moveTo>
                <a:lnTo>
                  <a:pt x="27548" y="98012"/>
                </a:lnTo>
                <a:lnTo>
                  <a:pt x="21960" y="103600"/>
                </a:lnTo>
                <a:lnTo>
                  <a:pt x="18039" y="88674"/>
                </a:lnTo>
                <a:lnTo>
                  <a:pt x="18137" y="88600"/>
                </a:lnTo>
                <a:close/>
                <a:moveTo>
                  <a:pt x="73134" y="88600"/>
                </a:moveTo>
                <a:lnTo>
                  <a:pt x="73208" y="88674"/>
                </a:lnTo>
                <a:lnTo>
                  <a:pt x="69311" y="103600"/>
                </a:lnTo>
                <a:lnTo>
                  <a:pt x="63723" y="98012"/>
                </a:lnTo>
                <a:lnTo>
                  <a:pt x="73134" y="88600"/>
                </a:lnTo>
                <a:close/>
                <a:moveTo>
                  <a:pt x="45635" y="88600"/>
                </a:moveTo>
                <a:lnTo>
                  <a:pt x="55047" y="98012"/>
                </a:lnTo>
                <a:lnTo>
                  <a:pt x="45635" y="107447"/>
                </a:lnTo>
                <a:lnTo>
                  <a:pt x="36200" y="98012"/>
                </a:lnTo>
                <a:lnTo>
                  <a:pt x="45635" y="88600"/>
                </a:lnTo>
                <a:close/>
                <a:moveTo>
                  <a:pt x="31886" y="102350"/>
                </a:moveTo>
                <a:lnTo>
                  <a:pt x="41297" y="111786"/>
                </a:lnTo>
                <a:lnTo>
                  <a:pt x="31886" y="121197"/>
                </a:lnTo>
                <a:lnTo>
                  <a:pt x="24680" y="113991"/>
                </a:lnTo>
                <a:lnTo>
                  <a:pt x="23749" y="110487"/>
                </a:lnTo>
                <a:lnTo>
                  <a:pt x="31886" y="102350"/>
                </a:lnTo>
                <a:close/>
                <a:moveTo>
                  <a:pt x="59385" y="102350"/>
                </a:moveTo>
                <a:lnTo>
                  <a:pt x="67497" y="110487"/>
                </a:lnTo>
                <a:lnTo>
                  <a:pt x="66590" y="113991"/>
                </a:lnTo>
                <a:lnTo>
                  <a:pt x="59385" y="121197"/>
                </a:lnTo>
                <a:lnTo>
                  <a:pt x="49973" y="111786"/>
                </a:lnTo>
                <a:lnTo>
                  <a:pt x="59385" y="102350"/>
                </a:lnTo>
                <a:close/>
                <a:moveTo>
                  <a:pt x="45635" y="116099"/>
                </a:moveTo>
                <a:lnTo>
                  <a:pt x="55047" y="125535"/>
                </a:lnTo>
                <a:lnTo>
                  <a:pt x="45635" y="134946"/>
                </a:lnTo>
                <a:lnTo>
                  <a:pt x="36200" y="125535"/>
                </a:lnTo>
                <a:lnTo>
                  <a:pt x="45635" y="116099"/>
                </a:lnTo>
                <a:close/>
                <a:moveTo>
                  <a:pt x="31886" y="129848"/>
                </a:moveTo>
                <a:lnTo>
                  <a:pt x="41297" y="139284"/>
                </a:lnTo>
                <a:lnTo>
                  <a:pt x="33381" y="147201"/>
                </a:lnTo>
                <a:lnTo>
                  <a:pt x="29460" y="132275"/>
                </a:lnTo>
                <a:lnTo>
                  <a:pt x="31886" y="129848"/>
                </a:lnTo>
                <a:close/>
                <a:moveTo>
                  <a:pt x="59385" y="129848"/>
                </a:moveTo>
                <a:lnTo>
                  <a:pt x="61787" y="132275"/>
                </a:lnTo>
                <a:lnTo>
                  <a:pt x="57890" y="147201"/>
                </a:lnTo>
                <a:lnTo>
                  <a:pt x="49973" y="139284"/>
                </a:lnTo>
                <a:lnTo>
                  <a:pt x="59385" y="129848"/>
                </a:lnTo>
                <a:close/>
                <a:moveTo>
                  <a:pt x="45635" y="143622"/>
                </a:moveTo>
                <a:lnTo>
                  <a:pt x="55047" y="153034"/>
                </a:lnTo>
                <a:lnTo>
                  <a:pt x="45635" y="162445"/>
                </a:lnTo>
                <a:lnTo>
                  <a:pt x="36200" y="153034"/>
                </a:lnTo>
                <a:lnTo>
                  <a:pt x="45635" y="143622"/>
                </a:lnTo>
                <a:close/>
                <a:moveTo>
                  <a:pt x="37523" y="163009"/>
                </a:moveTo>
                <a:lnTo>
                  <a:pt x="41297" y="166783"/>
                </a:lnTo>
                <a:lnTo>
                  <a:pt x="39092" y="168989"/>
                </a:lnTo>
                <a:lnTo>
                  <a:pt x="37523" y="163009"/>
                </a:lnTo>
                <a:close/>
                <a:moveTo>
                  <a:pt x="53748" y="163009"/>
                </a:moveTo>
                <a:lnTo>
                  <a:pt x="52179" y="168989"/>
                </a:lnTo>
                <a:lnTo>
                  <a:pt x="49973" y="166783"/>
                </a:lnTo>
                <a:lnTo>
                  <a:pt x="53748" y="163009"/>
                </a:lnTo>
                <a:close/>
                <a:moveTo>
                  <a:pt x="45635" y="171121"/>
                </a:moveTo>
                <a:lnTo>
                  <a:pt x="50390" y="175876"/>
                </a:lnTo>
                <a:lnTo>
                  <a:pt x="45635" y="193988"/>
                </a:lnTo>
                <a:lnTo>
                  <a:pt x="40881" y="175876"/>
                </a:lnTo>
                <a:lnTo>
                  <a:pt x="45635" y="171121"/>
                </a:lnTo>
                <a:close/>
                <a:moveTo>
                  <a:pt x="45694" y="0"/>
                </a:moveTo>
                <a:cubicBezTo>
                  <a:pt x="34428" y="0"/>
                  <a:pt x="23804" y="4332"/>
                  <a:pt x="15808" y="12280"/>
                </a:cubicBezTo>
                <a:cubicBezTo>
                  <a:pt x="7720" y="20294"/>
                  <a:pt x="3284" y="30980"/>
                  <a:pt x="3284" y="42352"/>
                </a:cubicBezTo>
                <a:cubicBezTo>
                  <a:pt x="3284" y="46151"/>
                  <a:pt x="3799" y="49950"/>
                  <a:pt x="4853" y="53651"/>
                </a:cubicBezTo>
                <a:cubicBezTo>
                  <a:pt x="1961" y="55317"/>
                  <a:pt x="0" y="58430"/>
                  <a:pt x="0" y="62008"/>
                </a:cubicBezTo>
                <a:cubicBezTo>
                  <a:pt x="0" y="66469"/>
                  <a:pt x="3039" y="70219"/>
                  <a:pt x="7157" y="71297"/>
                </a:cubicBezTo>
                <a:lnTo>
                  <a:pt x="42670" y="206855"/>
                </a:lnTo>
                <a:cubicBezTo>
                  <a:pt x="43013" y="208203"/>
                  <a:pt x="44238" y="209134"/>
                  <a:pt x="45635" y="209134"/>
                </a:cubicBezTo>
                <a:cubicBezTo>
                  <a:pt x="47032" y="209134"/>
                  <a:pt x="48233" y="208203"/>
                  <a:pt x="48601" y="206855"/>
                </a:cubicBezTo>
                <a:lnTo>
                  <a:pt x="84114" y="71248"/>
                </a:lnTo>
                <a:cubicBezTo>
                  <a:pt x="87570" y="70292"/>
                  <a:pt x="90315" y="67547"/>
                  <a:pt x="91050" y="64042"/>
                </a:cubicBezTo>
                <a:cubicBezTo>
                  <a:pt x="91908" y="59925"/>
                  <a:pt x="90045" y="55758"/>
                  <a:pt x="86442" y="53700"/>
                </a:cubicBezTo>
                <a:cubicBezTo>
                  <a:pt x="86442" y="53700"/>
                  <a:pt x="86418" y="53651"/>
                  <a:pt x="86442" y="53602"/>
                </a:cubicBezTo>
                <a:cubicBezTo>
                  <a:pt x="87938" y="48234"/>
                  <a:pt x="88354" y="42744"/>
                  <a:pt x="87668" y="37279"/>
                </a:cubicBezTo>
                <a:cubicBezTo>
                  <a:pt x="86516" y="27818"/>
                  <a:pt x="81296" y="18334"/>
                  <a:pt x="73404" y="11275"/>
                </a:cubicBezTo>
                <a:cubicBezTo>
                  <a:pt x="65487" y="4192"/>
                  <a:pt x="55488" y="75"/>
                  <a:pt x="45979" y="1"/>
                </a:cubicBezTo>
                <a:cubicBezTo>
                  <a:pt x="45884" y="0"/>
                  <a:pt x="45789" y="0"/>
                  <a:pt x="45694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31"/>
          <p:cNvSpPr/>
          <p:nvPr/>
        </p:nvSpPr>
        <p:spPr>
          <a:xfrm>
            <a:off x="6164809" y="2496158"/>
            <a:ext cx="110438" cy="253052"/>
          </a:xfrm>
          <a:custGeom>
            <a:avLst/>
            <a:gdLst/>
            <a:ahLst/>
            <a:cxnLst/>
            <a:rect l="l" t="t" r="r" b="b"/>
            <a:pathLst>
              <a:path w="91271" h="209134" extrusionOk="0">
                <a:moveTo>
                  <a:pt x="45635" y="6127"/>
                </a:moveTo>
                <a:cubicBezTo>
                  <a:pt x="57081" y="6127"/>
                  <a:pt x="66468" y="15122"/>
                  <a:pt x="67081" y="26420"/>
                </a:cubicBezTo>
                <a:cubicBezTo>
                  <a:pt x="65953" y="26273"/>
                  <a:pt x="64801" y="26200"/>
                  <a:pt x="63649" y="26200"/>
                </a:cubicBezTo>
                <a:cubicBezTo>
                  <a:pt x="56958" y="26200"/>
                  <a:pt x="50660" y="28553"/>
                  <a:pt x="45660" y="32866"/>
                </a:cubicBezTo>
                <a:cubicBezTo>
                  <a:pt x="40709" y="28602"/>
                  <a:pt x="34386" y="26200"/>
                  <a:pt x="27621" y="26200"/>
                </a:cubicBezTo>
                <a:cubicBezTo>
                  <a:pt x="26445" y="26200"/>
                  <a:pt x="25293" y="26273"/>
                  <a:pt x="24166" y="26420"/>
                </a:cubicBezTo>
                <a:cubicBezTo>
                  <a:pt x="24803" y="15122"/>
                  <a:pt x="34190" y="6127"/>
                  <a:pt x="45635" y="6127"/>
                </a:cubicBezTo>
                <a:close/>
                <a:moveTo>
                  <a:pt x="63649" y="32327"/>
                </a:moveTo>
                <a:cubicBezTo>
                  <a:pt x="75487" y="32327"/>
                  <a:pt x="85144" y="41959"/>
                  <a:pt x="85144" y="53821"/>
                </a:cubicBezTo>
                <a:cubicBezTo>
                  <a:pt x="85144" y="58012"/>
                  <a:pt x="83943" y="62007"/>
                  <a:pt x="81688" y="65487"/>
                </a:cubicBezTo>
                <a:lnTo>
                  <a:pt x="75095" y="65487"/>
                </a:lnTo>
                <a:cubicBezTo>
                  <a:pt x="73404" y="65487"/>
                  <a:pt x="72031" y="66860"/>
                  <a:pt x="72031" y="68551"/>
                </a:cubicBezTo>
                <a:cubicBezTo>
                  <a:pt x="72031" y="70242"/>
                  <a:pt x="73404" y="71615"/>
                  <a:pt x="75095" y="71615"/>
                </a:cubicBezTo>
                <a:lnTo>
                  <a:pt x="81639" y="71615"/>
                </a:lnTo>
                <a:cubicBezTo>
                  <a:pt x="83575" y="71615"/>
                  <a:pt x="85144" y="73183"/>
                  <a:pt x="85144" y="75095"/>
                </a:cubicBezTo>
                <a:cubicBezTo>
                  <a:pt x="85144" y="77031"/>
                  <a:pt x="83575" y="78575"/>
                  <a:pt x="81639" y="78575"/>
                </a:cubicBezTo>
                <a:lnTo>
                  <a:pt x="57865" y="78575"/>
                </a:lnTo>
                <a:cubicBezTo>
                  <a:pt x="58282" y="77497"/>
                  <a:pt x="58527" y="76320"/>
                  <a:pt x="58527" y="75095"/>
                </a:cubicBezTo>
                <a:cubicBezTo>
                  <a:pt x="58527" y="71051"/>
                  <a:pt x="56003" y="67571"/>
                  <a:pt x="52424" y="66149"/>
                </a:cubicBezTo>
                <a:cubicBezTo>
                  <a:pt x="54262" y="62399"/>
                  <a:pt x="55243" y="58135"/>
                  <a:pt x="55243" y="53821"/>
                </a:cubicBezTo>
                <a:cubicBezTo>
                  <a:pt x="55243" y="52130"/>
                  <a:pt x="53870" y="50758"/>
                  <a:pt x="52179" y="50758"/>
                </a:cubicBezTo>
                <a:cubicBezTo>
                  <a:pt x="50488" y="50758"/>
                  <a:pt x="49116" y="52130"/>
                  <a:pt x="49116" y="53821"/>
                </a:cubicBezTo>
                <a:cubicBezTo>
                  <a:pt x="49116" y="58551"/>
                  <a:pt x="47645" y="63135"/>
                  <a:pt x="44974" y="66713"/>
                </a:cubicBezTo>
                <a:cubicBezTo>
                  <a:pt x="44263" y="67644"/>
                  <a:pt x="44165" y="68894"/>
                  <a:pt x="44680" y="69924"/>
                </a:cubicBezTo>
                <a:cubicBezTo>
                  <a:pt x="45194" y="70953"/>
                  <a:pt x="46273" y="71615"/>
                  <a:pt x="47425" y="71615"/>
                </a:cubicBezTo>
                <a:lnTo>
                  <a:pt x="48895" y="71615"/>
                </a:lnTo>
                <a:cubicBezTo>
                  <a:pt x="50831" y="71615"/>
                  <a:pt x="52400" y="73183"/>
                  <a:pt x="52400" y="75095"/>
                </a:cubicBezTo>
                <a:cubicBezTo>
                  <a:pt x="52400" y="77031"/>
                  <a:pt x="50831" y="78575"/>
                  <a:pt x="48895" y="78575"/>
                </a:cubicBezTo>
                <a:lnTo>
                  <a:pt x="9607" y="78575"/>
                </a:lnTo>
                <a:cubicBezTo>
                  <a:pt x="7696" y="78575"/>
                  <a:pt x="6127" y="77031"/>
                  <a:pt x="6127" y="75095"/>
                </a:cubicBezTo>
                <a:cubicBezTo>
                  <a:pt x="6127" y="73183"/>
                  <a:pt x="7696" y="71615"/>
                  <a:pt x="9607" y="71615"/>
                </a:cubicBezTo>
                <a:lnTo>
                  <a:pt x="16151" y="71615"/>
                </a:lnTo>
                <a:cubicBezTo>
                  <a:pt x="17867" y="71615"/>
                  <a:pt x="19215" y="70242"/>
                  <a:pt x="19215" y="68551"/>
                </a:cubicBezTo>
                <a:cubicBezTo>
                  <a:pt x="19215" y="66860"/>
                  <a:pt x="17867" y="65487"/>
                  <a:pt x="16151" y="65487"/>
                </a:cubicBezTo>
                <a:lnTo>
                  <a:pt x="9583" y="65487"/>
                </a:lnTo>
                <a:cubicBezTo>
                  <a:pt x="7328" y="62007"/>
                  <a:pt x="6127" y="58012"/>
                  <a:pt x="6127" y="53821"/>
                </a:cubicBezTo>
                <a:cubicBezTo>
                  <a:pt x="6127" y="41959"/>
                  <a:pt x="15759" y="32327"/>
                  <a:pt x="27621" y="32327"/>
                </a:cubicBezTo>
                <a:cubicBezTo>
                  <a:pt x="35170" y="32327"/>
                  <a:pt x="42033" y="36175"/>
                  <a:pt x="45979" y="42621"/>
                </a:cubicBezTo>
                <a:cubicBezTo>
                  <a:pt x="46558" y="43570"/>
                  <a:pt x="47571" y="44097"/>
                  <a:pt x="48607" y="44097"/>
                </a:cubicBezTo>
                <a:cubicBezTo>
                  <a:pt x="49149" y="44097"/>
                  <a:pt x="49698" y="43953"/>
                  <a:pt x="50194" y="43650"/>
                </a:cubicBezTo>
                <a:cubicBezTo>
                  <a:pt x="51640" y="42768"/>
                  <a:pt x="52081" y="40881"/>
                  <a:pt x="51199" y="39435"/>
                </a:cubicBezTo>
                <a:cubicBezTo>
                  <a:pt x="50758" y="38724"/>
                  <a:pt x="50292" y="38038"/>
                  <a:pt x="49802" y="37351"/>
                </a:cubicBezTo>
                <a:cubicBezTo>
                  <a:pt x="53674" y="34092"/>
                  <a:pt x="58527" y="32327"/>
                  <a:pt x="63649" y="32327"/>
                </a:cubicBezTo>
                <a:close/>
                <a:moveTo>
                  <a:pt x="27572" y="84702"/>
                </a:moveTo>
                <a:lnTo>
                  <a:pt x="20734" y="91540"/>
                </a:lnTo>
                <a:lnTo>
                  <a:pt x="18112" y="88893"/>
                </a:lnTo>
                <a:lnTo>
                  <a:pt x="17009" y="84702"/>
                </a:lnTo>
                <a:close/>
                <a:moveTo>
                  <a:pt x="52449" y="84702"/>
                </a:moveTo>
                <a:lnTo>
                  <a:pt x="45635" y="91540"/>
                </a:lnTo>
                <a:lnTo>
                  <a:pt x="38797" y="84702"/>
                </a:lnTo>
                <a:close/>
                <a:moveTo>
                  <a:pt x="74237" y="84702"/>
                </a:moveTo>
                <a:lnTo>
                  <a:pt x="73159" y="88893"/>
                </a:lnTo>
                <a:lnTo>
                  <a:pt x="70512" y="91540"/>
                </a:lnTo>
                <a:lnTo>
                  <a:pt x="63698" y="84702"/>
                </a:lnTo>
                <a:close/>
                <a:moveTo>
                  <a:pt x="33185" y="87766"/>
                </a:moveTo>
                <a:lnTo>
                  <a:pt x="41297" y="95878"/>
                </a:lnTo>
                <a:lnTo>
                  <a:pt x="33185" y="103991"/>
                </a:lnTo>
                <a:lnTo>
                  <a:pt x="25073" y="95878"/>
                </a:lnTo>
                <a:lnTo>
                  <a:pt x="33185" y="87766"/>
                </a:lnTo>
                <a:close/>
                <a:moveTo>
                  <a:pt x="58086" y="87766"/>
                </a:moveTo>
                <a:lnTo>
                  <a:pt x="66174" y="95878"/>
                </a:lnTo>
                <a:lnTo>
                  <a:pt x="58086" y="103991"/>
                </a:lnTo>
                <a:lnTo>
                  <a:pt x="49973" y="95878"/>
                </a:lnTo>
                <a:lnTo>
                  <a:pt x="58086" y="87766"/>
                </a:lnTo>
                <a:close/>
                <a:moveTo>
                  <a:pt x="21176" y="100633"/>
                </a:moveTo>
                <a:lnTo>
                  <a:pt x="28847" y="108304"/>
                </a:lnTo>
                <a:lnTo>
                  <a:pt x="24362" y="112789"/>
                </a:lnTo>
                <a:lnTo>
                  <a:pt x="21176" y="100633"/>
                </a:lnTo>
                <a:close/>
                <a:moveTo>
                  <a:pt x="70071" y="100633"/>
                </a:moveTo>
                <a:lnTo>
                  <a:pt x="66884" y="112789"/>
                </a:lnTo>
                <a:lnTo>
                  <a:pt x="62399" y="108304"/>
                </a:lnTo>
                <a:lnTo>
                  <a:pt x="70071" y="100633"/>
                </a:lnTo>
                <a:close/>
                <a:moveTo>
                  <a:pt x="45635" y="100192"/>
                </a:moveTo>
                <a:lnTo>
                  <a:pt x="53748" y="108304"/>
                </a:lnTo>
                <a:lnTo>
                  <a:pt x="45635" y="116417"/>
                </a:lnTo>
                <a:lnTo>
                  <a:pt x="37523" y="108304"/>
                </a:lnTo>
                <a:lnTo>
                  <a:pt x="45635" y="100192"/>
                </a:lnTo>
                <a:close/>
                <a:moveTo>
                  <a:pt x="33185" y="112642"/>
                </a:moveTo>
                <a:lnTo>
                  <a:pt x="41297" y="120755"/>
                </a:lnTo>
                <a:lnTo>
                  <a:pt x="33185" y="128867"/>
                </a:lnTo>
                <a:lnTo>
                  <a:pt x="26935" y="122617"/>
                </a:lnTo>
                <a:lnTo>
                  <a:pt x="26175" y="119676"/>
                </a:lnTo>
                <a:lnTo>
                  <a:pt x="33185" y="112642"/>
                </a:lnTo>
                <a:close/>
                <a:moveTo>
                  <a:pt x="58086" y="112642"/>
                </a:moveTo>
                <a:lnTo>
                  <a:pt x="65095" y="119676"/>
                </a:lnTo>
                <a:lnTo>
                  <a:pt x="64311" y="122617"/>
                </a:lnTo>
                <a:lnTo>
                  <a:pt x="58086" y="128867"/>
                </a:lnTo>
                <a:lnTo>
                  <a:pt x="49973" y="120755"/>
                </a:lnTo>
                <a:lnTo>
                  <a:pt x="58086" y="112642"/>
                </a:lnTo>
                <a:close/>
                <a:moveTo>
                  <a:pt x="45635" y="125093"/>
                </a:moveTo>
                <a:lnTo>
                  <a:pt x="53748" y="133205"/>
                </a:lnTo>
                <a:lnTo>
                  <a:pt x="45635" y="141318"/>
                </a:lnTo>
                <a:lnTo>
                  <a:pt x="37523" y="133205"/>
                </a:lnTo>
                <a:lnTo>
                  <a:pt x="45635" y="125093"/>
                </a:lnTo>
                <a:close/>
                <a:moveTo>
                  <a:pt x="33185" y="137543"/>
                </a:moveTo>
                <a:lnTo>
                  <a:pt x="41297" y="145631"/>
                </a:lnTo>
                <a:lnTo>
                  <a:pt x="34704" y="152248"/>
                </a:lnTo>
                <a:lnTo>
                  <a:pt x="31322" y="139381"/>
                </a:lnTo>
                <a:lnTo>
                  <a:pt x="33185" y="137543"/>
                </a:lnTo>
                <a:close/>
                <a:moveTo>
                  <a:pt x="58086" y="137543"/>
                </a:moveTo>
                <a:lnTo>
                  <a:pt x="59924" y="139381"/>
                </a:lnTo>
                <a:lnTo>
                  <a:pt x="56566" y="152248"/>
                </a:lnTo>
                <a:lnTo>
                  <a:pt x="49973" y="145631"/>
                </a:lnTo>
                <a:lnTo>
                  <a:pt x="58086" y="137543"/>
                </a:lnTo>
                <a:close/>
                <a:moveTo>
                  <a:pt x="45635" y="149969"/>
                </a:moveTo>
                <a:lnTo>
                  <a:pt x="53748" y="158082"/>
                </a:lnTo>
                <a:lnTo>
                  <a:pt x="45635" y="166194"/>
                </a:lnTo>
                <a:lnTo>
                  <a:pt x="37523" y="158082"/>
                </a:lnTo>
                <a:lnTo>
                  <a:pt x="45635" y="149969"/>
                </a:lnTo>
                <a:close/>
                <a:moveTo>
                  <a:pt x="38846" y="168081"/>
                </a:moveTo>
                <a:lnTo>
                  <a:pt x="41297" y="170532"/>
                </a:lnTo>
                <a:lnTo>
                  <a:pt x="39851" y="171954"/>
                </a:lnTo>
                <a:lnTo>
                  <a:pt x="38846" y="168081"/>
                </a:lnTo>
                <a:close/>
                <a:moveTo>
                  <a:pt x="52424" y="168081"/>
                </a:moveTo>
                <a:lnTo>
                  <a:pt x="51395" y="171954"/>
                </a:lnTo>
                <a:lnTo>
                  <a:pt x="49973" y="170532"/>
                </a:lnTo>
                <a:lnTo>
                  <a:pt x="52424" y="168081"/>
                </a:lnTo>
                <a:close/>
                <a:moveTo>
                  <a:pt x="45635" y="174870"/>
                </a:moveTo>
                <a:lnTo>
                  <a:pt x="49606" y="178841"/>
                </a:lnTo>
                <a:lnTo>
                  <a:pt x="45635" y="193987"/>
                </a:lnTo>
                <a:lnTo>
                  <a:pt x="41665" y="178841"/>
                </a:lnTo>
                <a:lnTo>
                  <a:pt x="45635" y="174870"/>
                </a:lnTo>
                <a:close/>
                <a:moveTo>
                  <a:pt x="45635" y="0"/>
                </a:moveTo>
                <a:cubicBezTo>
                  <a:pt x="30391" y="0"/>
                  <a:pt x="18014" y="12401"/>
                  <a:pt x="18014" y="27621"/>
                </a:cubicBezTo>
                <a:cubicBezTo>
                  <a:pt x="18014" y="27719"/>
                  <a:pt x="18014" y="27817"/>
                  <a:pt x="18014" y="27915"/>
                </a:cubicBezTo>
                <a:cubicBezTo>
                  <a:pt x="7500" y="31837"/>
                  <a:pt x="0" y="41959"/>
                  <a:pt x="0" y="53821"/>
                </a:cubicBezTo>
                <a:cubicBezTo>
                  <a:pt x="0" y="58699"/>
                  <a:pt x="1250" y="63404"/>
                  <a:pt x="3652" y="67571"/>
                </a:cubicBezTo>
                <a:cubicBezTo>
                  <a:pt x="1422" y="69335"/>
                  <a:pt x="0" y="72056"/>
                  <a:pt x="0" y="75095"/>
                </a:cubicBezTo>
                <a:cubicBezTo>
                  <a:pt x="0" y="80413"/>
                  <a:pt x="4314" y="84702"/>
                  <a:pt x="9607" y="84702"/>
                </a:cubicBezTo>
                <a:lnTo>
                  <a:pt x="10686" y="84702"/>
                </a:lnTo>
                <a:lnTo>
                  <a:pt x="42670" y="206854"/>
                </a:lnTo>
                <a:cubicBezTo>
                  <a:pt x="43013" y="208202"/>
                  <a:pt x="44238" y="209133"/>
                  <a:pt x="45635" y="209133"/>
                </a:cubicBezTo>
                <a:cubicBezTo>
                  <a:pt x="47032" y="209133"/>
                  <a:pt x="48233" y="208202"/>
                  <a:pt x="48601" y="206854"/>
                </a:cubicBezTo>
                <a:lnTo>
                  <a:pt x="80585" y="84702"/>
                </a:lnTo>
                <a:lnTo>
                  <a:pt x="81639" y="84702"/>
                </a:lnTo>
                <a:cubicBezTo>
                  <a:pt x="86957" y="84702"/>
                  <a:pt x="91271" y="80389"/>
                  <a:pt x="91271" y="75095"/>
                </a:cubicBezTo>
                <a:cubicBezTo>
                  <a:pt x="91271" y="72056"/>
                  <a:pt x="89825" y="69335"/>
                  <a:pt x="87594" y="67571"/>
                </a:cubicBezTo>
                <a:cubicBezTo>
                  <a:pt x="89996" y="63404"/>
                  <a:pt x="91271" y="58699"/>
                  <a:pt x="91271" y="53821"/>
                </a:cubicBezTo>
                <a:cubicBezTo>
                  <a:pt x="91271" y="41959"/>
                  <a:pt x="83747" y="31837"/>
                  <a:pt x="73257" y="27915"/>
                </a:cubicBezTo>
                <a:cubicBezTo>
                  <a:pt x="73257" y="27817"/>
                  <a:pt x="73257" y="27719"/>
                  <a:pt x="73257" y="27621"/>
                </a:cubicBezTo>
                <a:cubicBezTo>
                  <a:pt x="73257" y="12401"/>
                  <a:pt x="60855" y="0"/>
                  <a:pt x="45635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" name="Google Shape;278;p31"/>
          <p:cNvSpPr/>
          <p:nvPr/>
        </p:nvSpPr>
        <p:spPr>
          <a:xfrm>
            <a:off x="5416987" y="3809285"/>
            <a:ext cx="114465" cy="193086"/>
          </a:xfrm>
          <a:custGeom>
            <a:avLst/>
            <a:gdLst/>
            <a:ahLst/>
            <a:cxnLst/>
            <a:rect l="l" t="t" r="r" b="b"/>
            <a:pathLst>
              <a:path w="123746" h="208742" extrusionOk="0">
                <a:moveTo>
                  <a:pt x="61861" y="6128"/>
                </a:moveTo>
                <a:cubicBezTo>
                  <a:pt x="89924" y="6128"/>
                  <a:pt x="112741" y="28945"/>
                  <a:pt x="112741" y="56983"/>
                </a:cubicBezTo>
                <a:cubicBezTo>
                  <a:pt x="112741" y="62743"/>
                  <a:pt x="111736" y="68453"/>
                  <a:pt x="109776" y="73943"/>
                </a:cubicBezTo>
                <a:cubicBezTo>
                  <a:pt x="109457" y="74875"/>
                  <a:pt x="109604" y="75904"/>
                  <a:pt x="110168" y="76737"/>
                </a:cubicBezTo>
                <a:cubicBezTo>
                  <a:pt x="110731" y="77546"/>
                  <a:pt x="111663" y="78012"/>
                  <a:pt x="112668" y="78012"/>
                </a:cubicBezTo>
                <a:lnTo>
                  <a:pt x="114163" y="78012"/>
                </a:lnTo>
                <a:cubicBezTo>
                  <a:pt x="116074" y="78012"/>
                  <a:pt x="117643" y="79580"/>
                  <a:pt x="117643" y="81492"/>
                </a:cubicBezTo>
                <a:cubicBezTo>
                  <a:pt x="117643" y="83428"/>
                  <a:pt x="116074" y="84972"/>
                  <a:pt x="114163" y="84972"/>
                </a:cubicBezTo>
                <a:lnTo>
                  <a:pt x="101418" y="84972"/>
                </a:lnTo>
                <a:cubicBezTo>
                  <a:pt x="99727" y="84972"/>
                  <a:pt x="98355" y="86345"/>
                  <a:pt x="98355" y="88036"/>
                </a:cubicBezTo>
                <a:cubicBezTo>
                  <a:pt x="98355" y="89727"/>
                  <a:pt x="99727" y="91099"/>
                  <a:pt x="101418" y="91099"/>
                </a:cubicBezTo>
                <a:lnTo>
                  <a:pt x="107839" y="91099"/>
                </a:lnTo>
                <a:lnTo>
                  <a:pt x="107839" y="117446"/>
                </a:lnTo>
                <a:cubicBezTo>
                  <a:pt x="107839" y="117569"/>
                  <a:pt x="107741" y="117667"/>
                  <a:pt x="107619" y="117667"/>
                </a:cubicBezTo>
                <a:lnTo>
                  <a:pt x="16128" y="117667"/>
                </a:lnTo>
                <a:cubicBezTo>
                  <a:pt x="16005" y="117667"/>
                  <a:pt x="15907" y="117569"/>
                  <a:pt x="15907" y="117446"/>
                </a:cubicBezTo>
                <a:lnTo>
                  <a:pt x="15907" y="91099"/>
                </a:lnTo>
                <a:lnTo>
                  <a:pt x="88110" y="91099"/>
                </a:lnTo>
                <a:cubicBezTo>
                  <a:pt x="89776" y="91099"/>
                  <a:pt x="91149" y="89727"/>
                  <a:pt x="91149" y="88036"/>
                </a:cubicBezTo>
                <a:cubicBezTo>
                  <a:pt x="91149" y="86345"/>
                  <a:pt x="89776" y="84972"/>
                  <a:pt x="88110" y="84972"/>
                </a:cubicBezTo>
                <a:lnTo>
                  <a:pt x="9584" y="84972"/>
                </a:lnTo>
                <a:cubicBezTo>
                  <a:pt x="7672" y="84972"/>
                  <a:pt x="6104" y="83428"/>
                  <a:pt x="6104" y="81492"/>
                </a:cubicBezTo>
                <a:cubicBezTo>
                  <a:pt x="6104" y="79580"/>
                  <a:pt x="7672" y="78012"/>
                  <a:pt x="9584" y="78012"/>
                </a:cubicBezTo>
                <a:lnTo>
                  <a:pt x="22647" y="78012"/>
                </a:lnTo>
                <a:cubicBezTo>
                  <a:pt x="24338" y="78012"/>
                  <a:pt x="25711" y="76664"/>
                  <a:pt x="25711" y="74973"/>
                </a:cubicBezTo>
                <a:cubicBezTo>
                  <a:pt x="25711" y="73282"/>
                  <a:pt x="24338" y="71909"/>
                  <a:pt x="22647" y="71909"/>
                </a:cubicBezTo>
                <a:lnTo>
                  <a:pt x="13285" y="71909"/>
                </a:lnTo>
                <a:cubicBezTo>
                  <a:pt x="11765" y="67056"/>
                  <a:pt x="11005" y="62032"/>
                  <a:pt x="11005" y="56983"/>
                </a:cubicBezTo>
                <a:cubicBezTo>
                  <a:pt x="11005" y="28945"/>
                  <a:pt x="33823" y="6128"/>
                  <a:pt x="61861" y="6128"/>
                </a:cubicBezTo>
                <a:close/>
                <a:moveTo>
                  <a:pt x="39460" y="123770"/>
                </a:moveTo>
                <a:lnTo>
                  <a:pt x="36249" y="126980"/>
                </a:lnTo>
                <a:lnTo>
                  <a:pt x="35882" y="123770"/>
                </a:lnTo>
                <a:close/>
                <a:moveTo>
                  <a:pt x="87865" y="123770"/>
                </a:moveTo>
                <a:lnTo>
                  <a:pt x="87473" y="126980"/>
                </a:lnTo>
                <a:lnTo>
                  <a:pt x="84286" y="123770"/>
                </a:lnTo>
                <a:close/>
                <a:moveTo>
                  <a:pt x="66910" y="123770"/>
                </a:moveTo>
                <a:lnTo>
                  <a:pt x="61861" y="128818"/>
                </a:lnTo>
                <a:lnTo>
                  <a:pt x="56837" y="123770"/>
                </a:lnTo>
                <a:close/>
                <a:moveTo>
                  <a:pt x="48185" y="123770"/>
                </a:moveTo>
                <a:lnTo>
                  <a:pt x="57547" y="133132"/>
                </a:lnTo>
                <a:lnTo>
                  <a:pt x="48136" y="142543"/>
                </a:lnTo>
                <a:lnTo>
                  <a:pt x="38749" y="133132"/>
                </a:lnTo>
                <a:lnTo>
                  <a:pt x="48112" y="123770"/>
                </a:lnTo>
                <a:close/>
                <a:moveTo>
                  <a:pt x="75635" y="123770"/>
                </a:moveTo>
                <a:lnTo>
                  <a:pt x="84997" y="133132"/>
                </a:lnTo>
                <a:lnTo>
                  <a:pt x="75586" y="142543"/>
                </a:lnTo>
                <a:lnTo>
                  <a:pt x="66199" y="133132"/>
                </a:lnTo>
                <a:lnTo>
                  <a:pt x="75561" y="123770"/>
                </a:lnTo>
                <a:close/>
                <a:moveTo>
                  <a:pt x="37867" y="140901"/>
                </a:moveTo>
                <a:lnTo>
                  <a:pt x="43823" y="146857"/>
                </a:lnTo>
                <a:lnTo>
                  <a:pt x="39092" y="151587"/>
                </a:lnTo>
                <a:lnTo>
                  <a:pt x="37867" y="140901"/>
                </a:lnTo>
                <a:close/>
                <a:moveTo>
                  <a:pt x="85880" y="140901"/>
                </a:moveTo>
                <a:lnTo>
                  <a:pt x="84654" y="151587"/>
                </a:lnTo>
                <a:lnTo>
                  <a:pt x="79924" y="146857"/>
                </a:lnTo>
                <a:lnTo>
                  <a:pt x="85880" y="140901"/>
                </a:lnTo>
                <a:close/>
                <a:moveTo>
                  <a:pt x="61861" y="137470"/>
                </a:moveTo>
                <a:lnTo>
                  <a:pt x="71272" y="146857"/>
                </a:lnTo>
                <a:lnTo>
                  <a:pt x="61861" y="156268"/>
                </a:lnTo>
                <a:lnTo>
                  <a:pt x="52474" y="146857"/>
                </a:lnTo>
                <a:lnTo>
                  <a:pt x="61861" y="137470"/>
                </a:lnTo>
                <a:close/>
                <a:moveTo>
                  <a:pt x="48136" y="151195"/>
                </a:moveTo>
                <a:lnTo>
                  <a:pt x="57547" y="160582"/>
                </a:lnTo>
                <a:lnTo>
                  <a:pt x="48136" y="169993"/>
                </a:lnTo>
                <a:lnTo>
                  <a:pt x="40318" y="162150"/>
                </a:lnTo>
                <a:lnTo>
                  <a:pt x="39999" y="159332"/>
                </a:lnTo>
                <a:lnTo>
                  <a:pt x="48136" y="151195"/>
                </a:lnTo>
                <a:close/>
                <a:moveTo>
                  <a:pt x="75586" y="151195"/>
                </a:moveTo>
                <a:lnTo>
                  <a:pt x="83747" y="159332"/>
                </a:lnTo>
                <a:lnTo>
                  <a:pt x="83429" y="162175"/>
                </a:lnTo>
                <a:cubicBezTo>
                  <a:pt x="83404" y="162175"/>
                  <a:pt x="83404" y="162199"/>
                  <a:pt x="83380" y="162199"/>
                </a:cubicBezTo>
                <a:lnTo>
                  <a:pt x="75586" y="169993"/>
                </a:lnTo>
                <a:lnTo>
                  <a:pt x="66199" y="160582"/>
                </a:lnTo>
                <a:lnTo>
                  <a:pt x="75586" y="151195"/>
                </a:lnTo>
                <a:close/>
                <a:moveTo>
                  <a:pt x="41445" y="171929"/>
                </a:moveTo>
                <a:lnTo>
                  <a:pt x="43823" y="174307"/>
                </a:lnTo>
                <a:lnTo>
                  <a:pt x="41935" y="176194"/>
                </a:lnTo>
                <a:lnTo>
                  <a:pt x="41445" y="171929"/>
                </a:lnTo>
                <a:close/>
                <a:moveTo>
                  <a:pt x="82301" y="171929"/>
                </a:moveTo>
                <a:lnTo>
                  <a:pt x="81811" y="176194"/>
                </a:lnTo>
                <a:lnTo>
                  <a:pt x="79924" y="174307"/>
                </a:lnTo>
                <a:lnTo>
                  <a:pt x="82301" y="171929"/>
                </a:lnTo>
                <a:close/>
                <a:moveTo>
                  <a:pt x="61861" y="164920"/>
                </a:moveTo>
                <a:lnTo>
                  <a:pt x="71272" y="174307"/>
                </a:lnTo>
                <a:lnTo>
                  <a:pt x="61861" y="183718"/>
                </a:lnTo>
                <a:lnTo>
                  <a:pt x="52474" y="174307"/>
                </a:lnTo>
                <a:lnTo>
                  <a:pt x="61861" y="164920"/>
                </a:lnTo>
                <a:close/>
                <a:moveTo>
                  <a:pt x="48136" y="178645"/>
                </a:moveTo>
                <a:lnTo>
                  <a:pt x="55807" y="186292"/>
                </a:lnTo>
                <a:lnTo>
                  <a:pt x="43112" y="186292"/>
                </a:lnTo>
                <a:lnTo>
                  <a:pt x="42842" y="183939"/>
                </a:lnTo>
                <a:lnTo>
                  <a:pt x="48136" y="178645"/>
                </a:lnTo>
                <a:close/>
                <a:moveTo>
                  <a:pt x="75586" y="178645"/>
                </a:moveTo>
                <a:lnTo>
                  <a:pt x="80904" y="183939"/>
                </a:lnTo>
                <a:lnTo>
                  <a:pt x="80635" y="186292"/>
                </a:lnTo>
                <a:lnTo>
                  <a:pt x="67939" y="186292"/>
                </a:lnTo>
                <a:lnTo>
                  <a:pt x="75586" y="178645"/>
                </a:lnTo>
                <a:close/>
                <a:moveTo>
                  <a:pt x="79924" y="192394"/>
                </a:moveTo>
                <a:lnTo>
                  <a:pt x="78772" y="202443"/>
                </a:lnTo>
                <a:cubicBezTo>
                  <a:pt x="78772" y="202541"/>
                  <a:pt x="78674" y="202639"/>
                  <a:pt x="78576" y="202639"/>
                </a:cubicBezTo>
                <a:lnTo>
                  <a:pt x="45170" y="202639"/>
                </a:lnTo>
                <a:cubicBezTo>
                  <a:pt x="45072" y="202639"/>
                  <a:pt x="44974" y="202541"/>
                  <a:pt x="44974" y="202443"/>
                </a:cubicBezTo>
                <a:lnTo>
                  <a:pt x="43798" y="192394"/>
                </a:lnTo>
                <a:close/>
                <a:moveTo>
                  <a:pt x="61861" y="0"/>
                </a:moveTo>
                <a:cubicBezTo>
                  <a:pt x="30465" y="0"/>
                  <a:pt x="4903" y="25563"/>
                  <a:pt x="4903" y="56983"/>
                </a:cubicBezTo>
                <a:cubicBezTo>
                  <a:pt x="4903" y="62155"/>
                  <a:pt x="5613" y="67277"/>
                  <a:pt x="7010" y="72252"/>
                </a:cubicBezTo>
                <a:cubicBezTo>
                  <a:pt x="2966" y="73380"/>
                  <a:pt x="1" y="77105"/>
                  <a:pt x="1" y="81492"/>
                </a:cubicBezTo>
                <a:cubicBezTo>
                  <a:pt x="1" y="86786"/>
                  <a:pt x="4290" y="91099"/>
                  <a:pt x="9584" y="91099"/>
                </a:cubicBezTo>
                <a:lnTo>
                  <a:pt x="9804" y="91099"/>
                </a:lnTo>
                <a:lnTo>
                  <a:pt x="9804" y="117446"/>
                </a:lnTo>
                <a:cubicBezTo>
                  <a:pt x="9804" y="120927"/>
                  <a:pt x="12623" y="123770"/>
                  <a:pt x="16128" y="123770"/>
                </a:cubicBezTo>
                <a:lnTo>
                  <a:pt x="29730" y="123770"/>
                </a:lnTo>
                <a:lnTo>
                  <a:pt x="38896" y="203154"/>
                </a:lnTo>
                <a:cubicBezTo>
                  <a:pt x="39264" y="206340"/>
                  <a:pt x="41960" y="208742"/>
                  <a:pt x="45170" y="208742"/>
                </a:cubicBezTo>
                <a:lnTo>
                  <a:pt x="78576" y="208742"/>
                </a:lnTo>
                <a:cubicBezTo>
                  <a:pt x="81787" y="208742"/>
                  <a:pt x="84483" y="206340"/>
                  <a:pt x="84850" y="203154"/>
                </a:cubicBezTo>
                <a:lnTo>
                  <a:pt x="94016" y="123770"/>
                </a:lnTo>
                <a:lnTo>
                  <a:pt x="107619" y="123770"/>
                </a:lnTo>
                <a:cubicBezTo>
                  <a:pt x="111124" y="123770"/>
                  <a:pt x="113942" y="120927"/>
                  <a:pt x="113942" y="117446"/>
                </a:cubicBezTo>
                <a:lnTo>
                  <a:pt x="113942" y="91099"/>
                </a:lnTo>
                <a:lnTo>
                  <a:pt x="114163" y="91099"/>
                </a:lnTo>
                <a:cubicBezTo>
                  <a:pt x="119457" y="91099"/>
                  <a:pt x="123746" y="86786"/>
                  <a:pt x="123746" y="81492"/>
                </a:cubicBezTo>
                <a:cubicBezTo>
                  <a:pt x="123746" y="77105"/>
                  <a:pt x="120780" y="73380"/>
                  <a:pt x="116736" y="72252"/>
                </a:cubicBezTo>
                <a:cubicBezTo>
                  <a:pt x="118133" y="67277"/>
                  <a:pt x="118844" y="62155"/>
                  <a:pt x="118844" y="56983"/>
                </a:cubicBezTo>
                <a:cubicBezTo>
                  <a:pt x="118844" y="25563"/>
                  <a:pt x="93281" y="0"/>
                  <a:pt x="6186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31"/>
          <p:cNvSpPr/>
          <p:nvPr/>
        </p:nvSpPr>
        <p:spPr>
          <a:xfrm>
            <a:off x="6164809" y="3770410"/>
            <a:ext cx="123740" cy="230658"/>
          </a:xfrm>
          <a:custGeom>
            <a:avLst/>
            <a:gdLst/>
            <a:ahLst/>
            <a:cxnLst/>
            <a:rect l="l" t="t" r="r" b="b"/>
            <a:pathLst>
              <a:path w="111982" h="208740" extrusionOk="0">
                <a:moveTo>
                  <a:pt x="51298" y="8380"/>
                </a:moveTo>
                <a:cubicBezTo>
                  <a:pt x="51175" y="10096"/>
                  <a:pt x="51102" y="12081"/>
                  <a:pt x="51273" y="14262"/>
                </a:cubicBezTo>
                <a:cubicBezTo>
                  <a:pt x="52155" y="25757"/>
                  <a:pt x="58209" y="33183"/>
                  <a:pt x="63160" y="37398"/>
                </a:cubicBezTo>
                <a:cubicBezTo>
                  <a:pt x="65513" y="39408"/>
                  <a:pt x="68405" y="41491"/>
                  <a:pt x="71493" y="43673"/>
                </a:cubicBezTo>
                <a:cubicBezTo>
                  <a:pt x="78895" y="48991"/>
                  <a:pt x="87301" y="54996"/>
                  <a:pt x="92668" y="62986"/>
                </a:cubicBezTo>
                <a:cubicBezTo>
                  <a:pt x="98477" y="71588"/>
                  <a:pt x="99482" y="80950"/>
                  <a:pt x="95732" y="91587"/>
                </a:cubicBezTo>
                <a:cubicBezTo>
                  <a:pt x="95340" y="91538"/>
                  <a:pt x="94948" y="91514"/>
                  <a:pt x="94556" y="91514"/>
                </a:cubicBezTo>
                <a:lnTo>
                  <a:pt x="83306" y="91514"/>
                </a:lnTo>
                <a:cubicBezTo>
                  <a:pt x="57645" y="91514"/>
                  <a:pt x="28161" y="84406"/>
                  <a:pt x="22328" y="64530"/>
                </a:cubicBezTo>
                <a:cubicBezTo>
                  <a:pt x="19118" y="53599"/>
                  <a:pt x="24804" y="45560"/>
                  <a:pt x="28970" y="41418"/>
                </a:cubicBezTo>
                <a:cubicBezTo>
                  <a:pt x="33039" y="56662"/>
                  <a:pt x="48847" y="62642"/>
                  <a:pt x="62964" y="68010"/>
                </a:cubicBezTo>
                <a:cubicBezTo>
                  <a:pt x="63316" y="68142"/>
                  <a:pt x="63679" y="68205"/>
                  <a:pt x="64035" y="68205"/>
                </a:cubicBezTo>
                <a:cubicBezTo>
                  <a:pt x="65267" y="68205"/>
                  <a:pt x="66435" y="67456"/>
                  <a:pt x="66910" y="66221"/>
                </a:cubicBezTo>
                <a:cubicBezTo>
                  <a:pt x="67498" y="64652"/>
                  <a:pt x="66714" y="62888"/>
                  <a:pt x="65121" y="62275"/>
                </a:cubicBezTo>
                <a:cubicBezTo>
                  <a:pt x="49754" y="56466"/>
                  <a:pt x="35244" y="50952"/>
                  <a:pt x="34142" y="35438"/>
                </a:cubicBezTo>
                <a:cubicBezTo>
                  <a:pt x="33553" y="26909"/>
                  <a:pt x="37009" y="19409"/>
                  <a:pt x="44435" y="13135"/>
                </a:cubicBezTo>
                <a:cubicBezTo>
                  <a:pt x="46813" y="11100"/>
                  <a:pt x="49263" y="9532"/>
                  <a:pt x="51298" y="8380"/>
                </a:cubicBezTo>
                <a:close/>
                <a:moveTo>
                  <a:pt x="16691" y="67005"/>
                </a:moveTo>
                <a:cubicBezTo>
                  <a:pt x="18677" y="73132"/>
                  <a:pt x="23725" y="81539"/>
                  <a:pt x="36421" y="88205"/>
                </a:cubicBezTo>
                <a:cubicBezTo>
                  <a:pt x="48357" y="94455"/>
                  <a:pt x="64116" y="97616"/>
                  <a:pt x="83306" y="97616"/>
                </a:cubicBezTo>
                <a:lnTo>
                  <a:pt x="94556" y="97616"/>
                </a:lnTo>
                <a:cubicBezTo>
                  <a:pt x="96467" y="97616"/>
                  <a:pt x="98036" y="99185"/>
                  <a:pt x="98036" y="101097"/>
                </a:cubicBezTo>
                <a:cubicBezTo>
                  <a:pt x="98036" y="103008"/>
                  <a:pt x="96467" y="104577"/>
                  <a:pt x="94556" y="104577"/>
                </a:cubicBezTo>
                <a:lnTo>
                  <a:pt x="84752" y="104577"/>
                </a:lnTo>
                <a:cubicBezTo>
                  <a:pt x="83061" y="104577"/>
                  <a:pt x="81689" y="105949"/>
                  <a:pt x="81689" y="107641"/>
                </a:cubicBezTo>
                <a:cubicBezTo>
                  <a:pt x="81689" y="109332"/>
                  <a:pt x="83061" y="110680"/>
                  <a:pt x="84752" y="110680"/>
                </a:cubicBezTo>
                <a:lnTo>
                  <a:pt x="88232" y="110680"/>
                </a:lnTo>
                <a:lnTo>
                  <a:pt x="88232" y="127248"/>
                </a:lnTo>
                <a:cubicBezTo>
                  <a:pt x="88232" y="127346"/>
                  <a:pt x="88134" y="127444"/>
                  <a:pt x="88012" y="127444"/>
                </a:cubicBezTo>
                <a:lnTo>
                  <a:pt x="16128" y="127444"/>
                </a:lnTo>
                <a:cubicBezTo>
                  <a:pt x="16005" y="127444"/>
                  <a:pt x="15907" y="127346"/>
                  <a:pt x="15907" y="127248"/>
                </a:cubicBezTo>
                <a:lnTo>
                  <a:pt x="15907" y="110680"/>
                </a:lnTo>
                <a:lnTo>
                  <a:pt x="71689" y="110680"/>
                </a:lnTo>
                <a:cubicBezTo>
                  <a:pt x="73380" y="110680"/>
                  <a:pt x="74728" y="109332"/>
                  <a:pt x="74728" y="107641"/>
                </a:cubicBezTo>
                <a:cubicBezTo>
                  <a:pt x="74728" y="105949"/>
                  <a:pt x="73380" y="104577"/>
                  <a:pt x="71689" y="104577"/>
                </a:cubicBezTo>
                <a:lnTo>
                  <a:pt x="9584" y="104577"/>
                </a:lnTo>
                <a:cubicBezTo>
                  <a:pt x="7672" y="104577"/>
                  <a:pt x="6104" y="103008"/>
                  <a:pt x="6104" y="101097"/>
                </a:cubicBezTo>
                <a:cubicBezTo>
                  <a:pt x="6104" y="99185"/>
                  <a:pt x="7672" y="97616"/>
                  <a:pt x="9584" y="97616"/>
                </a:cubicBezTo>
                <a:lnTo>
                  <a:pt x="16128" y="97616"/>
                </a:lnTo>
                <a:cubicBezTo>
                  <a:pt x="17819" y="97616"/>
                  <a:pt x="19191" y="96244"/>
                  <a:pt x="19191" y="94553"/>
                </a:cubicBezTo>
                <a:cubicBezTo>
                  <a:pt x="19191" y="92862"/>
                  <a:pt x="17819" y="91514"/>
                  <a:pt x="16128" y="91514"/>
                </a:cubicBezTo>
                <a:lnTo>
                  <a:pt x="10564" y="91514"/>
                </a:lnTo>
                <a:cubicBezTo>
                  <a:pt x="9780" y="86931"/>
                  <a:pt x="8996" y="76073"/>
                  <a:pt x="16691" y="67005"/>
                </a:cubicBezTo>
                <a:close/>
                <a:moveTo>
                  <a:pt x="47254" y="133571"/>
                </a:moveTo>
                <a:lnTo>
                  <a:pt x="38357" y="142492"/>
                </a:lnTo>
                <a:lnTo>
                  <a:pt x="29436" y="133571"/>
                </a:lnTo>
                <a:close/>
                <a:moveTo>
                  <a:pt x="74728" y="133571"/>
                </a:moveTo>
                <a:lnTo>
                  <a:pt x="65807" y="142492"/>
                </a:lnTo>
                <a:lnTo>
                  <a:pt x="56886" y="133571"/>
                </a:lnTo>
                <a:close/>
                <a:moveTo>
                  <a:pt x="28063" y="140850"/>
                </a:moveTo>
                <a:lnTo>
                  <a:pt x="34019" y="146806"/>
                </a:lnTo>
                <a:lnTo>
                  <a:pt x="29289" y="151536"/>
                </a:lnTo>
                <a:lnTo>
                  <a:pt x="28063" y="140850"/>
                </a:lnTo>
                <a:close/>
                <a:moveTo>
                  <a:pt x="76076" y="140850"/>
                </a:moveTo>
                <a:lnTo>
                  <a:pt x="74851" y="151536"/>
                </a:lnTo>
                <a:lnTo>
                  <a:pt x="70120" y="146806"/>
                </a:lnTo>
                <a:lnTo>
                  <a:pt x="76076" y="140850"/>
                </a:lnTo>
                <a:close/>
                <a:moveTo>
                  <a:pt x="52082" y="137394"/>
                </a:moveTo>
                <a:lnTo>
                  <a:pt x="61469" y="146806"/>
                </a:lnTo>
                <a:lnTo>
                  <a:pt x="52082" y="156217"/>
                </a:lnTo>
                <a:lnTo>
                  <a:pt x="42671" y="146806"/>
                </a:lnTo>
                <a:lnTo>
                  <a:pt x="52082" y="137394"/>
                </a:lnTo>
                <a:close/>
                <a:moveTo>
                  <a:pt x="38357" y="151144"/>
                </a:moveTo>
                <a:lnTo>
                  <a:pt x="47744" y="160530"/>
                </a:lnTo>
                <a:lnTo>
                  <a:pt x="38357" y="169942"/>
                </a:lnTo>
                <a:lnTo>
                  <a:pt x="30514" y="162099"/>
                </a:lnTo>
                <a:lnTo>
                  <a:pt x="30196" y="159281"/>
                </a:lnTo>
                <a:lnTo>
                  <a:pt x="38357" y="151144"/>
                </a:lnTo>
                <a:close/>
                <a:moveTo>
                  <a:pt x="65807" y="151144"/>
                </a:moveTo>
                <a:lnTo>
                  <a:pt x="73944" y="159281"/>
                </a:lnTo>
                <a:lnTo>
                  <a:pt x="73625" y="162099"/>
                </a:lnTo>
                <a:cubicBezTo>
                  <a:pt x="73625" y="162124"/>
                  <a:pt x="73601" y="162148"/>
                  <a:pt x="73576" y="162148"/>
                </a:cubicBezTo>
                <a:lnTo>
                  <a:pt x="65807" y="169942"/>
                </a:lnTo>
                <a:lnTo>
                  <a:pt x="56396" y="160530"/>
                </a:lnTo>
                <a:lnTo>
                  <a:pt x="65807" y="151144"/>
                </a:lnTo>
                <a:close/>
                <a:moveTo>
                  <a:pt x="31642" y="171878"/>
                </a:moveTo>
                <a:lnTo>
                  <a:pt x="34019" y="174255"/>
                </a:lnTo>
                <a:lnTo>
                  <a:pt x="32132" y="176143"/>
                </a:lnTo>
                <a:lnTo>
                  <a:pt x="31642" y="171878"/>
                </a:lnTo>
                <a:close/>
                <a:moveTo>
                  <a:pt x="72498" y="171878"/>
                </a:moveTo>
                <a:lnTo>
                  <a:pt x="72008" y="176143"/>
                </a:lnTo>
                <a:lnTo>
                  <a:pt x="70120" y="174255"/>
                </a:lnTo>
                <a:lnTo>
                  <a:pt x="72498" y="171878"/>
                </a:lnTo>
                <a:close/>
                <a:moveTo>
                  <a:pt x="52082" y="164869"/>
                </a:moveTo>
                <a:lnTo>
                  <a:pt x="61469" y="174255"/>
                </a:lnTo>
                <a:lnTo>
                  <a:pt x="52082" y="183667"/>
                </a:lnTo>
                <a:lnTo>
                  <a:pt x="42671" y="174255"/>
                </a:lnTo>
                <a:lnTo>
                  <a:pt x="52082" y="164869"/>
                </a:lnTo>
                <a:close/>
                <a:moveTo>
                  <a:pt x="38357" y="178593"/>
                </a:moveTo>
                <a:lnTo>
                  <a:pt x="48675" y="188912"/>
                </a:lnTo>
                <a:cubicBezTo>
                  <a:pt x="48724" y="189132"/>
                  <a:pt x="48798" y="189353"/>
                  <a:pt x="48871" y="189549"/>
                </a:cubicBezTo>
                <a:lnTo>
                  <a:pt x="33676" y="189549"/>
                </a:lnTo>
                <a:lnTo>
                  <a:pt x="33039" y="183912"/>
                </a:lnTo>
                <a:lnTo>
                  <a:pt x="38357" y="178593"/>
                </a:lnTo>
                <a:close/>
                <a:moveTo>
                  <a:pt x="65807" y="178593"/>
                </a:moveTo>
                <a:lnTo>
                  <a:pt x="71125" y="183912"/>
                </a:lnTo>
                <a:lnTo>
                  <a:pt x="70464" y="189549"/>
                </a:lnTo>
                <a:lnTo>
                  <a:pt x="54851" y="189549"/>
                </a:lnTo>
                <a:lnTo>
                  <a:pt x="65807" y="178593"/>
                </a:lnTo>
                <a:close/>
                <a:moveTo>
                  <a:pt x="69753" y="195652"/>
                </a:moveTo>
                <a:lnTo>
                  <a:pt x="68969" y="202440"/>
                </a:lnTo>
                <a:cubicBezTo>
                  <a:pt x="68969" y="202538"/>
                  <a:pt x="68870" y="202612"/>
                  <a:pt x="68772" y="202612"/>
                </a:cubicBezTo>
                <a:lnTo>
                  <a:pt x="35367" y="202612"/>
                </a:lnTo>
                <a:cubicBezTo>
                  <a:pt x="35269" y="202612"/>
                  <a:pt x="35171" y="202538"/>
                  <a:pt x="35171" y="202440"/>
                </a:cubicBezTo>
                <a:lnTo>
                  <a:pt x="34387" y="195652"/>
                </a:lnTo>
                <a:close/>
                <a:moveTo>
                  <a:pt x="55347" y="0"/>
                </a:moveTo>
                <a:cubicBezTo>
                  <a:pt x="54993" y="0"/>
                  <a:pt x="54634" y="63"/>
                  <a:pt x="54288" y="194"/>
                </a:cubicBezTo>
                <a:cubicBezTo>
                  <a:pt x="54018" y="292"/>
                  <a:pt x="47254" y="2792"/>
                  <a:pt x="40636" y="8331"/>
                </a:cubicBezTo>
                <a:cubicBezTo>
                  <a:pt x="32156" y="15439"/>
                  <a:pt x="27818" y="24335"/>
                  <a:pt x="27990" y="34163"/>
                </a:cubicBezTo>
                <a:cubicBezTo>
                  <a:pt x="26274" y="35487"/>
                  <a:pt x="23333" y="38085"/>
                  <a:pt x="20711" y="41785"/>
                </a:cubicBezTo>
                <a:cubicBezTo>
                  <a:pt x="16789" y="47324"/>
                  <a:pt x="14976" y="53427"/>
                  <a:pt x="15319" y="59677"/>
                </a:cubicBezTo>
                <a:cubicBezTo>
                  <a:pt x="2231" y="71417"/>
                  <a:pt x="3481" y="86906"/>
                  <a:pt x="4584" y="92911"/>
                </a:cubicBezTo>
                <a:cubicBezTo>
                  <a:pt x="1839" y="94602"/>
                  <a:pt x="1" y="97641"/>
                  <a:pt x="1" y="101097"/>
                </a:cubicBezTo>
                <a:cubicBezTo>
                  <a:pt x="1" y="106391"/>
                  <a:pt x="4290" y="110680"/>
                  <a:pt x="9584" y="110680"/>
                </a:cubicBezTo>
                <a:lnTo>
                  <a:pt x="9804" y="110680"/>
                </a:lnTo>
                <a:lnTo>
                  <a:pt x="9804" y="127248"/>
                </a:lnTo>
                <a:cubicBezTo>
                  <a:pt x="9804" y="130728"/>
                  <a:pt x="12647" y="133571"/>
                  <a:pt x="16128" y="133571"/>
                </a:cubicBezTo>
                <a:lnTo>
                  <a:pt x="21078" y="133571"/>
                </a:lnTo>
                <a:lnTo>
                  <a:pt x="29093" y="203127"/>
                </a:lnTo>
                <a:cubicBezTo>
                  <a:pt x="29460" y="206313"/>
                  <a:pt x="32156" y="208739"/>
                  <a:pt x="35367" y="208739"/>
                </a:cubicBezTo>
                <a:lnTo>
                  <a:pt x="68772" y="208739"/>
                </a:lnTo>
                <a:cubicBezTo>
                  <a:pt x="71983" y="208739"/>
                  <a:pt x="74679" y="206313"/>
                  <a:pt x="75047" y="203127"/>
                </a:cubicBezTo>
                <a:lnTo>
                  <a:pt x="83086" y="133571"/>
                </a:lnTo>
                <a:lnTo>
                  <a:pt x="88012" y="133571"/>
                </a:lnTo>
                <a:cubicBezTo>
                  <a:pt x="91517" y="133571"/>
                  <a:pt x="94335" y="130728"/>
                  <a:pt x="94335" y="127248"/>
                </a:cubicBezTo>
                <a:lnTo>
                  <a:pt x="94335" y="110680"/>
                </a:lnTo>
                <a:lnTo>
                  <a:pt x="94556" y="110680"/>
                </a:lnTo>
                <a:cubicBezTo>
                  <a:pt x="99850" y="110680"/>
                  <a:pt x="104163" y="106391"/>
                  <a:pt x="104163" y="101097"/>
                </a:cubicBezTo>
                <a:cubicBezTo>
                  <a:pt x="104163" y="98425"/>
                  <a:pt x="103036" y="95999"/>
                  <a:pt x="101271" y="94234"/>
                </a:cubicBezTo>
                <a:cubicBezTo>
                  <a:pt x="111981" y="65118"/>
                  <a:pt x="89776" y="49236"/>
                  <a:pt x="75047" y="38697"/>
                </a:cubicBezTo>
                <a:cubicBezTo>
                  <a:pt x="72081" y="36590"/>
                  <a:pt x="69263" y="34580"/>
                  <a:pt x="67130" y="32766"/>
                </a:cubicBezTo>
                <a:cubicBezTo>
                  <a:pt x="53160" y="20830"/>
                  <a:pt x="58038" y="4655"/>
                  <a:pt x="58258" y="3993"/>
                </a:cubicBezTo>
                <a:cubicBezTo>
                  <a:pt x="58601" y="2890"/>
                  <a:pt x="58307" y="1665"/>
                  <a:pt x="57449" y="856"/>
                </a:cubicBezTo>
                <a:cubicBezTo>
                  <a:pt x="56878" y="301"/>
                  <a:pt x="56122" y="0"/>
                  <a:pt x="5534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31"/>
          <p:cNvSpPr/>
          <p:nvPr/>
        </p:nvSpPr>
        <p:spPr>
          <a:xfrm>
            <a:off x="6164809" y="3125710"/>
            <a:ext cx="110438" cy="253053"/>
          </a:xfrm>
          <a:custGeom>
            <a:avLst/>
            <a:gdLst/>
            <a:ahLst/>
            <a:cxnLst/>
            <a:rect l="l" t="t" r="r" b="b"/>
            <a:pathLst>
              <a:path w="91271" h="209135" extrusionOk="0">
                <a:moveTo>
                  <a:pt x="41738" y="8334"/>
                </a:moveTo>
                <a:lnTo>
                  <a:pt x="41738" y="8334"/>
                </a:lnTo>
                <a:cubicBezTo>
                  <a:pt x="41542" y="13775"/>
                  <a:pt x="42988" y="21789"/>
                  <a:pt x="51076" y="28358"/>
                </a:cubicBezTo>
                <a:cubicBezTo>
                  <a:pt x="53062" y="30000"/>
                  <a:pt x="55758" y="31715"/>
                  <a:pt x="58870" y="33725"/>
                </a:cubicBezTo>
                <a:cubicBezTo>
                  <a:pt x="67350" y="39191"/>
                  <a:pt x="78943" y="46666"/>
                  <a:pt x="80658" y="55415"/>
                </a:cubicBezTo>
                <a:cubicBezTo>
                  <a:pt x="81296" y="58700"/>
                  <a:pt x="80536" y="62008"/>
                  <a:pt x="78306" y="65488"/>
                </a:cubicBezTo>
                <a:lnTo>
                  <a:pt x="69090" y="65488"/>
                </a:lnTo>
                <a:cubicBezTo>
                  <a:pt x="52694" y="65488"/>
                  <a:pt x="38773" y="62302"/>
                  <a:pt x="29925" y="56494"/>
                </a:cubicBezTo>
                <a:cubicBezTo>
                  <a:pt x="29404" y="56152"/>
                  <a:pt x="28820" y="55989"/>
                  <a:pt x="28243" y="55989"/>
                </a:cubicBezTo>
                <a:cubicBezTo>
                  <a:pt x="27248" y="55989"/>
                  <a:pt x="26275" y="56476"/>
                  <a:pt x="25685" y="57376"/>
                </a:cubicBezTo>
                <a:cubicBezTo>
                  <a:pt x="24754" y="58798"/>
                  <a:pt x="25146" y="60685"/>
                  <a:pt x="26568" y="61616"/>
                </a:cubicBezTo>
                <a:cubicBezTo>
                  <a:pt x="33528" y="66175"/>
                  <a:pt x="46567" y="71616"/>
                  <a:pt x="69090" y="71616"/>
                </a:cubicBezTo>
                <a:lnTo>
                  <a:pt x="81639" y="71616"/>
                </a:lnTo>
                <a:cubicBezTo>
                  <a:pt x="83575" y="71616"/>
                  <a:pt x="85144" y="73184"/>
                  <a:pt x="85144" y="75096"/>
                </a:cubicBezTo>
                <a:cubicBezTo>
                  <a:pt x="85144" y="77032"/>
                  <a:pt x="83575" y="78576"/>
                  <a:pt x="81639" y="78576"/>
                </a:cubicBezTo>
                <a:lnTo>
                  <a:pt x="9607" y="78576"/>
                </a:lnTo>
                <a:cubicBezTo>
                  <a:pt x="7696" y="78576"/>
                  <a:pt x="6127" y="77032"/>
                  <a:pt x="6127" y="75096"/>
                </a:cubicBezTo>
                <a:cubicBezTo>
                  <a:pt x="6127" y="73184"/>
                  <a:pt x="7696" y="71616"/>
                  <a:pt x="9607" y="71616"/>
                </a:cubicBezTo>
                <a:lnTo>
                  <a:pt x="16176" y="71616"/>
                </a:lnTo>
                <a:cubicBezTo>
                  <a:pt x="17867" y="71616"/>
                  <a:pt x="19239" y="70243"/>
                  <a:pt x="19239" y="68552"/>
                </a:cubicBezTo>
                <a:cubicBezTo>
                  <a:pt x="19239" y="66861"/>
                  <a:pt x="17867" y="65488"/>
                  <a:pt x="16176" y="65488"/>
                </a:cubicBezTo>
                <a:lnTo>
                  <a:pt x="12083" y="65488"/>
                </a:lnTo>
                <a:cubicBezTo>
                  <a:pt x="11666" y="62327"/>
                  <a:pt x="11666" y="56224"/>
                  <a:pt x="16592" y="50881"/>
                </a:cubicBezTo>
                <a:cubicBezTo>
                  <a:pt x="16813" y="51371"/>
                  <a:pt x="17058" y="51862"/>
                  <a:pt x="17352" y="52352"/>
                </a:cubicBezTo>
                <a:cubicBezTo>
                  <a:pt x="17916" y="53332"/>
                  <a:pt x="18945" y="53896"/>
                  <a:pt x="19999" y="53896"/>
                </a:cubicBezTo>
                <a:cubicBezTo>
                  <a:pt x="20514" y="53896"/>
                  <a:pt x="21053" y="53749"/>
                  <a:pt x="21543" y="53479"/>
                </a:cubicBezTo>
                <a:cubicBezTo>
                  <a:pt x="22989" y="52646"/>
                  <a:pt x="23504" y="50759"/>
                  <a:pt x="22646" y="49288"/>
                </a:cubicBezTo>
                <a:cubicBezTo>
                  <a:pt x="22180" y="48455"/>
                  <a:pt x="21813" y="47622"/>
                  <a:pt x="21543" y="46788"/>
                </a:cubicBezTo>
                <a:cubicBezTo>
                  <a:pt x="19485" y="40097"/>
                  <a:pt x="22646" y="35024"/>
                  <a:pt x="25465" y="32034"/>
                </a:cubicBezTo>
                <a:cubicBezTo>
                  <a:pt x="29116" y="42426"/>
                  <a:pt x="40734" y="46617"/>
                  <a:pt x="51125" y="50391"/>
                </a:cubicBezTo>
                <a:cubicBezTo>
                  <a:pt x="51463" y="50511"/>
                  <a:pt x="51809" y="50567"/>
                  <a:pt x="52149" y="50567"/>
                </a:cubicBezTo>
                <a:cubicBezTo>
                  <a:pt x="53413" y="50567"/>
                  <a:pt x="54603" y="49784"/>
                  <a:pt x="55047" y="48528"/>
                </a:cubicBezTo>
                <a:cubicBezTo>
                  <a:pt x="55635" y="46935"/>
                  <a:pt x="54802" y="45195"/>
                  <a:pt x="53209" y="44607"/>
                </a:cubicBezTo>
                <a:cubicBezTo>
                  <a:pt x="39949" y="39828"/>
                  <a:pt x="31200" y="35955"/>
                  <a:pt x="30464" y="26176"/>
                </a:cubicBezTo>
                <a:cubicBezTo>
                  <a:pt x="30048" y="20417"/>
                  <a:pt x="32523" y="15319"/>
                  <a:pt x="37842" y="11005"/>
                </a:cubicBezTo>
                <a:cubicBezTo>
                  <a:pt x="39165" y="9952"/>
                  <a:pt x="40513" y="9069"/>
                  <a:pt x="41738" y="8334"/>
                </a:cubicBezTo>
                <a:close/>
                <a:moveTo>
                  <a:pt x="27572" y="84703"/>
                </a:moveTo>
                <a:lnTo>
                  <a:pt x="20734" y="91541"/>
                </a:lnTo>
                <a:lnTo>
                  <a:pt x="18112" y="88894"/>
                </a:lnTo>
                <a:lnTo>
                  <a:pt x="17009" y="84703"/>
                </a:lnTo>
                <a:close/>
                <a:moveTo>
                  <a:pt x="52449" y="84703"/>
                </a:moveTo>
                <a:lnTo>
                  <a:pt x="45635" y="91541"/>
                </a:lnTo>
                <a:lnTo>
                  <a:pt x="38797" y="84703"/>
                </a:lnTo>
                <a:close/>
                <a:moveTo>
                  <a:pt x="74262" y="84703"/>
                </a:moveTo>
                <a:lnTo>
                  <a:pt x="73159" y="88894"/>
                </a:lnTo>
                <a:lnTo>
                  <a:pt x="70512" y="91541"/>
                </a:lnTo>
                <a:lnTo>
                  <a:pt x="63698" y="84703"/>
                </a:lnTo>
                <a:close/>
                <a:moveTo>
                  <a:pt x="33185" y="87767"/>
                </a:moveTo>
                <a:lnTo>
                  <a:pt x="41297" y="95879"/>
                </a:lnTo>
                <a:lnTo>
                  <a:pt x="33185" y="103992"/>
                </a:lnTo>
                <a:lnTo>
                  <a:pt x="25073" y="95879"/>
                </a:lnTo>
                <a:lnTo>
                  <a:pt x="33185" y="87767"/>
                </a:lnTo>
                <a:close/>
                <a:moveTo>
                  <a:pt x="58086" y="87767"/>
                </a:moveTo>
                <a:lnTo>
                  <a:pt x="66174" y="95879"/>
                </a:lnTo>
                <a:lnTo>
                  <a:pt x="58086" y="103992"/>
                </a:lnTo>
                <a:lnTo>
                  <a:pt x="49973" y="95879"/>
                </a:lnTo>
                <a:lnTo>
                  <a:pt x="58086" y="87767"/>
                </a:lnTo>
                <a:close/>
                <a:moveTo>
                  <a:pt x="21176" y="100634"/>
                </a:moveTo>
                <a:lnTo>
                  <a:pt x="28847" y="108305"/>
                </a:lnTo>
                <a:lnTo>
                  <a:pt x="24362" y="112790"/>
                </a:lnTo>
                <a:lnTo>
                  <a:pt x="21176" y="100634"/>
                </a:lnTo>
                <a:close/>
                <a:moveTo>
                  <a:pt x="70071" y="100634"/>
                </a:moveTo>
                <a:lnTo>
                  <a:pt x="66884" y="112790"/>
                </a:lnTo>
                <a:lnTo>
                  <a:pt x="62399" y="108305"/>
                </a:lnTo>
                <a:lnTo>
                  <a:pt x="70071" y="100634"/>
                </a:lnTo>
                <a:close/>
                <a:moveTo>
                  <a:pt x="45635" y="100193"/>
                </a:moveTo>
                <a:lnTo>
                  <a:pt x="53748" y="108305"/>
                </a:lnTo>
                <a:lnTo>
                  <a:pt x="45635" y="116418"/>
                </a:lnTo>
                <a:lnTo>
                  <a:pt x="37523" y="108305"/>
                </a:lnTo>
                <a:lnTo>
                  <a:pt x="45635" y="100193"/>
                </a:lnTo>
                <a:close/>
                <a:moveTo>
                  <a:pt x="33185" y="112643"/>
                </a:moveTo>
                <a:lnTo>
                  <a:pt x="41297" y="120756"/>
                </a:lnTo>
                <a:lnTo>
                  <a:pt x="33185" y="128868"/>
                </a:lnTo>
                <a:lnTo>
                  <a:pt x="26935" y="122618"/>
                </a:lnTo>
                <a:lnTo>
                  <a:pt x="26175" y="119677"/>
                </a:lnTo>
                <a:lnTo>
                  <a:pt x="33185" y="112643"/>
                </a:lnTo>
                <a:close/>
                <a:moveTo>
                  <a:pt x="58086" y="112643"/>
                </a:moveTo>
                <a:lnTo>
                  <a:pt x="65095" y="119677"/>
                </a:lnTo>
                <a:lnTo>
                  <a:pt x="64311" y="122618"/>
                </a:lnTo>
                <a:lnTo>
                  <a:pt x="58086" y="128868"/>
                </a:lnTo>
                <a:lnTo>
                  <a:pt x="49973" y="120756"/>
                </a:lnTo>
                <a:lnTo>
                  <a:pt x="58086" y="112643"/>
                </a:lnTo>
                <a:close/>
                <a:moveTo>
                  <a:pt x="45635" y="125094"/>
                </a:moveTo>
                <a:lnTo>
                  <a:pt x="53748" y="133206"/>
                </a:lnTo>
                <a:lnTo>
                  <a:pt x="45635" y="141319"/>
                </a:lnTo>
                <a:lnTo>
                  <a:pt x="37523" y="133206"/>
                </a:lnTo>
                <a:lnTo>
                  <a:pt x="45635" y="125094"/>
                </a:lnTo>
                <a:close/>
                <a:moveTo>
                  <a:pt x="33185" y="137520"/>
                </a:moveTo>
                <a:lnTo>
                  <a:pt x="41297" y="145632"/>
                </a:lnTo>
                <a:lnTo>
                  <a:pt x="34704" y="152249"/>
                </a:lnTo>
                <a:lnTo>
                  <a:pt x="31322" y="139382"/>
                </a:lnTo>
                <a:lnTo>
                  <a:pt x="33185" y="137520"/>
                </a:lnTo>
                <a:close/>
                <a:moveTo>
                  <a:pt x="58086" y="137544"/>
                </a:moveTo>
                <a:lnTo>
                  <a:pt x="59924" y="139382"/>
                </a:lnTo>
                <a:lnTo>
                  <a:pt x="56566" y="152249"/>
                </a:lnTo>
                <a:lnTo>
                  <a:pt x="49973" y="145632"/>
                </a:lnTo>
                <a:lnTo>
                  <a:pt x="58086" y="137544"/>
                </a:lnTo>
                <a:close/>
                <a:moveTo>
                  <a:pt x="45635" y="149970"/>
                </a:moveTo>
                <a:lnTo>
                  <a:pt x="53748" y="158083"/>
                </a:lnTo>
                <a:lnTo>
                  <a:pt x="45635" y="166195"/>
                </a:lnTo>
                <a:lnTo>
                  <a:pt x="37523" y="158083"/>
                </a:lnTo>
                <a:lnTo>
                  <a:pt x="45635" y="149970"/>
                </a:lnTo>
                <a:close/>
                <a:moveTo>
                  <a:pt x="38846" y="168082"/>
                </a:moveTo>
                <a:lnTo>
                  <a:pt x="41297" y="170533"/>
                </a:lnTo>
                <a:lnTo>
                  <a:pt x="39851" y="171955"/>
                </a:lnTo>
                <a:lnTo>
                  <a:pt x="38846" y="168082"/>
                </a:lnTo>
                <a:close/>
                <a:moveTo>
                  <a:pt x="52424" y="168082"/>
                </a:moveTo>
                <a:lnTo>
                  <a:pt x="51395" y="171955"/>
                </a:lnTo>
                <a:lnTo>
                  <a:pt x="49973" y="170533"/>
                </a:lnTo>
                <a:lnTo>
                  <a:pt x="52424" y="168082"/>
                </a:lnTo>
                <a:close/>
                <a:moveTo>
                  <a:pt x="45635" y="174871"/>
                </a:moveTo>
                <a:lnTo>
                  <a:pt x="49606" y="178842"/>
                </a:lnTo>
                <a:lnTo>
                  <a:pt x="45635" y="193988"/>
                </a:lnTo>
                <a:lnTo>
                  <a:pt x="41665" y="178842"/>
                </a:lnTo>
                <a:lnTo>
                  <a:pt x="45635" y="174871"/>
                </a:lnTo>
                <a:close/>
                <a:moveTo>
                  <a:pt x="45631" y="0"/>
                </a:moveTo>
                <a:cubicBezTo>
                  <a:pt x="45296" y="0"/>
                  <a:pt x="44958" y="56"/>
                  <a:pt x="44631" y="173"/>
                </a:cubicBezTo>
                <a:cubicBezTo>
                  <a:pt x="44410" y="246"/>
                  <a:pt x="39214" y="2084"/>
                  <a:pt x="34141" y="6128"/>
                </a:cubicBezTo>
                <a:cubicBezTo>
                  <a:pt x="27695" y="11275"/>
                  <a:pt x="24337" y="17696"/>
                  <a:pt x="24313" y="24828"/>
                </a:cubicBezTo>
                <a:cubicBezTo>
                  <a:pt x="19852" y="28186"/>
                  <a:pt x="14093" y="35122"/>
                  <a:pt x="14828" y="44166"/>
                </a:cubicBezTo>
                <a:cubicBezTo>
                  <a:pt x="6421" y="51004"/>
                  <a:pt x="5220" y="60268"/>
                  <a:pt x="5980" y="66199"/>
                </a:cubicBezTo>
                <a:cubicBezTo>
                  <a:pt x="2475" y="67645"/>
                  <a:pt x="0" y="71076"/>
                  <a:pt x="0" y="75096"/>
                </a:cubicBezTo>
                <a:cubicBezTo>
                  <a:pt x="0" y="80414"/>
                  <a:pt x="4314" y="84703"/>
                  <a:pt x="9607" y="84703"/>
                </a:cubicBezTo>
                <a:lnTo>
                  <a:pt x="10686" y="84703"/>
                </a:lnTo>
                <a:lnTo>
                  <a:pt x="42670" y="206855"/>
                </a:lnTo>
                <a:cubicBezTo>
                  <a:pt x="43013" y="208203"/>
                  <a:pt x="44238" y="209134"/>
                  <a:pt x="45635" y="209134"/>
                </a:cubicBezTo>
                <a:cubicBezTo>
                  <a:pt x="47032" y="209134"/>
                  <a:pt x="48233" y="208203"/>
                  <a:pt x="48601" y="206855"/>
                </a:cubicBezTo>
                <a:lnTo>
                  <a:pt x="80585" y="84703"/>
                </a:lnTo>
                <a:lnTo>
                  <a:pt x="81639" y="84703"/>
                </a:lnTo>
                <a:cubicBezTo>
                  <a:pt x="86957" y="84703"/>
                  <a:pt x="91271" y="80414"/>
                  <a:pt x="91271" y="75096"/>
                </a:cubicBezTo>
                <a:cubicBezTo>
                  <a:pt x="91271" y="70978"/>
                  <a:pt x="88648" y="67449"/>
                  <a:pt x="84972" y="66077"/>
                </a:cubicBezTo>
                <a:cubicBezTo>
                  <a:pt x="86884" y="62155"/>
                  <a:pt x="87447" y="58185"/>
                  <a:pt x="86688" y="54239"/>
                </a:cubicBezTo>
                <a:cubicBezTo>
                  <a:pt x="84457" y="42916"/>
                  <a:pt x="71590" y="34632"/>
                  <a:pt x="62179" y="28578"/>
                </a:cubicBezTo>
                <a:cubicBezTo>
                  <a:pt x="59238" y="26667"/>
                  <a:pt x="56664" y="25024"/>
                  <a:pt x="54924" y="23603"/>
                </a:cubicBezTo>
                <a:cubicBezTo>
                  <a:pt x="44949" y="15491"/>
                  <a:pt x="48380" y="4486"/>
                  <a:pt x="48527" y="4045"/>
                </a:cubicBezTo>
                <a:cubicBezTo>
                  <a:pt x="48920" y="2942"/>
                  <a:pt x="48625" y="1717"/>
                  <a:pt x="47792" y="883"/>
                </a:cubicBezTo>
                <a:cubicBezTo>
                  <a:pt x="47206" y="315"/>
                  <a:pt x="46426" y="0"/>
                  <a:pt x="45631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31"/>
          <p:cNvSpPr/>
          <p:nvPr/>
        </p:nvSpPr>
        <p:spPr>
          <a:xfrm>
            <a:off x="5404950" y="3147546"/>
            <a:ext cx="138418" cy="231091"/>
          </a:xfrm>
          <a:custGeom>
            <a:avLst/>
            <a:gdLst/>
            <a:ahLst/>
            <a:cxnLst/>
            <a:rect l="l" t="t" r="r" b="b"/>
            <a:pathLst>
              <a:path w="125265" h="209132" extrusionOk="0">
                <a:moveTo>
                  <a:pt x="10948" y="6125"/>
                </a:moveTo>
                <a:cubicBezTo>
                  <a:pt x="12264" y="6125"/>
                  <a:pt x="13525" y="6886"/>
                  <a:pt x="14117" y="8159"/>
                </a:cubicBezTo>
                <a:lnTo>
                  <a:pt x="34313" y="52986"/>
                </a:lnTo>
                <a:cubicBezTo>
                  <a:pt x="33185" y="53158"/>
                  <a:pt x="32058" y="53501"/>
                  <a:pt x="30955" y="53991"/>
                </a:cubicBezTo>
                <a:cubicBezTo>
                  <a:pt x="29852" y="54481"/>
                  <a:pt x="28872" y="55118"/>
                  <a:pt x="27989" y="55853"/>
                </a:cubicBezTo>
                <a:lnTo>
                  <a:pt x="7770" y="11051"/>
                </a:lnTo>
                <a:cubicBezTo>
                  <a:pt x="6985" y="9287"/>
                  <a:pt x="7770" y="7228"/>
                  <a:pt x="9510" y="6444"/>
                </a:cubicBezTo>
                <a:cubicBezTo>
                  <a:pt x="9976" y="6227"/>
                  <a:pt x="10466" y="6125"/>
                  <a:pt x="10948" y="6125"/>
                </a:cubicBezTo>
                <a:close/>
                <a:moveTo>
                  <a:pt x="36256" y="58974"/>
                </a:moveTo>
                <a:cubicBezTo>
                  <a:pt x="38824" y="58974"/>
                  <a:pt x="41285" y="60448"/>
                  <a:pt x="42400" y="62912"/>
                </a:cubicBezTo>
                <a:lnTo>
                  <a:pt x="43675" y="65780"/>
                </a:lnTo>
                <a:cubicBezTo>
                  <a:pt x="39386" y="67348"/>
                  <a:pt x="35342" y="69431"/>
                  <a:pt x="31617" y="71931"/>
                </a:cubicBezTo>
                <a:lnTo>
                  <a:pt x="30097" y="68500"/>
                </a:lnTo>
                <a:cubicBezTo>
                  <a:pt x="29362" y="66858"/>
                  <a:pt x="29313" y="65044"/>
                  <a:pt x="29950" y="63353"/>
                </a:cubicBezTo>
                <a:cubicBezTo>
                  <a:pt x="30563" y="61662"/>
                  <a:pt x="31837" y="60314"/>
                  <a:pt x="33479" y="59579"/>
                </a:cubicBezTo>
                <a:cubicBezTo>
                  <a:pt x="34379" y="59168"/>
                  <a:pt x="35325" y="58974"/>
                  <a:pt x="36256" y="58974"/>
                </a:cubicBezTo>
                <a:close/>
                <a:moveTo>
                  <a:pt x="63306" y="68426"/>
                </a:moveTo>
                <a:cubicBezTo>
                  <a:pt x="91026" y="68426"/>
                  <a:pt x="113647" y="90705"/>
                  <a:pt x="114211" y="118302"/>
                </a:cubicBezTo>
                <a:cubicBezTo>
                  <a:pt x="113231" y="118817"/>
                  <a:pt x="112594" y="119821"/>
                  <a:pt x="112594" y="120998"/>
                </a:cubicBezTo>
                <a:cubicBezTo>
                  <a:pt x="112594" y="122689"/>
                  <a:pt x="113966" y="124061"/>
                  <a:pt x="115657" y="124061"/>
                </a:cubicBezTo>
                <a:cubicBezTo>
                  <a:pt x="117569" y="124061"/>
                  <a:pt x="119137" y="125630"/>
                  <a:pt x="119137" y="127542"/>
                </a:cubicBezTo>
                <a:cubicBezTo>
                  <a:pt x="119137" y="129453"/>
                  <a:pt x="117569" y="131022"/>
                  <a:pt x="115657" y="131022"/>
                </a:cubicBezTo>
                <a:lnTo>
                  <a:pt x="10931" y="131022"/>
                </a:lnTo>
                <a:cubicBezTo>
                  <a:pt x="9019" y="131022"/>
                  <a:pt x="7451" y="129453"/>
                  <a:pt x="7451" y="127542"/>
                </a:cubicBezTo>
                <a:cubicBezTo>
                  <a:pt x="7451" y="125630"/>
                  <a:pt x="9019" y="124061"/>
                  <a:pt x="10931" y="124061"/>
                </a:cubicBezTo>
                <a:lnTo>
                  <a:pt x="20759" y="124061"/>
                </a:lnTo>
                <a:cubicBezTo>
                  <a:pt x="22450" y="124061"/>
                  <a:pt x="23823" y="122689"/>
                  <a:pt x="23823" y="120998"/>
                </a:cubicBezTo>
                <a:cubicBezTo>
                  <a:pt x="23823" y="119307"/>
                  <a:pt x="22450" y="117934"/>
                  <a:pt x="20759" y="117934"/>
                </a:cubicBezTo>
                <a:lnTo>
                  <a:pt x="12377" y="117934"/>
                </a:lnTo>
                <a:cubicBezTo>
                  <a:pt x="13137" y="90509"/>
                  <a:pt x="35685" y="68426"/>
                  <a:pt x="63306" y="68426"/>
                </a:cubicBezTo>
                <a:close/>
                <a:moveTo>
                  <a:pt x="109015" y="137149"/>
                </a:moveTo>
                <a:lnTo>
                  <a:pt x="107790" y="150653"/>
                </a:lnTo>
                <a:lnTo>
                  <a:pt x="105829" y="150653"/>
                </a:lnTo>
                <a:cubicBezTo>
                  <a:pt x="104138" y="150653"/>
                  <a:pt x="102766" y="152026"/>
                  <a:pt x="102766" y="153717"/>
                </a:cubicBezTo>
                <a:cubicBezTo>
                  <a:pt x="102766" y="155408"/>
                  <a:pt x="104138" y="156781"/>
                  <a:pt x="105829" y="156781"/>
                </a:cubicBezTo>
                <a:lnTo>
                  <a:pt x="107226" y="156781"/>
                </a:lnTo>
                <a:lnTo>
                  <a:pt x="104824" y="183373"/>
                </a:lnTo>
                <a:lnTo>
                  <a:pt x="82938" y="183373"/>
                </a:lnTo>
                <a:cubicBezTo>
                  <a:pt x="75585" y="183373"/>
                  <a:pt x="69630" y="177417"/>
                  <a:pt x="69630" y="170089"/>
                </a:cubicBezTo>
                <a:cubicBezTo>
                  <a:pt x="69630" y="162761"/>
                  <a:pt x="75585" y="156781"/>
                  <a:pt x="82938" y="156781"/>
                </a:cubicBezTo>
                <a:lnTo>
                  <a:pt x="92741" y="156781"/>
                </a:lnTo>
                <a:cubicBezTo>
                  <a:pt x="94433" y="156781"/>
                  <a:pt x="95805" y="155408"/>
                  <a:pt x="95805" y="153717"/>
                </a:cubicBezTo>
                <a:cubicBezTo>
                  <a:pt x="95805" y="152026"/>
                  <a:pt x="94433" y="150653"/>
                  <a:pt x="92741" y="150653"/>
                </a:cubicBezTo>
                <a:lnTo>
                  <a:pt x="82938" y="150653"/>
                </a:lnTo>
                <a:cubicBezTo>
                  <a:pt x="72228" y="150653"/>
                  <a:pt x="63502" y="159379"/>
                  <a:pt x="63502" y="170089"/>
                </a:cubicBezTo>
                <a:cubicBezTo>
                  <a:pt x="63502" y="180799"/>
                  <a:pt x="72228" y="189500"/>
                  <a:pt x="82938" y="189500"/>
                </a:cubicBezTo>
                <a:lnTo>
                  <a:pt x="104261" y="189500"/>
                </a:lnTo>
                <a:lnTo>
                  <a:pt x="103329" y="199843"/>
                </a:lnTo>
                <a:cubicBezTo>
                  <a:pt x="103158" y="201656"/>
                  <a:pt x="101663" y="203004"/>
                  <a:pt x="99849" y="203004"/>
                </a:cubicBezTo>
                <a:lnTo>
                  <a:pt x="26739" y="203004"/>
                </a:lnTo>
                <a:cubicBezTo>
                  <a:pt x="24926" y="203004"/>
                  <a:pt x="23431" y="201656"/>
                  <a:pt x="23259" y="199843"/>
                </a:cubicBezTo>
                <a:lnTo>
                  <a:pt x="17573" y="137149"/>
                </a:lnTo>
                <a:close/>
                <a:moveTo>
                  <a:pt x="10940" y="0"/>
                </a:moveTo>
                <a:cubicBezTo>
                  <a:pt x="9616" y="0"/>
                  <a:pt x="8270" y="275"/>
                  <a:pt x="6985" y="856"/>
                </a:cubicBezTo>
                <a:cubicBezTo>
                  <a:pt x="2157" y="3037"/>
                  <a:pt x="0" y="8748"/>
                  <a:pt x="2182" y="13576"/>
                </a:cubicBezTo>
                <a:lnTo>
                  <a:pt x="23970" y="61883"/>
                </a:lnTo>
                <a:cubicBezTo>
                  <a:pt x="23014" y="64897"/>
                  <a:pt x="23210" y="68132"/>
                  <a:pt x="24509" y="71024"/>
                </a:cubicBezTo>
                <a:lnTo>
                  <a:pt x="26592" y="75706"/>
                </a:lnTo>
                <a:cubicBezTo>
                  <a:pt x="14215" y="86146"/>
                  <a:pt x="6299" y="101758"/>
                  <a:pt x="6250" y="119160"/>
                </a:cubicBezTo>
                <a:cubicBezTo>
                  <a:pt x="3309" y="120826"/>
                  <a:pt x="1324" y="123939"/>
                  <a:pt x="1324" y="127542"/>
                </a:cubicBezTo>
                <a:cubicBezTo>
                  <a:pt x="1324" y="132836"/>
                  <a:pt x="5637" y="137149"/>
                  <a:pt x="10931" y="137149"/>
                </a:cubicBezTo>
                <a:lnTo>
                  <a:pt x="11421" y="137149"/>
                </a:lnTo>
                <a:lnTo>
                  <a:pt x="17156" y="200406"/>
                </a:lnTo>
                <a:cubicBezTo>
                  <a:pt x="17622" y="205382"/>
                  <a:pt x="21740" y="209131"/>
                  <a:pt x="26739" y="209131"/>
                </a:cubicBezTo>
                <a:lnTo>
                  <a:pt x="99849" y="209131"/>
                </a:lnTo>
                <a:cubicBezTo>
                  <a:pt x="104849" y="209131"/>
                  <a:pt x="108966" y="205382"/>
                  <a:pt x="109432" y="200406"/>
                </a:cubicBezTo>
                <a:lnTo>
                  <a:pt x="115167" y="137149"/>
                </a:lnTo>
                <a:lnTo>
                  <a:pt x="115657" y="137149"/>
                </a:lnTo>
                <a:cubicBezTo>
                  <a:pt x="120951" y="137149"/>
                  <a:pt x="125265" y="132836"/>
                  <a:pt x="125265" y="127542"/>
                </a:cubicBezTo>
                <a:cubicBezTo>
                  <a:pt x="125265" y="123939"/>
                  <a:pt x="123279" y="120826"/>
                  <a:pt x="120338" y="119160"/>
                </a:cubicBezTo>
                <a:cubicBezTo>
                  <a:pt x="120240" y="87788"/>
                  <a:pt x="94678" y="62299"/>
                  <a:pt x="63306" y="62299"/>
                </a:cubicBezTo>
                <a:cubicBezTo>
                  <a:pt x="58552" y="62299"/>
                  <a:pt x="53969" y="62888"/>
                  <a:pt x="49557" y="63990"/>
                </a:cubicBezTo>
                <a:lnTo>
                  <a:pt x="47988" y="60412"/>
                </a:lnTo>
                <a:cubicBezTo>
                  <a:pt x="46640" y="57422"/>
                  <a:pt x="44263" y="55192"/>
                  <a:pt x="41469" y="53966"/>
                </a:cubicBezTo>
                <a:lnTo>
                  <a:pt x="19705" y="5635"/>
                </a:lnTo>
                <a:cubicBezTo>
                  <a:pt x="18086" y="2092"/>
                  <a:pt x="14593" y="0"/>
                  <a:pt x="1094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31"/>
          <p:cNvSpPr txBox="1"/>
          <p:nvPr/>
        </p:nvSpPr>
        <p:spPr>
          <a:xfrm>
            <a:off x="4274900" y="3880600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55%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cxnSp>
        <p:nvCxnSpPr>
          <p:cNvPr id="283" name="Google Shape;283;p31"/>
          <p:cNvCxnSpPr/>
          <p:nvPr/>
        </p:nvCxnSpPr>
        <p:spPr>
          <a:xfrm>
            <a:off x="5422613" y="4044825"/>
            <a:ext cx="13227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4" name="Google Shape;284;p31"/>
          <p:cNvCxnSpPr/>
          <p:nvPr/>
        </p:nvCxnSpPr>
        <p:spPr>
          <a:xfrm>
            <a:off x="5422613" y="3429586"/>
            <a:ext cx="13227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5" name="Google Shape;285;p31"/>
          <p:cNvCxnSpPr/>
          <p:nvPr/>
        </p:nvCxnSpPr>
        <p:spPr>
          <a:xfrm>
            <a:off x="5422613" y="2810425"/>
            <a:ext cx="13227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86" name="Google Shape;286;p31"/>
          <p:cNvSpPr txBox="1"/>
          <p:nvPr/>
        </p:nvSpPr>
        <p:spPr>
          <a:xfrm>
            <a:off x="5320974" y="4087275"/>
            <a:ext cx="17487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Scoop vs. soft serve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87" name="Google Shape;287;p31"/>
          <p:cNvSpPr txBox="1"/>
          <p:nvPr/>
        </p:nvSpPr>
        <p:spPr>
          <a:xfrm>
            <a:off x="5320974" y="3451353"/>
            <a:ext cx="13056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Cup vs. cone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88" name="Google Shape;288;p31"/>
          <p:cNvSpPr txBox="1"/>
          <p:nvPr/>
        </p:nvSpPr>
        <p:spPr>
          <a:xfrm>
            <a:off x="6369588" y="3880600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45%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89" name="Google Shape;289;p31"/>
          <p:cNvSpPr txBox="1"/>
          <p:nvPr/>
        </p:nvSpPr>
        <p:spPr>
          <a:xfrm>
            <a:off x="4274900" y="264077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65%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0" name="Google Shape;290;p31"/>
          <p:cNvSpPr txBox="1"/>
          <p:nvPr/>
        </p:nvSpPr>
        <p:spPr>
          <a:xfrm>
            <a:off x="6369588" y="264077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35%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1" name="Google Shape;291;p31"/>
          <p:cNvSpPr txBox="1"/>
          <p:nvPr/>
        </p:nvSpPr>
        <p:spPr>
          <a:xfrm>
            <a:off x="5320974" y="2835523"/>
            <a:ext cx="13056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1 scoop vs. 3 scoops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2" name="Google Shape;292;p31"/>
          <p:cNvSpPr txBox="1"/>
          <p:nvPr/>
        </p:nvSpPr>
        <p:spPr>
          <a:xfrm>
            <a:off x="4274900" y="327607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50%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3" name="Google Shape;293;p31"/>
          <p:cNvSpPr txBox="1"/>
          <p:nvPr/>
        </p:nvSpPr>
        <p:spPr>
          <a:xfrm>
            <a:off x="6369588" y="3267231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50%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4" name="Google Shape;294;p31"/>
          <p:cNvSpPr txBox="1"/>
          <p:nvPr/>
        </p:nvSpPr>
        <p:spPr>
          <a:xfrm>
            <a:off x="7768517" y="3880600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25%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cxnSp>
        <p:nvCxnSpPr>
          <p:cNvPr id="295" name="Google Shape;295;p31"/>
          <p:cNvCxnSpPr/>
          <p:nvPr/>
        </p:nvCxnSpPr>
        <p:spPr>
          <a:xfrm>
            <a:off x="7388029" y="4044825"/>
            <a:ext cx="7611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6" name="Google Shape;296;p31"/>
          <p:cNvCxnSpPr/>
          <p:nvPr/>
        </p:nvCxnSpPr>
        <p:spPr>
          <a:xfrm>
            <a:off x="7388029" y="3429586"/>
            <a:ext cx="7611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7" name="Google Shape;297;p31"/>
          <p:cNvCxnSpPr/>
          <p:nvPr/>
        </p:nvCxnSpPr>
        <p:spPr>
          <a:xfrm>
            <a:off x="7388029" y="2810425"/>
            <a:ext cx="7611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8" name="Google Shape;298;p31"/>
          <p:cNvSpPr txBox="1"/>
          <p:nvPr/>
        </p:nvSpPr>
        <p:spPr>
          <a:xfrm>
            <a:off x="7292204" y="4075790"/>
            <a:ext cx="8931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Strawberry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299" name="Google Shape;299;p31"/>
          <p:cNvSpPr txBox="1"/>
          <p:nvPr/>
        </p:nvSpPr>
        <p:spPr>
          <a:xfrm>
            <a:off x="7292204" y="3466040"/>
            <a:ext cx="8931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Blackberry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00" name="Google Shape;300;p31"/>
          <p:cNvSpPr txBox="1"/>
          <p:nvPr/>
        </p:nvSpPr>
        <p:spPr>
          <a:xfrm>
            <a:off x="7768517" y="264077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45%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01" name="Google Shape;301;p31"/>
          <p:cNvSpPr txBox="1"/>
          <p:nvPr/>
        </p:nvSpPr>
        <p:spPr>
          <a:xfrm>
            <a:off x="7292204" y="2850210"/>
            <a:ext cx="8931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Vanilla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02" name="Google Shape;302;p31"/>
          <p:cNvSpPr txBox="1"/>
          <p:nvPr/>
        </p:nvSpPr>
        <p:spPr>
          <a:xfrm>
            <a:off x="7768517" y="327607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30%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pic>
        <p:nvPicPr>
          <p:cNvPr id="303" name="Google Shape;303;p31"/>
          <p:cNvPicPr preferRelativeResize="0"/>
          <p:nvPr/>
        </p:nvPicPr>
        <p:blipFill rotWithShape="1">
          <a:blip r:embed="rId5">
            <a:alphaModFix/>
          </a:blip>
          <a:srcRect l="33732" t="25244" r="53816" b="50364"/>
          <a:stretch/>
        </p:blipFill>
        <p:spPr>
          <a:xfrm>
            <a:off x="7388034" y="2523150"/>
            <a:ext cx="265027" cy="292019"/>
          </a:xfrm>
          <a:prstGeom prst="rect">
            <a:avLst/>
          </a:prstGeom>
          <a:noFill/>
          <a:ln>
            <a:noFill/>
          </a:ln>
        </p:spPr>
      </p:pic>
      <p:pic>
        <p:nvPicPr>
          <p:cNvPr id="304" name="Google Shape;304;p31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7388030" y="3161968"/>
            <a:ext cx="265032" cy="3177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05" name="Google Shape;305;p31"/>
          <p:cNvPicPr preferRelativeResize="0"/>
          <p:nvPr/>
        </p:nvPicPr>
        <p:blipFill rotWithShape="1">
          <a:blip r:embed="rId7">
            <a:alphaModFix/>
          </a:blip>
          <a:srcRect l="33524" t="25505" r="52438" b="49715"/>
          <a:stretch/>
        </p:blipFill>
        <p:spPr>
          <a:xfrm>
            <a:off x="7380212" y="3775852"/>
            <a:ext cx="309317" cy="3071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06" name="Google Shape;306;p31"/>
          <p:cNvCxnSpPr/>
          <p:nvPr/>
        </p:nvCxnSpPr>
        <p:spPr>
          <a:xfrm>
            <a:off x="720000" y="4016525"/>
            <a:ext cx="17514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07" name="Google Shape;307;p31"/>
          <p:cNvSpPr txBox="1"/>
          <p:nvPr/>
        </p:nvSpPr>
        <p:spPr>
          <a:xfrm>
            <a:off x="3875293" y="1747325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25%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08" name="Google Shape;308;p31"/>
          <p:cNvSpPr txBox="1"/>
          <p:nvPr/>
        </p:nvSpPr>
        <p:spPr>
          <a:xfrm>
            <a:off x="2404892" y="1348400"/>
            <a:ext cx="4803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75%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09" name="Google Shape;309;p31"/>
          <p:cNvSpPr txBox="1"/>
          <p:nvPr/>
        </p:nvSpPr>
        <p:spPr>
          <a:xfrm>
            <a:off x="719998" y="1963425"/>
            <a:ext cx="893100" cy="237300"/>
          </a:xfrm>
          <a:prstGeom prst="rect">
            <a:avLst/>
          </a:prstGeom>
          <a:solidFill>
            <a:srgbClr val="FFD8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100">
                <a:solidFill>
                  <a:srgbClr val="434343"/>
                </a:solidFill>
                <a:latin typeface="Barlow Semi Condensed Medium"/>
                <a:ea typeface="Barlow Semi Condensed Medium"/>
                <a:cs typeface="Barlow Semi Condensed Medium"/>
                <a:sym typeface="Barlow Semi Condensed Medium"/>
              </a:rPr>
              <a:t>INTERESTS</a:t>
            </a:r>
            <a:endParaRPr sz="1100">
              <a:solidFill>
                <a:srgbClr val="434343"/>
              </a:solidFill>
              <a:latin typeface="Barlow Semi Condensed Medium"/>
              <a:ea typeface="Barlow Semi Condensed Medium"/>
              <a:cs typeface="Barlow Semi Condensed Medium"/>
              <a:sym typeface="Barlow Semi Condensed Medium"/>
            </a:endParaRPr>
          </a:p>
        </p:txBody>
      </p:sp>
      <p:sp>
        <p:nvSpPr>
          <p:cNvPr id="310" name="Google Shape;310;p31"/>
          <p:cNvSpPr txBox="1"/>
          <p:nvPr/>
        </p:nvSpPr>
        <p:spPr>
          <a:xfrm>
            <a:off x="2503847" y="760675"/>
            <a:ext cx="1120200" cy="237300"/>
          </a:xfrm>
          <a:prstGeom prst="rect">
            <a:avLst/>
          </a:prstGeom>
          <a:solidFill>
            <a:srgbClr val="FFD8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100">
                <a:solidFill>
                  <a:srgbClr val="434343"/>
                </a:solidFill>
                <a:latin typeface="Barlow Semi Condensed Medium"/>
                <a:ea typeface="Barlow Semi Condensed Medium"/>
                <a:cs typeface="Barlow Semi Condensed Medium"/>
                <a:sym typeface="Barlow Semi Condensed Medium"/>
              </a:rPr>
              <a:t>GENDER &amp; AGE</a:t>
            </a:r>
            <a:endParaRPr sz="1100">
              <a:solidFill>
                <a:srgbClr val="434343"/>
              </a:solidFill>
              <a:latin typeface="Barlow Semi Condensed Medium"/>
              <a:ea typeface="Barlow Semi Condensed Medium"/>
              <a:cs typeface="Barlow Semi Condensed Medium"/>
              <a:sym typeface="Barlow Semi Condensed Medium"/>
            </a:endParaRPr>
          </a:p>
        </p:txBody>
      </p:sp>
      <p:sp>
        <p:nvSpPr>
          <p:cNvPr id="311" name="Google Shape;311;p31"/>
          <p:cNvSpPr txBox="1"/>
          <p:nvPr/>
        </p:nvSpPr>
        <p:spPr>
          <a:xfrm>
            <a:off x="5248793" y="2009175"/>
            <a:ext cx="1578300" cy="23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100">
                <a:solidFill>
                  <a:srgbClr val="434343"/>
                </a:solidFill>
                <a:latin typeface="Barlow Semi Condensed Medium"/>
                <a:ea typeface="Barlow Semi Condensed Medium"/>
                <a:cs typeface="Barlow Semi Condensed Medium"/>
                <a:sym typeface="Barlow Semi Condensed Medium"/>
              </a:rPr>
              <a:t>PREFERENCES</a:t>
            </a:r>
            <a:endParaRPr sz="1100">
              <a:solidFill>
                <a:srgbClr val="434343"/>
              </a:solidFill>
              <a:latin typeface="Barlow Semi Condensed Medium"/>
              <a:ea typeface="Barlow Semi Condensed Medium"/>
              <a:cs typeface="Barlow Semi Condensed Medium"/>
              <a:sym typeface="Barlow Semi Condensed Medium"/>
            </a:endParaRPr>
          </a:p>
        </p:txBody>
      </p:sp>
      <p:sp>
        <p:nvSpPr>
          <p:cNvPr id="312" name="Google Shape;312;p31"/>
          <p:cNvSpPr txBox="1"/>
          <p:nvPr/>
        </p:nvSpPr>
        <p:spPr>
          <a:xfrm>
            <a:off x="3633254" y="4087275"/>
            <a:ext cx="11202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55-85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13" name="Google Shape;313;p31"/>
          <p:cNvSpPr txBox="1"/>
          <p:nvPr/>
        </p:nvSpPr>
        <p:spPr>
          <a:xfrm>
            <a:off x="3447862" y="3457883"/>
            <a:ext cx="13056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35-55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14" name="Google Shape;314;p31"/>
          <p:cNvSpPr txBox="1"/>
          <p:nvPr/>
        </p:nvSpPr>
        <p:spPr>
          <a:xfrm>
            <a:off x="3447862" y="2834433"/>
            <a:ext cx="1305600" cy="1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15-35 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grpSp>
        <p:nvGrpSpPr>
          <p:cNvPr id="315" name="Google Shape;315;p31"/>
          <p:cNvGrpSpPr/>
          <p:nvPr/>
        </p:nvGrpSpPr>
        <p:grpSpPr>
          <a:xfrm>
            <a:off x="755860" y="4101785"/>
            <a:ext cx="170447" cy="149808"/>
            <a:chOff x="892750" y="267400"/>
            <a:chExt cx="483125" cy="424625"/>
          </a:xfrm>
        </p:grpSpPr>
        <p:sp>
          <p:nvSpPr>
            <p:cNvPr id="316" name="Google Shape;316;p31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19" name="Google Shape;319;p31"/>
          <p:cNvGrpSpPr/>
          <p:nvPr/>
        </p:nvGrpSpPr>
        <p:grpSpPr>
          <a:xfrm>
            <a:off x="2222045" y="4106337"/>
            <a:ext cx="171381" cy="140626"/>
            <a:chOff x="5647000" y="3252650"/>
            <a:chExt cx="485775" cy="398600"/>
          </a:xfrm>
        </p:grpSpPr>
        <p:sp>
          <p:nvSpPr>
            <p:cNvPr id="320" name="Google Shape;320;p31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25" name="Google Shape;325;p31"/>
          <p:cNvGrpSpPr/>
          <p:nvPr/>
        </p:nvGrpSpPr>
        <p:grpSpPr>
          <a:xfrm>
            <a:off x="1733579" y="4092061"/>
            <a:ext cx="165869" cy="169168"/>
            <a:chOff x="4467450" y="3808475"/>
            <a:chExt cx="470150" cy="479500"/>
          </a:xfrm>
        </p:grpSpPr>
        <p:sp>
          <p:nvSpPr>
            <p:cNvPr id="326" name="Google Shape;326;p31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30" name="Google Shape;330;p31"/>
          <p:cNvGrpSpPr/>
          <p:nvPr/>
        </p:nvGrpSpPr>
        <p:grpSpPr>
          <a:xfrm>
            <a:off x="1243534" y="4091420"/>
            <a:ext cx="172819" cy="170438"/>
            <a:chOff x="2079300" y="4399325"/>
            <a:chExt cx="489850" cy="483100"/>
          </a:xfrm>
        </p:grpSpPr>
        <p:sp>
          <p:nvSpPr>
            <p:cNvPr id="331" name="Google Shape;331;p31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32"/>
          <p:cNvSpPr txBox="1"/>
          <p:nvPr/>
        </p:nvSpPr>
        <p:spPr>
          <a:xfrm>
            <a:off x="5213099" y="4179900"/>
            <a:ext cx="2724300" cy="2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If you want to modify this graph, click on it, follow the link, change the data and replace it</a:t>
            </a:r>
            <a:endParaRPr sz="11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38" name="Google Shape;338;p32"/>
          <p:cNvSpPr txBox="1">
            <a:spLocks noGrp="1"/>
          </p:cNvSpPr>
          <p:nvPr>
            <p:ph type="ctrTitle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NUMBERS</a:t>
            </a:r>
            <a:endParaRPr/>
          </a:p>
        </p:txBody>
      </p:sp>
      <p:sp>
        <p:nvSpPr>
          <p:cNvPr id="339" name="Google Shape;339;p32"/>
          <p:cNvSpPr txBox="1"/>
          <p:nvPr/>
        </p:nvSpPr>
        <p:spPr>
          <a:xfrm>
            <a:off x="5959138" y="1007500"/>
            <a:ext cx="1232100" cy="2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6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BUDGET</a:t>
            </a:r>
            <a:endParaRPr sz="16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pic>
        <p:nvPicPr>
          <p:cNvPr id="340" name="Google Shape;340;p32" title="Gráfico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 l="25184" t="3358" r="25179" b="3358"/>
          <a:stretch/>
        </p:blipFill>
        <p:spPr>
          <a:xfrm>
            <a:off x="5495388" y="1842087"/>
            <a:ext cx="2159726" cy="2154475"/>
          </a:xfrm>
          <a:prstGeom prst="rect">
            <a:avLst/>
          </a:prstGeom>
          <a:noFill/>
          <a:ln>
            <a:noFill/>
          </a:ln>
        </p:spPr>
      </p:pic>
      <p:sp>
        <p:nvSpPr>
          <p:cNvPr id="341" name="Google Shape;341;p32"/>
          <p:cNvSpPr/>
          <p:nvPr/>
        </p:nvSpPr>
        <p:spPr>
          <a:xfrm>
            <a:off x="909948" y="2975024"/>
            <a:ext cx="244580" cy="408330"/>
          </a:xfrm>
          <a:custGeom>
            <a:avLst/>
            <a:gdLst/>
            <a:ahLst/>
            <a:cxnLst/>
            <a:rect l="l" t="t" r="r" b="b"/>
            <a:pathLst>
              <a:path w="125265" h="209132" extrusionOk="0">
                <a:moveTo>
                  <a:pt x="10948" y="6125"/>
                </a:moveTo>
                <a:cubicBezTo>
                  <a:pt x="12264" y="6125"/>
                  <a:pt x="13525" y="6886"/>
                  <a:pt x="14117" y="8159"/>
                </a:cubicBezTo>
                <a:lnTo>
                  <a:pt x="34313" y="52986"/>
                </a:lnTo>
                <a:cubicBezTo>
                  <a:pt x="33185" y="53158"/>
                  <a:pt x="32058" y="53501"/>
                  <a:pt x="30955" y="53991"/>
                </a:cubicBezTo>
                <a:cubicBezTo>
                  <a:pt x="29852" y="54481"/>
                  <a:pt x="28872" y="55118"/>
                  <a:pt x="27989" y="55853"/>
                </a:cubicBezTo>
                <a:lnTo>
                  <a:pt x="7770" y="11051"/>
                </a:lnTo>
                <a:cubicBezTo>
                  <a:pt x="6985" y="9287"/>
                  <a:pt x="7770" y="7228"/>
                  <a:pt x="9510" y="6444"/>
                </a:cubicBezTo>
                <a:cubicBezTo>
                  <a:pt x="9976" y="6227"/>
                  <a:pt x="10466" y="6125"/>
                  <a:pt x="10948" y="6125"/>
                </a:cubicBezTo>
                <a:close/>
                <a:moveTo>
                  <a:pt x="36256" y="58974"/>
                </a:moveTo>
                <a:cubicBezTo>
                  <a:pt x="38824" y="58974"/>
                  <a:pt x="41285" y="60448"/>
                  <a:pt x="42400" y="62912"/>
                </a:cubicBezTo>
                <a:lnTo>
                  <a:pt x="43675" y="65780"/>
                </a:lnTo>
                <a:cubicBezTo>
                  <a:pt x="39386" y="67348"/>
                  <a:pt x="35342" y="69431"/>
                  <a:pt x="31617" y="71931"/>
                </a:cubicBezTo>
                <a:lnTo>
                  <a:pt x="30097" y="68500"/>
                </a:lnTo>
                <a:cubicBezTo>
                  <a:pt x="29362" y="66858"/>
                  <a:pt x="29313" y="65044"/>
                  <a:pt x="29950" y="63353"/>
                </a:cubicBezTo>
                <a:cubicBezTo>
                  <a:pt x="30563" y="61662"/>
                  <a:pt x="31837" y="60314"/>
                  <a:pt x="33479" y="59579"/>
                </a:cubicBezTo>
                <a:cubicBezTo>
                  <a:pt x="34379" y="59168"/>
                  <a:pt x="35325" y="58974"/>
                  <a:pt x="36256" y="58974"/>
                </a:cubicBezTo>
                <a:close/>
                <a:moveTo>
                  <a:pt x="63306" y="68426"/>
                </a:moveTo>
                <a:cubicBezTo>
                  <a:pt x="91026" y="68426"/>
                  <a:pt x="113647" y="90705"/>
                  <a:pt x="114211" y="118302"/>
                </a:cubicBezTo>
                <a:cubicBezTo>
                  <a:pt x="113231" y="118817"/>
                  <a:pt x="112594" y="119821"/>
                  <a:pt x="112594" y="120998"/>
                </a:cubicBezTo>
                <a:cubicBezTo>
                  <a:pt x="112594" y="122689"/>
                  <a:pt x="113966" y="124061"/>
                  <a:pt x="115657" y="124061"/>
                </a:cubicBezTo>
                <a:cubicBezTo>
                  <a:pt x="117569" y="124061"/>
                  <a:pt x="119137" y="125630"/>
                  <a:pt x="119137" y="127542"/>
                </a:cubicBezTo>
                <a:cubicBezTo>
                  <a:pt x="119137" y="129453"/>
                  <a:pt x="117569" y="131022"/>
                  <a:pt x="115657" y="131022"/>
                </a:cubicBezTo>
                <a:lnTo>
                  <a:pt x="10931" y="131022"/>
                </a:lnTo>
                <a:cubicBezTo>
                  <a:pt x="9019" y="131022"/>
                  <a:pt x="7451" y="129453"/>
                  <a:pt x="7451" y="127542"/>
                </a:cubicBezTo>
                <a:cubicBezTo>
                  <a:pt x="7451" y="125630"/>
                  <a:pt x="9019" y="124061"/>
                  <a:pt x="10931" y="124061"/>
                </a:cubicBezTo>
                <a:lnTo>
                  <a:pt x="20759" y="124061"/>
                </a:lnTo>
                <a:cubicBezTo>
                  <a:pt x="22450" y="124061"/>
                  <a:pt x="23823" y="122689"/>
                  <a:pt x="23823" y="120998"/>
                </a:cubicBezTo>
                <a:cubicBezTo>
                  <a:pt x="23823" y="119307"/>
                  <a:pt x="22450" y="117934"/>
                  <a:pt x="20759" y="117934"/>
                </a:cubicBezTo>
                <a:lnTo>
                  <a:pt x="12377" y="117934"/>
                </a:lnTo>
                <a:cubicBezTo>
                  <a:pt x="13137" y="90509"/>
                  <a:pt x="35685" y="68426"/>
                  <a:pt x="63306" y="68426"/>
                </a:cubicBezTo>
                <a:close/>
                <a:moveTo>
                  <a:pt x="109015" y="137149"/>
                </a:moveTo>
                <a:lnTo>
                  <a:pt x="107790" y="150653"/>
                </a:lnTo>
                <a:lnTo>
                  <a:pt x="105829" y="150653"/>
                </a:lnTo>
                <a:cubicBezTo>
                  <a:pt x="104138" y="150653"/>
                  <a:pt x="102766" y="152026"/>
                  <a:pt x="102766" y="153717"/>
                </a:cubicBezTo>
                <a:cubicBezTo>
                  <a:pt x="102766" y="155408"/>
                  <a:pt x="104138" y="156781"/>
                  <a:pt x="105829" y="156781"/>
                </a:cubicBezTo>
                <a:lnTo>
                  <a:pt x="107226" y="156781"/>
                </a:lnTo>
                <a:lnTo>
                  <a:pt x="104824" y="183373"/>
                </a:lnTo>
                <a:lnTo>
                  <a:pt x="82938" y="183373"/>
                </a:lnTo>
                <a:cubicBezTo>
                  <a:pt x="75585" y="183373"/>
                  <a:pt x="69630" y="177417"/>
                  <a:pt x="69630" y="170089"/>
                </a:cubicBezTo>
                <a:cubicBezTo>
                  <a:pt x="69630" y="162761"/>
                  <a:pt x="75585" y="156781"/>
                  <a:pt x="82938" y="156781"/>
                </a:cubicBezTo>
                <a:lnTo>
                  <a:pt x="92741" y="156781"/>
                </a:lnTo>
                <a:cubicBezTo>
                  <a:pt x="94433" y="156781"/>
                  <a:pt x="95805" y="155408"/>
                  <a:pt x="95805" y="153717"/>
                </a:cubicBezTo>
                <a:cubicBezTo>
                  <a:pt x="95805" y="152026"/>
                  <a:pt x="94433" y="150653"/>
                  <a:pt x="92741" y="150653"/>
                </a:cubicBezTo>
                <a:lnTo>
                  <a:pt x="82938" y="150653"/>
                </a:lnTo>
                <a:cubicBezTo>
                  <a:pt x="72228" y="150653"/>
                  <a:pt x="63502" y="159379"/>
                  <a:pt x="63502" y="170089"/>
                </a:cubicBezTo>
                <a:cubicBezTo>
                  <a:pt x="63502" y="180799"/>
                  <a:pt x="72228" y="189500"/>
                  <a:pt x="82938" y="189500"/>
                </a:cubicBezTo>
                <a:lnTo>
                  <a:pt x="104261" y="189500"/>
                </a:lnTo>
                <a:lnTo>
                  <a:pt x="103329" y="199843"/>
                </a:lnTo>
                <a:cubicBezTo>
                  <a:pt x="103158" y="201656"/>
                  <a:pt x="101663" y="203004"/>
                  <a:pt x="99849" y="203004"/>
                </a:cubicBezTo>
                <a:lnTo>
                  <a:pt x="26739" y="203004"/>
                </a:lnTo>
                <a:cubicBezTo>
                  <a:pt x="24926" y="203004"/>
                  <a:pt x="23431" y="201656"/>
                  <a:pt x="23259" y="199843"/>
                </a:cubicBezTo>
                <a:lnTo>
                  <a:pt x="17573" y="137149"/>
                </a:lnTo>
                <a:close/>
                <a:moveTo>
                  <a:pt x="10940" y="0"/>
                </a:moveTo>
                <a:cubicBezTo>
                  <a:pt x="9616" y="0"/>
                  <a:pt x="8270" y="275"/>
                  <a:pt x="6985" y="856"/>
                </a:cubicBezTo>
                <a:cubicBezTo>
                  <a:pt x="2157" y="3037"/>
                  <a:pt x="0" y="8748"/>
                  <a:pt x="2182" y="13576"/>
                </a:cubicBezTo>
                <a:lnTo>
                  <a:pt x="23970" y="61883"/>
                </a:lnTo>
                <a:cubicBezTo>
                  <a:pt x="23014" y="64897"/>
                  <a:pt x="23210" y="68132"/>
                  <a:pt x="24509" y="71024"/>
                </a:cubicBezTo>
                <a:lnTo>
                  <a:pt x="26592" y="75706"/>
                </a:lnTo>
                <a:cubicBezTo>
                  <a:pt x="14215" y="86146"/>
                  <a:pt x="6299" y="101758"/>
                  <a:pt x="6250" y="119160"/>
                </a:cubicBezTo>
                <a:cubicBezTo>
                  <a:pt x="3309" y="120826"/>
                  <a:pt x="1324" y="123939"/>
                  <a:pt x="1324" y="127542"/>
                </a:cubicBezTo>
                <a:cubicBezTo>
                  <a:pt x="1324" y="132836"/>
                  <a:pt x="5637" y="137149"/>
                  <a:pt x="10931" y="137149"/>
                </a:cubicBezTo>
                <a:lnTo>
                  <a:pt x="11421" y="137149"/>
                </a:lnTo>
                <a:lnTo>
                  <a:pt x="17156" y="200406"/>
                </a:lnTo>
                <a:cubicBezTo>
                  <a:pt x="17622" y="205382"/>
                  <a:pt x="21740" y="209131"/>
                  <a:pt x="26739" y="209131"/>
                </a:cubicBezTo>
                <a:lnTo>
                  <a:pt x="99849" y="209131"/>
                </a:lnTo>
                <a:cubicBezTo>
                  <a:pt x="104849" y="209131"/>
                  <a:pt x="108966" y="205382"/>
                  <a:pt x="109432" y="200406"/>
                </a:cubicBezTo>
                <a:lnTo>
                  <a:pt x="115167" y="137149"/>
                </a:lnTo>
                <a:lnTo>
                  <a:pt x="115657" y="137149"/>
                </a:lnTo>
                <a:cubicBezTo>
                  <a:pt x="120951" y="137149"/>
                  <a:pt x="125265" y="132836"/>
                  <a:pt x="125265" y="127542"/>
                </a:cubicBezTo>
                <a:cubicBezTo>
                  <a:pt x="125265" y="123939"/>
                  <a:pt x="123279" y="120826"/>
                  <a:pt x="120338" y="119160"/>
                </a:cubicBezTo>
                <a:cubicBezTo>
                  <a:pt x="120240" y="87788"/>
                  <a:pt x="94678" y="62299"/>
                  <a:pt x="63306" y="62299"/>
                </a:cubicBezTo>
                <a:cubicBezTo>
                  <a:pt x="58552" y="62299"/>
                  <a:pt x="53969" y="62888"/>
                  <a:pt x="49557" y="63990"/>
                </a:cubicBezTo>
                <a:lnTo>
                  <a:pt x="47988" y="60412"/>
                </a:lnTo>
                <a:cubicBezTo>
                  <a:pt x="46640" y="57422"/>
                  <a:pt x="44263" y="55192"/>
                  <a:pt x="41469" y="53966"/>
                </a:cubicBezTo>
                <a:lnTo>
                  <a:pt x="19705" y="5635"/>
                </a:lnTo>
                <a:cubicBezTo>
                  <a:pt x="18086" y="2092"/>
                  <a:pt x="14593" y="0"/>
                  <a:pt x="10940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32"/>
          <p:cNvSpPr txBox="1"/>
          <p:nvPr/>
        </p:nvSpPr>
        <p:spPr>
          <a:xfrm>
            <a:off x="1493476" y="4136428"/>
            <a:ext cx="5007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75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cxnSp>
        <p:nvCxnSpPr>
          <p:cNvPr id="343" name="Google Shape;343;p32"/>
          <p:cNvCxnSpPr/>
          <p:nvPr/>
        </p:nvCxnSpPr>
        <p:spPr>
          <a:xfrm>
            <a:off x="934729" y="4400650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4" name="Google Shape;344;p32"/>
          <p:cNvCxnSpPr/>
          <p:nvPr/>
        </p:nvCxnSpPr>
        <p:spPr>
          <a:xfrm>
            <a:off x="934729" y="3506393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5" name="Google Shape;345;p32"/>
          <p:cNvCxnSpPr/>
          <p:nvPr/>
        </p:nvCxnSpPr>
        <p:spPr>
          <a:xfrm>
            <a:off x="934729" y="2637675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6" name="Google Shape;346;p32"/>
          <p:cNvSpPr txBox="1"/>
          <p:nvPr/>
        </p:nvSpPr>
        <p:spPr>
          <a:xfrm>
            <a:off x="762076" y="4442575"/>
            <a:ext cx="12321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Retailers and shops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47" name="Google Shape;347;p32"/>
          <p:cNvSpPr txBox="1"/>
          <p:nvPr/>
        </p:nvSpPr>
        <p:spPr>
          <a:xfrm>
            <a:off x="762076" y="3556027"/>
            <a:ext cx="12321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Spend per customer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48" name="Google Shape;348;p32"/>
          <p:cNvSpPr txBox="1"/>
          <p:nvPr/>
        </p:nvSpPr>
        <p:spPr>
          <a:xfrm>
            <a:off x="1484776" y="2350025"/>
            <a:ext cx="5094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2500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49" name="Google Shape;349;p32"/>
          <p:cNvSpPr txBox="1"/>
          <p:nvPr/>
        </p:nvSpPr>
        <p:spPr>
          <a:xfrm>
            <a:off x="762076" y="2681300"/>
            <a:ext cx="12321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Daily customers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0" name="Google Shape;350;p32"/>
          <p:cNvSpPr txBox="1"/>
          <p:nvPr/>
        </p:nvSpPr>
        <p:spPr>
          <a:xfrm>
            <a:off x="1429276" y="3224500"/>
            <a:ext cx="5649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$10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1" name="Google Shape;351;p32"/>
          <p:cNvSpPr txBox="1"/>
          <p:nvPr/>
        </p:nvSpPr>
        <p:spPr>
          <a:xfrm>
            <a:off x="3227750" y="4136428"/>
            <a:ext cx="4815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15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cxnSp>
        <p:nvCxnSpPr>
          <p:cNvPr id="352" name="Google Shape;352;p32"/>
          <p:cNvCxnSpPr/>
          <p:nvPr/>
        </p:nvCxnSpPr>
        <p:spPr>
          <a:xfrm>
            <a:off x="2639679" y="4400650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3" name="Google Shape;353;p32"/>
          <p:cNvCxnSpPr/>
          <p:nvPr/>
        </p:nvCxnSpPr>
        <p:spPr>
          <a:xfrm>
            <a:off x="2639679" y="3506393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4" name="Google Shape;354;p32"/>
          <p:cNvCxnSpPr/>
          <p:nvPr/>
        </p:nvCxnSpPr>
        <p:spPr>
          <a:xfrm>
            <a:off x="2639679" y="2637675"/>
            <a:ext cx="9696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55" name="Google Shape;355;p32"/>
          <p:cNvSpPr txBox="1"/>
          <p:nvPr/>
        </p:nvSpPr>
        <p:spPr>
          <a:xfrm>
            <a:off x="2477150" y="4442575"/>
            <a:ext cx="12321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Ice-cream vans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6" name="Google Shape;356;p32"/>
          <p:cNvSpPr txBox="1"/>
          <p:nvPr/>
        </p:nvSpPr>
        <p:spPr>
          <a:xfrm>
            <a:off x="2477150" y="3546415"/>
            <a:ext cx="12321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Locations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7" name="Google Shape;357;p32"/>
          <p:cNvSpPr txBox="1"/>
          <p:nvPr/>
        </p:nvSpPr>
        <p:spPr>
          <a:xfrm>
            <a:off x="3035450" y="2350022"/>
            <a:ext cx="6738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100%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8" name="Google Shape;358;p32"/>
          <p:cNvSpPr txBox="1"/>
          <p:nvPr/>
        </p:nvSpPr>
        <p:spPr>
          <a:xfrm>
            <a:off x="2318450" y="2684313"/>
            <a:ext cx="13908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000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Satisfied customers</a:t>
            </a:r>
            <a:endParaRPr sz="1000"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59" name="Google Shape;359;p32"/>
          <p:cNvSpPr txBox="1"/>
          <p:nvPr/>
        </p:nvSpPr>
        <p:spPr>
          <a:xfrm>
            <a:off x="3035450" y="3224491"/>
            <a:ext cx="673800" cy="20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200"/>
              </a:spcAft>
              <a:buNone/>
            </a:pPr>
            <a:r>
              <a:rPr lang="es" sz="12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20 </a:t>
            </a:r>
            <a:endParaRPr sz="1200">
              <a:solidFill>
                <a:srgbClr val="FFFFFF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grpSp>
        <p:nvGrpSpPr>
          <p:cNvPr id="360" name="Google Shape;360;p32"/>
          <p:cNvGrpSpPr/>
          <p:nvPr/>
        </p:nvGrpSpPr>
        <p:grpSpPr>
          <a:xfrm>
            <a:off x="931209" y="2125573"/>
            <a:ext cx="202065" cy="378536"/>
            <a:chOff x="2408700" y="238075"/>
            <a:chExt cx="2790950" cy="5228400"/>
          </a:xfrm>
        </p:grpSpPr>
        <p:sp>
          <p:nvSpPr>
            <p:cNvPr id="361" name="Google Shape;361;p32"/>
            <p:cNvSpPr/>
            <p:nvPr/>
          </p:nvSpPr>
          <p:spPr>
            <a:xfrm>
              <a:off x="2408700" y="238075"/>
              <a:ext cx="2790950" cy="5228400"/>
            </a:xfrm>
            <a:custGeom>
              <a:avLst/>
              <a:gdLst/>
              <a:ahLst/>
              <a:cxnLst/>
              <a:rect l="l" t="t" r="r" b="b"/>
              <a:pathLst>
                <a:path w="111638" h="209136" extrusionOk="0">
                  <a:moveTo>
                    <a:pt x="91222" y="65784"/>
                  </a:moveTo>
                  <a:cubicBezTo>
                    <a:pt x="96001" y="65784"/>
                    <a:pt x="99874" y="69656"/>
                    <a:pt x="99874" y="74435"/>
                  </a:cubicBezTo>
                  <a:lnTo>
                    <a:pt x="99874" y="76714"/>
                  </a:lnTo>
                  <a:cubicBezTo>
                    <a:pt x="99874" y="81469"/>
                    <a:pt x="96001" y="85366"/>
                    <a:pt x="91222" y="85366"/>
                  </a:cubicBezTo>
                  <a:lnTo>
                    <a:pt x="90021" y="85366"/>
                  </a:lnTo>
                  <a:lnTo>
                    <a:pt x="90021" y="65784"/>
                  </a:lnTo>
                  <a:close/>
                  <a:moveTo>
                    <a:pt x="77816" y="38848"/>
                  </a:moveTo>
                  <a:cubicBezTo>
                    <a:pt x="81737" y="44583"/>
                    <a:pt x="83845" y="51372"/>
                    <a:pt x="83845" y="58406"/>
                  </a:cubicBezTo>
                  <a:lnTo>
                    <a:pt x="83845" y="62671"/>
                  </a:lnTo>
                  <a:cubicBezTo>
                    <a:pt x="83845" y="62671"/>
                    <a:pt x="83845" y="62671"/>
                    <a:pt x="83845" y="62695"/>
                  </a:cubicBezTo>
                  <a:lnTo>
                    <a:pt x="83845" y="88454"/>
                  </a:lnTo>
                  <a:cubicBezTo>
                    <a:pt x="83845" y="88454"/>
                    <a:pt x="83845" y="88479"/>
                    <a:pt x="83845" y="88479"/>
                  </a:cubicBezTo>
                  <a:lnTo>
                    <a:pt x="83845" y="93307"/>
                  </a:lnTo>
                  <a:cubicBezTo>
                    <a:pt x="83845" y="104434"/>
                    <a:pt x="78453" y="114973"/>
                    <a:pt x="69409" y="121492"/>
                  </a:cubicBezTo>
                  <a:cubicBezTo>
                    <a:pt x="63478" y="125757"/>
                    <a:pt x="56493" y="128011"/>
                    <a:pt x="49165" y="128011"/>
                  </a:cubicBezTo>
                  <a:cubicBezTo>
                    <a:pt x="46150" y="128011"/>
                    <a:pt x="43185" y="127619"/>
                    <a:pt x="40317" y="126859"/>
                  </a:cubicBezTo>
                  <a:cubicBezTo>
                    <a:pt x="25097" y="122864"/>
                    <a:pt x="14485" y="109066"/>
                    <a:pt x="14485" y="93307"/>
                  </a:cubicBezTo>
                  <a:lnTo>
                    <a:pt x="14485" y="58406"/>
                  </a:lnTo>
                  <a:cubicBezTo>
                    <a:pt x="14485" y="53701"/>
                    <a:pt x="15441" y="49020"/>
                    <a:pt x="17279" y="44731"/>
                  </a:cubicBezTo>
                  <a:cubicBezTo>
                    <a:pt x="19289" y="46029"/>
                    <a:pt x="21544" y="47230"/>
                    <a:pt x="23970" y="48235"/>
                  </a:cubicBezTo>
                  <a:cubicBezTo>
                    <a:pt x="31102" y="51225"/>
                    <a:pt x="39411" y="52818"/>
                    <a:pt x="47351" y="52818"/>
                  </a:cubicBezTo>
                  <a:cubicBezTo>
                    <a:pt x="48822" y="52818"/>
                    <a:pt x="50292" y="52769"/>
                    <a:pt x="51738" y="52647"/>
                  </a:cubicBezTo>
                  <a:cubicBezTo>
                    <a:pt x="62620" y="51789"/>
                    <a:pt x="71125" y="47843"/>
                    <a:pt x="76296" y="41201"/>
                  </a:cubicBezTo>
                  <a:cubicBezTo>
                    <a:pt x="76884" y="40441"/>
                    <a:pt x="77375" y="39657"/>
                    <a:pt x="77816" y="38848"/>
                  </a:cubicBezTo>
                  <a:close/>
                  <a:moveTo>
                    <a:pt x="68135" y="129506"/>
                  </a:moveTo>
                  <a:lnTo>
                    <a:pt x="68135" y="136957"/>
                  </a:lnTo>
                  <a:cubicBezTo>
                    <a:pt x="68135" y="140756"/>
                    <a:pt x="69532" y="144383"/>
                    <a:pt x="72081" y="147202"/>
                  </a:cubicBezTo>
                  <a:cubicBezTo>
                    <a:pt x="72105" y="147226"/>
                    <a:pt x="72105" y="147226"/>
                    <a:pt x="72130" y="147251"/>
                  </a:cubicBezTo>
                  <a:cubicBezTo>
                    <a:pt x="70341" y="149702"/>
                    <a:pt x="67865" y="151711"/>
                    <a:pt x="64753" y="153231"/>
                  </a:cubicBezTo>
                  <a:cubicBezTo>
                    <a:pt x="59581" y="155755"/>
                    <a:pt x="56616" y="160240"/>
                    <a:pt x="54876" y="164676"/>
                  </a:cubicBezTo>
                  <a:cubicBezTo>
                    <a:pt x="53160" y="160240"/>
                    <a:pt x="50170" y="155755"/>
                    <a:pt x="44999" y="153231"/>
                  </a:cubicBezTo>
                  <a:cubicBezTo>
                    <a:pt x="41935" y="151711"/>
                    <a:pt x="39460" y="149726"/>
                    <a:pt x="37670" y="147300"/>
                  </a:cubicBezTo>
                  <a:cubicBezTo>
                    <a:pt x="38014" y="146859"/>
                    <a:pt x="38357" y="146393"/>
                    <a:pt x="38651" y="145927"/>
                  </a:cubicBezTo>
                  <a:cubicBezTo>
                    <a:pt x="40195" y="143476"/>
                    <a:pt x="41004" y="140682"/>
                    <a:pt x="41004" y="137790"/>
                  </a:cubicBezTo>
                  <a:lnTo>
                    <a:pt x="41004" y="133354"/>
                  </a:lnTo>
                  <a:cubicBezTo>
                    <a:pt x="43675" y="133893"/>
                    <a:pt x="46420" y="134163"/>
                    <a:pt x="49165" y="134163"/>
                  </a:cubicBezTo>
                  <a:cubicBezTo>
                    <a:pt x="55856" y="134163"/>
                    <a:pt x="62302" y="132570"/>
                    <a:pt x="68135" y="129506"/>
                  </a:cubicBezTo>
                  <a:close/>
                  <a:moveTo>
                    <a:pt x="57526" y="1"/>
                  </a:moveTo>
                  <a:cubicBezTo>
                    <a:pt x="54856" y="1"/>
                    <a:pt x="52171" y="479"/>
                    <a:pt x="49557" y="1448"/>
                  </a:cubicBezTo>
                  <a:cubicBezTo>
                    <a:pt x="49288" y="1546"/>
                    <a:pt x="49042" y="1644"/>
                    <a:pt x="48773" y="1742"/>
                  </a:cubicBezTo>
                  <a:cubicBezTo>
                    <a:pt x="43553" y="3874"/>
                    <a:pt x="39214" y="5933"/>
                    <a:pt x="35391" y="7771"/>
                  </a:cubicBezTo>
                  <a:cubicBezTo>
                    <a:pt x="27348" y="11610"/>
                    <a:pt x="21861" y="14235"/>
                    <a:pt x="14938" y="14235"/>
                  </a:cubicBezTo>
                  <a:cubicBezTo>
                    <a:pt x="14436" y="14235"/>
                    <a:pt x="13926" y="14221"/>
                    <a:pt x="13407" y="14193"/>
                  </a:cubicBezTo>
                  <a:cubicBezTo>
                    <a:pt x="13311" y="14187"/>
                    <a:pt x="13215" y="14184"/>
                    <a:pt x="13121" y="14184"/>
                  </a:cubicBezTo>
                  <a:cubicBezTo>
                    <a:pt x="11664" y="14184"/>
                    <a:pt x="10338" y="14885"/>
                    <a:pt x="9510" y="16104"/>
                  </a:cubicBezTo>
                  <a:cubicBezTo>
                    <a:pt x="8628" y="17354"/>
                    <a:pt x="8480" y="18972"/>
                    <a:pt x="9093" y="20393"/>
                  </a:cubicBezTo>
                  <a:lnTo>
                    <a:pt x="9877" y="22182"/>
                  </a:lnTo>
                  <a:lnTo>
                    <a:pt x="9877" y="22182"/>
                  </a:lnTo>
                  <a:lnTo>
                    <a:pt x="5735" y="21227"/>
                  </a:lnTo>
                  <a:cubicBezTo>
                    <a:pt x="5402" y="21151"/>
                    <a:pt x="5065" y="21114"/>
                    <a:pt x="4732" y="21114"/>
                  </a:cubicBezTo>
                  <a:cubicBezTo>
                    <a:pt x="3447" y="21114"/>
                    <a:pt x="2205" y="21666"/>
                    <a:pt x="1348" y="22697"/>
                  </a:cubicBezTo>
                  <a:cubicBezTo>
                    <a:pt x="270" y="23972"/>
                    <a:pt x="0" y="25712"/>
                    <a:pt x="638" y="27256"/>
                  </a:cubicBezTo>
                  <a:cubicBezTo>
                    <a:pt x="1912" y="30295"/>
                    <a:pt x="4976" y="34314"/>
                    <a:pt x="8824" y="38040"/>
                  </a:cubicBezTo>
                  <a:cubicBezTo>
                    <a:pt x="9755" y="38946"/>
                    <a:pt x="10882" y="39976"/>
                    <a:pt x="12181" y="41030"/>
                  </a:cubicBezTo>
                  <a:cubicBezTo>
                    <a:pt x="9632" y="46422"/>
                    <a:pt x="8309" y="52377"/>
                    <a:pt x="8309" y="58406"/>
                  </a:cubicBezTo>
                  <a:lnTo>
                    <a:pt x="8309" y="93307"/>
                  </a:lnTo>
                  <a:cubicBezTo>
                    <a:pt x="8309" y="110488"/>
                    <a:pt x="19044" y="125683"/>
                    <a:pt x="34852" y="131590"/>
                  </a:cubicBezTo>
                  <a:lnTo>
                    <a:pt x="34852" y="137790"/>
                  </a:lnTo>
                  <a:cubicBezTo>
                    <a:pt x="34852" y="139506"/>
                    <a:pt x="34362" y="141173"/>
                    <a:pt x="33430" y="142619"/>
                  </a:cubicBezTo>
                  <a:cubicBezTo>
                    <a:pt x="32965" y="143354"/>
                    <a:pt x="32401" y="144040"/>
                    <a:pt x="31739" y="144628"/>
                  </a:cubicBezTo>
                  <a:cubicBezTo>
                    <a:pt x="31372" y="144947"/>
                    <a:pt x="30955" y="145241"/>
                    <a:pt x="30514" y="145511"/>
                  </a:cubicBezTo>
                  <a:cubicBezTo>
                    <a:pt x="29852" y="145903"/>
                    <a:pt x="29141" y="146221"/>
                    <a:pt x="28382" y="146466"/>
                  </a:cubicBezTo>
                  <a:lnTo>
                    <a:pt x="22696" y="148158"/>
                  </a:lnTo>
                  <a:cubicBezTo>
                    <a:pt x="21078" y="148648"/>
                    <a:pt x="20147" y="150363"/>
                    <a:pt x="20637" y="152005"/>
                  </a:cubicBezTo>
                  <a:cubicBezTo>
                    <a:pt x="21029" y="153329"/>
                    <a:pt x="22254" y="154187"/>
                    <a:pt x="23578" y="154187"/>
                  </a:cubicBezTo>
                  <a:cubicBezTo>
                    <a:pt x="23872" y="154187"/>
                    <a:pt x="24166" y="154162"/>
                    <a:pt x="24460" y="154064"/>
                  </a:cubicBezTo>
                  <a:lnTo>
                    <a:pt x="30146" y="152373"/>
                  </a:lnTo>
                  <a:cubicBezTo>
                    <a:pt x="31127" y="152079"/>
                    <a:pt x="32058" y="151711"/>
                    <a:pt x="32916" y="151246"/>
                  </a:cubicBezTo>
                  <a:cubicBezTo>
                    <a:pt x="35293" y="154334"/>
                    <a:pt x="38479" y="156883"/>
                    <a:pt x="42303" y="158770"/>
                  </a:cubicBezTo>
                  <a:cubicBezTo>
                    <a:pt x="50170" y="162618"/>
                    <a:pt x="50954" y="174259"/>
                    <a:pt x="51052" y="176563"/>
                  </a:cubicBezTo>
                  <a:cubicBezTo>
                    <a:pt x="51101" y="178646"/>
                    <a:pt x="52792" y="180289"/>
                    <a:pt x="54876" y="180289"/>
                  </a:cubicBezTo>
                  <a:cubicBezTo>
                    <a:pt x="56959" y="180289"/>
                    <a:pt x="58650" y="178646"/>
                    <a:pt x="58723" y="176563"/>
                  </a:cubicBezTo>
                  <a:cubicBezTo>
                    <a:pt x="58797" y="174259"/>
                    <a:pt x="59606" y="162618"/>
                    <a:pt x="67473" y="158770"/>
                  </a:cubicBezTo>
                  <a:cubicBezTo>
                    <a:pt x="72154" y="156466"/>
                    <a:pt x="75193" y="153500"/>
                    <a:pt x="77130" y="150853"/>
                  </a:cubicBezTo>
                  <a:cubicBezTo>
                    <a:pt x="77742" y="151123"/>
                    <a:pt x="78355" y="151344"/>
                    <a:pt x="78992" y="151540"/>
                  </a:cubicBezTo>
                  <a:lnTo>
                    <a:pt x="87472" y="154064"/>
                  </a:lnTo>
                  <a:cubicBezTo>
                    <a:pt x="88722" y="154432"/>
                    <a:pt x="89923" y="154897"/>
                    <a:pt x="91051" y="155437"/>
                  </a:cubicBezTo>
                  <a:cubicBezTo>
                    <a:pt x="99800" y="159554"/>
                    <a:pt x="105462" y="168500"/>
                    <a:pt x="105462" y="178205"/>
                  </a:cubicBezTo>
                  <a:lnTo>
                    <a:pt x="105462" y="202861"/>
                  </a:lnTo>
                  <a:cubicBezTo>
                    <a:pt x="105462" y="202935"/>
                    <a:pt x="105413" y="202984"/>
                    <a:pt x="105364" y="202984"/>
                  </a:cubicBezTo>
                  <a:lnTo>
                    <a:pt x="90364" y="202984"/>
                  </a:lnTo>
                  <a:lnTo>
                    <a:pt x="90364" y="192518"/>
                  </a:lnTo>
                  <a:cubicBezTo>
                    <a:pt x="90364" y="190827"/>
                    <a:pt x="88992" y="189430"/>
                    <a:pt x="87276" y="189430"/>
                  </a:cubicBezTo>
                  <a:cubicBezTo>
                    <a:pt x="85585" y="189430"/>
                    <a:pt x="84213" y="190827"/>
                    <a:pt x="84213" y="192518"/>
                  </a:cubicBezTo>
                  <a:lnTo>
                    <a:pt x="84213" y="202984"/>
                  </a:lnTo>
                  <a:lnTo>
                    <a:pt x="28161" y="202984"/>
                  </a:lnTo>
                  <a:lnTo>
                    <a:pt x="28161" y="192518"/>
                  </a:lnTo>
                  <a:cubicBezTo>
                    <a:pt x="28161" y="190827"/>
                    <a:pt x="26789" y="189430"/>
                    <a:pt x="25073" y="189430"/>
                  </a:cubicBezTo>
                  <a:cubicBezTo>
                    <a:pt x="23382" y="189430"/>
                    <a:pt x="21985" y="190827"/>
                    <a:pt x="21985" y="192518"/>
                  </a:cubicBezTo>
                  <a:lnTo>
                    <a:pt x="21985" y="202984"/>
                  </a:lnTo>
                  <a:lnTo>
                    <a:pt x="6593" y="202984"/>
                  </a:lnTo>
                  <a:cubicBezTo>
                    <a:pt x="6520" y="202984"/>
                    <a:pt x="6471" y="202910"/>
                    <a:pt x="6471" y="202861"/>
                  </a:cubicBezTo>
                  <a:lnTo>
                    <a:pt x="6471" y="178205"/>
                  </a:lnTo>
                  <a:cubicBezTo>
                    <a:pt x="6471" y="171612"/>
                    <a:pt x="8995" y="165363"/>
                    <a:pt x="13603" y="160632"/>
                  </a:cubicBezTo>
                  <a:cubicBezTo>
                    <a:pt x="14779" y="159432"/>
                    <a:pt x="14755" y="157471"/>
                    <a:pt x="13529" y="156270"/>
                  </a:cubicBezTo>
                  <a:cubicBezTo>
                    <a:pt x="12941" y="155694"/>
                    <a:pt x="12171" y="155406"/>
                    <a:pt x="11396" y="155406"/>
                  </a:cubicBezTo>
                  <a:cubicBezTo>
                    <a:pt x="10590" y="155406"/>
                    <a:pt x="9779" y="155718"/>
                    <a:pt x="9167" y="156343"/>
                  </a:cubicBezTo>
                  <a:cubicBezTo>
                    <a:pt x="3456" y="162226"/>
                    <a:pt x="295" y="169995"/>
                    <a:pt x="295" y="178205"/>
                  </a:cubicBezTo>
                  <a:lnTo>
                    <a:pt x="295" y="202861"/>
                  </a:lnTo>
                  <a:cubicBezTo>
                    <a:pt x="295" y="206317"/>
                    <a:pt x="3113" y="209135"/>
                    <a:pt x="6593" y="209135"/>
                  </a:cubicBezTo>
                  <a:lnTo>
                    <a:pt x="105364" y="209135"/>
                  </a:lnTo>
                  <a:cubicBezTo>
                    <a:pt x="108819" y="209135"/>
                    <a:pt x="111638" y="206317"/>
                    <a:pt x="111638" y="202861"/>
                  </a:cubicBezTo>
                  <a:lnTo>
                    <a:pt x="111638" y="178205"/>
                  </a:lnTo>
                  <a:cubicBezTo>
                    <a:pt x="111638" y="166122"/>
                    <a:pt x="104579" y="154995"/>
                    <a:pt x="93673" y="149849"/>
                  </a:cubicBezTo>
                  <a:cubicBezTo>
                    <a:pt x="92276" y="149187"/>
                    <a:pt x="90781" y="148623"/>
                    <a:pt x="89237" y="148158"/>
                  </a:cubicBezTo>
                  <a:lnTo>
                    <a:pt x="81173" y="145756"/>
                  </a:lnTo>
                  <a:lnTo>
                    <a:pt x="80757" y="145633"/>
                  </a:lnTo>
                  <a:cubicBezTo>
                    <a:pt x="79752" y="145315"/>
                    <a:pt x="78821" y="144849"/>
                    <a:pt x="77938" y="144212"/>
                  </a:cubicBezTo>
                  <a:cubicBezTo>
                    <a:pt x="77497" y="143868"/>
                    <a:pt x="77056" y="143476"/>
                    <a:pt x="76639" y="143035"/>
                  </a:cubicBezTo>
                  <a:cubicBezTo>
                    <a:pt x="75120" y="141369"/>
                    <a:pt x="74287" y="139212"/>
                    <a:pt x="74287" y="136957"/>
                  </a:cubicBezTo>
                  <a:lnTo>
                    <a:pt x="74287" y="125511"/>
                  </a:lnTo>
                  <a:cubicBezTo>
                    <a:pt x="84164" y="117816"/>
                    <a:pt x="90021" y="105880"/>
                    <a:pt x="90021" y="93307"/>
                  </a:cubicBezTo>
                  <a:lnTo>
                    <a:pt x="90021" y="91542"/>
                  </a:lnTo>
                  <a:lnTo>
                    <a:pt x="91222" y="91542"/>
                  </a:lnTo>
                  <a:cubicBezTo>
                    <a:pt x="99384" y="91542"/>
                    <a:pt x="106050" y="84876"/>
                    <a:pt x="106050" y="76714"/>
                  </a:cubicBezTo>
                  <a:lnTo>
                    <a:pt x="106050" y="74435"/>
                  </a:lnTo>
                  <a:cubicBezTo>
                    <a:pt x="106050" y="66249"/>
                    <a:pt x="99384" y="59607"/>
                    <a:pt x="91222" y="59607"/>
                  </a:cubicBezTo>
                  <a:lnTo>
                    <a:pt x="90021" y="59607"/>
                  </a:lnTo>
                  <a:lnTo>
                    <a:pt x="90021" y="58406"/>
                  </a:lnTo>
                  <a:cubicBezTo>
                    <a:pt x="90021" y="48627"/>
                    <a:pt x="86565" y="39290"/>
                    <a:pt x="80242" y="31888"/>
                  </a:cubicBezTo>
                  <a:cubicBezTo>
                    <a:pt x="81075" y="27770"/>
                    <a:pt x="80928" y="24241"/>
                    <a:pt x="80879" y="23506"/>
                  </a:cubicBezTo>
                  <a:cubicBezTo>
                    <a:pt x="80855" y="20026"/>
                    <a:pt x="80120" y="16692"/>
                    <a:pt x="78649" y="13580"/>
                  </a:cubicBezTo>
                  <a:cubicBezTo>
                    <a:pt x="78135" y="12464"/>
                    <a:pt x="77033" y="11809"/>
                    <a:pt x="75878" y="11809"/>
                  </a:cubicBezTo>
                  <a:cubicBezTo>
                    <a:pt x="75435" y="11809"/>
                    <a:pt x="74984" y="11905"/>
                    <a:pt x="74556" y="12109"/>
                  </a:cubicBezTo>
                  <a:cubicBezTo>
                    <a:pt x="73012" y="12820"/>
                    <a:pt x="72350" y="14658"/>
                    <a:pt x="73061" y="16202"/>
                  </a:cubicBezTo>
                  <a:cubicBezTo>
                    <a:pt x="74164" y="18531"/>
                    <a:pt x="74703" y="21006"/>
                    <a:pt x="74703" y="23604"/>
                  </a:cubicBezTo>
                  <a:cubicBezTo>
                    <a:pt x="74703" y="23677"/>
                    <a:pt x="74703" y="23751"/>
                    <a:pt x="74728" y="23825"/>
                  </a:cubicBezTo>
                  <a:cubicBezTo>
                    <a:pt x="74728" y="23874"/>
                    <a:pt x="74948" y="27795"/>
                    <a:pt x="73943" y="31863"/>
                  </a:cubicBezTo>
                  <a:cubicBezTo>
                    <a:pt x="73919" y="31937"/>
                    <a:pt x="73894" y="32035"/>
                    <a:pt x="73870" y="32133"/>
                  </a:cubicBezTo>
                  <a:cubicBezTo>
                    <a:pt x="73380" y="33996"/>
                    <a:pt x="72620" y="35883"/>
                    <a:pt x="71419" y="37402"/>
                  </a:cubicBezTo>
                  <a:cubicBezTo>
                    <a:pt x="66399" y="43855"/>
                    <a:pt x="57088" y="46639"/>
                    <a:pt x="47241" y="46639"/>
                  </a:cubicBezTo>
                  <a:cubicBezTo>
                    <a:pt x="40069" y="46639"/>
                    <a:pt x="32613" y="45162"/>
                    <a:pt x="26323" y="42549"/>
                  </a:cubicBezTo>
                  <a:cubicBezTo>
                    <a:pt x="18382" y="39241"/>
                    <a:pt x="11667" y="32770"/>
                    <a:pt x="8309" y="28163"/>
                  </a:cubicBezTo>
                  <a:lnTo>
                    <a:pt x="8309" y="28163"/>
                  </a:lnTo>
                  <a:lnTo>
                    <a:pt x="11863" y="28971"/>
                  </a:lnTo>
                  <a:cubicBezTo>
                    <a:pt x="12208" y="29054"/>
                    <a:pt x="12556" y="29094"/>
                    <a:pt x="12901" y="29094"/>
                  </a:cubicBezTo>
                  <a:cubicBezTo>
                    <a:pt x="14198" y="29094"/>
                    <a:pt x="15447" y="28527"/>
                    <a:pt x="16299" y="27501"/>
                  </a:cubicBezTo>
                  <a:cubicBezTo>
                    <a:pt x="17353" y="26202"/>
                    <a:pt x="17622" y="24437"/>
                    <a:pt x="16936" y="22869"/>
                  </a:cubicBezTo>
                  <a:lnTo>
                    <a:pt x="15833" y="20393"/>
                  </a:lnTo>
                  <a:cubicBezTo>
                    <a:pt x="23700" y="20197"/>
                    <a:pt x="29852" y="17256"/>
                    <a:pt x="38063" y="13335"/>
                  </a:cubicBezTo>
                  <a:cubicBezTo>
                    <a:pt x="41788" y="11546"/>
                    <a:pt x="46052" y="9511"/>
                    <a:pt x="51101" y="7453"/>
                  </a:cubicBezTo>
                  <a:cubicBezTo>
                    <a:pt x="51297" y="7379"/>
                    <a:pt x="51493" y="7306"/>
                    <a:pt x="51689" y="7232"/>
                  </a:cubicBezTo>
                  <a:cubicBezTo>
                    <a:pt x="53593" y="6527"/>
                    <a:pt x="55554" y="6178"/>
                    <a:pt x="57505" y="6178"/>
                  </a:cubicBezTo>
                  <a:cubicBezTo>
                    <a:pt x="60303" y="6178"/>
                    <a:pt x="63079" y="6896"/>
                    <a:pt x="65635" y="8310"/>
                  </a:cubicBezTo>
                  <a:cubicBezTo>
                    <a:pt x="66105" y="8565"/>
                    <a:pt x="66614" y="8686"/>
                    <a:pt x="67116" y="8686"/>
                  </a:cubicBezTo>
                  <a:cubicBezTo>
                    <a:pt x="68210" y="8686"/>
                    <a:pt x="69271" y="8110"/>
                    <a:pt x="69826" y="7085"/>
                  </a:cubicBezTo>
                  <a:cubicBezTo>
                    <a:pt x="70659" y="5590"/>
                    <a:pt x="70120" y="3727"/>
                    <a:pt x="68625" y="2894"/>
                  </a:cubicBezTo>
                  <a:cubicBezTo>
                    <a:pt x="65122" y="977"/>
                    <a:pt x="61339" y="1"/>
                    <a:pt x="57526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2"/>
            <p:cNvSpPr/>
            <p:nvPr/>
          </p:nvSpPr>
          <p:spPr>
            <a:xfrm>
              <a:off x="2998750" y="1923100"/>
              <a:ext cx="164225" cy="164225"/>
            </a:xfrm>
            <a:custGeom>
              <a:avLst/>
              <a:gdLst/>
              <a:ahLst/>
              <a:cxnLst/>
              <a:rect l="l" t="t" r="r" b="b"/>
              <a:pathLst>
                <a:path w="6569" h="6569" extrusionOk="0">
                  <a:moveTo>
                    <a:pt x="3285" y="0"/>
                  </a:moveTo>
                  <a:cubicBezTo>
                    <a:pt x="1471" y="0"/>
                    <a:pt x="0" y="1471"/>
                    <a:pt x="0" y="3284"/>
                  </a:cubicBezTo>
                  <a:cubicBezTo>
                    <a:pt x="0" y="5098"/>
                    <a:pt x="1471" y="6568"/>
                    <a:pt x="3285" y="6568"/>
                  </a:cubicBezTo>
                  <a:cubicBezTo>
                    <a:pt x="5098" y="6568"/>
                    <a:pt x="6569" y="5098"/>
                    <a:pt x="6569" y="3284"/>
                  </a:cubicBezTo>
                  <a:cubicBezTo>
                    <a:pt x="6569" y="1471"/>
                    <a:pt x="5098" y="0"/>
                    <a:pt x="328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2"/>
            <p:cNvSpPr/>
            <p:nvPr/>
          </p:nvSpPr>
          <p:spPr>
            <a:xfrm>
              <a:off x="3749325" y="1923100"/>
              <a:ext cx="164850" cy="164225"/>
            </a:xfrm>
            <a:custGeom>
              <a:avLst/>
              <a:gdLst/>
              <a:ahLst/>
              <a:cxnLst/>
              <a:rect l="l" t="t" r="r" b="b"/>
              <a:pathLst>
                <a:path w="6594" h="6569" extrusionOk="0">
                  <a:moveTo>
                    <a:pt x="3285" y="0"/>
                  </a:moveTo>
                  <a:cubicBezTo>
                    <a:pt x="1471" y="0"/>
                    <a:pt x="1" y="1471"/>
                    <a:pt x="1" y="3284"/>
                  </a:cubicBezTo>
                  <a:cubicBezTo>
                    <a:pt x="1" y="5098"/>
                    <a:pt x="1471" y="6568"/>
                    <a:pt x="3285" y="6568"/>
                  </a:cubicBezTo>
                  <a:cubicBezTo>
                    <a:pt x="5123" y="6568"/>
                    <a:pt x="6593" y="5098"/>
                    <a:pt x="6593" y="3284"/>
                  </a:cubicBezTo>
                  <a:cubicBezTo>
                    <a:pt x="6593" y="1471"/>
                    <a:pt x="5123" y="0"/>
                    <a:pt x="328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2"/>
            <p:cNvSpPr/>
            <p:nvPr/>
          </p:nvSpPr>
          <p:spPr>
            <a:xfrm>
              <a:off x="3192375" y="2694200"/>
              <a:ext cx="633575" cy="315875"/>
            </a:xfrm>
            <a:custGeom>
              <a:avLst/>
              <a:gdLst/>
              <a:ahLst/>
              <a:cxnLst/>
              <a:rect l="l" t="t" r="r" b="b"/>
              <a:pathLst>
                <a:path w="25343" h="12635" extrusionOk="0">
                  <a:moveTo>
                    <a:pt x="21838" y="1"/>
                  </a:moveTo>
                  <a:cubicBezTo>
                    <a:pt x="20860" y="1"/>
                    <a:pt x="19896" y="471"/>
                    <a:pt x="19289" y="1336"/>
                  </a:cubicBezTo>
                  <a:cubicBezTo>
                    <a:pt x="18480" y="2513"/>
                    <a:pt x="16666" y="4645"/>
                    <a:pt x="13603" y="5772"/>
                  </a:cubicBezTo>
                  <a:cubicBezTo>
                    <a:pt x="12205" y="6290"/>
                    <a:pt x="10860" y="6476"/>
                    <a:pt x="9643" y="6476"/>
                  </a:cubicBezTo>
                  <a:cubicBezTo>
                    <a:pt x="7404" y="6476"/>
                    <a:pt x="5604" y="5843"/>
                    <a:pt x="4730" y="5478"/>
                  </a:cubicBezTo>
                  <a:cubicBezTo>
                    <a:pt x="4331" y="5303"/>
                    <a:pt x="3915" y="5221"/>
                    <a:pt x="3507" y="5221"/>
                  </a:cubicBezTo>
                  <a:cubicBezTo>
                    <a:pt x="2312" y="5221"/>
                    <a:pt x="1180" y="5927"/>
                    <a:pt x="686" y="7096"/>
                  </a:cubicBezTo>
                  <a:cubicBezTo>
                    <a:pt x="0" y="8640"/>
                    <a:pt x="711" y="10453"/>
                    <a:pt x="2279" y="11140"/>
                  </a:cubicBezTo>
                  <a:cubicBezTo>
                    <a:pt x="3603" y="11703"/>
                    <a:pt x="6274" y="12635"/>
                    <a:pt x="9657" y="12635"/>
                  </a:cubicBezTo>
                  <a:cubicBezTo>
                    <a:pt x="11519" y="12635"/>
                    <a:pt x="13578" y="12365"/>
                    <a:pt x="15735" y="11556"/>
                  </a:cubicBezTo>
                  <a:cubicBezTo>
                    <a:pt x="20391" y="9865"/>
                    <a:pt x="23136" y="6630"/>
                    <a:pt x="24362" y="4841"/>
                  </a:cubicBezTo>
                  <a:cubicBezTo>
                    <a:pt x="25342" y="3444"/>
                    <a:pt x="24975" y="1508"/>
                    <a:pt x="23578" y="552"/>
                  </a:cubicBezTo>
                  <a:cubicBezTo>
                    <a:pt x="23046" y="179"/>
                    <a:pt x="22439" y="1"/>
                    <a:pt x="2183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" name="Google Shape;365;p32"/>
          <p:cNvGrpSpPr/>
          <p:nvPr/>
        </p:nvGrpSpPr>
        <p:grpSpPr>
          <a:xfrm>
            <a:off x="5095094" y="1450238"/>
            <a:ext cx="2960318" cy="208500"/>
            <a:chOff x="5374469" y="1369300"/>
            <a:chExt cx="2960318" cy="208500"/>
          </a:xfrm>
        </p:grpSpPr>
        <p:sp>
          <p:nvSpPr>
            <p:cNvPr id="366" name="Google Shape;366;p32"/>
            <p:cNvSpPr txBox="1"/>
            <p:nvPr/>
          </p:nvSpPr>
          <p:spPr>
            <a:xfrm>
              <a:off x="7553887" y="1369300"/>
              <a:ext cx="780900" cy="20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200"/>
                </a:spcAft>
                <a:buNone/>
              </a:pPr>
              <a:r>
                <a:rPr lang="es" sz="900">
                  <a:solidFill>
                    <a:srgbClr val="FFFFFF"/>
                  </a:solidFill>
                  <a:latin typeface="Barlow Semi Condensed"/>
                  <a:ea typeface="Barlow Semi Condensed"/>
                  <a:cs typeface="Barlow Semi Condensed"/>
                  <a:sym typeface="Barlow Semi Condensed"/>
                </a:rPr>
                <a:t>LOGISTICS</a:t>
              </a:r>
              <a:endParaRPr sz="9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endParaRPr>
            </a:p>
          </p:txBody>
        </p:sp>
        <p:sp>
          <p:nvSpPr>
            <p:cNvPr id="367" name="Google Shape;367;p32"/>
            <p:cNvSpPr/>
            <p:nvPr/>
          </p:nvSpPr>
          <p:spPr>
            <a:xfrm>
              <a:off x="7520044" y="1423525"/>
              <a:ext cx="84000" cy="84000"/>
            </a:xfrm>
            <a:prstGeom prst="ellipse">
              <a:avLst/>
            </a:prstGeom>
            <a:solidFill>
              <a:srgbClr val="FFD8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68" name="Google Shape;368;p32"/>
            <p:cNvSpPr txBox="1"/>
            <p:nvPr/>
          </p:nvSpPr>
          <p:spPr>
            <a:xfrm>
              <a:off x="6525414" y="1369300"/>
              <a:ext cx="860700" cy="20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200"/>
                </a:spcAft>
                <a:buNone/>
              </a:pPr>
              <a:r>
                <a:rPr lang="es" sz="900">
                  <a:solidFill>
                    <a:srgbClr val="FFFFFF"/>
                  </a:solidFill>
                  <a:latin typeface="Barlow Semi Condensed"/>
                  <a:ea typeface="Barlow Semi Condensed"/>
                  <a:cs typeface="Barlow Semi Condensed"/>
                  <a:sym typeface="Barlow Semi Condensed"/>
                </a:rPr>
                <a:t>INGREDIENTS</a:t>
              </a:r>
              <a:endParaRPr sz="9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endParaRPr>
            </a:p>
          </p:txBody>
        </p:sp>
        <p:sp>
          <p:nvSpPr>
            <p:cNvPr id="369" name="Google Shape;369;p32"/>
            <p:cNvSpPr/>
            <p:nvPr/>
          </p:nvSpPr>
          <p:spPr>
            <a:xfrm>
              <a:off x="6491569" y="1423525"/>
              <a:ext cx="84000" cy="84000"/>
            </a:xfrm>
            <a:prstGeom prst="ellipse">
              <a:avLst/>
            </a:prstGeom>
            <a:solidFill>
              <a:srgbClr val="FFA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370" name="Google Shape;370;p32"/>
            <p:cNvSpPr txBox="1"/>
            <p:nvPr/>
          </p:nvSpPr>
          <p:spPr>
            <a:xfrm>
              <a:off x="5408312" y="1369300"/>
              <a:ext cx="1014900" cy="208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200"/>
                </a:spcAft>
                <a:buNone/>
              </a:pPr>
              <a:r>
                <a:rPr lang="es" sz="900">
                  <a:solidFill>
                    <a:srgbClr val="FFFFFF"/>
                  </a:solidFill>
                  <a:latin typeface="Barlow Semi Condensed"/>
                  <a:ea typeface="Barlow Semi Condensed"/>
                  <a:cs typeface="Barlow Semi Condensed"/>
                  <a:sym typeface="Barlow Semi Condensed"/>
                </a:rPr>
                <a:t>ADVERTISING</a:t>
              </a:r>
              <a:endParaRPr sz="900">
                <a:solidFill>
                  <a:srgbClr val="FFFFFF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endParaRPr>
            </a:p>
          </p:txBody>
        </p:sp>
        <p:sp>
          <p:nvSpPr>
            <p:cNvPr id="371" name="Google Shape;371;p32"/>
            <p:cNvSpPr/>
            <p:nvPr/>
          </p:nvSpPr>
          <p:spPr>
            <a:xfrm>
              <a:off x="5374469" y="1423525"/>
              <a:ext cx="84000" cy="840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372" name="Google Shape;372;p32"/>
          <p:cNvGrpSpPr/>
          <p:nvPr/>
        </p:nvGrpSpPr>
        <p:grpSpPr>
          <a:xfrm>
            <a:off x="2606907" y="2969080"/>
            <a:ext cx="260463" cy="408622"/>
            <a:chOff x="2105400" y="238000"/>
            <a:chExt cx="3326475" cy="5218675"/>
          </a:xfrm>
        </p:grpSpPr>
        <p:sp>
          <p:nvSpPr>
            <p:cNvPr id="373" name="Google Shape;373;p32"/>
            <p:cNvSpPr/>
            <p:nvPr/>
          </p:nvSpPr>
          <p:spPr>
            <a:xfrm>
              <a:off x="2105400" y="238000"/>
              <a:ext cx="3326475" cy="4891475"/>
            </a:xfrm>
            <a:custGeom>
              <a:avLst/>
              <a:gdLst/>
              <a:ahLst/>
              <a:cxnLst/>
              <a:rect l="l" t="t" r="r" b="b"/>
              <a:pathLst>
                <a:path w="133059" h="195659" extrusionOk="0">
                  <a:moveTo>
                    <a:pt x="67914" y="6108"/>
                  </a:moveTo>
                  <a:cubicBezTo>
                    <a:pt x="83576" y="6108"/>
                    <a:pt x="98281" y="12161"/>
                    <a:pt x="109432" y="23190"/>
                  </a:cubicBezTo>
                  <a:cubicBezTo>
                    <a:pt x="120731" y="34366"/>
                    <a:pt x="126956" y="49268"/>
                    <a:pt x="126956" y="65149"/>
                  </a:cubicBezTo>
                  <a:cubicBezTo>
                    <a:pt x="126956" y="87991"/>
                    <a:pt x="116344" y="105515"/>
                    <a:pt x="101663" y="129754"/>
                  </a:cubicBezTo>
                  <a:cubicBezTo>
                    <a:pt x="91982" y="145710"/>
                    <a:pt x="81027" y="163822"/>
                    <a:pt x="69753" y="188330"/>
                  </a:cubicBezTo>
                  <a:cubicBezTo>
                    <a:pt x="69434" y="189066"/>
                    <a:pt x="68699" y="189556"/>
                    <a:pt x="67914" y="189556"/>
                  </a:cubicBezTo>
                  <a:cubicBezTo>
                    <a:pt x="67130" y="189556"/>
                    <a:pt x="66395" y="189066"/>
                    <a:pt x="66052" y="188330"/>
                  </a:cubicBezTo>
                  <a:cubicBezTo>
                    <a:pt x="54802" y="163822"/>
                    <a:pt x="43847" y="145710"/>
                    <a:pt x="34166" y="129754"/>
                  </a:cubicBezTo>
                  <a:cubicBezTo>
                    <a:pt x="23137" y="111569"/>
                    <a:pt x="14436" y="97182"/>
                    <a:pt x="10784" y="81644"/>
                  </a:cubicBezTo>
                  <a:cubicBezTo>
                    <a:pt x="6373" y="62870"/>
                    <a:pt x="10588" y="43508"/>
                    <a:pt x="22353" y="28484"/>
                  </a:cubicBezTo>
                  <a:cubicBezTo>
                    <a:pt x="33333" y="14465"/>
                    <a:pt x="49704" y="6304"/>
                    <a:pt x="67253" y="6132"/>
                  </a:cubicBezTo>
                  <a:cubicBezTo>
                    <a:pt x="67473" y="6132"/>
                    <a:pt x="67694" y="6108"/>
                    <a:pt x="67914" y="6108"/>
                  </a:cubicBezTo>
                  <a:close/>
                  <a:moveTo>
                    <a:pt x="67953" y="1"/>
                  </a:moveTo>
                  <a:cubicBezTo>
                    <a:pt x="67704" y="1"/>
                    <a:pt x="67454" y="2"/>
                    <a:pt x="67204" y="5"/>
                  </a:cubicBezTo>
                  <a:cubicBezTo>
                    <a:pt x="47768" y="226"/>
                    <a:pt x="29656" y="9220"/>
                    <a:pt x="17524" y="24710"/>
                  </a:cubicBezTo>
                  <a:cubicBezTo>
                    <a:pt x="4608" y="41204"/>
                    <a:pt x="1" y="62453"/>
                    <a:pt x="4829" y="83041"/>
                  </a:cubicBezTo>
                  <a:cubicBezTo>
                    <a:pt x="8701" y="99535"/>
                    <a:pt x="17647" y="114265"/>
                    <a:pt x="28945" y="132916"/>
                  </a:cubicBezTo>
                  <a:cubicBezTo>
                    <a:pt x="38528" y="148749"/>
                    <a:pt x="49386" y="166689"/>
                    <a:pt x="60488" y="190879"/>
                  </a:cubicBezTo>
                  <a:cubicBezTo>
                    <a:pt x="61836" y="193796"/>
                    <a:pt x="64753" y="195659"/>
                    <a:pt x="67914" y="195659"/>
                  </a:cubicBezTo>
                  <a:cubicBezTo>
                    <a:pt x="71076" y="195659"/>
                    <a:pt x="73993" y="193796"/>
                    <a:pt x="75316" y="190879"/>
                  </a:cubicBezTo>
                  <a:cubicBezTo>
                    <a:pt x="86419" y="166689"/>
                    <a:pt x="97300" y="148749"/>
                    <a:pt x="106883" y="132916"/>
                  </a:cubicBezTo>
                  <a:cubicBezTo>
                    <a:pt x="122079" y="107844"/>
                    <a:pt x="133059" y="89707"/>
                    <a:pt x="133059" y="65149"/>
                  </a:cubicBezTo>
                  <a:cubicBezTo>
                    <a:pt x="133059" y="47626"/>
                    <a:pt x="126196" y="31180"/>
                    <a:pt x="113721" y="18828"/>
                  </a:cubicBezTo>
                  <a:cubicBezTo>
                    <a:pt x="101448" y="6676"/>
                    <a:pt x="85222" y="1"/>
                    <a:pt x="67953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2"/>
            <p:cNvSpPr/>
            <p:nvPr/>
          </p:nvSpPr>
          <p:spPr>
            <a:xfrm>
              <a:off x="3317975" y="5303475"/>
              <a:ext cx="969950" cy="153200"/>
            </a:xfrm>
            <a:custGeom>
              <a:avLst/>
              <a:gdLst/>
              <a:ahLst/>
              <a:cxnLst/>
              <a:rect l="l" t="t" r="r" b="b"/>
              <a:pathLst>
                <a:path w="38798" h="6128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cubicBezTo>
                    <a:pt x="0" y="4755"/>
                    <a:pt x="1373" y="6127"/>
                    <a:pt x="3064" y="6127"/>
                  </a:cubicBezTo>
                  <a:lnTo>
                    <a:pt x="35759" y="6127"/>
                  </a:lnTo>
                  <a:cubicBezTo>
                    <a:pt x="37425" y="6127"/>
                    <a:pt x="38798" y="4755"/>
                    <a:pt x="38798" y="3064"/>
                  </a:cubicBezTo>
                  <a:cubicBezTo>
                    <a:pt x="38798" y="1373"/>
                    <a:pt x="37425" y="0"/>
                    <a:pt x="357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2"/>
            <p:cNvSpPr/>
            <p:nvPr/>
          </p:nvSpPr>
          <p:spPr>
            <a:xfrm>
              <a:off x="2664825" y="728300"/>
              <a:ext cx="2276875" cy="3339325"/>
            </a:xfrm>
            <a:custGeom>
              <a:avLst/>
              <a:gdLst/>
              <a:ahLst/>
              <a:cxnLst/>
              <a:rect l="l" t="t" r="r" b="b"/>
              <a:pathLst>
                <a:path w="91075" h="133573" extrusionOk="0">
                  <a:moveTo>
                    <a:pt x="45537" y="22450"/>
                  </a:moveTo>
                  <a:cubicBezTo>
                    <a:pt x="58257" y="22450"/>
                    <a:pt x="68625" y="32817"/>
                    <a:pt x="68625" y="45537"/>
                  </a:cubicBezTo>
                  <a:cubicBezTo>
                    <a:pt x="68625" y="49018"/>
                    <a:pt x="67840" y="52449"/>
                    <a:pt x="66345" y="55561"/>
                  </a:cubicBezTo>
                  <a:lnTo>
                    <a:pt x="24729" y="55561"/>
                  </a:lnTo>
                  <a:cubicBezTo>
                    <a:pt x="23234" y="52449"/>
                    <a:pt x="22450" y="49018"/>
                    <a:pt x="22450" y="45537"/>
                  </a:cubicBezTo>
                  <a:cubicBezTo>
                    <a:pt x="22450" y="32817"/>
                    <a:pt x="32793" y="22450"/>
                    <a:pt x="45537" y="22450"/>
                  </a:cubicBezTo>
                  <a:close/>
                  <a:moveTo>
                    <a:pt x="67301" y="61664"/>
                  </a:moveTo>
                  <a:lnTo>
                    <a:pt x="62596" y="74629"/>
                  </a:lnTo>
                  <a:lnTo>
                    <a:pt x="49655" y="61664"/>
                  </a:lnTo>
                  <a:close/>
                  <a:moveTo>
                    <a:pt x="41003" y="61664"/>
                  </a:moveTo>
                  <a:lnTo>
                    <a:pt x="60292" y="80977"/>
                  </a:lnTo>
                  <a:lnTo>
                    <a:pt x="57375" y="89016"/>
                  </a:lnTo>
                  <a:lnTo>
                    <a:pt x="30048" y="61664"/>
                  </a:lnTo>
                  <a:close/>
                  <a:moveTo>
                    <a:pt x="25097" y="65389"/>
                  </a:moveTo>
                  <a:lnTo>
                    <a:pt x="55071" y="95339"/>
                  </a:lnTo>
                  <a:lnTo>
                    <a:pt x="52155" y="103378"/>
                  </a:lnTo>
                  <a:lnTo>
                    <a:pt x="31371" y="82619"/>
                  </a:lnTo>
                  <a:lnTo>
                    <a:pt x="25097" y="65389"/>
                  </a:lnTo>
                  <a:close/>
                  <a:moveTo>
                    <a:pt x="36322" y="96197"/>
                  </a:moveTo>
                  <a:lnTo>
                    <a:pt x="49826" y="109726"/>
                  </a:lnTo>
                  <a:lnTo>
                    <a:pt x="45537" y="121564"/>
                  </a:lnTo>
                  <a:lnTo>
                    <a:pt x="36322" y="96197"/>
                  </a:lnTo>
                  <a:close/>
                  <a:moveTo>
                    <a:pt x="45537" y="0"/>
                  </a:moveTo>
                  <a:cubicBezTo>
                    <a:pt x="20416" y="0"/>
                    <a:pt x="0" y="20440"/>
                    <a:pt x="0" y="45537"/>
                  </a:cubicBezTo>
                  <a:cubicBezTo>
                    <a:pt x="0" y="63282"/>
                    <a:pt x="10343" y="79433"/>
                    <a:pt x="26421" y="86884"/>
                  </a:cubicBezTo>
                  <a:lnTo>
                    <a:pt x="42670" y="131563"/>
                  </a:lnTo>
                  <a:cubicBezTo>
                    <a:pt x="43111" y="132764"/>
                    <a:pt x="44238" y="133573"/>
                    <a:pt x="45537" y="133573"/>
                  </a:cubicBezTo>
                  <a:cubicBezTo>
                    <a:pt x="46812" y="133573"/>
                    <a:pt x="47964" y="132764"/>
                    <a:pt x="48405" y="131563"/>
                  </a:cubicBezTo>
                  <a:lnTo>
                    <a:pt x="64654" y="86884"/>
                  </a:lnTo>
                  <a:cubicBezTo>
                    <a:pt x="80732" y="79433"/>
                    <a:pt x="91075" y="63331"/>
                    <a:pt x="91075" y="45537"/>
                  </a:cubicBezTo>
                  <a:cubicBezTo>
                    <a:pt x="91075" y="37744"/>
                    <a:pt x="89065" y="30072"/>
                    <a:pt x="85291" y="23308"/>
                  </a:cubicBezTo>
                  <a:cubicBezTo>
                    <a:pt x="84724" y="22308"/>
                    <a:pt x="83681" y="21739"/>
                    <a:pt x="82610" y="21739"/>
                  </a:cubicBezTo>
                  <a:cubicBezTo>
                    <a:pt x="82106" y="21739"/>
                    <a:pt x="81595" y="21865"/>
                    <a:pt x="81124" y="22131"/>
                  </a:cubicBezTo>
                  <a:cubicBezTo>
                    <a:pt x="79654" y="22965"/>
                    <a:pt x="79114" y="24827"/>
                    <a:pt x="79948" y="26298"/>
                  </a:cubicBezTo>
                  <a:cubicBezTo>
                    <a:pt x="83232" y="32131"/>
                    <a:pt x="84972" y="38797"/>
                    <a:pt x="84972" y="45537"/>
                  </a:cubicBezTo>
                  <a:cubicBezTo>
                    <a:pt x="84972" y="58674"/>
                    <a:pt x="78428" y="70781"/>
                    <a:pt x="67865" y="78036"/>
                  </a:cubicBezTo>
                  <a:lnTo>
                    <a:pt x="73821" y="61664"/>
                  </a:lnTo>
                  <a:lnTo>
                    <a:pt x="74948" y="61664"/>
                  </a:lnTo>
                  <a:cubicBezTo>
                    <a:pt x="76639" y="61664"/>
                    <a:pt x="78012" y="60292"/>
                    <a:pt x="78012" y="58625"/>
                  </a:cubicBezTo>
                  <a:cubicBezTo>
                    <a:pt x="78012" y="56934"/>
                    <a:pt x="76639" y="55561"/>
                    <a:pt x="74948" y="55561"/>
                  </a:cubicBezTo>
                  <a:lnTo>
                    <a:pt x="72963" y="55561"/>
                  </a:lnTo>
                  <a:cubicBezTo>
                    <a:pt x="74139" y="52375"/>
                    <a:pt x="74727" y="48969"/>
                    <a:pt x="74727" y="45537"/>
                  </a:cubicBezTo>
                  <a:cubicBezTo>
                    <a:pt x="74727" y="29435"/>
                    <a:pt x="61640" y="16347"/>
                    <a:pt x="45537" y="16347"/>
                  </a:cubicBezTo>
                  <a:cubicBezTo>
                    <a:pt x="29435" y="16347"/>
                    <a:pt x="16323" y="29435"/>
                    <a:pt x="16323" y="45537"/>
                  </a:cubicBezTo>
                  <a:cubicBezTo>
                    <a:pt x="16323" y="48969"/>
                    <a:pt x="16936" y="52375"/>
                    <a:pt x="18088" y="55561"/>
                  </a:cubicBezTo>
                  <a:lnTo>
                    <a:pt x="16127" y="55561"/>
                  </a:lnTo>
                  <a:cubicBezTo>
                    <a:pt x="14436" y="55561"/>
                    <a:pt x="13063" y="56934"/>
                    <a:pt x="13063" y="58625"/>
                  </a:cubicBezTo>
                  <a:cubicBezTo>
                    <a:pt x="13063" y="60292"/>
                    <a:pt x="14436" y="61664"/>
                    <a:pt x="16127" y="61664"/>
                  </a:cubicBezTo>
                  <a:lnTo>
                    <a:pt x="17254" y="61664"/>
                  </a:lnTo>
                  <a:lnTo>
                    <a:pt x="23210" y="78036"/>
                  </a:lnTo>
                  <a:cubicBezTo>
                    <a:pt x="12622" y="70757"/>
                    <a:pt x="6103" y="58650"/>
                    <a:pt x="6103" y="45537"/>
                  </a:cubicBezTo>
                  <a:cubicBezTo>
                    <a:pt x="6103" y="23798"/>
                    <a:pt x="23798" y="6127"/>
                    <a:pt x="45537" y="6127"/>
                  </a:cubicBezTo>
                  <a:cubicBezTo>
                    <a:pt x="55218" y="6127"/>
                    <a:pt x="64532" y="9656"/>
                    <a:pt x="71762" y="16102"/>
                  </a:cubicBezTo>
                  <a:cubicBezTo>
                    <a:pt x="72339" y="16622"/>
                    <a:pt x="73061" y="16877"/>
                    <a:pt x="73783" y="16877"/>
                  </a:cubicBezTo>
                  <a:cubicBezTo>
                    <a:pt x="74626" y="16877"/>
                    <a:pt x="75468" y="16530"/>
                    <a:pt x="76075" y="15857"/>
                  </a:cubicBezTo>
                  <a:cubicBezTo>
                    <a:pt x="77203" y="14583"/>
                    <a:pt x="77080" y="12647"/>
                    <a:pt x="75830" y="11544"/>
                  </a:cubicBezTo>
                  <a:cubicBezTo>
                    <a:pt x="67473" y="4093"/>
                    <a:pt x="56713" y="0"/>
                    <a:pt x="455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" name="Google Shape;376;p32"/>
          <p:cNvGrpSpPr/>
          <p:nvPr/>
        </p:nvGrpSpPr>
        <p:grpSpPr>
          <a:xfrm>
            <a:off x="2636245" y="3923627"/>
            <a:ext cx="375736" cy="343476"/>
            <a:chOff x="1180200" y="472325"/>
            <a:chExt cx="5218550" cy="4770500"/>
          </a:xfrm>
        </p:grpSpPr>
        <p:sp>
          <p:nvSpPr>
            <p:cNvPr id="377" name="Google Shape;377;p32"/>
            <p:cNvSpPr/>
            <p:nvPr/>
          </p:nvSpPr>
          <p:spPr>
            <a:xfrm>
              <a:off x="1180200" y="472325"/>
              <a:ext cx="5218550" cy="4770500"/>
            </a:xfrm>
            <a:custGeom>
              <a:avLst/>
              <a:gdLst/>
              <a:ahLst/>
              <a:cxnLst/>
              <a:rect l="l" t="t" r="r" b="b"/>
              <a:pathLst>
                <a:path w="208742" h="190820" extrusionOk="0">
                  <a:moveTo>
                    <a:pt x="133491" y="8987"/>
                  </a:moveTo>
                  <a:cubicBezTo>
                    <a:pt x="134568" y="8987"/>
                    <a:pt x="135584" y="9208"/>
                    <a:pt x="136490" y="9528"/>
                  </a:cubicBezTo>
                  <a:cubicBezTo>
                    <a:pt x="131220" y="14160"/>
                    <a:pt x="130485" y="22199"/>
                    <a:pt x="131024" y="26635"/>
                  </a:cubicBezTo>
                  <a:cubicBezTo>
                    <a:pt x="131206" y="28182"/>
                    <a:pt x="132528" y="29328"/>
                    <a:pt x="134069" y="29328"/>
                  </a:cubicBezTo>
                  <a:cubicBezTo>
                    <a:pt x="134189" y="29328"/>
                    <a:pt x="134309" y="29321"/>
                    <a:pt x="134431" y="29307"/>
                  </a:cubicBezTo>
                  <a:cubicBezTo>
                    <a:pt x="136098" y="29111"/>
                    <a:pt x="137298" y="27591"/>
                    <a:pt x="137102" y="25900"/>
                  </a:cubicBezTo>
                  <a:cubicBezTo>
                    <a:pt x="137102" y="25876"/>
                    <a:pt x="136759" y="22935"/>
                    <a:pt x="137495" y="19748"/>
                  </a:cubicBezTo>
                  <a:cubicBezTo>
                    <a:pt x="138377" y="15827"/>
                    <a:pt x="140289" y="13474"/>
                    <a:pt x="143377" y="12543"/>
                  </a:cubicBezTo>
                  <a:cubicBezTo>
                    <a:pt x="144328" y="12255"/>
                    <a:pt x="145286" y="12110"/>
                    <a:pt x="146247" y="12110"/>
                  </a:cubicBezTo>
                  <a:cubicBezTo>
                    <a:pt x="148554" y="12110"/>
                    <a:pt x="150879" y="12941"/>
                    <a:pt x="153180" y="14602"/>
                  </a:cubicBezTo>
                  <a:cubicBezTo>
                    <a:pt x="153817" y="15043"/>
                    <a:pt x="154381" y="15533"/>
                    <a:pt x="154871" y="15974"/>
                  </a:cubicBezTo>
                  <a:cubicBezTo>
                    <a:pt x="151563" y="17665"/>
                    <a:pt x="147053" y="20704"/>
                    <a:pt x="143622" y="25949"/>
                  </a:cubicBezTo>
                  <a:cubicBezTo>
                    <a:pt x="142176" y="28179"/>
                    <a:pt x="141195" y="31096"/>
                    <a:pt x="140166" y="34184"/>
                  </a:cubicBezTo>
                  <a:cubicBezTo>
                    <a:pt x="138597" y="38865"/>
                    <a:pt x="136808" y="44184"/>
                    <a:pt x="133549" y="45728"/>
                  </a:cubicBezTo>
                  <a:cubicBezTo>
                    <a:pt x="132838" y="46076"/>
                    <a:pt x="132033" y="46250"/>
                    <a:pt x="131124" y="46250"/>
                  </a:cubicBezTo>
                  <a:cubicBezTo>
                    <a:pt x="130433" y="46250"/>
                    <a:pt x="129682" y="46149"/>
                    <a:pt x="128867" y="45948"/>
                  </a:cubicBezTo>
                  <a:cubicBezTo>
                    <a:pt x="129137" y="44086"/>
                    <a:pt x="128867" y="42051"/>
                    <a:pt x="128059" y="39993"/>
                  </a:cubicBezTo>
                  <a:cubicBezTo>
                    <a:pt x="122226" y="25165"/>
                    <a:pt x="122691" y="14307"/>
                    <a:pt x="129358" y="10190"/>
                  </a:cubicBezTo>
                  <a:cubicBezTo>
                    <a:pt x="130771" y="9315"/>
                    <a:pt x="132177" y="8987"/>
                    <a:pt x="133491" y="8987"/>
                  </a:cubicBezTo>
                  <a:close/>
                  <a:moveTo>
                    <a:pt x="101540" y="14994"/>
                  </a:moveTo>
                  <a:lnTo>
                    <a:pt x="110192" y="47443"/>
                  </a:lnTo>
                  <a:lnTo>
                    <a:pt x="44092" y="47443"/>
                  </a:lnTo>
                  <a:lnTo>
                    <a:pt x="101540" y="14994"/>
                  </a:lnTo>
                  <a:close/>
                  <a:moveTo>
                    <a:pt x="115842" y="6133"/>
                  </a:moveTo>
                  <a:cubicBezTo>
                    <a:pt x="117925" y="6133"/>
                    <a:pt x="120110" y="6820"/>
                    <a:pt x="122373" y="8205"/>
                  </a:cubicBezTo>
                  <a:cubicBezTo>
                    <a:pt x="117986" y="13254"/>
                    <a:pt x="114848" y="23155"/>
                    <a:pt x="122373" y="42223"/>
                  </a:cubicBezTo>
                  <a:cubicBezTo>
                    <a:pt x="123279" y="44551"/>
                    <a:pt x="122912" y="46340"/>
                    <a:pt x="121270" y="47566"/>
                  </a:cubicBezTo>
                  <a:cubicBezTo>
                    <a:pt x="120277" y="48319"/>
                    <a:pt x="119082" y="48654"/>
                    <a:pt x="118042" y="48654"/>
                  </a:cubicBezTo>
                  <a:cubicBezTo>
                    <a:pt x="117592" y="48654"/>
                    <a:pt x="117172" y="48591"/>
                    <a:pt x="116809" y="48473"/>
                  </a:cubicBezTo>
                  <a:lnTo>
                    <a:pt x="106810" y="11023"/>
                  </a:lnTo>
                  <a:cubicBezTo>
                    <a:pt x="108035" y="9553"/>
                    <a:pt x="110657" y="6881"/>
                    <a:pt x="114260" y="6269"/>
                  </a:cubicBezTo>
                  <a:cubicBezTo>
                    <a:pt x="114780" y="6179"/>
                    <a:pt x="115308" y="6133"/>
                    <a:pt x="115842" y="6133"/>
                  </a:cubicBezTo>
                  <a:close/>
                  <a:moveTo>
                    <a:pt x="101320" y="53571"/>
                  </a:moveTo>
                  <a:lnTo>
                    <a:pt x="101320" y="60531"/>
                  </a:lnTo>
                  <a:lnTo>
                    <a:pt x="55145" y="60531"/>
                  </a:lnTo>
                  <a:lnTo>
                    <a:pt x="55145" y="53571"/>
                  </a:lnTo>
                  <a:close/>
                  <a:moveTo>
                    <a:pt x="107863" y="66634"/>
                  </a:moveTo>
                  <a:lnTo>
                    <a:pt x="107863" y="73594"/>
                  </a:lnTo>
                  <a:lnTo>
                    <a:pt x="22475" y="73594"/>
                  </a:lnTo>
                  <a:lnTo>
                    <a:pt x="22475" y="66634"/>
                  </a:lnTo>
                  <a:close/>
                  <a:moveTo>
                    <a:pt x="16348" y="66634"/>
                  </a:moveTo>
                  <a:lnTo>
                    <a:pt x="16348" y="80138"/>
                  </a:lnTo>
                  <a:lnTo>
                    <a:pt x="6128" y="80138"/>
                  </a:lnTo>
                  <a:lnTo>
                    <a:pt x="6128" y="70114"/>
                  </a:lnTo>
                  <a:cubicBezTo>
                    <a:pt x="6128" y="68202"/>
                    <a:pt x="7696" y="66634"/>
                    <a:pt x="9608" y="66634"/>
                  </a:cubicBezTo>
                  <a:close/>
                  <a:moveTo>
                    <a:pt x="171415" y="66634"/>
                  </a:moveTo>
                  <a:cubicBezTo>
                    <a:pt x="174650" y="66634"/>
                    <a:pt x="177444" y="68962"/>
                    <a:pt x="178032" y="72148"/>
                  </a:cubicBezTo>
                  <a:lnTo>
                    <a:pt x="179527" y="80138"/>
                  </a:lnTo>
                  <a:lnTo>
                    <a:pt x="113966" y="80138"/>
                  </a:lnTo>
                  <a:lnTo>
                    <a:pt x="113966" y="66634"/>
                  </a:lnTo>
                  <a:close/>
                  <a:moveTo>
                    <a:pt x="29411" y="79721"/>
                  </a:moveTo>
                  <a:lnTo>
                    <a:pt x="29411" y="83177"/>
                  </a:lnTo>
                  <a:cubicBezTo>
                    <a:pt x="29411" y="85113"/>
                    <a:pt x="27867" y="86657"/>
                    <a:pt x="25955" y="86657"/>
                  </a:cubicBezTo>
                  <a:cubicBezTo>
                    <a:pt x="24019" y="86657"/>
                    <a:pt x="22475" y="85113"/>
                    <a:pt x="22475" y="83177"/>
                  </a:cubicBezTo>
                  <a:lnTo>
                    <a:pt x="22475" y="79721"/>
                  </a:lnTo>
                  <a:close/>
                  <a:moveTo>
                    <a:pt x="42499" y="79721"/>
                  </a:moveTo>
                  <a:lnTo>
                    <a:pt x="42499" y="83177"/>
                  </a:lnTo>
                  <a:cubicBezTo>
                    <a:pt x="42499" y="85113"/>
                    <a:pt x="40930" y="86657"/>
                    <a:pt x="39018" y="86657"/>
                  </a:cubicBezTo>
                  <a:cubicBezTo>
                    <a:pt x="37107" y="86657"/>
                    <a:pt x="35538" y="85113"/>
                    <a:pt x="35538" y="83177"/>
                  </a:cubicBezTo>
                  <a:lnTo>
                    <a:pt x="35538" y="79721"/>
                  </a:lnTo>
                  <a:close/>
                  <a:moveTo>
                    <a:pt x="55562" y="79721"/>
                  </a:moveTo>
                  <a:lnTo>
                    <a:pt x="55562" y="83177"/>
                  </a:lnTo>
                  <a:cubicBezTo>
                    <a:pt x="55562" y="85113"/>
                    <a:pt x="53993" y="86657"/>
                    <a:pt x="52081" y="86657"/>
                  </a:cubicBezTo>
                  <a:cubicBezTo>
                    <a:pt x="50170" y="86657"/>
                    <a:pt x="48601" y="85113"/>
                    <a:pt x="48601" y="83177"/>
                  </a:cubicBezTo>
                  <a:lnTo>
                    <a:pt x="48601" y="79721"/>
                  </a:lnTo>
                  <a:close/>
                  <a:moveTo>
                    <a:pt x="68649" y="79721"/>
                  </a:moveTo>
                  <a:lnTo>
                    <a:pt x="68649" y="83177"/>
                  </a:lnTo>
                  <a:cubicBezTo>
                    <a:pt x="68649" y="85113"/>
                    <a:pt x="67081" y="86657"/>
                    <a:pt x="65169" y="86657"/>
                  </a:cubicBezTo>
                  <a:cubicBezTo>
                    <a:pt x="63233" y="86657"/>
                    <a:pt x="61689" y="85113"/>
                    <a:pt x="61689" y="83177"/>
                  </a:cubicBezTo>
                  <a:lnTo>
                    <a:pt x="61689" y="79721"/>
                  </a:lnTo>
                  <a:close/>
                  <a:moveTo>
                    <a:pt x="81713" y="79721"/>
                  </a:moveTo>
                  <a:lnTo>
                    <a:pt x="81713" y="83177"/>
                  </a:lnTo>
                  <a:cubicBezTo>
                    <a:pt x="81713" y="85113"/>
                    <a:pt x="80144" y="86657"/>
                    <a:pt x="78232" y="86657"/>
                  </a:cubicBezTo>
                  <a:cubicBezTo>
                    <a:pt x="76321" y="86657"/>
                    <a:pt x="74752" y="85113"/>
                    <a:pt x="74752" y="83177"/>
                  </a:cubicBezTo>
                  <a:lnTo>
                    <a:pt x="74752" y="79721"/>
                  </a:lnTo>
                  <a:close/>
                  <a:moveTo>
                    <a:pt x="94776" y="79721"/>
                  </a:moveTo>
                  <a:lnTo>
                    <a:pt x="94776" y="83177"/>
                  </a:lnTo>
                  <a:cubicBezTo>
                    <a:pt x="94776" y="85113"/>
                    <a:pt x="93232" y="86657"/>
                    <a:pt x="91296" y="86657"/>
                  </a:cubicBezTo>
                  <a:cubicBezTo>
                    <a:pt x="89384" y="86657"/>
                    <a:pt x="87815" y="85113"/>
                    <a:pt x="87815" y="83177"/>
                  </a:cubicBezTo>
                  <a:lnTo>
                    <a:pt x="87815" y="79721"/>
                  </a:lnTo>
                  <a:close/>
                  <a:moveTo>
                    <a:pt x="107863" y="79721"/>
                  </a:moveTo>
                  <a:lnTo>
                    <a:pt x="107863" y="83177"/>
                  </a:lnTo>
                  <a:cubicBezTo>
                    <a:pt x="107863" y="85113"/>
                    <a:pt x="106295" y="86657"/>
                    <a:pt x="104383" y="86657"/>
                  </a:cubicBezTo>
                  <a:cubicBezTo>
                    <a:pt x="102447" y="86657"/>
                    <a:pt x="100903" y="85113"/>
                    <a:pt x="100903" y="83177"/>
                  </a:cubicBezTo>
                  <a:lnTo>
                    <a:pt x="100903" y="79721"/>
                  </a:lnTo>
                  <a:close/>
                  <a:moveTo>
                    <a:pt x="137274" y="86241"/>
                  </a:moveTo>
                  <a:lnTo>
                    <a:pt x="137274" y="112808"/>
                  </a:lnTo>
                  <a:lnTo>
                    <a:pt x="133794" y="112808"/>
                  </a:lnTo>
                  <a:cubicBezTo>
                    <a:pt x="131882" y="112808"/>
                    <a:pt x="130313" y="111240"/>
                    <a:pt x="130313" y="109328"/>
                  </a:cubicBezTo>
                  <a:lnTo>
                    <a:pt x="130313" y="89721"/>
                  </a:lnTo>
                  <a:cubicBezTo>
                    <a:pt x="130313" y="87809"/>
                    <a:pt x="131882" y="86241"/>
                    <a:pt x="133794" y="86241"/>
                  </a:cubicBezTo>
                  <a:close/>
                  <a:moveTo>
                    <a:pt x="169944" y="86241"/>
                  </a:moveTo>
                  <a:lnTo>
                    <a:pt x="169944" y="112808"/>
                  </a:lnTo>
                  <a:lnTo>
                    <a:pt x="143377" y="112808"/>
                  </a:lnTo>
                  <a:lnTo>
                    <a:pt x="143377" y="86241"/>
                  </a:lnTo>
                  <a:close/>
                  <a:moveTo>
                    <a:pt x="180679" y="86241"/>
                  </a:moveTo>
                  <a:lnTo>
                    <a:pt x="185654" y="112808"/>
                  </a:lnTo>
                  <a:lnTo>
                    <a:pt x="176071" y="112808"/>
                  </a:lnTo>
                  <a:lnTo>
                    <a:pt x="176071" y="86241"/>
                  </a:lnTo>
                  <a:close/>
                  <a:moveTo>
                    <a:pt x="97839" y="90211"/>
                  </a:moveTo>
                  <a:cubicBezTo>
                    <a:pt x="99555" y="91804"/>
                    <a:pt x="101859" y="92785"/>
                    <a:pt x="104383" y="92785"/>
                  </a:cubicBezTo>
                  <a:lnTo>
                    <a:pt x="104579" y="92785"/>
                  </a:lnTo>
                  <a:lnTo>
                    <a:pt x="104579" y="112808"/>
                  </a:lnTo>
                  <a:lnTo>
                    <a:pt x="42278" y="112808"/>
                  </a:lnTo>
                  <a:cubicBezTo>
                    <a:pt x="40587" y="112808"/>
                    <a:pt x="39214" y="114181"/>
                    <a:pt x="39214" y="115872"/>
                  </a:cubicBezTo>
                  <a:cubicBezTo>
                    <a:pt x="39214" y="117563"/>
                    <a:pt x="40587" y="118935"/>
                    <a:pt x="42278" y="118935"/>
                  </a:cubicBezTo>
                  <a:lnTo>
                    <a:pt x="104579" y="118935"/>
                  </a:lnTo>
                  <a:lnTo>
                    <a:pt x="104579" y="125871"/>
                  </a:lnTo>
                  <a:lnTo>
                    <a:pt x="25735" y="125871"/>
                  </a:lnTo>
                  <a:lnTo>
                    <a:pt x="25735" y="118935"/>
                  </a:lnTo>
                  <a:lnTo>
                    <a:pt x="29215" y="118935"/>
                  </a:lnTo>
                  <a:cubicBezTo>
                    <a:pt x="30906" y="118935"/>
                    <a:pt x="32278" y="117563"/>
                    <a:pt x="32278" y="115872"/>
                  </a:cubicBezTo>
                  <a:cubicBezTo>
                    <a:pt x="32278" y="114181"/>
                    <a:pt x="30906" y="112808"/>
                    <a:pt x="29215" y="112808"/>
                  </a:cubicBezTo>
                  <a:lnTo>
                    <a:pt x="25735" y="112808"/>
                  </a:lnTo>
                  <a:lnTo>
                    <a:pt x="25735" y="92785"/>
                  </a:lnTo>
                  <a:lnTo>
                    <a:pt x="25955" y="92785"/>
                  </a:lnTo>
                  <a:cubicBezTo>
                    <a:pt x="28480" y="92785"/>
                    <a:pt x="30759" y="91804"/>
                    <a:pt x="32474" y="90211"/>
                  </a:cubicBezTo>
                  <a:cubicBezTo>
                    <a:pt x="34190" y="91804"/>
                    <a:pt x="36494" y="92785"/>
                    <a:pt x="39018" y="92785"/>
                  </a:cubicBezTo>
                  <a:cubicBezTo>
                    <a:pt x="41543" y="92785"/>
                    <a:pt x="43847" y="91804"/>
                    <a:pt x="45562" y="90211"/>
                  </a:cubicBezTo>
                  <a:cubicBezTo>
                    <a:pt x="47253" y="91804"/>
                    <a:pt x="49557" y="92785"/>
                    <a:pt x="52081" y="92785"/>
                  </a:cubicBezTo>
                  <a:cubicBezTo>
                    <a:pt x="54606" y="92785"/>
                    <a:pt x="56910" y="91804"/>
                    <a:pt x="58625" y="90211"/>
                  </a:cubicBezTo>
                  <a:cubicBezTo>
                    <a:pt x="60341" y="91804"/>
                    <a:pt x="62645" y="92785"/>
                    <a:pt x="65169" y="92785"/>
                  </a:cubicBezTo>
                  <a:cubicBezTo>
                    <a:pt x="67694" y="92785"/>
                    <a:pt x="69973" y="91804"/>
                    <a:pt x="71689" y="90211"/>
                  </a:cubicBezTo>
                  <a:cubicBezTo>
                    <a:pt x="73404" y="91804"/>
                    <a:pt x="75708" y="92785"/>
                    <a:pt x="78232" y="92785"/>
                  </a:cubicBezTo>
                  <a:cubicBezTo>
                    <a:pt x="80757" y="92785"/>
                    <a:pt x="83061" y="91804"/>
                    <a:pt x="84776" y="90211"/>
                  </a:cubicBezTo>
                  <a:cubicBezTo>
                    <a:pt x="86492" y="91804"/>
                    <a:pt x="88771" y="92785"/>
                    <a:pt x="91296" y="92785"/>
                  </a:cubicBezTo>
                  <a:cubicBezTo>
                    <a:pt x="93820" y="92785"/>
                    <a:pt x="96124" y="91804"/>
                    <a:pt x="97839" y="90211"/>
                  </a:cubicBezTo>
                  <a:close/>
                  <a:moveTo>
                    <a:pt x="202639" y="138542"/>
                  </a:moveTo>
                  <a:lnTo>
                    <a:pt x="202639" y="145503"/>
                  </a:lnTo>
                  <a:lnTo>
                    <a:pt x="195678" y="145503"/>
                  </a:lnTo>
                  <a:lnTo>
                    <a:pt x="195678" y="142023"/>
                  </a:lnTo>
                  <a:cubicBezTo>
                    <a:pt x="195678" y="140086"/>
                    <a:pt x="197222" y="138542"/>
                    <a:pt x="199159" y="138542"/>
                  </a:cubicBezTo>
                  <a:close/>
                  <a:moveTo>
                    <a:pt x="124848" y="86241"/>
                  </a:moveTo>
                  <a:cubicBezTo>
                    <a:pt x="124431" y="87319"/>
                    <a:pt x="124186" y="88496"/>
                    <a:pt x="124186" y="89721"/>
                  </a:cubicBezTo>
                  <a:lnTo>
                    <a:pt x="124186" y="109328"/>
                  </a:lnTo>
                  <a:cubicBezTo>
                    <a:pt x="124186" y="114622"/>
                    <a:pt x="128500" y="118935"/>
                    <a:pt x="133794" y="118935"/>
                  </a:cubicBezTo>
                  <a:lnTo>
                    <a:pt x="188277" y="118935"/>
                  </a:lnTo>
                  <a:lnTo>
                    <a:pt x="200090" y="128396"/>
                  </a:lnTo>
                  <a:cubicBezTo>
                    <a:pt x="201389" y="129401"/>
                    <a:pt x="202222" y="130847"/>
                    <a:pt x="202516" y="132415"/>
                  </a:cubicBezTo>
                  <a:lnTo>
                    <a:pt x="199159" y="132415"/>
                  </a:lnTo>
                  <a:cubicBezTo>
                    <a:pt x="193865" y="132415"/>
                    <a:pt x="189551" y="136729"/>
                    <a:pt x="189551" y="142023"/>
                  </a:cubicBezTo>
                  <a:lnTo>
                    <a:pt x="189551" y="145503"/>
                  </a:lnTo>
                  <a:lnTo>
                    <a:pt x="186071" y="145503"/>
                  </a:lnTo>
                  <a:cubicBezTo>
                    <a:pt x="184380" y="145503"/>
                    <a:pt x="183007" y="146851"/>
                    <a:pt x="183007" y="148542"/>
                  </a:cubicBezTo>
                  <a:cubicBezTo>
                    <a:pt x="183007" y="150233"/>
                    <a:pt x="184380" y="151606"/>
                    <a:pt x="186071" y="151606"/>
                  </a:cubicBezTo>
                  <a:lnTo>
                    <a:pt x="202639" y="151606"/>
                  </a:lnTo>
                  <a:lnTo>
                    <a:pt x="202639" y="168149"/>
                  </a:lnTo>
                  <a:cubicBezTo>
                    <a:pt x="202639" y="168272"/>
                    <a:pt x="202541" y="168370"/>
                    <a:pt x="202418" y="168370"/>
                  </a:cubicBezTo>
                  <a:lnTo>
                    <a:pt x="187836" y="168370"/>
                  </a:lnTo>
                  <a:cubicBezTo>
                    <a:pt x="185385" y="162610"/>
                    <a:pt x="179650" y="158566"/>
                    <a:pt x="173008" y="158566"/>
                  </a:cubicBezTo>
                  <a:cubicBezTo>
                    <a:pt x="166366" y="158566"/>
                    <a:pt x="160631" y="162610"/>
                    <a:pt x="158180" y="168370"/>
                  </a:cubicBezTo>
                  <a:lnTo>
                    <a:pt x="66934" y="168370"/>
                  </a:lnTo>
                  <a:cubicBezTo>
                    <a:pt x="64458" y="162610"/>
                    <a:pt x="58748" y="158566"/>
                    <a:pt x="52081" y="158566"/>
                  </a:cubicBezTo>
                  <a:cubicBezTo>
                    <a:pt x="45440" y="158566"/>
                    <a:pt x="39705" y="162610"/>
                    <a:pt x="37254" y="168370"/>
                  </a:cubicBezTo>
                  <a:lnTo>
                    <a:pt x="6324" y="168370"/>
                  </a:lnTo>
                  <a:cubicBezTo>
                    <a:pt x="6226" y="168370"/>
                    <a:pt x="6128" y="168272"/>
                    <a:pt x="6128" y="168149"/>
                  </a:cubicBezTo>
                  <a:lnTo>
                    <a:pt x="6128" y="151606"/>
                  </a:lnTo>
                  <a:lnTo>
                    <a:pt x="173008" y="151606"/>
                  </a:lnTo>
                  <a:cubicBezTo>
                    <a:pt x="174699" y="151606"/>
                    <a:pt x="176071" y="150233"/>
                    <a:pt x="176071" y="148542"/>
                  </a:cubicBezTo>
                  <a:cubicBezTo>
                    <a:pt x="176071" y="146851"/>
                    <a:pt x="174699" y="145503"/>
                    <a:pt x="173008" y="145503"/>
                  </a:cubicBezTo>
                  <a:lnTo>
                    <a:pt x="6128" y="145503"/>
                  </a:lnTo>
                  <a:lnTo>
                    <a:pt x="6128" y="86241"/>
                  </a:lnTo>
                  <a:lnTo>
                    <a:pt x="16862" y="86241"/>
                  </a:lnTo>
                  <a:cubicBezTo>
                    <a:pt x="17402" y="87858"/>
                    <a:pt x="18357" y="89280"/>
                    <a:pt x="19607" y="90383"/>
                  </a:cubicBezTo>
                  <a:lnTo>
                    <a:pt x="19607" y="125871"/>
                  </a:lnTo>
                  <a:lnTo>
                    <a:pt x="16127" y="125871"/>
                  </a:lnTo>
                  <a:cubicBezTo>
                    <a:pt x="14461" y="125871"/>
                    <a:pt x="13088" y="127244"/>
                    <a:pt x="13088" y="128935"/>
                  </a:cubicBezTo>
                  <a:cubicBezTo>
                    <a:pt x="13088" y="130626"/>
                    <a:pt x="14461" y="131999"/>
                    <a:pt x="16127" y="131999"/>
                  </a:cubicBezTo>
                  <a:lnTo>
                    <a:pt x="114187" y="131999"/>
                  </a:lnTo>
                  <a:cubicBezTo>
                    <a:pt x="115878" y="131999"/>
                    <a:pt x="117226" y="130626"/>
                    <a:pt x="117226" y="128935"/>
                  </a:cubicBezTo>
                  <a:cubicBezTo>
                    <a:pt x="117226" y="127244"/>
                    <a:pt x="115878" y="125871"/>
                    <a:pt x="114187" y="125871"/>
                  </a:cubicBezTo>
                  <a:lnTo>
                    <a:pt x="110706" y="125871"/>
                  </a:lnTo>
                  <a:lnTo>
                    <a:pt x="110706" y="90383"/>
                  </a:lnTo>
                  <a:cubicBezTo>
                    <a:pt x="111956" y="89280"/>
                    <a:pt x="112912" y="87858"/>
                    <a:pt x="113476" y="86241"/>
                  </a:cubicBezTo>
                  <a:close/>
                  <a:moveTo>
                    <a:pt x="52081" y="164669"/>
                  </a:moveTo>
                  <a:cubicBezTo>
                    <a:pt x="57620" y="164669"/>
                    <a:pt x="62106" y="169178"/>
                    <a:pt x="62106" y="174693"/>
                  </a:cubicBezTo>
                  <a:cubicBezTo>
                    <a:pt x="62106" y="180207"/>
                    <a:pt x="57620" y="184717"/>
                    <a:pt x="52081" y="184717"/>
                  </a:cubicBezTo>
                  <a:cubicBezTo>
                    <a:pt x="46567" y="184717"/>
                    <a:pt x="42082" y="180207"/>
                    <a:pt x="42082" y="174693"/>
                  </a:cubicBezTo>
                  <a:cubicBezTo>
                    <a:pt x="42082" y="169178"/>
                    <a:pt x="46567" y="164669"/>
                    <a:pt x="52081" y="164669"/>
                  </a:cubicBezTo>
                  <a:close/>
                  <a:moveTo>
                    <a:pt x="173008" y="164669"/>
                  </a:moveTo>
                  <a:cubicBezTo>
                    <a:pt x="178522" y="164669"/>
                    <a:pt x="183007" y="169178"/>
                    <a:pt x="183007" y="174693"/>
                  </a:cubicBezTo>
                  <a:cubicBezTo>
                    <a:pt x="183007" y="180207"/>
                    <a:pt x="178522" y="184717"/>
                    <a:pt x="173008" y="184717"/>
                  </a:cubicBezTo>
                  <a:cubicBezTo>
                    <a:pt x="167493" y="184717"/>
                    <a:pt x="162984" y="180207"/>
                    <a:pt x="162984" y="174693"/>
                  </a:cubicBezTo>
                  <a:cubicBezTo>
                    <a:pt x="162984" y="169178"/>
                    <a:pt x="167493" y="164669"/>
                    <a:pt x="173008" y="164669"/>
                  </a:cubicBezTo>
                  <a:close/>
                  <a:moveTo>
                    <a:pt x="115869" y="1"/>
                  </a:moveTo>
                  <a:cubicBezTo>
                    <a:pt x="114961" y="1"/>
                    <a:pt x="114057" y="80"/>
                    <a:pt x="113157" y="239"/>
                  </a:cubicBezTo>
                  <a:cubicBezTo>
                    <a:pt x="106785" y="1391"/>
                    <a:pt x="102717" y="6220"/>
                    <a:pt x="101369" y="8058"/>
                  </a:cubicBezTo>
                  <a:lnTo>
                    <a:pt x="30979" y="47835"/>
                  </a:lnTo>
                  <a:cubicBezTo>
                    <a:pt x="29754" y="48522"/>
                    <a:pt x="29166" y="49943"/>
                    <a:pt x="29533" y="51291"/>
                  </a:cubicBezTo>
                  <a:cubicBezTo>
                    <a:pt x="29877" y="52639"/>
                    <a:pt x="31102" y="53571"/>
                    <a:pt x="32474" y="53571"/>
                  </a:cubicBezTo>
                  <a:lnTo>
                    <a:pt x="49018" y="53571"/>
                  </a:lnTo>
                  <a:lnTo>
                    <a:pt x="49018" y="60531"/>
                  </a:lnTo>
                  <a:lnTo>
                    <a:pt x="9608" y="60531"/>
                  </a:lnTo>
                  <a:cubicBezTo>
                    <a:pt x="4314" y="60531"/>
                    <a:pt x="0" y="64820"/>
                    <a:pt x="0" y="70114"/>
                  </a:cubicBezTo>
                  <a:lnTo>
                    <a:pt x="0" y="168149"/>
                  </a:lnTo>
                  <a:cubicBezTo>
                    <a:pt x="0" y="171654"/>
                    <a:pt x="2843" y="174472"/>
                    <a:pt x="6324" y="174472"/>
                  </a:cubicBezTo>
                  <a:lnTo>
                    <a:pt x="35955" y="174472"/>
                  </a:lnTo>
                  <a:cubicBezTo>
                    <a:pt x="35955" y="174546"/>
                    <a:pt x="35955" y="174619"/>
                    <a:pt x="35955" y="174693"/>
                  </a:cubicBezTo>
                  <a:cubicBezTo>
                    <a:pt x="35955" y="183590"/>
                    <a:pt x="43185" y="190820"/>
                    <a:pt x="52081" y="190820"/>
                  </a:cubicBezTo>
                  <a:cubicBezTo>
                    <a:pt x="60978" y="190820"/>
                    <a:pt x="68208" y="183590"/>
                    <a:pt x="68208" y="174693"/>
                  </a:cubicBezTo>
                  <a:cubicBezTo>
                    <a:pt x="68208" y="174619"/>
                    <a:pt x="68208" y="174546"/>
                    <a:pt x="68208" y="174472"/>
                  </a:cubicBezTo>
                  <a:lnTo>
                    <a:pt x="156881" y="174472"/>
                  </a:lnTo>
                  <a:cubicBezTo>
                    <a:pt x="156881" y="174546"/>
                    <a:pt x="156881" y="174619"/>
                    <a:pt x="156881" y="174693"/>
                  </a:cubicBezTo>
                  <a:cubicBezTo>
                    <a:pt x="156881" y="183590"/>
                    <a:pt x="164111" y="190820"/>
                    <a:pt x="173008" y="190820"/>
                  </a:cubicBezTo>
                  <a:cubicBezTo>
                    <a:pt x="181904" y="190820"/>
                    <a:pt x="189135" y="183590"/>
                    <a:pt x="189135" y="174693"/>
                  </a:cubicBezTo>
                  <a:cubicBezTo>
                    <a:pt x="189135" y="174619"/>
                    <a:pt x="189135" y="174546"/>
                    <a:pt x="189135" y="174472"/>
                  </a:cubicBezTo>
                  <a:lnTo>
                    <a:pt x="202418" y="174472"/>
                  </a:lnTo>
                  <a:cubicBezTo>
                    <a:pt x="205899" y="174472"/>
                    <a:pt x="208742" y="171654"/>
                    <a:pt x="208742" y="168149"/>
                  </a:cubicBezTo>
                  <a:lnTo>
                    <a:pt x="208742" y="133665"/>
                  </a:lnTo>
                  <a:cubicBezTo>
                    <a:pt x="208742" y="129719"/>
                    <a:pt x="206977" y="126067"/>
                    <a:pt x="203913" y="123617"/>
                  </a:cubicBezTo>
                  <a:lnTo>
                    <a:pt x="192149" y="114181"/>
                  </a:lnTo>
                  <a:lnTo>
                    <a:pt x="184037" y="71021"/>
                  </a:lnTo>
                  <a:cubicBezTo>
                    <a:pt x="182909" y="64943"/>
                    <a:pt x="177591" y="60531"/>
                    <a:pt x="171415" y="60531"/>
                  </a:cubicBezTo>
                  <a:lnTo>
                    <a:pt x="107422" y="60531"/>
                  </a:lnTo>
                  <a:lnTo>
                    <a:pt x="107422" y="53571"/>
                  </a:lnTo>
                  <a:lnTo>
                    <a:pt x="113280" y="53571"/>
                  </a:lnTo>
                  <a:cubicBezTo>
                    <a:pt x="114677" y="54355"/>
                    <a:pt x="116343" y="54771"/>
                    <a:pt x="118035" y="54771"/>
                  </a:cubicBezTo>
                  <a:cubicBezTo>
                    <a:pt x="120412" y="54771"/>
                    <a:pt x="122887" y="53987"/>
                    <a:pt x="124946" y="52468"/>
                  </a:cubicBezTo>
                  <a:cubicBezTo>
                    <a:pt x="125338" y="52174"/>
                    <a:pt x="125706" y="51830"/>
                    <a:pt x="126049" y="51512"/>
                  </a:cubicBezTo>
                  <a:cubicBezTo>
                    <a:pt x="127838" y="52075"/>
                    <a:pt x="129554" y="52370"/>
                    <a:pt x="131147" y="52370"/>
                  </a:cubicBezTo>
                  <a:cubicBezTo>
                    <a:pt x="132960" y="52370"/>
                    <a:pt x="134652" y="51977"/>
                    <a:pt x="136171" y="51267"/>
                  </a:cubicBezTo>
                  <a:cubicBezTo>
                    <a:pt x="141784" y="48595"/>
                    <a:pt x="143989" y="41978"/>
                    <a:pt x="145950" y="36145"/>
                  </a:cubicBezTo>
                  <a:cubicBezTo>
                    <a:pt x="146857" y="33424"/>
                    <a:pt x="147715" y="30851"/>
                    <a:pt x="148744" y="29307"/>
                  </a:cubicBezTo>
                  <a:cubicBezTo>
                    <a:pt x="153376" y="22199"/>
                    <a:pt x="160753" y="20165"/>
                    <a:pt x="160827" y="20141"/>
                  </a:cubicBezTo>
                  <a:cubicBezTo>
                    <a:pt x="161783" y="19895"/>
                    <a:pt x="162567" y="19185"/>
                    <a:pt x="162910" y="18253"/>
                  </a:cubicBezTo>
                  <a:cubicBezTo>
                    <a:pt x="163253" y="17322"/>
                    <a:pt x="163131" y="16293"/>
                    <a:pt x="162567" y="15459"/>
                  </a:cubicBezTo>
                  <a:cubicBezTo>
                    <a:pt x="162494" y="15337"/>
                    <a:pt x="160435" y="12322"/>
                    <a:pt x="156930" y="9773"/>
                  </a:cubicBezTo>
                  <a:cubicBezTo>
                    <a:pt x="153523" y="7252"/>
                    <a:pt x="149889" y="5985"/>
                    <a:pt x="146242" y="5985"/>
                  </a:cubicBezTo>
                  <a:cubicBezTo>
                    <a:pt x="145245" y="5985"/>
                    <a:pt x="144248" y="6079"/>
                    <a:pt x="143254" y="6269"/>
                  </a:cubicBezTo>
                  <a:cubicBezTo>
                    <a:pt x="140972" y="4582"/>
                    <a:pt x="137430" y="2873"/>
                    <a:pt x="133447" y="2873"/>
                  </a:cubicBezTo>
                  <a:cubicBezTo>
                    <a:pt x="131526" y="2873"/>
                    <a:pt x="129504" y="3270"/>
                    <a:pt x="127470" y="4259"/>
                  </a:cubicBezTo>
                  <a:cubicBezTo>
                    <a:pt x="123605" y="1424"/>
                    <a:pt x="119708" y="1"/>
                    <a:pt x="115869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2"/>
            <p:cNvSpPr/>
            <p:nvPr/>
          </p:nvSpPr>
          <p:spPr>
            <a:xfrm>
              <a:off x="2406250" y="4763050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3039" y="0"/>
                  </a:moveTo>
                  <a:cubicBezTo>
                    <a:pt x="1348" y="0"/>
                    <a:pt x="0" y="1373"/>
                    <a:pt x="0" y="3064"/>
                  </a:cubicBezTo>
                  <a:cubicBezTo>
                    <a:pt x="0" y="4755"/>
                    <a:pt x="1397" y="6127"/>
                    <a:pt x="3089" y="6127"/>
                  </a:cubicBezTo>
                  <a:cubicBezTo>
                    <a:pt x="4755" y="6127"/>
                    <a:pt x="6128" y="4755"/>
                    <a:pt x="6128" y="3064"/>
                  </a:cubicBezTo>
                  <a:cubicBezTo>
                    <a:pt x="6128" y="1373"/>
                    <a:pt x="4755" y="0"/>
                    <a:pt x="308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2"/>
            <p:cNvSpPr/>
            <p:nvPr/>
          </p:nvSpPr>
          <p:spPr>
            <a:xfrm>
              <a:off x="5429400" y="4763050"/>
              <a:ext cx="153200" cy="153200"/>
            </a:xfrm>
            <a:custGeom>
              <a:avLst/>
              <a:gdLst/>
              <a:ahLst/>
              <a:cxnLst/>
              <a:rect l="l" t="t" r="r" b="b"/>
              <a:pathLst>
                <a:path w="6128" h="6128" extrusionOk="0">
                  <a:moveTo>
                    <a:pt x="3040" y="0"/>
                  </a:moveTo>
                  <a:cubicBezTo>
                    <a:pt x="1349" y="0"/>
                    <a:pt x="1" y="1373"/>
                    <a:pt x="1" y="3064"/>
                  </a:cubicBezTo>
                  <a:cubicBezTo>
                    <a:pt x="1" y="4755"/>
                    <a:pt x="1373" y="6127"/>
                    <a:pt x="3064" y="6127"/>
                  </a:cubicBezTo>
                  <a:cubicBezTo>
                    <a:pt x="4755" y="6127"/>
                    <a:pt x="6128" y="4755"/>
                    <a:pt x="6128" y="3064"/>
                  </a:cubicBezTo>
                  <a:cubicBezTo>
                    <a:pt x="6128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0" name="Google Shape;380;p32"/>
          <p:cNvSpPr/>
          <p:nvPr/>
        </p:nvSpPr>
        <p:spPr>
          <a:xfrm>
            <a:off x="931188" y="3935526"/>
            <a:ext cx="334092" cy="331577"/>
          </a:xfrm>
          <a:custGeom>
            <a:avLst/>
            <a:gdLst/>
            <a:ahLst/>
            <a:cxnLst/>
            <a:rect l="l" t="t" r="r" b="b"/>
            <a:pathLst>
              <a:path w="209134" h="207560" extrusionOk="0">
                <a:moveTo>
                  <a:pt x="146723" y="8988"/>
                </a:moveTo>
                <a:cubicBezTo>
                  <a:pt x="147803" y="8988"/>
                  <a:pt x="148818" y="9208"/>
                  <a:pt x="149724" y="9529"/>
                </a:cubicBezTo>
                <a:cubicBezTo>
                  <a:pt x="144455" y="14185"/>
                  <a:pt x="143719" y="22249"/>
                  <a:pt x="144259" y="26685"/>
                </a:cubicBezTo>
                <a:cubicBezTo>
                  <a:pt x="144441" y="28232"/>
                  <a:pt x="145763" y="29377"/>
                  <a:pt x="147284" y="29377"/>
                </a:cubicBezTo>
                <a:cubicBezTo>
                  <a:pt x="147402" y="29377"/>
                  <a:pt x="147521" y="29370"/>
                  <a:pt x="147641" y="29356"/>
                </a:cubicBezTo>
                <a:cubicBezTo>
                  <a:pt x="149332" y="29160"/>
                  <a:pt x="150533" y="27641"/>
                  <a:pt x="150337" y="25950"/>
                </a:cubicBezTo>
                <a:cubicBezTo>
                  <a:pt x="150337" y="25925"/>
                  <a:pt x="149994" y="22886"/>
                  <a:pt x="150753" y="19651"/>
                </a:cubicBezTo>
                <a:cubicBezTo>
                  <a:pt x="151660" y="15803"/>
                  <a:pt x="153572" y="13475"/>
                  <a:pt x="156611" y="12568"/>
                </a:cubicBezTo>
                <a:cubicBezTo>
                  <a:pt x="157572" y="12272"/>
                  <a:pt x="158537" y="12125"/>
                  <a:pt x="159504" y="12125"/>
                </a:cubicBezTo>
                <a:cubicBezTo>
                  <a:pt x="161819" y="12125"/>
                  <a:pt x="164147" y="12967"/>
                  <a:pt x="166464" y="14627"/>
                </a:cubicBezTo>
                <a:cubicBezTo>
                  <a:pt x="167076" y="15068"/>
                  <a:pt x="167640" y="15558"/>
                  <a:pt x="168155" y="15999"/>
                </a:cubicBezTo>
                <a:cubicBezTo>
                  <a:pt x="164846" y="17690"/>
                  <a:pt x="160312" y="20754"/>
                  <a:pt x="156881" y="25999"/>
                </a:cubicBezTo>
                <a:cubicBezTo>
                  <a:pt x="155410" y="28229"/>
                  <a:pt x="154430" y="31145"/>
                  <a:pt x="153400" y="34258"/>
                </a:cubicBezTo>
                <a:cubicBezTo>
                  <a:pt x="151832" y="38939"/>
                  <a:pt x="150043" y="44258"/>
                  <a:pt x="146783" y="45826"/>
                </a:cubicBezTo>
                <a:cubicBezTo>
                  <a:pt x="146064" y="46158"/>
                  <a:pt x="145260" y="46326"/>
                  <a:pt x="144361" y="46326"/>
                </a:cubicBezTo>
                <a:cubicBezTo>
                  <a:pt x="143666" y="46326"/>
                  <a:pt x="142914" y="46225"/>
                  <a:pt x="142102" y="46022"/>
                </a:cubicBezTo>
                <a:cubicBezTo>
                  <a:pt x="142347" y="44160"/>
                  <a:pt x="142077" y="42125"/>
                  <a:pt x="141269" y="40067"/>
                </a:cubicBezTo>
                <a:cubicBezTo>
                  <a:pt x="135435" y="25214"/>
                  <a:pt x="135901" y="14332"/>
                  <a:pt x="142568" y="10190"/>
                </a:cubicBezTo>
                <a:cubicBezTo>
                  <a:pt x="143994" y="9315"/>
                  <a:pt x="145407" y="8988"/>
                  <a:pt x="146723" y="8988"/>
                </a:cubicBezTo>
                <a:close/>
                <a:moveTo>
                  <a:pt x="114701" y="15019"/>
                </a:moveTo>
                <a:lnTo>
                  <a:pt x="123377" y="47542"/>
                </a:lnTo>
                <a:lnTo>
                  <a:pt x="57154" y="47542"/>
                </a:lnTo>
                <a:lnTo>
                  <a:pt x="114701" y="15019"/>
                </a:lnTo>
                <a:close/>
                <a:moveTo>
                  <a:pt x="129027" y="6136"/>
                </a:moveTo>
                <a:cubicBezTo>
                  <a:pt x="131117" y="6136"/>
                  <a:pt x="133311" y="6834"/>
                  <a:pt x="135583" y="8205"/>
                </a:cubicBezTo>
                <a:cubicBezTo>
                  <a:pt x="131195" y="13279"/>
                  <a:pt x="128034" y="23205"/>
                  <a:pt x="135583" y="42321"/>
                </a:cubicBezTo>
                <a:cubicBezTo>
                  <a:pt x="136489" y="44625"/>
                  <a:pt x="136122" y="46439"/>
                  <a:pt x="134480" y="47664"/>
                </a:cubicBezTo>
                <a:cubicBezTo>
                  <a:pt x="133477" y="48408"/>
                  <a:pt x="132254" y="48737"/>
                  <a:pt x="131199" y="48737"/>
                </a:cubicBezTo>
                <a:cubicBezTo>
                  <a:pt x="130759" y="48737"/>
                  <a:pt x="130348" y="48679"/>
                  <a:pt x="129995" y="48571"/>
                </a:cubicBezTo>
                <a:lnTo>
                  <a:pt x="119995" y="11024"/>
                </a:lnTo>
                <a:cubicBezTo>
                  <a:pt x="121196" y="9553"/>
                  <a:pt x="123843" y="6906"/>
                  <a:pt x="127470" y="6269"/>
                </a:cubicBezTo>
                <a:cubicBezTo>
                  <a:pt x="127982" y="6180"/>
                  <a:pt x="128501" y="6136"/>
                  <a:pt x="129027" y="6136"/>
                </a:cubicBezTo>
                <a:close/>
                <a:moveTo>
                  <a:pt x="139283" y="51586"/>
                </a:moveTo>
                <a:cubicBezTo>
                  <a:pt x="140925" y="52125"/>
                  <a:pt x="142469" y="52395"/>
                  <a:pt x="143965" y="52444"/>
                </a:cubicBezTo>
                <a:lnTo>
                  <a:pt x="143965" y="60629"/>
                </a:lnTo>
                <a:lnTo>
                  <a:pt x="64948" y="60629"/>
                </a:lnTo>
                <a:lnTo>
                  <a:pt x="64948" y="53669"/>
                </a:lnTo>
                <a:lnTo>
                  <a:pt x="126465" y="53669"/>
                </a:lnTo>
                <a:cubicBezTo>
                  <a:pt x="127887" y="54453"/>
                  <a:pt x="129529" y="54870"/>
                  <a:pt x="131244" y="54870"/>
                </a:cubicBezTo>
                <a:cubicBezTo>
                  <a:pt x="133622" y="54870"/>
                  <a:pt x="136097" y="54086"/>
                  <a:pt x="138156" y="52566"/>
                </a:cubicBezTo>
                <a:cubicBezTo>
                  <a:pt x="138548" y="52272"/>
                  <a:pt x="138916" y="51929"/>
                  <a:pt x="139283" y="51586"/>
                </a:cubicBezTo>
                <a:close/>
                <a:moveTo>
                  <a:pt x="98231" y="115872"/>
                </a:moveTo>
                <a:lnTo>
                  <a:pt x="98231" y="119353"/>
                </a:lnTo>
                <a:cubicBezTo>
                  <a:pt x="98231" y="121289"/>
                  <a:pt x="96663" y="122857"/>
                  <a:pt x="94751" y="122857"/>
                </a:cubicBezTo>
                <a:cubicBezTo>
                  <a:pt x="92815" y="122857"/>
                  <a:pt x="91271" y="121289"/>
                  <a:pt x="91271" y="119353"/>
                </a:cubicBezTo>
                <a:lnTo>
                  <a:pt x="91271" y="115872"/>
                </a:lnTo>
                <a:close/>
                <a:moveTo>
                  <a:pt x="111319" y="115872"/>
                </a:moveTo>
                <a:lnTo>
                  <a:pt x="111319" y="119353"/>
                </a:lnTo>
                <a:cubicBezTo>
                  <a:pt x="111319" y="121289"/>
                  <a:pt x="109775" y="122857"/>
                  <a:pt x="107839" y="122857"/>
                </a:cubicBezTo>
                <a:cubicBezTo>
                  <a:pt x="105927" y="122857"/>
                  <a:pt x="104358" y="121289"/>
                  <a:pt x="104358" y="119353"/>
                </a:cubicBezTo>
                <a:lnTo>
                  <a:pt x="104358" y="115872"/>
                </a:lnTo>
                <a:close/>
                <a:moveTo>
                  <a:pt x="124431" y="115872"/>
                </a:moveTo>
                <a:lnTo>
                  <a:pt x="124431" y="119353"/>
                </a:lnTo>
                <a:cubicBezTo>
                  <a:pt x="124431" y="121289"/>
                  <a:pt x="122862" y="122857"/>
                  <a:pt x="120951" y="122857"/>
                </a:cubicBezTo>
                <a:cubicBezTo>
                  <a:pt x="119015" y="122857"/>
                  <a:pt x="117471" y="121289"/>
                  <a:pt x="117471" y="119353"/>
                </a:cubicBezTo>
                <a:lnTo>
                  <a:pt x="117471" y="115872"/>
                </a:lnTo>
                <a:close/>
                <a:moveTo>
                  <a:pt x="137519" y="115872"/>
                </a:moveTo>
                <a:lnTo>
                  <a:pt x="137519" y="119353"/>
                </a:lnTo>
                <a:cubicBezTo>
                  <a:pt x="137519" y="121289"/>
                  <a:pt x="135950" y="122857"/>
                  <a:pt x="134038" y="122857"/>
                </a:cubicBezTo>
                <a:cubicBezTo>
                  <a:pt x="132127" y="122857"/>
                  <a:pt x="130558" y="121289"/>
                  <a:pt x="130558" y="119353"/>
                </a:cubicBezTo>
                <a:lnTo>
                  <a:pt x="130558" y="115872"/>
                </a:lnTo>
                <a:close/>
                <a:moveTo>
                  <a:pt x="150631" y="115872"/>
                </a:moveTo>
                <a:lnTo>
                  <a:pt x="150631" y="119353"/>
                </a:lnTo>
                <a:cubicBezTo>
                  <a:pt x="150631" y="121289"/>
                  <a:pt x="149062" y="122857"/>
                  <a:pt x="147151" y="122857"/>
                </a:cubicBezTo>
                <a:cubicBezTo>
                  <a:pt x="145214" y="122857"/>
                  <a:pt x="143646" y="121289"/>
                  <a:pt x="143646" y="119353"/>
                </a:cubicBezTo>
                <a:lnTo>
                  <a:pt x="143646" y="115872"/>
                </a:lnTo>
                <a:close/>
                <a:moveTo>
                  <a:pt x="163719" y="115872"/>
                </a:moveTo>
                <a:lnTo>
                  <a:pt x="163719" y="119353"/>
                </a:lnTo>
                <a:cubicBezTo>
                  <a:pt x="163719" y="121289"/>
                  <a:pt x="162150" y="122857"/>
                  <a:pt x="160238" y="122857"/>
                </a:cubicBezTo>
                <a:cubicBezTo>
                  <a:pt x="158327" y="122857"/>
                  <a:pt x="156758" y="121289"/>
                  <a:pt x="156758" y="119353"/>
                </a:cubicBezTo>
                <a:lnTo>
                  <a:pt x="156758" y="115872"/>
                </a:lnTo>
                <a:close/>
                <a:moveTo>
                  <a:pt x="176831" y="115872"/>
                </a:moveTo>
                <a:lnTo>
                  <a:pt x="176831" y="119353"/>
                </a:lnTo>
                <a:cubicBezTo>
                  <a:pt x="176831" y="121289"/>
                  <a:pt x="175262" y="122857"/>
                  <a:pt x="173326" y="122857"/>
                </a:cubicBezTo>
                <a:cubicBezTo>
                  <a:pt x="171414" y="122857"/>
                  <a:pt x="169846" y="121289"/>
                  <a:pt x="169846" y="119353"/>
                </a:cubicBezTo>
                <a:lnTo>
                  <a:pt x="169846" y="115872"/>
                </a:lnTo>
                <a:close/>
                <a:moveTo>
                  <a:pt x="166782" y="126387"/>
                </a:moveTo>
                <a:cubicBezTo>
                  <a:pt x="168498" y="128004"/>
                  <a:pt x="170802" y="128984"/>
                  <a:pt x="173326" y="128984"/>
                </a:cubicBezTo>
                <a:cubicBezTo>
                  <a:pt x="174551" y="128984"/>
                  <a:pt x="175728" y="128739"/>
                  <a:pt x="176806" y="128323"/>
                </a:cubicBezTo>
                <a:lnTo>
                  <a:pt x="176806" y="162145"/>
                </a:lnTo>
                <a:lnTo>
                  <a:pt x="91271" y="162145"/>
                </a:lnTo>
                <a:lnTo>
                  <a:pt x="91271" y="128323"/>
                </a:lnTo>
                <a:cubicBezTo>
                  <a:pt x="92349" y="128739"/>
                  <a:pt x="93525" y="128984"/>
                  <a:pt x="94751" y="128984"/>
                </a:cubicBezTo>
                <a:cubicBezTo>
                  <a:pt x="97275" y="128984"/>
                  <a:pt x="99579" y="128004"/>
                  <a:pt x="101295" y="126387"/>
                </a:cubicBezTo>
                <a:cubicBezTo>
                  <a:pt x="103010" y="128004"/>
                  <a:pt x="105314" y="128984"/>
                  <a:pt x="107839" y="128984"/>
                </a:cubicBezTo>
                <a:cubicBezTo>
                  <a:pt x="110363" y="128984"/>
                  <a:pt x="112667" y="128004"/>
                  <a:pt x="114382" y="126387"/>
                </a:cubicBezTo>
                <a:cubicBezTo>
                  <a:pt x="116123" y="128004"/>
                  <a:pt x="118426" y="128984"/>
                  <a:pt x="120951" y="128984"/>
                </a:cubicBezTo>
                <a:cubicBezTo>
                  <a:pt x="123475" y="128984"/>
                  <a:pt x="125779" y="128004"/>
                  <a:pt x="127495" y="126387"/>
                </a:cubicBezTo>
                <a:cubicBezTo>
                  <a:pt x="129210" y="128004"/>
                  <a:pt x="131514" y="128984"/>
                  <a:pt x="134038" y="128984"/>
                </a:cubicBezTo>
                <a:cubicBezTo>
                  <a:pt x="136563" y="128984"/>
                  <a:pt x="138867" y="128004"/>
                  <a:pt x="140582" y="126387"/>
                </a:cubicBezTo>
                <a:cubicBezTo>
                  <a:pt x="142298" y="128004"/>
                  <a:pt x="144602" y="128984"/>
                  <a:pt x="147126" y="128984"/>
                </a:cubicBezTo>
                <a:cubicBezTo>
                  <a:pt x="149675" y="128984"/>
                  <a:pt x="151979" y="128004"/>
                  <a:pt x="153695" y="126387"/>
                </a:cubicBezTo>
                <a:cubicBezTo>
                  <a:pt x="155410" y="128004"/>
                  <a:pt x="157714" y="128984"/>
                  <a:pt x="160238" y="128984"/>
                </a:cubicBezTo>
                <a:cubicBezTo>
                  <a:pt x="162763" y="128984"/>
                  <a:pt x="165067" y="128004"/>
                  <a:pt x="166782" y="126387"/>
                </a:cubicBezTo>
                <a:close/>
                <a:moveTo>
                  <a:pt x="176831" y="168272"/>
                </a:moveTo>
                <a:lnTo>
                  <a:pt x="176831" y="175233"/>
                </a:lnTo>
                <a:lnTo>
                  <a:pt x="91271" y="175233"/>
                </a:lnTo>
                <a:lnTo>
                  <a:pt x="91271" y="168272"/>
                </a:lnTo>
                <a:close/>
                <a:moveTo>
                  <a:pt x="196462" y="66757"/>
                </a:moveTo>
                <a:lnTo>
                  <a:pt x="196462" y="73742"/>
                </a:lnTo>
                <a:lnTo>
                  <a:pt x="192982" y="73742"/>
                </a:lnTo>
                <a:cubicBezTo>
                  <a:pt x="191291" y="73742"/>
                  <a:pt x="189918" y="75114"/>
                  <a:pt x="189918" y="76805"/>
                </a:cubicBezTo>
                <a:cubicBezTo>
                  <a:pt x="189918" y="78496"/>
                  <a:pt x="191291" y="79869"/>
                  <a:pt x="192982" y="79869"/>
                </a:cubicBezTo>
                <a:lnTo>
                  <a:pt x="203006" y="79869"/>
                </a:lnTo>
                <a:lnTo>
                  <a:pt x="203006" y="96657"/>
                </a:lnTo>
                <a:lnTo>
                  <a:pt x="29263" y="96657"/>
                </a:lnTo>
                <a:cubicBezTo>
                  <a:pt x="27572" y="96657"/>
                  <a:pt x="26200" y="98030"/>
                  <a:pt x="26200" y="99721"/>
                </a:cubicBezTo>
                <a:cubicBezTo>
                  <a:pt x="26200" y="101412"/>
                  <a:pt x="27572" y="102785"/>
                  <a:pt x="29263" y="102785"/>
                </a:cubicBezTo>
                <a:lnTo>
                  <a:pt x="196462" y="102785"/>
                </a:lnTo>
                <a:lnTo>
                  <a:pt x="196462" y="175233"/>
                </a:lnTo>
                <a:lnTo>
                  <a:pt x="182958" y="175233"/>
                </a:lnTo>
                <a:lnTo>
                  <a:pt x="182958" y="112809"/>
                </a:lnTo>
                <a:cubicBezTo>
                  <a:pt x="182958" y="111118"/>
                  <a:pt x="181585" y="109745"/>
                  <a:pt x="179894" y="109745"/>
                </a:cubicBezTo>
                <a:lnTo>
                  <a:pt x="88207" y="109745"/>
                </a:lnTo>
                <a:cubicBezTo>
                  <a:pt x="86516" y="109745"/>
                  <a:pt x="85143" y="111118"/>
                  <a:pt x="85143" y="112809"/>
                </a:cubicBezTo>
                <a:lnTo>
                  <a:pt x="85143" y="175233"/>
                </a:lnTo>
                <a:lnTo>
                  <a:pt x="78158" y="175233"/>
                </a:lnTo>
                <a:lnTo>
                  <a:pt x="78158" y="112809"/>
                </a:lnTo>
                <a:cubicBezTo>
                  <a:pt x="78158" y="111118"/>
                  <a:pt x="76786" y="109745"/>
                  <a:pt x="75095" y="109745"/>
                </a:cubicBezTo>
                <a:lnTo>
                  <a:pt x="29263" y="109745"/>
                </a:lnTo>
                <a:cubicBezTo>
                  <a:pt x="27572" y="109745"/>
                  <a:pt x="26200" y="111118"/>
                  <a:pt x="26200" y="112809"/>
                </a:cubicBezTo>
                <a:lnTo>
                  <a:pt x="26200" y="175233"/>
                </a:lnTo>
                <a:lnTo>
                  <a:pt x="12671" y="175233"/>
                </a:lnTo>
                <a:lnTo>
                  <a:pt x="12671" y="102785"/>
                </a:lnTo>
                <a:lnTo>
                  <a:pt x="16151" y="102785"/>
                </a:lnTo>
                <a:cubicBezTo>
                  <a:pt x="17842" y="102785"/>
                  <a:pt x="19215" y="101412"/>
                  <a:pt x="19215" y="99721"/>
                </a:cubicBezTo>
                <a:cubicBezTo>
                  <a:pt x="19215" y="98030"/>
                  <a:pt x="17842" y="96657"/>
                  <a:pt x="16151" y="96657"/>
                </a:cubicBezTo>
                <a:lnTo>
                  <a:pt x="6127" y="96657"/>
                </a:lnTo>
                <a:lnTo>
                  <a:pt x="6127" y="79869"/>
                </a:lnTo>
                <a:lnTo>
                  <a:pt x="179894" y="79869"/>
                </a:lnTo>
                <a:cubicBezTo>
                  <a:pt x="181585" y="79869"/>
                  <a:pt x="182958" y="78496"/>
                  <a:pt x="182958" y="76805"/>
                </a:cubicBezTo>
                <a:cubicBezTo>
                  <a:pt x="182958" y="75114"/>
                  <a:pt x="181585" y="73742"/>
                  <a:pt x="179894" y="73742"/>
                </a:cubicBezTo>
                <a:lnTo>
                  <a:pt x="12671" y="73742"/>
                </a:lnTo>
                <a:lnTo>
                  <a:pt x="12671" y="66757"/>
                </a:lnTo>
                <a:close/>
                <a:moveTo>
                  <a:pt x="72031" y="115872"/>
                </a:moveTo>
                <a:lnTo>
                  <a:pt x="72031" y="181801"/>
                </a:lnTo>
                <a:lnTo>
                  <a:pt x="32327" y="181801"/>
                </a:lnTo>
                <a:lnTo>
                  <a:pt x="32327" y="115872"/>
                </a:lnTo>
                <a:close/>
                <a:moveTo>
                  <a:pt x="26200" y="181360"/>
                </a:moveTo>
                <a:lnTo>
                  <a:pt x="26200" y="201432"/>
                </a:lnTo>
                <a:lnTo>
                  <a:pt x="12671" y="201432"/>
                </a:lnTo>
                <a:lnTo>
                  <a:pt x="12671" y="181360"/>
                </a:lnTo>
                <a:close/>
                <a:moveTo>
                  <a:pt x="72031" y="187928"/>
                </a:moveTo>
                <a:lnTo>
                  <a:pt x="72031" y="201432"/>
                </a:lnTo>
                <a:lnTo>
                  <a:pt x="32327" y="201432"/>
                </a:lnTo>
                <a:lnTo>
                  <a:pt x="32327" y="187928"/>
                </a:lnTo>
                <a:close/>
                <a:moveTo>
                  <a:pt x="196462" y="181360"/>
                </a:moveTo>
                <a:lnTo>
                  <a:pt x="196462" y="201432"/>
                </a:lnTo>
                <a:lnTo>
                  <a:pt x="78158" y="201432"/>
                </a:lnTo>
                <a:lnTo>
                  <a:pt x="78158" y="181360"/>
                </a:lnTo>
                <a:close/>
                <a:moveTo>
                  <a:pt x="129066" y="1"/>
                </a:moveTo>
                <a:cubicBezTo>
                  <a:pt x="128155" y="1"/>
                  <a:pt x="127247" y="81"/>
                  <a:pt x="126343" y="240"/>
                </a:cubicBezTo>
                <a:cubicBezTo>
                  <a:pt x="119970" y="1367"/>
                  <a:pt x="115877" y="6245"/>
                  <a:pt x="114529" y="8058"/>
                </a:cubicBezTo>
                <a:lnTo>
                  <a:pt x="44018" y="47934"/>
                </a:lnTo>
                <a:cubicBezTo>
                  <a:pt x="42792" y="48620"/>
                  <a:pt x="42204" y="50042"/>
                  <a:pt x="42547" y="51390"/>
                </a:cubicBezTo>
                <a:cubicBezTo>
                  <a:pt x="42915" y="52738"/>
                  <a:pt x="44116" y="53669"/>
                  <a:pt x="45513" y="53669"/>
                </a:cubicBezTo>
                <a:lnTo>
                  <a:pt x="58821" y="53669"/>
                </a:lnTo>
                <a:lnTo>
                  <a:pt x="58821" y="60629"/>
                </a:lnTo>
                <a:lnTo>
                  <a:pt x="9607" y="60629"/>
                </a:lnTo>
                <a:cubicBezTo>
                  <a:pt x="7916" y="60629"/>
                  <a:pt x="6544" y="62002"/>
                  <a:pt x="6544" y="63693"/>
                </a:cubicBezTo>
                <a:lnTo>
                  <a:pt x="6544" y="73742"/>
                </a:lnTo>
                <a:lnTo>
                  <a:pt x="3064" y="73742"/>
                </a:lnTo>
                <a:cubicBezTo>
                  <a:pt x="1372" y="73742"/>
                  <a:pt x="0" y="75114"/>
                  <a:pt x="0" y="76805"/>
                </a:cubicBezTo>
                <a:lnTo>
                  <a:pt x="0" y="99721"/>
                </a:lnTo>
                <a:cubicBezTo>
                  <a:pt x="0" y="101412"/>
                  <a:pt x="1372" y="102785"/>
                  <a:pt x="3064" y="102785"/>
                </a:cubicBezTo>
                <a:lnTo>
                  <a:pt x="6544" y="102785"/>
                </a:lnTo>
                <a:lnTo>
                  <a:pt x="6544" y="201432"/>
                </a:lnTo>
                <a:lnTo>
                  <a:pt x="3064" y="201432"/>
                </a:lnTo>
                <a:cubicBezTo>
                  <a:pt x="1372" y="201432"/>
                  <a:pt x="0" y="202805"/>
                  <a:pt x="0" y="204496"/>
                </a:cubicBezTo>
                <a:cubicBezTo>
                  <a:pt x="0" y="206187"/>
                  <a:pt x="1372" y="207560"/>
                  <a:pt x="3064" y="207560"/>
                </a:cubicBezTo>
                <a:lnTo>
                  <a:pt x="206070" y="207560"/>
                </a:lnTo>
                <a:cubicBezTo>
                  <a:pt x="207761" y="207560"/>
                  <a:pt x="209133" y="206187"/>
                  <a:pt x="209133" y="204496"/>
                </a:cubicBezTo>
                <a:cubicBezTo>
                  <a:pt x="209133" y="202805"/>
                  <a:pt x="207761" y="201432"/>
                  <a:pt x="206070" y="201432"/>
                </a:cubicBezTo>
                <a:lnTo>
                  <a:pt x="202590" y="201432"/>
                </a:lnTo>
                <a:lnTo>
                  <a:pt x="202590" y="102785"/>
                </a:lnTo>
                <a:lnTo>
                  <a:pt x="206070" y="102785"/>
                </a:lnTo>
                <a:cubicBezTo>
                  <a:pt x="207761" y="102785"/>
                  <a:pt x="209133" y="101412"/>
                  <a:pt x="209133" y="99721"/>
                </a:cubicBezTo>
                <a:lnTo>
                  <a:pt x="209133" y="76805"/>
                </a:lnTo>
                <a:cubicBezTo>
                  <a:pt x="209133" y="75114"/>
                  <a:pt x="207761" y="73742"/>
                  <a:pt x="206070" y="73742"/>
                </a:cubicBezTo>
                <a:lnTo>
                  <a:pt x="202590" y="73742"/>
                </a:lnTo>
                <a:lnTo>
                  <a:pt x="202590" y="63693"/>
                </a:lnTo>
                <a:cubicBezTo>
                  <a:pt x="202590" y="62002"/>
                  <a:pt x="201217" y="60629"/>
                  <a:pt x="199526" y="60629"/>
                </a:cubicBezTo>
                <a:lnTo>
                  <a:pt x="150092" y="60629"/>
                </a:lnTo>
                <a:lnTo>
                  <a:pt x="150092" y="50998"/>
                </a:lnTo>
                <a:cubicBezTo>
                  <a:pt x="155190" y="48130"/>
                  <a:pt x="157322" y="41807"/>
                  <a:pt x="159209" y="36194"/>
                </a:cubicBezTo>
                <a:cubicBezTo>
                  <a:pt x="160116" y="33474"/>
                  <a:pt x="160974" y="30925"/>
                  <a:pt x="162003" y="29356"/>
                </a:cubicBezTo>
                <a:cubicBezTo>
                  <a:pt x="166660" y="22249"/>
                  <a:pt x="174037" y="20190"/>
                  <a:pt x="174110" y="20190"/>
                </a:cubicBezTo>
                <a:cubicBezTo>
                  <a:pt x="175066" y="19920"/>
                  <a:pt x="175850" y="19234"/>
                  <a:pt x="176194" y="18303"/>
                </a:cubicBezTo>
                <a:cubicBezTo>
                  <a:pt x="176561" y="17347"/>
                  <a:pt x="176439" y="16318"/>
                  <a:pt x="175875" y="15484"/>
                </a:cubicBezTo>
                <a:cubicBezTo>
                  <a:pt x="175777" y="15362"/>
                  <a:pt x="173718" y="12347"/>
                  <a:pt x="170213" y="9774"/>
                </a:cubicBezTo>
                <a:cubicBezTo>
                  <a:pt x="166795" y="7277"/>
                  <a:pt x="163166" y="6000"/>
                  <a:pt x="159527" y="6000"/>
                </a:cubicBezTo>
                <a:cubicBezTo>
                  <a:pt x="158522" y="6000"/>
                  <a:pt x="157516" y="6097"/>
                  <a:pt x="156513" y="6294"/>
                </a:cubicBezTo>
                <a:cubicBezTo>
                  <a:pt x="154214" y="4590"/>
                  <a:pt x="150663" y="2863"/>
                  <a:pt x="146669" y="2863"/>
                </a:cubicBezTo>
                <a:cubicBezTo>
                  <a:pt x="144746" y="2863"/>
                  <a:pt x="142720" y="3264"/>
                  <a:pt x="140680" y="4259"/>
                </a:cubicBezTo>
                <a:cubicBezTo>
                  <a:pt x="136815" y="1425"/>
                  <a:pt x="132918" y="1"/>
                  <a:pt x="129066" y="1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1" name="Google Shape;381;p32"/>
          <p:cNvGrpSpPr/>
          <p:nvPr/>
        </p:nvGrpSpPr>
        <p:grpSpPr>
          <a:xfrm>
            <a:off x="2602606" y="2116964"/>
            <a:ext cx="225306" cy="373304"/>
            <a:chOff x="2232225" y="238125"/>
            <a:chExt cx="3155550" cy="5228350"/>
          </a:xfrm>
        </p:grpSpPr>
        <p:sp>
          <p:nvSpPr>
            <p:cNvPr id="382" name="Google Shape;382;p32"/>
            <p:cNvSpPr/>
            <p:nvPr/>
          </p:nvSpPr>
          <p:spPr>
            <a:xfrm>
              <a:off x="2232225" y="238125"/>
              <a:ext cx="3155550" cy="5228350"/>
            </a:xfrm>
            <a:custGeom>
              <a:avLst/>
              <a:gdLst/>
              <a:ahLst/>
              <a:cxnLst/>
              <a:rect l="l" t="t" r="r" b="b"/>
              <a:pathLst>
                <a:path w="126222" h="209134" extrusionOk="0">
                  <a:moveTo>
                    <a:pt x="63111" y="6152"/>
                  </a:moveTo>
                  <a:cubicBezTo>
                    <a:pt x="77694" y="6152"/>
                    <a:pt x="90169" y="15342"/>
                    <a:pt x="95070" y="28210"/>
                  </a:cubicBezTo>
                  <a:cubicBezTo>
                    <a:pt x="91615" y="28896"/>
                    <a:pt x="88134" y="29484"/>
                    <a:pt x="84679" y="29950"/>
                  </a:cubicBezTo>
                  <a:cubicBezTo>
                    <a:pt x="82988" y="30170"/>
                    <a:pt x="81811" y="31714"/>
                    <a:pt x="82032" y="33405"/>
                  </a:cubicBezTo>
                  <a:cubicBezTo>
                    <a:pt x="82228" y="34950"/>
                    <a:pt x="83551" y="36077"/>
                    <a:pt x="85071" y="36077"/>
                  </a:cubicBezTo>
                  <a:cubicBezTo>
                    <a:pt x="85218" y="36077"/>
                    <a:pt x="85340" y="36077"/>
                    <a:pt x="85488" y="36052"/>
                  </a:cubicBezTo>
                  <a:cubicBezTo>
                    <a:pt x="89237" y="35562"/>
                    <a:pt x="93012" y="34925"/>
                    <a:pt x="96737" y="34165"/>
                  </a:cubicBezTo>
                  <a:cubicBezTo>
                    <a:pt x="97105" y="36175"/>
                    <a:pt x="97301" y="38234"/>
                    <a:pt x="97301" y="40341"/>
                  </a:cubicBezTo>
                  <a:lnTo>
                    <a:pt x="97301" y="40464"/>
                  </a:lnTo>
                  <a:cubicBezTo>
                    <a:pt x="86321" y="42817"/>
                    <a:pt x="75096" y="44018"/>
                    <a:pt x="63871" y="44067"/>
                  </a:cubicBezTo>
                  <a:cubicBezTo>
                    <a:pt x="63539" y="44069"/>
                    <a:pt x="63207" y="44070"/>
                    <a:pt x="62875" y="44070"/>
                  </a:cubicBezTo>
                  <a:cubicBezTo>
                    <a:pt x="51489" y="44070"/>
                    <a:pt x="40066" y="42845"/>
                    <a:pt x="28921" y="40464"/>
                  </a:cubicBezTo>
                  <a:lnTo>
                    <a:pt x="28921" y="40341"/>
                  </a:lnTo>
                  <a:cubicBezTo>
                    <a:pt x="28921" y="38234"/>
                    <a:pt x="29117" y="36175"/>
                    <a:pt x="29485" y="34165"/>
                  </a:cubicBezTo>
                  <a:cubicBezTo>
                    <a:pt x="40538" y="36396"/>
                    <a:pt x="51837" y="37547"/>
                    <a:pt x="63086" y="37547"/>
                  </a:cubicBezTo>
                  <a:lnTo>
                    <a:pt x="63920" y="37547"/>
                  </a:lnTo>
                  <a:cubicBezTo>
                    <a:pt x="66493" y="37523"/>
                    <a:pt x="69116" y="37449"/>
                    <a:pt x="71689" y="37327"/>
                  </a:cubicBezTo>
                  <a:cubicBezTo>
                    <a:pt x="73380" y="37229"/>
                    <a:pt x="74679" y="35783"/>
                    <a:pt x="74606" y="34092"/>
                  </a:cubicBezTo>
                  <a:cubicBezTo>
                    <a:pt x="74511" y="32460"/>
                    <a:pt x="73161" y="31170"/>
                    <a:pt x="71547" y="31170"/>
                  </a:cubicBezTo>
                  <a:cubicBezTo>
                    <a:pt x="71488" y="31170"/>
                    <a:pt x="71430" y="31172"/>
                    <a:pt x="71370" y="31175"/>
                  </a:cubicBezTo>
                  <a:cubicBezTo>
                    <a:pt x="68895" y="31298"/>
                    <a:pt x="66371" y="31371"/>
                    <a:pt x="63871" y="31371"/>
                  </a:cubicBezTo>
                  <a:cubicBezTo>
                    <a:pt x="63521" y="31374"/>
                    <a:pt x="63171" y="31375"/>
                    <a:pt x="62821" y="31375"/>
                  </a:cubicBezTo>
                  <a:cubicBezTo>
                    <a:pt x="52212" y="31375"/>
                    <a:pt x="41567" y="30297"/>
                    <a:pt x="31152" y="28210"/>
                  </a:cubicBezTo>
                  <a:cubicBezTo>
                    <a:pt x="36053" y="15342"/>
                    <a:pt x="48528" y="6152"/>
                    <a:pt x="63111" y="6152"/>
                  </a:cubicBezTo>
                  <a:close/>
                  <a:moveTo>
                    <a:pt x="103452" y="40611"/>
                  </a:moveTo>
                  <a:cubicBezTo>
                    <a:pt x="114825" y="42645"/>
                    <a:pt x="119016" y="45047"/>
                    <a:pt x="119947" y="46101"/>
                  </a:cubicBezTo>
                  <a:cubicBezTo>
                    <a:pt x="119016" y="47130"/>
                    <a:pt x="114800" y="49581"/>
                    <a:pt x="103085" y="51664"/>
                  </a:cubicBezTo>
                  <a:cubicBezTo>
                    <a:pt x="92178" y="53601"/>
                    <a:pt x="77963" y="54655"/>
                    <a:pt x="63111" y="54655"/>
                  </a:cubicBezTo>
                  <a:cubicBezTo>
                    <a:pt x="48259" y="54655"/>
                    <a:pt x="34044" y="53601"/>
                    <a:pt x="23137" y="51664"/>
                  </a:cubicBezTo>
                  <a:cubicBezTo>
                    <a:pt x="11422" y="49581"/>
                    <a:pt x="7206" y="47130"/>
                    <a:pt x="6275" y="46101"/>
                  </a:cubicBezTo>
                  <a:cubicBezTo>
                    <a:pt x="7206" y="45047"/>
                    <a:pt x="11397" y="42645"/>
                    <a:pt x="22770" y="40611"/>
                  </a:cubicBezTo>
                  <a:lnTo>
                    <a:pt x="22770" y="42915"/>
                  </a:lnTo>
                  <a:cubicBezTo>
                    <a:pt x="22770" y="44361"/>
                    <a:pt x="23750" y="45611"/>
                    <a:pt x="25147" y="45929"/>
                  </a:cubicBezTo>
                  <a:cubicBezTo>
                    <a:pt x="37597" y="48772"/>
                    <a:pt x="50366" y="50243"/>
                    <a:pt x="63111" y="50243"/>
                  </a:cubicBezTo>
                  <a:lnTo>
                    <a:pt x="63920" y="50243"/>
                  </a:lnTo>
                  <a:cubicBezTo>
                    <a:pt x="76395" y="50169"/>
                    <a:pt x="88894" y="48723"/>
                    <a:pt x="101075" y="45929"/>
                  </a:cubicBezTo>
                  <a:cubicBezTo>
                    <a:pt x="102472" y="45611"/>
                    <a:pt x="103452" y="44361"/>
                    <a:pt x="103452" y="42915"/>
                  </a:cubicBezTo>
                  <a:lnTo>
                    <a:pt x="103452" y="40611"/>
                  </a:lnTo>
                  <a:close/>
                  <a:moveTo>
                    <a:pt x="104482" y="67693"/>
                  </a:moveTo>
                  <a:cubicBezTo>
                    <a:pt x="109237" y="67693"/>
                    <a:pt x="113109" y="71566"/>
                    <a:pt x="113109" y="76345"/>
                  </a:cubicBezTo>
                  <a:lnTo>
                    <a:pt x="113109" y="78330"/>
                  </a:lnTo>
                  <a:cubicBezTo>
                    <a:pt x="113109" y="83085"/>
                    <a:pt x="109237" y="86957"/>
                    <a:pt x="104482" y="86957"/>
                  </a:cubicBezTo>
                  <a:lnTo>
                    <a:pt x="103452" y="86957"/>
                  </a:lnTo>
                  <a:lnTo>
                    <a:pt x="103452" y="67693"/>
                  </a:lnTo>
                  <a:close/>
                  <a:moveTo>
                    <a:pt x="49459" y="93289"/>
                  </a:moveTo>
                  <a:cubicBezTo>
                    <a:pt x="49870" y="93289"/>
                    <a:pt x="50558" y="93394"/>
                    <a:pt x="51347" y="94089"/>
                  </a:cubicBezTo>
                  <a:cubicBezTo>
                    <a:pt x="52474" y="95094"/>
                    <a:pt x="53038" y="96589"/>
                    <a:pt x="53038" y="97594"/>
                  </a:cubicBezTo>
                  <a:cubicBezTo>
                    <a:pt x="53038" y="100682"/>
                    <a:pt x="49337" y="101662"/>
                    <a:pt x="48210" y="101883"/>
                  </a:cubicBezTo>
                  <a:cubicBezTo>
                    <a:pt x="46882" y="102148"/>
                    <a:pt x="45534" y="102254"/>
                    <a:pt x="44185" y="102254"/>
                  </a:cubicBezTo>
                  <a:cubicBezTo>
                    <a:pt x="44040" y="102254"/>
                    <a:pt x="43894" y="102253"/>
                    <a:pt x="43749" y="102251"/>
                  </a:cubicBezTo>
                  <a:lnTo>
                    <a:pt x="43700" y="102251"/>
                  </a:lnTo>
                  <a:cubicBezTo>
                    <a:pt x="40734" y="102177"/>
                    <a:pt x="37793" y="101564"/>
                    <a:pt x="35220" y="100780"/>
                  </a:cubicBezTo>
                  <a:cubicBezTo>
                    <a:pt x="39411" y="99285"/>
                    <a:pt x="42131" y="97373"/>
                    <a:pt x="44386" y="95780"/>
                  </a:cubicBezTo>
                  <a:cubicBezTo>
                    <a:pt x="46273" y="94457"/>
                    <a:pt x="47646" y="93501"/>
                    <a:pt x="49166" y="93305"/>
                  </a:cubicBezTo>
                  <a:cubicBezTo>
                    <a:pt x="49234" y="93299"/>
                    <a:pt x="49334" y="93289"/>
                    <a:pt x="49459" y="93289"/>
                  </a:cubicBezTo>
                  <a:close/>
                  <a:moveTo>
                    <a:pt x="63086" y="93305"/>
                  </a:moveTo>
                  <a:cubicBezTo>
                    <a:pt x="64606" y="93501"/>
                    <a:pt x="65979" y="94457"/>
                    <a:pt x="67866" y="95780"/>
                  </a:cubicBezTo>
                  <a:cubicBezTo>
                    <a:pt x="70121" y="97373"/>
                    <a:pt x="72841" y="99285"/>
                    <a:pt x="77032" y="100780"/>
                  </a:cubicBezTo>
                  <a:cubicBezTo>
                    <a:pt x="74410" y="101564"/>
                    <a:pt x="71419" y="102202"/>
                    <a:pt x="68405" y="102251"/>
                  </a:cubicBezTo>
                  <a:lnTo>
                    <a:pt x="68380" y="102251"/>
                  </a:lnTo>
                  <a:cubicBezTo>
                    <a:pt x="68240" y="102253"/>
                    <a:pt x="68099" y="102254"/>
                    <a:pt x="67958" y="102254"/>
                  </a:cubicBezTo>
                  <a:cubicBezTo>
                    <a:pt x="66649" y="102254"/>
                    <a:pt x="65326" y="102148"/>
                    <a:pt x="64042" y="101883"/>
                  </a:cubicBezTo>
                  <a:cubicBezTo>
                    <a:pt x="62915" y="101662"/>
                    <a:pt x="59214" y="100682"/>
                    <a:pt x="59214" y="97594"/>
                  </a:cubicBezTo>
                  <a:cubicBezTo>
                    <a:pt x="59214" y="96589"/>
                    <a:pt x="59778" y="95094"/>
                    <a:pt x="60905" y="94089"/>
                  </a:cubicBezTo>
                  <a:cubicBezTo>
                    <a:pt x="61665" y="93403"/>
                    <a:pt x="62351" y="93305"/>
                    <a:pt x="62768" y="93305"/>
                  </a:cubicBezTo>
                  <a:close/>
                  <a:moveTo>
                    <a:pt x="56126" y="104628"/>
                  </a:moveTo>
                  <a:cubicBezTo>
                    <a:pt x="57572" y="106000"/>
                    <a:pt x="59484" y="107054"/>
                    <a:pt x="61763" y="107667"/>
                  </a:cubicBezTo>
                  <a:cubicBezTo>
                    <a:pt x="60024" y="108671"/>
                    <a:pt x="58061" y="109228"/>
                    <a:pt x="56023" y="109228"/>
                  </a:cubicBezTo>
                  <a:cubicBezTo>
                    <a:pt x="55821" y="109228"/>
                    <a:pt x="55619" y="109222"/>
                    <a:pt x="55415" y="109211"/>
                  </a:cubicBezTo>
                  <a:cubicBezTo>
                    <a:pt x="53455" y="109113"/>
                    <a:pt x="51788" y="108476"/>
                    <a:pt x="50440" y="107692"/>
                  </a:cubicBezTo>
                  <a:cubicBezTo>
                    <a:pt x="52744" y="107079"/>
                    <a:pt x="54655" y="106000"/>
                    <a:pt x="56126" y="104628"/>
                  </a:cubicBezTo>
                  <a:close/>
                  <a:moveTo>
                    <a:pt x="81787" y="131686"/>
                  </a:moveTo>
                  <a:lnTo>
                    <a:pt x="81787" y="137886"/>
                  </a:lnTo>
                  <a:cubicBezTo>
                    <a:pt x="81787" y="140092"/>
                    <a:pt x="82277" y="142249"/>
                    <a:pt x="83184" y="144210"/>
                  </a:cubicBezTo>
                  <a:cubicBezTo>
                    <a:pt x="78934" y="145366"/>
                    <a:pt x="74561" y="145938"/>
                    <a:pt x="70191" y="145938"/>
                  </a:cubicBezTo>
                  <a:cubicBezTo>
                    <a:pt x="64832" y="145938"/>
                    <a:pt x="59478" y="145077"/>
                    <a:pt x="54361" y="143376"/>
                  </a:cubicBezTo>
                  <a:cubicBezTo>
                    <a:pt x="54827" y="141881"/>
                    <a:pt x="55097" y="140313"/>
                    <a:pt x="55097" y="138720"/>
                  </a:cubicBezTo>
                  <a:lnTo>
                    <a:pt x="55097" y="134823"/>
                  </a:lnTo>
                  <a:cubicBezTo>
                    <a:pt x="56763" y="135043"/>
                    <a:pt x="58479" y="135166"/>
                    <a:pt x="60194" y="135166"/>
                  </a:cubicBezTo>
                  <a:lnTo>
                    <a:pt x="66028" y="135166"/>
                  </a:lnTo>
                  <a:cubicBezTo>
                    <a:pt x="71640" y="135166"/>
                    <a:pt x="76983" y="133916"/>
                    <a:pt x="81787" y="131686"/>
                  </a:cubicBezTo>
                  <a:close/>
                  <a:moveTo>
                    <a:pt x="47107" y="152003"/>
                  </a:moveTo>
                  <a:lnTo>
                    <a:pt x="47107" y="169797"/>
                  </a:lnTo>
                  <a:lnTo>
                    <a:pt x="40955" y="169797"/>
                  </a:lnTo>
                  <a:lnTo>
                    <a:pt x="40955" y="154136"/>
                  </a:lnTo>
                  <a:cubicBezTo>
                    <a:pt x="42082" y="153817"/>
                    <a:pt x="43210" y="153474"/>
                    <a:pt x="44362" y="153131"/>
                  </a:cubicBezTo>
                  <a:cubicBezTo>
                    <a:pt x="45293" y="152861"/>
                    <a:pt x="46224" y="152469"/>
                    <a:pt x="47107" y="152003"/>
                  </a:cubicBezTo>
                  <a:close/>
                  <a:moveTo>
                    <a:pt x="91051" y="151783"/>
                  </a:moveTo>
                  <a:cubicBezTo>
                    <a:pt x="91247" y="151856"/>
                    <a:pt x="91443" y="151930"/>
                    <a:pt x="91615" y="152003"/>
                  </a:cubicBezTo>
                  <a:cubicBezTo>
                    <a:pt x="93551" y="152714"/>
                    <a:pt x="95561" y="153204"/>
                    <a:pt x="97497" y="153793"/>
                  </a:cubicBezTo>
                  <a:lnTo>
                    <a:pt x="97497" y="169797"/>
                  </a:lnTo>
                  <a:lnTo>
                    <a:pt x="91051" y="169797"/>
                  </a:lnTo>
                  <a:lnTo>
                    <a:pt x="91051" y="151783"/>
                  </a:lnTo>
                  <a:close/>
                  <a:moveTo>
                    <a:pt x="34803" y="156366"/>
                  </a:moveTo>
                  <a:lnTo>
                    <a:pt x="34803" y="172860"/>
                  </a:lnTo>
                  <a:cubicBezTo>
                    <a:pt x="34803" y="174551"/>
                    <a:pt x="36176" y="175948"/>
                    <a:pt x="37867" y="175948"/>
                  </a:cubicBezTo>
                  <a:lnTo>
                    <a:pt x="47107" y="175948"/>
                  </a:lnTo>
                  <a:lnTo>
                    <a:pt x="47107" y="202982"/>
                  </a:lnTo>
                  <a:lnTo>
                    <a:pt x="40293" y="202982"/>
                  </a:lnTo>
                  <a:lnTo>
                    <a:pt x="40293" y="193644"/>
                  </a:lnTo>
                  <a:cubicBezTo>
                    <a:pt x="40293" y="191953"/>
                    <a:pt x="38921" y="190556"/>
                    <a:pt x="37230" y="190556"/>
                  </a:cubicBezTo>
                  <a:cubicBezTo>
                    <a:pt x="35539" y="190556"/>
                    <a:pt x="34142" y="191953"/>
                    <a:pt x="34142" y="193644"/>
                  </a:cubicBezTo>
                  <a:lnTo>
                    <a:pt x="34142" y="202982"/>
                  </a:lnTo>
                  <a:lnTo>
                    <a:pt x="21127" y="202982"/>
                  </a:lnTo>
                  <a:cubicBezTo>
                    <a:pt x="21078" y="202982"/>
                    <a:pt x="21029" y="202933"/>
                    <a:pt x="21029" y="202884"/>
                  </a:cubicBezTo>
                  <a:lnTo>
                    <a:pt x="21029" y="178571"/>
                  </a:lnTo>
                  <a:cubicBezTo>
                    <a:pt x="21029" y="170459"/>
                    <a:pt x="25073" y="162983"/>
                    <a:pt x="31446" y="158400"/>
                  </a:cubicBezTo>
                  <a:cubicBezTo>
                    <a:pt x="32500" y="157640"/>
                    <a:pt x="33627" y="156954"/>
                    <a:pt x="34803" y="156366"/>
                  </a:cubicBezTo>
                  <a:close/>
                  <a:moveTo>
                    <a:pt x="53258" y="149479"/>
                  </a:moveTo>
                  <a:cubicBezTo>
                    <a:pt x="58739" y="151214"/>
                    <a:pt x="64460" y="152089"/>
                    <a:pt x="70185" y="152089"/>
                  </a:cubicBezTo>
                  <a:cubicBezTo>
                    <a:pt x="75137" y="152089"/>
                    <a:pt x="80092" y="151435"/>
                    <a:pt x="84899" y="150116"/>
                  </a:cubicBezTo>
                  <a:lnTo>
                    <a:pt x="84899" y="181438"/>
                  </a:lnTo>
                  <a:cubicBezTo>
                    <a:pt x="84899" y="183154"/>
                    <a:pt x="86272" y="184527"/>
                    <a:pt x="87963" y="184527"/>
                  </a:cubicBezTo>
                  <a:cubicBezTo>
                    <a:pt x="89679" y="184527"/>
                    <a:pt x="91051" y="183154"/>
                    <a:pt x="91051" y="181438"/>
                  </a:cubicBezTo>
                  <a:lnTo>
                    <a:pt x="91051" y="175948"/>
                  </a:lnTo>
                  <a:lnTo>
                    <a:pt x="100585" y="175948"/>
                  </a:lnTo>
                  <a:cubicBezTo>
                    <a:pt x="102276" y="175948"/>
                    <a:pt x="103673" y="174551"/>
                    <a:pt x="103673" y="172860"/>
                  </a:cubicBezTo>
                  <a:lnTo>
                    <a:pt x="103673" y="155802"/>
                  </a:lnTo>
                  <a:cubicBezTo>
                    <a:pt x="112594" y="159699"/>
                    <a:pt x="118623" y="168669"/>
                    <a:pt x="118623" y="178571"/>
                  </a:cubicBezTo>
                  <a:lnTo>
                    <a:pt x="118623" y="202884"/>
                  </a:lnTo>
                  <a:cubicBezTo>
                    <a:pt x="118623" y="202933"/>
                    <a:pt x="118574" y="202982"/>
                    <a:pt x="118525" y="202982"/>
                  </a:cubicBezTo>
                  <a:lnTo>
                    <a:pt x="107104" y="202982"/>
                  </a:lnTo>
                  <a:lnTo>
                    <a:pt x="107104" y="193644"/>
                  </a:lnTo>
                  <a:cubicBezTo>
                    <a:pt x="107104" y="191953"/>
                    <a:pt x="105707" y="190556"/>
                    <a:pt x="104016" y="190556"/>
                  </a:cubicBezTo>
                  <a:cubicBezTo>
                    <a:pt x="102325" y="190556"/>
                    <a:pt x="100928" y="191953"/>
                    <a:pt x="100928" y="193644"/>
                  </a:cubicBezTo>
                  <a:lnTo>
                    <a:pt x="100928" y="202982"/>
                  </a:lnTo>
                  <a:lnTo>
                    <a:pt x="91051" y="202982"/>
                  </a:lnTo>
                  <a:lnTo>
                    <a:pt x="91051" y="193644"/>
                  </a:lnTo>
                  <a:cubicBezTo>
                    <a:pt x="91051" y="191953"/>
                    <a:pt x="89679" y="190556"/>
                    <a:pt x="87963" y="190556"/>
                  </a:cubicBezTo>
                  <a:cubicBezTo>
                    <a:pt x="86272" y="190556"/>
                    <a:pt x="84899" y="191953"/>
                    <a:pt x="84899" y="193644"/>
                  </a:cubicBezTo>
                  <a:lnTo>
                    <a:pt x="84899" y="202982"/>
                  </a:lnTo>
                  <a:lnTo>
                    <a:pt x="53258" y="202982"/>
                  </a:lnTo>
                  <a:lnTo>
                    <a:pt x="53258" y="149479"/>
                  </a:lnTo>
                  <a:close/>
                  <a:moveTo>
                    <a:pt x="63111" y="0"/>
                  </a:moveTo>
                  <a:cubicBezTo>
                    <a:pt x="44607" y="0"/>
                    <a:pt x="28970" y="12524"/>
                    <a:pt x="24240" y="29533"/>
                  </a:cubicBezTo>
                  <a:cubicBezTo>
                    <a:pt x="24216" y="29631"/>
                    <a:pt x="24167" y="29754"/>
                    <a:pt x="24142" y="29852"/>
                  </a:cubicBezTo>
                  <a:cubicBezTo>
                    <a:pt x="24142" y="29876"/>
                    <a:pt x="24142" y="29876"/>
                    <a:pt x="24142" y="29901"/>
                  </a:cubicBezTo>
                  <a:cubicBezTo>
                    <a:pt x="23750" y="31322"/>
                    <a:pt x="23456" y="32793"/>
                    <a:pt x="23211" y="34288"/>
                  </a:cubicBezTo>
                  <a:cubicBezTo>
                    <a:pt x="16985" y="35342"/>
                    <a:pt x="11937" y="36592"/>
                    <a:pt x="8187" y="38062"/>
                  </a:cubicBezTo>
                  <a:cubicBezTo>
                    <a:pt x="6153" y="38846"/>
                    <a:pt x="1" y="41273"/>
                    <a:pt x="1" y="46101"/>
                  </a:cubicBezTo>
                  <a:cubicBezTo>
                    <a:pt x="1" y="51125"/>
                    <a:pt x="6373" y="54704"/>
                    <a:pt x="20074" y="57351"/>
                  </a:cubicBezTo>
                  <a:cubicBezTo>
                    <a:pt x="31593" y="59581"/>
                    <a:pt x="46886" y="60806"/>
                    <a:pt x="63111" y="60806"/>
                  </a:cubicBezTo>
                  <a:cubicBezTo>
                    <a:pt x="75463" y="60806"/>
                    <a:pt x="87277" y="60096"/>
                    <a:pt x="97301" y="58772"/>
                  </a:cubicBezTo>
                  <a:lnTo>
                    <a:pt x="97301" y="97741"/>
                  </a:lnTo>
                  <a:cubicBezTo>
                    <a:pt x="97301" y="114995"/>
                    <a:pt x="83257" y="129014"/>
                    <a:pt x="66028" y="129014"/>
                  </a:cubicBezTo>
                  <a:lnTo>
                    <a:pt x="60194" y="129014"/>
                  </a:lnTo>
                  <a:cubicBezTo>
                    <a:pt x="45612" y="129014"/>
                    <a:pt x="33308" y="118966"/>
                    <a:pt x="29877" y="105437"/>
                  </a:cubicBezTo>
                  <a:lnTo>
                    <a:pt x="29877" y="105437"/>
                  </a:lnTo>
                  <a:cubicBezTo>
                    <a:pt x="33186" y="106687"/>
                    <a:pt x="37450" y="107961"/>
                    <a:pt x="41984" y="108304"/>
                  </a:cubicBezTo>
                  <a:cubicBezTo>
                    <a:pt x="43823" y="110633"/>
                    <a:pt x="48185" y="114995"/>
                    <a:pt x="55072" y="115363"/>
                  </a:cubicBezTo>
                  <a:cubicBezTo>
                    <a:pt x="55391" y="115387"/>
                    <a:pt x="55709" y="115387"/>
                    <a:pt x="56028" y="115387"/>
                  </a:cubicBezTo>
                  <a:cubicBezTo>
                    <a:pt x="61542" y="115387"/>
                    <a:pt x="66763" y="112765"/>
                    <a:pt x="70145" y="108329"/>
                  </a:cubicBezTo>
                  <a:cubicBezTo>
                    <a:pt x="77375" y="107790"/>
                    <a:pt x="84017" y="104898"/>
                    <a:pt x="87056" y="103378"/>
                  </a:cubicBezTo>
                  <a:cubicBezTo>
                    <a:pt x="88527" y="102643"/>
                    <a:pt x="89335" y="101050"/>
                    <a:pt x="89017" y="99408"/>
                  </a:cubicBezTo>
                  <a:cubicBezTo>
                    <a:pt x="88723" y="97765"/>
                    <a:pt x="87399" y="96565"/>
                    <a:pt x="85757" y="96418"/>
                  </a:cubicBezTo>
                  <a:cubicBezTo>
                    <a:pt x="84409" y="96295"/>
                    <a:pt x="82939" y="96099"/>
                    <a:pt x="81051" y="95584"/>
                  </a:cubicBezTo>
                  <a:cubicBezTo>
                    <a:pt x="76493" y="94334"/>
                    <a:pt x="73797" y="92423"/>
                    <a:pt x="71395" y="90756"/>
                  </a:cubicBezTo>
                  <a:cubicBezTo>
                    <a:pt x="69067" y="89114"/>
                    <a:pt x="66885" y="87570"/>
                    <a:pt x="63822" y="87202"/>
                  </a:cubicBezTo>
                  <a:cubicBezTo>
                    <a:pt x="63483" y="87163"/>
                    <a:pt x="63144" y="87143"/>
                    <a:pt x="62807" y="87143"/>
                  </a:cubicBezTo>
                  <a:cubicBezTo>
                    <a:pt x="60635" y="87143"/>
                    <a:pt x="58531" y="87957"/>
                    <a:pt x="56812" y="89506"/>
                  </a:cubicBezTo>
                  <a:cubicBezTo>
                    <a:pt x="56567" y="89702"/>
                    <a:pt x="56347" y="89947"/>
                    <a:pt x="56126" y="90168"/>
                  </a:cubicBezTo>
                  <a:cubicBezTo>
                    <a:pt x="55905" y="89947"/>
                    <a:pt x="55685" y="89702"/>
                    <a:pt x="55440" y="89506"/>
                  </a:cubicBezTo>
                  <a:cubicBezTo>
                    <a:pt x="53721" y="87957"/>
                    <a:pt x="51617" y="87143"/>
                    <a:pt x="49445" y="87143"/>
                  </a:cubicBezTo>
                  <a:cubicBezTo>
                    <a:pt x="49108" y="87143"/>
                    <a:pt x="48769" y="87163"/>
                    <a:pt x="48430" y="87202"/>
                  </a:cubicBezTo>
                  <a:cubicBezTo>
                    <a:pt x="45367" y="87570"/>
                    <a:pt x="43185" y="89114"/>
                    <a:pt x="40857" y="90756"/>
                  </a:cubicBezTo>
                  <a:cubicBezTo>
                    <a:pt x="38480" y="92423"/>
                    <a:pt x="35759" y="94334"/>
                    <a:pt x="31201" y="95584"/>
                  </a:cubicBezTo>
                  <a:cubicBezTo>
                    <a:pt x="30367" y="95805"/>
                    <a:pt x="29632" y="95976"/>
                    <a:pt x="28921" y="96099"/>
                  </a:cubicBezTo>
                  <a:lnTo>
                    <a:pt x="28921" y="66958"/>
                  </a:lnTo>
                  <a:cubicBezTo>
                    <a:pt x="28921" y="65267"/>
                    <a:pt x="27549" y="63894"/>
                    <a:pt x="25833" y="63894"/>
                  </a:cubicBezTo>
                  <a:cubicBezTo>
                    <a:pt x="24142" y="63894"/>
                    <a:pt x="22770" y="65267"/>
                    <a:pt x="22770" y="66958"/>
                  </a:cubicBezTo>
                  <a:lnTo>
                    <a:pt x="22770" y="97741"/>
                  </a:lnTo>
                  <a:cubicBezTo>
                    <a:pt x="22770" y="114456"/>
                    <a:pt x="33799" y="128647"/>
                    <a:pt x="48945" y="133450"/>
                  </a:cubicBezTo>
                  <a:lnTo>
                    <a:pt x="48945" y="138720"/>
                  </a:lnTo>
                  <a:cubicBezTo>
                    <a:pt x="48945" y="145313"/>
                    <a:pt x="43210" y="147028"/>
                    <a:pt x="38063" y="148597"/>
                  </a:cubicBezTo>
                  <a:cubicBezTo>
                    <a:pt x="31250" y="150631"/>
                    <a:pt x="25318" y="154307"/>
                    <a:pt x="21005" y="160067"/>
                  </a:cubicBezTo>
                  <a:cubicBezTo>
                    <a:pt x="16985" y="165459"/>
                    <a:pt x="14878" y="171856"/>
                    <a:pt x="14878" y="178571"/>
                  </a:cubicBezTo>
                  <a:lnTo>
                    <a:pt x="14878" y="202908"/>
                  </a:lnTo>
                  <a:cubicBezTo>
                    <a:pt x="14878" y="206143"/>
                    <a:pt x="17329" y="208790"/>
                    <a:pt x="20490" y="209109"/>
                  </a:cubicBezTo>
                  <a:cubicBezTo>
                    <a:pt x="20686" y="209133"/>
                    <a:pt x="20907" y="209133"/>
                    <a:pt x="21127" y="209133"/>
                  </a:cubicBezTo>
                  <a:lnTo>
                    <a:pt x="118525" y="209133"/>
                  </a:lnTo>
                  <a:cubicBezTo>
                    <a:pt x="118746" y="209133"/>
                    <a:pt x="118942" y="209133"/>
                    <a:pt x="119163" y="209109"/>
                  </a:cubicBezTo>
                  <a:cubicBezTo>
                    <a:pt x="122104" y="208815"/>
                    <a:pt x="124456" y="206462"/>
                    <a:pt x="124751" y="203521"/>
                  </a:cubicBezTo>
                  <a:cubicBezTo>
                    <a:pt x="124775" y="203325"/>
                    <a:pt x="124775" y="203104"/>
                    <a:pt x="124775" y="202884"/>
                  </a:cubicBezTo>
                  <a:lnTo>
                    <a:pt x="124775" y="178571"/>
                  </a:lnTo>
                  <a:cubicBezTo>
                    <a:pt x="124775" y="171856"/>
                    <a:pt x="122667" y="165459"/>
                    <a:pt x="118648" y="160067"/>
                  </a:cubicBezTo>
                  <a:cubicBezTo>
                    <a:pt x="114628" y="154675"/>
                    <a:pt x="109089" y="150827"/>
                    <a:pt x="102668" y="148915"/>
                  </a:cubicBezTo>
                  <a:cubicBezTo>
                    <a:pt x="96639" y="147102"/>
                    <a:pt x="87938" y="145974"/>
                    <a:pt x="87938" y="137886"/>
                  </a:cubicBezTo>
                  <a:lnTo>
                    <a:pt x="87938" y="128058"/>
                  </a:lnTo>
                  <a:cubicBezTo>
                    <a:pt x="97325" y="121269"/>
                    <a:pt x="103452" y="110191"/>
                    <a:pt x="103452" y="97741"/>
                  </a:cubicBezTo>
                  <a:lnTo>
                    <a:pt x="103452" y="93109"/>
                  </a:lnTo>
                  <a:lnTo>
                    <a:pt x="104482" y="93109"/>
                  </a:lnTo>
                  <a:cubicBezTo>
                    <a:pt x="112619" y="93109"/>
                    <a:pt x="119261" y="86467"/>
                    <a:pt x="119261" y="78330"/>
                  </a:cubicBezTo>
                  <a:lnTo>
                    <a:pt x="119261" y="76345"/>
                  </a:lnTo>
                  <a:cubicBezTo>
                    <a:pt x="119261" y="68183"/>
                    <a:pt x="112619" y="61542"/>
                    <a:pt x="104482" y="61542"/>
                  </a:cubicBezTo>
                  <a:lnTo>
                    <a:pt x="103452" y="61542"/>
                  </a:lnTo>
                  <a:lnTo>
                    <a:pt x="103452" y="57841"/>
                  </a:lnTo>
                  <a:cubicBezTo>
                    <a:pt x="104359" y="57669"/>
                    <a:pt x="105266" y="57522"/>
                    <a:pt x="106148" y="57351"/>
                  </a:cubicBezTo>
                  <a:cubicBezTo>
                    <a:pt x="119849" y="54704"/>
                    <a:pt x="126221" y="51125"/>
                    <a:pt x="126221" y="46101"/>
                  </a:cubicBezTo>
                  <a:cubicBezTo>
                    <a:pt x="126221" y="41273"/>
                    <a:pt x="120069" y="38846"/>
                    <a:pt x="118035" y="38062"/>
                  </a:cubicBezTo>
                  <a:cubicBezTo>
                    <a:pt x="114285" y="36592"/>
                    <a:pt x="109237" y="35342"/>
                    <a:pt x="102987" y="34288"/>
                  </a:cubicBezTo>
                  <a:cubicBezTo>
                    <a:pt x="102766" y="32793"/>
                    <a:pt x="102472" y="31322"/>
                    <a:pt x="102080" y="29876"/>
                  </a:cubicBezTo>
                  <a:cubicBezTo>
                    <a:pt x="102080" y="29876"/>
                    <a:pt x="102080" y="29852"/>
                    <a:pt x="102080" y="29852"/>
                  </a:cubicBezTo>
                  <a:cubicBezTo>
                    <a:pt x="102055" y="29754"/>
                    <a:pt x="102006" y="29656"/>
                    <a:pt x="101982" y="29558"/>
                  </a:cubicBezTo>
                  <a:cubicBezTo>
                    <a:pt x="97252" y="12524"/>
                    <a:pt x="81615" y="0"/>
                    <a:pt x="6311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2"/>
            <p:cNvSpPr/>
            <p:nvPr/>
          </p:nvSpPr>
          <p:spPr>
            <a:xfrm>
              <a:off x="3167850" y="1958025"/>
              <a:ext cx="185075" cy="185675"/>
            </a:xfrm>
            <a:custGeom>
              <a:avLst/>
              <a:gdLst/>
              <a:ahLst/>
              <a:cxnLst/>
              <a:rect l="l" t="t" r="r" b="b"/>
              <a:pathLst>
                <a:path w="7403" h="7427" extrusionOk="0">
                  <a:moveTo>
                    <a:pt x="3702" y="0"/>
                  </a:moveTo>
                  <a:cubicBezTo>
                    <a:pt x="1667" y="0"/>
                    <a:pt x="1" y="1667"/>
                    <a:pt x="1" y="3701"/>
                  </a:cubicBezTo>
                  <a:cubicBezTo>
                    <a:pt x="1" y="5760"/>
                    <a:pt x="1667" y="7426"/>
                    <a:pt x="3702" y="7426"/>
                  </a:cubicBezTo>
                  <a:cubicBezTo>
                    <a:pt x="5736" y="7426"/>
                    <a:pt x="7402" y="5760"/>
                    <a:pt x="7402" y="3701"/>
                  </a:cubicBezTo>
                  <a:cubicBezTo>
                    <a:pt x="7402" y="1667"/>
                    <a:pt x="5736" y="0"/>
                    <a:pt x="37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2"/>
            <p:cNvSpPr/>
            <p:nvPr/>
          </p:nvSpPr>
          <p:spPr>
            <a:xfrm>
              <a:off x="3908625" y="1958025"/>
              <a:ext cx="185075" cy="185675"/>
            </a:xfrm>
            <a:custGeom>
              <a:avLst/>
              <a:gdLst/>
              <a:ahLst/>
              <a:cxnLst/>
              <a:rect l="l" t="t" r="r" b="b"/>
              <a:pathLst>
                <a:path w="7403" h="7427" extrusionOk="0">
                  <a:moveTo>
                    <a:pt x="3702" y="0"/>
                  </a:moveTo>
                  <a:cubicBezTo>
                    <a:pt x="1668" y="0"/>
                    <a:pt x="1" y="1667"/>
                    <a:pt x="1" y="3701"/>
                  </a:cubicBezTo>
                  <a:cubicBezTo>
                    <a:pt x="1" y="5760"/>
                    <a:pt x="1668" y="7426"/>
                    <a:pt x="3702" y="7426"/>
                  </a:cubicBezTo>
                  <a:cubicBezTo>
                    <a:pt x="5760" y="7426"/>
                    <a:pt x="7403" y="5760"/>
                    <a:pt x="7403" y="3701"/>
                  </a:cubicBezTo>
                  <a:cubicBezTo>
                    <a:pt x="7403" y="1667"/>
                    <a:pt x="5760" y="0"/>
                    <a:pt x="370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33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GROWTH</a:t>
            </a:r>
            <a:endParaRPr/>
          </a:p>
        </p:txBody>
      </p:sp>
      <p:sp>
        <p:nvSpPr>
          <p:cNvPr id="390" name="Google Shape;390;p33"/>
          <p:cNvSpPr txBox="1"/>
          <p:nvPr/>
        </p:nvSpPr>
        <p:spPr>
          <a:xfrm>
            <a:off x="4141852" y="3277633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720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New retailers next semester</a:t>
            </a:r>
            <a:endParaRPr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91" name="Google Shape;391;p33"/>
          <p:cNvSpPr txBox="1"/>
          <p:nvPr/>
        </p:nvSpPr>
        <p:spPr>
          <a:xfrm>
            <a:off x="4025250" y="2776681"/>
            <a:ext cx="18489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40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150</a:t>
            </a:r>
            <a:endParaRPr sz="24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sp>
        <p:nvSpPr>
          <p:cNvPr id="392" name="Google Shape;392;p33"/>
          <p:cNvSpPr txBox="1"/>
          <p:nvPr/>
        </p:nvSpPr>
        <p:spPr>
          <a:xfrm>
            <a:off x="4172464" y="4218421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720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New employees next year </a:t>
            </a:r>
            <a:endParaRPr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93" name="Google Shape;393;p33"/>
          <p:cNvSpPr txBox="1"/>
          <p:nvPr/>
        </p:nvSpPr>
        <p:spPr>
          <a:xfrm>
            <a:off x="4025250" y="3717475"/>
            <a:ext cx="18489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40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100</a:t>
            </a:r>
            <a:endParaRPr sz="24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pic>
        <p:nvPicPr>
          <p:cNvPr id="394" name="Google Shape;394;p33"/>
          <p:cNvPicPr preferRelativeResize="0"/>
          <p:nvPr/>
        </p:nvPicPr>
        <p:blipFill rotWithShape="1">
          <a:blip r:embed="rId4">
            <a:alphaModFix/>
          </a:blip>
          <a:srcRect l="25408" t="14332" r="52699"/>
          <a:stretch/>
        </p:blipFill>
        <p:spPr>
          <a:xfrm>
            <a:off x="1618975" y="562350"/>
            <a:ext cx="2091802" cy="4604251"/>
          </a:xfrm>
          <a:prstGeom prst="rect">
            <a:avLst/>
          </a:prstGeom>
          <a:noFill/>
          <a:ln>
            <a:noFill/>
          </a:ln>
        </p:spPr>
      </p:pic>
      <p:sp>
        <p:nvSpPr>
          <p:cNvPr id="395" name="Google Shape;395;p33"/>
          <p:cNvSpPr txBox="1"/>
          <p:nvPr/>
        </p:nvSpPr>
        <p:spPr>
          <a:xfrm>
            <a:off x="4141852" y="2336833"/>
            <a:ext cx="2601000" cy="21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720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rPr>
              <a:t>Expected income for 2020</a:t>
            </a:r>
            <a:endParaRPr>
              <a:solidFill>
                <a:srgbClr val="434343"/>
              </a:solidFill>
              <a:latin typeface="Barlow Semi Condensed"/>
              <a:ea typeface="Barlow Semi Condensed"/>
              <a:cs typeface="Barlow Semi Condensed"/>
              <a:sym typeface="Barlow Semi Condensed"/>
            </a:endParaRPr>
          </a:p>
        </p:txBody>
      </p:sp>
      <p:sp>
        <p:nvSpPr>
          <p:cNvPr id="396" name="Google Shape;396;p33"/>
          <p:cNvSpPr txBox="1"/>
          <p:nvPr/>
        </p:nvSpPr>
        <p:spPr>
          <a:xfrm>
            <a:off x="4025250" y="1835875"/>
            <a:ext cx="1848900" cy="54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440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$200,000</a:t>
            </a:r>
            <a:endParaRPr sz="24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cxnSp>
        <p:nvCxnSpPr>
          <p:cNvPr id="397" name="Google Shape;397;p33"/>
          <p:cNvCxnSpPr>
            <a:stCxn id="393" idx="1"/>
          </p:cNvCxnSpPr>
          <p:nvPr/>
        </p:nvCxnSpPr>
        <p:spPr>
          <a:xfrm rot="10800000">
            <a:off x="2306550" y="3987925"/>
            <a:ext cx="17187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98" name="Google Shape;398;p33"/>
          <p:cNvCxnSpPr>
            <a:stCxn id="391" idx="1"/>
          </p:cNvCxnSpPr>
          <p:nvPr/>
        </p:nvCxnSpPr>
        <p:spPr>
          <a:xfrm rot="10800000">
            <a:off x="2715150" y="3047131"/>
            <a:ext cx="13101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399" name="Google Shape;399;p33"/>
          <p:cNvCxnSpPr>
            <a:stCxn id="396" idx="1"/>
          </p:cNvCxnSpPr>
          <p:nvPr/>
        </p:nvCxnSpPr>
        <p:spPr>
          <a:xfrm rot="10800000">
            <a:off x="2994450" y="2106325"/>
            <a:ext cx="103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p34"/>
          <p:cNvSpPr txBox="1">
            <a:spLocks noGrp="1"/>
          </p:cNvSpPr>
          <p:nvPr>
            <p:ph type="ctrTitle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FUTURE PROJECTS</a:t>
            </a:r>
            <a:endParaRPr/>
          </a:p>
        </p:txBody>
      </p:sp>
      <p:sp>
        <p:nvSpPr>
          <p:cNvPr id="405" name="Google Shape;405;p34"/>
          <p:cNvSpPr txBox="1">
            <a:spLocks noGrp="1"/>
          </p:cNvSpPr>
          <p:nvPr>
            <p:ph type="subTitle" idx="1"/>
          </p:nvPr>
        </p:nvSpPr>
        <p:spPr>
          <a:xfrm>
            <a:off x="5355075" y="3365325"/>
            <a:ext cx="2878500" cy="86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Mercury is the closest planet to the Sun and the smallest one in the Solar System—it’s only a bit larger than our Moon. The planet’s name has nothing to do with the liquid metal, since it was named after the Roman messenger god, Mercury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AD"/>
        </a:solidFill>
        <a:effectLst/>
      </p:bgPr>
    </p:bg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p35"/>
          <p:cNvSpPr txBox="1">
            <a:spLocks noGrp="1"/>
          </p:cNvSpPr>
          <p:nvPr>
            <p:ph type="ctrTitle"/>
          </p:nvPr>
        </p:nvSpPr>
        <p:spPr>
          <a:xfrm rot="474222">
            <a:off x="5394607" y="355975"/>
            <a:ext cx="3145985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CUSTOMER TESTIMONIALS</a:t>
            </a:r>
            <a:endParaRPr/>
          </a:p>
        </p:txBody>
      </p:sp>
      <p:grpSp>
        <p:nvGrpSpPr>
          <p:cNvPr id="411" name="Google Shape;411;p35"/>
          <p:cNvGrpSpPr/>
          <p:nvPr/>
        </p:nvGrpSpPr>
        <p:grpSpPr>
          <a:xfrm>
            <a:off x="4396843" y="2309179"/>
            <a:ext cx="350297" cy="582438"/>
            <a:chOff x="2232225" y="238125"/>
            <a:chExt cx="3144500" cy="5228350"/>
          </a:xfrm>
        </p:grpSpPr>
        <p:sp>
          <p:nvSpPr>
            <p:cNvPr id="412" name="Google Shape;412;p35"/>
            <p:cNvSpPr/>
            <p:nvPr/>
          </p:nvSpPr>
          <p:spPr>
            <a:xfrm>
              <a:off x="2983425" y="2032150"/>
              <a:ext cx="180775" cy="180775"/>
            </a:xfrm>
            <a:custGeom>
              <a:avLst/>
              <a:gdLst/>
              <a:ahLst/>
              <a:cxnLst/>
              <a:rect l="l" t="t" r="r" b="b"/>
              <a:pathLst>
                <a:path w="7231" h="7231" extrusionOk="0">
                  <a:moveTo>
                    <a:pt x="3628" y="1"/>
                  </a:moveTo>
                  <a:cubicBezTo>
                    <a:pt x="1618" y="1"/>
                    <a:pt x="1" y="1618"/>
                    <a:pt x="1" y="3628"/>
                  </a:cubicBezTo>
                  <a:cubicBezTo>
                    <a:pt x="1" y="5613"/>
                    <a:pt x="1618" y="7231"/>
                    <a:pt x="3628" y="7231"/>
                  </a:cubicBezTo>
                  <a:cubicBezTo>
                    <a:pt x="5613" y="7231"/>
                    <a:pt x="7231" y="5613"/>
                    <a:pt x="7231" y="3628"/>
                  </a:cubicBezTo>
                  <a:cubicBezTo>
                    <a:pt x="7231" y="1618"/>
                    <a:pt x="5613" y="1"/>
                    <a:pt x="36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3707675" y="2032150"/>
              <a:ext cx="181375" cy="180775"/>
            </a:xfrm>
            <a:custGeom>
              <a:avLst/>
              <a:gdLst/>
              <a:ahLst/>
              <a:cxnLst/>
              <a:rect l="l" t="t" r="r" b="b"/>
              <a:pathLst>
                <a:path w="7255" h="7231" extrusionOk="0">
                  <a:moveTo>
                    <a:pt x="3627" y="1"/>
                  </a:moveTo>
                  <a:cubicBezTo>
                    <a:pt x="1642" y="1"/>
                    <a:pt x="0" y="1618"/>
                    <a:pt x="0" y="3628"/>
                  </a:cubicBezTo>
                  <a:cubicBezTo>
                    <a:pt x="0" y="5613"/>
                    <a:pt x="1642" y="7231"/>
                    <a:pt x="3627" y="7231"/>
                  </a:cubicBezTo>
                  <a:cubicBezTo>
                    <a:pt x="5637" y="7231"/>
                    <a:pt x="7255" y="5613"/>
                    <a:pt x="7255" y="3628"/>
                  </a:cubicBezTo>
                  <a:cubicBezTo>
                    <a:pt x="7255" y="1618"/>
                    <a:pt x="5637" y="1"/>
                    <a:pt x="3627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3177050" y="2783500"/>
              <a:ext cx="620100" cy="312975"/>
            </a:xfrm>
            <a:custGeom>
              <a:avLst/>
              <a:gdLst/>
              <a:ahLst/>
              <a:cxnLst/>
              <a:rect l="l" t="t" r="r" b="b"/>
              <a:pathLst>
                <a:path w="24804" h="12519" extrusionOk="0">
                  <a:moveTo>
                    <a:pt x="21238" y="0"/>
                  </a:moveTo>
                  <a:cubicBezTo>
                    <a:pt x="20247" y="0"/>
                    <a:pt x="19280" y="467"/>
                    <a:pt x="18676" y="1342"/>
                  </a:cubicBezTo>
                  <a:cubicBezTo>
                    <a:pt x="17892" y="2470"/>
                    <a:pt x="16152" y="4504"/>
                    <a:pt x="13260" y="5582"/>
                  </a:cubicBezTo>
                  <a:cubicBezTo>
                    <a:pt x="11929" y="6063"/>
                    <a:pt x="10649" y="6237"/>
                    <a:pt x="9494" y="6237"/>
                  </a:cubicBezTo>
                  <a:cubicBezTo>
                    <a:pt x="7350" y="6237"/>
                    <a:pt x="5632" y="5639"/>
                    <a:pt x="4804" y="5288"/>
                  </a:cubicBezTo>
                  <a:cubicBezTo>
                    <a:pt x="4399" y="5114"/>
                    <a:pt x="3978" y="5031"/>
                    <a:pt x="3565" y="5031"/>
                  </a:cubicBezTo>
                  <a:cubicBezTo>
                    <a:pt x="2351" y="5031"/>
                    <a:pt x="1198" y="5742"/>
                    <a:pt x="687" y="6930"/>
                  </a:cubicBezTo>
                  <a:cubicBezTo>
                    <a:pt x="0" y="8523"/>
                    <a:pt x="736" y="10362"/>
                    <a:pt x="2329" y="11048"/>
                  </a:cubicBezTo>
                  <a:cubicBezTo>
                    <a:pt x="3603" y="11587"/>
                    <a:pt x="6226" y="12518"/>
                    <a:pt x="9510" y="12518"/>
                  </a:cubicBezTo>
                  <a:cubicBezTo>
                    <a:pt x="11299" y="12518"/>
                    <a:pt x="13309" y="12224"/>
                    <a:pt x="15416" y="11465"/>
                  </a:cubicBezTo>
                  <a:cubicBezTo>
                    <a:pt x="19951" y="9798"/>
                    <a:pt x="22622" y="6636"/>
                    <a:pt x="23823" y="4921"/>
                  </a:cubicBezTo>
                  <a:cubicBezTo>
                    <a:pt x="24803" y="3499"/>
                    <a:pt x="24460" y="1538"/>
                    <a:pt x="23039" y="558"/>
                  </a:cubicBezTo>
                  <a:cubicBezTo>
                    <a:pt x="22483" y="182"/>
                    <a:pt x="21856" y="0"/>
                    <a:pt x="2123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2232225" y="238125"/>
              <a:ext cx="3144500" cy="5228350"/>
            </a:xfrm>
            <a:custGeom>
              <a:avLst/>
              <a:gdLst/>
              <a:ahLst/>
              <a:cxnLst/>
              <a:rect l="l" t="t" r="r" b="b"/>
              <a:pathLst>
                <a:path w="125780" h="209134" extrusionOk="0">
                  <a:moveTo>
                    <a:pt x="22721" y="6274"/>
                  </a:moveTo>
                  <a:cubicBezTo>
                    <a:pt x="28407" y="6274"/>
                    <a:pt x="33602" y="9191"/>
                    <a:pt x="36593" y="13896"/>
                  </a:cubicBezTo>
                  <a:cubicBezTo>
                    <a:pt x="27573" y="19583"/>
                    <a:pt x="20882" y="28283"/>
                    <a:pt x="17672" y="38356"/>
                  </a:cubicBezTo>
                  <a:cubicBezTo>
                    <a:pt x="11030" y="36224"/>
                    <a:pt x="6275" y="29901"/>
                    <a:pt x="6275" y="22720"/>
                  </a:cubicBezTo>
                  <a:cubicBezTo>
                    <a:pt x="6275" y="13651"/>
                    <a:pt x="13652" y="6274"/>
                    <a:pt x="22721" y="6274"/>
                  </a:cubicBezTo>
                  <a:close/>
                  <a:moveTo>
                    <a:pt x="94752" y="71811"/>
                  </a:moveTo>
                  <a:cubicBezTo>
                    <a:pt x="98551" y="72644"/>
                    <a:pt x="101394" y="76051"/>
                    <a:pt x="101394" y="80095"/>
                  </a:cubicBezTo>
                  <a:cubicBezTo>
                    <a:pt x="101394" y="84139"/>
                    <a:pt x="98551" y="87545"/>
                    <a:pt x="94752" y="88379"/>
                  </a:cubicBezTo>
                  <a:lnTo>
                    <a:pt x="94752" y="73820"/>
                  </a:lnTo>
                  <a:lnTo>
                    <a:pt x="94752" y="71811"/>
                  </a:lnTo>
                  <a:close/>
                  <a:moveTo>
                    <a:pt x="99899" y="93084"/>
                  </a:moveTo>
                  <a:lnTo>
                    <a:pt x="99899" y="98476"/>
                  </a:lnTo>
                  <a:cubicBezTo>
                    <a:pt x="99899" y="103010"/>
                    <a:pt x="97227" y="106981"/>
                    <a:pt x="93355" y="108892"/>
                  </a:cubicBezTo>
                  <a:cubicBezTo>
                    <a:pt x="94262" y="105633"/>
                    <a:pt x="94752" y="102177"/>
                    <a:pt x="94752" y="98623"/>
                  </a:cubicBezTo>
                  <a:lnTo>
                    <a:pt x="94752" y="94726"/>
                  </a:lnTo>
                  <a:cubicBezTo>
                    <a:pt x="96590" y="94506"/>
                    <a:pt x="98330" y="93942"/>
                    <a:pt x="99899" y="93084"/>
                  </a:cubicBezTo>
                  <a:close/>
                  <a:moveTo>
                    <a:pt x="60905" y="13137"/>
                  </a:moveTo>
                  <a:cubicBezTo>
                    <a:pt x="67939" y="13137"/>
                    <a:pt x="74753" y="14999"/>
                    <a:pt x="80733" y="18504"/>
                  </a:cubicBezTo>
                  <a:cubicBezTo>
                    <a:pt x="80488" y="19877"/>
                    <a:pt x="80341" y="21274"/>
                    <a:pt x="80341" y="22720"/>
                  </a:cubicBezTo>
                  <a:cubicBezTo>
                    <a:pt x="80341" y="33969"/>
                    <a:pt x="88576" y="43332"/>
                    <a:pt x="99335" y="45121"/>
                  </a:cubicBezTo>
                  <a:cubicBezTo>
                    <a:pt x="99727" y="47351"/>
                    <a:pt x="99923" y="49606"/>
                    <a:pt x="99923" y="51885"/>
                  </a:cubicBezTo>
                  <a:lnTo>
                    <a:pt x="99923" y="67105"/>
                  </a:lnTo>
                  <a:cubicBezTo>
                    <a:pt x="97840" y="65978"/>
                    <a:pt x="95438" y="65316"/>
                    <a:pt x="92914" y="65316"/>
                  </a:cubicBezTo>
                  <a:lnTo>
                    <a:pt x="91835" y="65316"/>
                  </a:lnTo>
                  <a:cubicBezTo>
                    <a:pt x="91615" y="65291"/>
                    <a:pt x="91394" y="65291"/>
                    <a:pt x="91100" y="65267"/>
                  </a:cubicBezTo>
                  <a:cubicBezTo>
                    <a:pt x="88723" y="65046"/>
                    <a:pt x="82399" y="64532"/>
                    <a:pt x="78208" y="59066"/>
                  </a:cubicBezTo>
                  <a:cubicBezTo>
                    <a:pt x="74777" y="54606"/>
                    <a:pt x="73331" y="51125"/>
                    <a:pt x="71321" y="46322"/>
                  </a:cubicBezTo>
                  <a:cubicBezTo>
                    <a:pt x="70292" y="43871"/>
                    <a:pt x="69165" y="41126"/>
                    <a:pt x="67572" y="37817"/>
                  </a:cubicBezTo>
                  <a:cubicBezTo>
                    <a:pt x="67081" y="36812"/>
                    <a:pt x="66052" y="36126"/>
                    <a:pt x="64925" y="36052"/>
                  </a:cubicBezTo>
                  <a:cubicBezTo>
                    <a:pt x="64877" y="36050"/>
                    <a:pt x="64830" y="36049"/>
                    <a:pt x="64783" y="36049"/>
                  </a:cubicBezTo>
                  <a:cubicBezTo>
                    <a:pt x="63706" y="36049"/>
                    <a:pt x="62669" y="36583"/>
                    <a:pt x="62082" y="37498"/>
                  </a:cubicBezTo>
                  <a:cubicBezTo>
                    <a:pt x="62082" y="37547"/>
                    <a:pt x="60391" y="40170"/>
                    <a:pt x="57670" y="43454"/>
                  </a:cubicBezTo>
                  <a:cubicBezTo>
                    <a:pt x="56543" y="44802"/>
                    <a:pt x="56739" y="46763"/>
                    <a:pt x="58062" y="47866"/>
                  </a:cubicBezTo>
                  <a:cubicBezTo>
                    <a:pt x="58656" y="48362"/>
                    <a:pt x="59368" y="48602"/>
                    <a:pt x="60074" y="48602"/>
                  </a:cubicBezTo>
                  <a:cubicBezTo>
                    <a:pt x="60970" y="48602"/>
                    <a:pt x="61856" y="48214"/>
                    <a:pt x="62474" y="47473"/>
                  </a:cubicBezTo>
                  <a:cubicBezTo>
                    <a:pt x="63086" y="46763"/>
                    <a:pt x="63626" y="46076"/>
                    <a:pt x="64140" y="45415"/>
                  </a:cubicBezTo>
                  <a:cubicBezTo>
                    <a:pt x="64631" y="46591"/>
                    <a:pt x="65096" y="47694"/>
                    <a:pt x="65537" y="48723"/>
                  </a:cubicBezTo>
                  <a:cubicBezTo>
                    <a:pt x="67547" y="53576"/>
                    <a:pt x="69287" y="57767"/>
                    <a:pt x="73233" y="62890"/>
                  </a:cubicBezTo>
                  <a:cubicBezTo>
                    <a:pt x="78037" y="69139"/>
                    <a:pt x="84654" y="70781"/>
                    <a:pt x="88478" y="71296"/>
                  </a:cubicBezTo>
                  <a:lnTo>
                    <a:pt x="88478" y="98623"/>
                  </a:lnTo>
                  <a:cubicBezTo>
                    <a:pt x="88478" y="116221"/>
                    <a:pt x="74164" y="130509"/>
                    <a:pt x="56592" y="130509"/>
                  </a:cubicBezTo>
                  <a:lnTo>
                    <a:pt x="53749" y="130509"/>
                  </a:lnTo>
                  <a:cubicBezTo>
                    <a:pt x="36176" y="130509"/>
                    <a:pt x="21863" y="116221"/>
                    <a:pt x="21863" y="98648"/>
                  </a:cubicBezTo>
                  <a:lnTo>
                    <a:pt x="21863" y="98623"/>
                  </a:lnTo>
                  <a:lnTo>
                    <a:pt x="21863" y="63355"/>
                  </a:lnTo>
                  <a:cubicBezTo>
                    <a:pt x="24461" y="63845"/>
                    <a:pt x="27108" y="64115"/>
                    <a:pt x="29779" y="64115"/>
                  </a:cubicBezTo>
                  <a:cubicBezTo>
                    <a:pt x="33799" y="64115"/>
                    <a:pt x="37769" y="63551"/>
                    <a:pt x="41592" y="62399"/>
                  </a:cubicBezTo>
                  <a:cubicBezTo>
                    <a:pt x="45489" y="61615"/>
                    <a:pt x="49533" y="59556"/>
                    <a:pt x="53626" y="56272"/>
                  </a:cubicBezTo>
                  <a:cubicBezTo>
                    <a:pt x="54999" y="55218"/>
                    <a:pt x="55219" y="53233"/>
                    <a:pt x="54141" y="51885"/>
                  </a:cubicBezTo>
                  <a:cubicBezTo>
                    <a:pt x="53521" y="51096"/>
                    <a:pt x="52610" y="50688"/>
                    <a:pt x="51687" y="50688"/>
                  </a:cubicBezTo>
                  <a:cubicBezTo>
                    <a:pt x="51003" y="50688"/>
                    <a:pt x="50313" y="50912"/>
                    <a:pt x="49729" y="51370"/>
                  </a:cubicBezTo>
                  <a:cubicBezTo>
                    <a:pt x="46372" y="54042"/>
                    <a:pt x="43161" y="55708"/>
                    <a:pt x="40220" y="56272"/>
                  </a:cubicBezTo>
                  <a:cubicBezTo>
                    <a:pt x="40122" y="56297"/>
                    <a:pt x="40024" y="56321"/>
                    <a:pt x="39926" y="56346"/>
                  </a:cubicBezTo>
                  <a:cubicBezTo>
                    <a:pt x="36642" y="57326"/>
                    <a:pt x="33235" y="57841"/>
                    <a:pt x="29779" y="57841"/>
                  </a:cubicBezTo>
                  <a:cubicBezTo>
                    <a:pt x="27108" y="57841"/>
                    <a:pt x="24461" y="57547"/>
                    <a:pt x="21863" y="56934"/>
                  </a:cubicBezTo>
                  <a:lnTo>
                    <a:pt x="21887" y="51885"/>
                  </a:lnTo>
                  <a:cubicBezTo>
                    <a:pt x="21887" y="48821"/>
                    <a:pt x="22230" y="45782"/>
                    <a:pt x="22941" y="42841"/>
                  </a:cubicBezTo>
                  <a:cubicBezTo>
                    <a:pt x="22941" y="42841"/>
                    <a:pt x="22941" y="42817"/>
                    <a:pt x="22941" y="42817"/>
                  </a:cubicBezTo>
                  <a:cubicBezTo>
                    <a:pt x="25515" y="32205"/>
                    <a:pt x="32549" y="23087"/>
                    <a:pt x="42254" y="17842"/>
                  </a:cubicBezTo>
                  <a:cubicBezTo>
                    <a:pt x="47916" y="14754"/>
                    <a:pt x="54386" y="13137"/>
                    <a:pt x="60905" y="13137"/>
                  </a:cubicBezTo>
                  <a:close/>
                  <a:moveTo>
                    <a:pt x="73307" y="132936"/>
                  </a:moveTo>
                  <a:lnTo>
                    <a:pt x="73307" y="139332"/>
                  </a:lnTo>
                  <a:cubicBezTo>
                    <a:pt x="73307" y="143033"/>
                    <a:pt x="74679" y="146587"/>
                    <a:pt x="77155" y="149307"/>
                  </a:cubicBezTo>
                  <a:cubicBezTo>
                    <a:pt x="78968" y="151293"/>
                    <a:pt x="81297" y="152763"/>
                    <a:pt x="83894" y="153547"/>
                  </a:cubicBezTo>
                  <a:lnTo>
                    <a:pt x="85071" y="153891"/>
                  </a:lnTo>
                  <a:cubicBezTo>
                    <a:pt x="77642" y="157509"/>
                    <a:pt x="69715" y="159389"/>
                    <a:pt x="61930" y="159389"/>
                  </a:cubicBezTo>
                  <a:cubicBezTo>
                    <a:pt x="59801" y="159389"/>
                    <a:pt x="57682" y="159248"/>
                    <a:pt x="55587" y="158964"/>
                  </a:cubicBezTo>
                  <a:cubicBezTo>
                    <a:pt x="55450" y="158946"/>
                    <a:pt x="55314" y="158938"/>
                    <a:pt x="55180" y="158938"/>
                  </a:cubicBezTo>
                  <a:cubicBezTo>
                    <a:pt x="53626" y="158938"/>
                    <a:pt x="52261" y="160081"/>
                    <a:pt x="52058" y="161660"/>
                  </a:cubicBezTo>
                  <a:cubicBezTo>
                    <a:pt x="51812" y="163375"/>
                    <a:pt x="53038" y="164944"/>
                    <a:pt x="54754" y="165189"/>
                  </a:cubicBezTo>
                  <a:cubicBezTo>
                    <a:pt x="57131" y="165508"/>
                    <a:pt x="59533" y="165679"/>
                    <a:pt x="61935" y="165679"/>
                  </a:cubicBezTo>
                  <a:cubicBezTo>
                    <a:pt x="72669" y="165679"/>
                    <a:pt x="83625" y="162493"/>
                    <a:pt x="93453" y="156439"/>
                  </a:cubicBezTo>
                  <a:cubicBezTo>
                    <a:pt x="102864" y="159871"/>
                    <a:pt x="109335" y="169012"/>
                    <a:pt x="109335" y="179110"/>
                  </a:cubicBezTo>
                  <a:lnTo>
                    <a:pt x="109335" y="202859"/>
                  </a:lnTo>
                  <a:lnTo>
                    <a:pt x="14142" y="202859"/>
                  </a:lnTo>
                  <a:lnTo>
                    <a:pt x="14142" y="179110"/>
                  </a:lnTo>
                  <a:cubicBezTo>
                    <a:pt x="14142" y="168547"/>
                    <a:pt x="21201" y="159037"/>
                    <a:pt x="31323" y="155998"/>
                  </a:cubicBezTo>
                  <a:lnTo>
                    <a:pt x="31348" y="155998"/>
                  </a:lnTo>
                  <a:cubicBezTo>
                    <a:pt x="34828" y="158400"/>
                    <a:pt x="38504" y="160385"/>
                    <a:pt x="42303" y="161905"/>
                  </a:cubicBezTo>
                  <a:cubicBezTo>
                    <a:pt x="42695" y="162077"/>
                    <a:pt x="43087" y="162150"/>
                    <a:pt x="43479" y="162150"/>
                  </a:cubicBezTo>
                  <a:cubicBezTo>
                    <a:pt x="44729" y="162150"/>
                    <a:pt x="45906" y="161390"/>
                    <a:pt x="46396" y="160165"/>
                  </a:cubicBezTo>
                  <a:cubicBezTo>
                    <a:pt x="47033" y="158547"/>
                    <a:pt x="46249" y="156734"/>
                    <a:pt x="44631" y="156096"/>
                  </a:cubicBezTo>
                  <a:cubicBezTo>
                    <a:pt x="42769" y="155337"/>
                    <a:pt x="40931" y="154454"/>
                    <a:pt x="39141" y="153474"/>
                  </a:cubicBezTo>
                  <a:cubicBezTo>
                    <a:pt x="41592" y="152273"/>
                    <a:pt x="43676" y="150410"/>
                    <a:pt x="45171" y="148057"/>
                  </a:cubicBezTo>
                  <a:cubicBezTo>
                    <a:pt x="46666" y="145680"/>
                    <a:pt x="47450" y="142935"/>
                    <a:pt x="47450" y="140141"/>
                  </a:cubicBezTo>
                  <a:lnTo>
                    <a:pt x="47450" y="136269"/>
                  </a:lnTo>
                  <a:cubicBezTo>
                    <a:pt x="49509" y="136612"/>
                    <a:pt x="51616" y="136783"/>
                    <a:pt x="53749" y="136783"/>
                  </a:cubicBezTo>
                  <a:lnTo>
                    <a:pt x="56592" y="136783"/>
                  </a:lnTo>
                  <a:cubicBezTo>
                    <a:pt x="62572" y="136783"/>
                    <a:pt x="68258" y="135411"/>
                    <a:pt x="73307" y="132936"/>
                  </a:cubicBezTo>
                  <a:close/>
                  <a:moveTo>
                    <a:pt x="22721" y="0"/>
                  </a:moveTo>
                  <a:cubicBezTo>
                    <a:pt x="10197" y="0"/>
                    <a:pt x="1" y="10196"/>
                    <a:pt x="1" y="22720"/>
                  </a:cubicBezTo>
                  <a:cubicBezTo>
                    <a:pt x="1" y="32817"/>
                    <a:pt x="6790" y="41665"/>
                    <a:pt x="16226" y="44483"/>
                  </a:cubicBezTo>
                  <a:cubicBezTo>
                    <a:pt x="15809" y="46910"/>
                    <a:pt x="15613" y="49385"/>
                    <a:pt x="15613" y="51885"/>
                  </a:cubicBezTo>
                  <a:lnTo>
                    <a:pt x="15588" y="59017"/>
                  </a:lnTo>
                  <a:cubicBezTo>
                    <a:pt x="15588" y="59042"/>
                    <a:pt x="15588" y="59042"/>
                    <a:pt x="15588" y="59066"/>
                  </a:cubicBezTo>
                  <a:cubicBezTo>
                    <a:pt x="15588" y="59140"/>
                    <a:pt x="15588" y="59213"/>
                    <a:pt x="15588" y="59287"/>
                  </a:cubicBezTo>
                  <a:cubicBezTo>
                    <a:pt x="15588" y="59311"/>
                    <a:pt x="15588" y="59336"/>
                    <a:pt x="15588" y="59360"/>
                  </a:cubicBezTo>
                  <a:lnTo>
                    <a:pt x="15588" y="59385"/>
                  </a:lnTo>
                  <a:lnTo>
                    <a:pt x="15588" y="59409"/>
                  </a:lnTo>
                  <a:lnTo>
                    <a:pt x="15588" y="98623"/>
                  </a:lnTo>
                  <a:cubicBezTo>
                    <a:pt x="15588" y="115265"/>
                    <a:pt x="26299" y="129455"/>
                    <a:pt x="41176" y="134676"/>
                  </a:cubicBezTo>
                  <a:lnTo>
                    <a:pt x="41176" y="140141"/>
                  </a:lnTo>
                  <a:cubicBezTo>
                    <a:pt x="41176" y="141759"/>
                    <a:pt x="40734" y="143327"/>
                    <a:pt x="39852" y="144700"/>
                  </a:cubicBezTo>
                  <a:cubicBezTo>
                    <a:pt x="38749" y="146464"/>
                    <a:pt x="37058" y="147763"/>
                    <a:pt x="35073" y="148352"/>
                  </a:cubicBezTo>
                  <a:lnTo>
                    <a:pt x="29583" y="149969"/>
                  </a:lnTo>
                  <a:cubicBezTo>
                    <a:pt x="23260" y="151856"/>
                    <a:pt x="17843" y="155655"/>
                    <a:pt x="13897" y="160949"/>
                  </a:cubicBezTo>
                  <a:cubicBezTo>
                    <a:pt x="9951" y="166243"/>
                    <a:pt x="7868" y="172517"/>
                    <a:pt x="7868" y="179110"/>
                  </a:cubicBezTo>
                  <a:lnTo>
                    <a:pt x="7868" y="202908"/>
                  </a:lnTo>
                  <a:cubicBezTo>
                    <a:pt x="7868" y="206339"/>
                    <a:pt x="10662" y="209133"/>
                    <a:pt x="14093" y="209133"/>
                  </a:cubicBezTo>
                  <a:lnTo>
                    <a:pt x="109384" y="209133"/>
                  </a:lnTo>
                  <a:cubicBezTo>
                    <a:pt x="112815" y="209133"/>
                    <a:pt x="115609" y="206339"/>
                    <a:pt x="115609" y="202908"/>
                  </a:cubicBezTo>
                  <a:lnTo>
                    <a:pt x="115609" y="179110"/>
                  </a:lnTo>
                  <a:cubicBezTo>
                    <a:pt x="115609" y="172517"/>
                    <a:pt x="113526" y="166218"/>
                    <a:pt x="109580" y="160949"/>
                  </a:cubicBezTo>
                  <a:cubicBezTo>
                    <a:pt x="105634" y="155655"/>
                    <a:pt x="100217" y="151856"/>
                    <a:pt x="93894" y="149969"/>
                  </a:cubicBezTo>
                  <a:lnTo>
                    <a:pt x="85708" y="147543"/>
                  </a:lnTo>
                  <a:cubicBezTo>
                    <a:pt x="84189" y="147077"/>
                    <a:pt x="82841" y="146244"/>
                    <a:pt x="81811" y="145092"/>
                  </a:cubicBezTo>
                  <a:cubicBezTo>
                    <a:pt x="80365" y="143499"/>
                    <a:pt x="79581" y="141465"/>
                    <a:pt x="79581" y="139332"/>
                  </a:cubicBezTo>
                  <a:lnTo>
                    <a:pt x="79581" y="129063"/>
                  </a:lnTo>
                  <a:cubicBezTo>
                    <a:pt x="84091" y="125656"/>
                    <a:pt x="87816" y="121269"/>
                    <a:pt x="90438" y="116221"/>
                  </a:cubicBezTo>
                  <a:cubicBezTo>
                    <a:pt x="99286" y="115093"/>
                    <a:pt x="106173" y="107520"/>
                    <a:pt x="106173" y="98476"/>
                  </a:cubicBezTo>
                  <a:lnTo>
                    <a:pt x="106197" y="86540"/>
                  </a:lnTo>
                  <a:cubicBezTo>
                    <a:pt x="107129" y="84604"/>
                    <a:pt x="107668" y="82398"/>
                    <a:pt x="107668" y="80095"/>
                  </a:cubicBezTo>
                  <a:cubicBezTo>
                    <a:pt x="107668" y="77791"/>
                    <a:pt x="107153" y="75610"/>
                    <a:pt x="106197" y="73649"/>
                  </a:cubicBezTo>
                  <a:lnTo>
                    <a:pt x="106197" y="51885"/>
                  </a:lnTo>
                  <a:cubicBezTo>
                    <a:pt x="106197" y="49655"/>
                    <a:pt x="106050" y="47449"/>
                    <a:pt x="105707" y="45268"/>
                  </a:cubicBezTo>
                  <a:cubicBezTo>
                    <a:pt x="117006" y="43969"/>
                    <a:pt x="125780" y="34337"/>
                    <a:pt x="125780" y="22720"/>
                  </a:cubicBezTo>
                  <a:cubicBezTo>
                    <a:pt x="125780" y="20980"/>
                    <a:pt x="124383" y="19583"/>
                    <a:pt x="122643" y="19583"/>
                  </a:cubicBezTo>
                  <a:cubicBezTo>
                    <a:pt x="120903" y="19583"/>
                    <a:pt x="119506" y="20980"/>
                    <a:pt x="119506" y="22720"/>
                  </a:cubicBezTo>
                  <a:cubicBezTo>
                    <a:pt x="119506" y="31788"/>
                    <a:pt x="112129" y="39165"/>
                    <a:pt x="103060" y="39165"/>
                  </a:cubicBezTo>
                  <a:cubicBezTo>
                    <a:pt x="102766" y="39165"/>
                    <a:pt x="102472" y="39141"/>
                    <a:pt x="102178" y="39141"/>
                  </a:cubicBezTo>
                  <a:lnTo>
                    <a:pt x="102153" y="39141"/>
                  </a:lnTo>
                  <a:cubicBezTo>
                    <a:pt x="93502" y="38650"/>
                    <a:pt x="86615" y="31469"/>
                    <a:pt x="86615" y="22720"/>
                  </a:cubicBezTo>
                  <a:cubicBezTo>
                    <a:pt x="86615" y="13651"/>
                    <a:pt x="93992" y="6274"/>
                    <a:pt x="103060" y="6274"/>
                  </a:cubicBezTo>
                  <a:cubicBezTo>
                    <a:pt x="108085" y="6274"/>
                    <a:pt x="112790" y="8529"/>
                    <a:pt x="115927" y="12475"/>
                  </a:cubicBezTo>
                  <a:cubicBezTo>
                    <a:pt x="116545" y="13247"/>
                    <a:pt x="117461" y="13649"/>
                    <a:pt x="118383" y="13649"/>
                  </a:cubicBezTo>
                  <a:cubicBezTo>
                    <a:pt x="119071" y="13649"/>
                    <a:pt x="119763" y="13426"/>
                    <a:pt x="120339" y="12965"/>
                  </a:cubicBezTo>
                  <a:cubicBezTo>
                    <a:pt x="121687" y="11887"/>
                    <a:pt x="121908" y="9902"/>
                    <a:pt x="120829" y="8554"/>
                  </a:cubicBezTo>
                  <a:cubicBezTo>
                    <a:pt x="116491" y="3113"/>
                    <a:pt x="110021" y="0"/>
                    <a:pt x="103060" y="0"/>
                  </a:cubicBezTo>
                  <a:cubicBezTo>
                    <a:pt x="94237" y="0"/>
                    <a:pt x="86566" y="5073"/>
                    <a:pt x="82792" y="12475"/>
                  </a:cubicBezTo>
                  <a:cubicBezTo>
                    <a:pt x="76125" y="8799"/>
                    <a:pt x="68625" y="6862"/>
                    <a:pt x="60905" y="6862"/>
                  </a:cubicBezTo>
                  <a:cubicBezTo>
                    <a:pt x="54410" y="6862"/>
                    <a:pt x="47989" y="8259"/>
                    <a:pt x="42131" y="10906"/>
                  </a:cubicBezTo>
                  <a:cubicBezTo>
                    <a:pt x="38039" y="4191"/>
                    <a:pt x="30735" y="0"/>
                    <a:pt x="2272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" name="Google Shape;416;p35"/>
          <p:cNvGrpSpPr/>
          <p:nvPr/>
        </p:nvGrpSpPr>
        <p:grpSpPr>
          <a:xfrm>
            <a:off x="7140030" y="2278423"/>
            <a:ext cx="330240" cy="613194"/>
            <a:chOff x="2413000" y="238000"/>
            <a:chExt cx="2810550" cy="5218675"/>
          </a:xfrm>
        </p:grpSpPr>
        <p:sp>
          <p:nvSpPr>
            <p:cNvPr id="417" name="Google Shape;417;p35"/>
            <p:cNvSpPr/>
            <p:nvPr/>
          </p:nvSpPr>
          <p:spPr>
            <a:xfrm>
              <a:off x="3085750" y="2107525"/>
              <a:ext cx="227950" cy="176475"/>
            </a:xfrm>
            <a:custGeom>
              <a:avLst/>
              <a:gdLst/>
              <a:ahLst/>
              <a:cxnLst/>
              <a:rect l="l" t="t" r="r" b="b"/>
              <a:pathLst>
                <a:path w="9118" h="7059" extrusionOk="0">
                  <a:moveTo>
                    <a:pt x="4559" y="0"/>
                  </a:moveTo>
                  <a:cubicBezTo>
                    <a:pt x="25" y="0"/>
                    <a:pt x="1" y="7059"/>
                    <a:pt x="4559" y="7059"/>
                  </a:cubicBezTo>
                  <a:cubicBezTo>
                    <a:pt x="9118" y="7059"/>
                    <a:pt x="9118" y="0"/>
                    <a:pt x="45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3792225" y="2107525"/>
              <a:ext cx="227950" cy="176475"/>
            </a:xfrm>
            <a:custGeom>
              <a:avLst/>
              <a:gdLst/>
              <a:ahLst/>
              <a:cxnLst/>
              <a:rect l="l" t="t" r="r" b="b"/>
              <a:pathLst>
                <a:path w="9118" h="7059" extrusionOk="0">
                  <a:moveTo>
                    <a:pt x="4559" y="0"/>
                  </a:moveTo>
                  <a:cubicBezTo>
                    <a:pt x="0" y="0"/>
                    <a:pt x="25" y="7059"/>
                    <a:pt x="4559" y="7059"/>
                  </a:cubicBezTo>
                  <a:cubicBezTo>
                    <a:pt x="9118" y="7059"/>
                    <a:pt x="9118" y="0"/>
                    <a:pt x="455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3302450" y="2841000"/>
              <a:ext cx="641125" cy="304325"/>
            </a:xfrm>
            <a:custGeom>
              <a:avLst/>
              <a:gdLst/>
              <a:ahLst/>
              <a:cxnLst/>
              <a:rect l="l" t="t" r="r" b="b"/>
              <a:pathLst>
                <a:path w="25645" h="12173" extrusionOk="0">
                  <a:moveTo>
                    <a:pt x="20944" y="1"/>
                  </a:moveTo>
                  <a:cubicBezTo>
                    <a:pt x="19796" y="1"/>
                    <a:pt x="18597" y="735"/>
                    <a:pt x="17802" y="1738"/>
                  </a:cubicBezTo>
                  <a:cubicBezTo>
                    <a:pt x="16283" y="3626"/>
                    <a:pt x="14297" y="5072"/>
                    <a:pt x="11945" y="5684"/>
                  </a:cubicBezTo>
                  <a:cubicBezTo>
                    <a:pt x="11045" y="5927"/>
                    <a:pt x="10165" y="6035"/>
                    <a:pt x="9295" y="6035"/>
                  </a:cubicBezTo>
                  <a:cubicBezTo>
                    <a:pt x="7796" y="6035"/>
                    <a:pt x="6326" y="5715"/>
                    <a:pt x="4837" y="5219"/>
                  </a:cubicBezTo>
                  <a:cubicBezTo>
                    <a:pt x="4406" y="5076"/>
                    <a:pt x="3957" y="5007"/>
                    <a:pt x="3517" y="5007"/>
                  </a:cubicBezTo>
                  <a:cubicBezTo>
                    <a:pt x="1682" y="5007"/>
                    <a:pt x="1" y="6220"/>
                    <a:pt x="376" y="8454"/>
                  </a:cubicBezTo>
                  <a:cubicBezTo>
                    <a:pt x="793" y="10831"/>
                    <a:pt x="3710" y="11419"/>
                    <a:pt x="5695" y="11836"/>
                  </a:cubicBezTo>
                  <a:cubicBezTo>
                    <a:pt x="6824" y="12060"/>
                    <a:pt x="7970" y="12173"/>
                    <a:pt x="9114" y="12173"/>
                  </a:cubicBezTo>
                  <a:cubicBezTo>
                    <a:pt x="11098" y="12173"/>
                    <a:pt x="13078" y="11834"/>
                    <a:pt x="14959" y="11150"/>
                  </a:cubicBezTo>
                  <a:cubicBezTo>
                    <a:pt x="17753" y="10120"/>
                    <a:pt x="25645" y="5513"/>
                    <a:pt x="23268" y="1469"/>
                  </a:cubicBezTo>
                  <a:cubicBezTo>
                    <a:pt x="22655" y="423"/>
                    <a:pt x="21814" y="1"/>
                    <a:pt x="2094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2413000" y="238000"/>
              <a:ext cx="2810550" cy="5218675"/>
            </a:xfrm>
            <a:custGeom>
              <a:avLst/>
              <a:gdLst/>
              <a:ahLst/>
              <a:cxnLst/>
              <a:rect l="l" t="t" r="r" b="b"/>
              <a:pathLst>
                <a:path w="112422" h="208747" extrusionOk="0">
                  <a:moveTo>
                    <a:pt x="58728" y="44000"/>
                  </a:moveTo>
                  <a:cubicBezTo>
                    <a:pt x="65548" y="44000"/>
                    <a:pt x="72232" y="47111"/>
                    <a:pt x="76590" y="52576"/>
                  </a:cubicBezTo>
                  <a:cubicBezTo>
                    <a:pt x="78207" y="54611"/>
                    <a:pt x="79482" y="56914"/>
                    <a:pt x="80315" y="59365"/>
                  </a:cubicBezTo>
                  <a:cubicBezTo>
                    <a:pt x="81222" y="61939"/>
                    <a:pt x="81149" y="64488"/>
                    <a:pt x="81639" y="67110"/>
                  </a:cubicBezTo>
                  <a:lnTo>
                    <a:pt x="60390" y="67110"/>
                  </a:lnTo>
                  <a:cubicBezTo>
                    <a:pt x="58772" y="67110"/>
                    <a:pt x="57144" y="67099"/>
                    <a:pt x="55519" y="67099"/>
                  </a:cubicBezTo>
                  <a:cubicBezTo>
                    <a:pt x="54706" y="67099"/>
                    <a:pt x="53895" y="67102"/>
                    <a:pt x="53086" y="67110"/>
                  </a:cubicBezTo>
                  <a:cubicBezTo>
                    <a:pt x="49949" y="67135"/>
                    <a:pt x="47743" y="68924"/>
                    <a:pt x="47792" y="72257"/>
                  </a:cubicBezTo>
                  <a:lnTo>
                    <a:pt x="42768" y="72257"/>
                  </a:lnTo>
                  <a:cubicBezTo>
                    <a:pt x="42817" y="69438"/>
                    <a:pt x="41126" y="67233"/>
                    <a:pt x="38185" y="67110"/>
                  </a:cubicBezTo>
                  <a:cubicBezTo>
                    <a:pt x="37645" y="67086"/>
                    <a:pt x="37106" y="67077"/>
                    <a:pt x="36567" y="67077"/>
                  </a:cubicBezTo>
                  <a:cubicBezTo>
                    <a:pt x="35489" y="67077"/>
                    <a:pt x="34410" y="67110"/>
                    <a:pt x="33332" y="67110"/>
                  </a:cubicBezTo>
                  <a:cubicBezTo>
                    <a:pt x="36445" y="62772"/>
                    <a:pt x="37547" y="57454"/>
                    <a:pt x="40734" y="53189"/>
                  </a:cubicBezTo>
                  <a:cubicBezTo>
                    <a:pt x="43479" y="49513"/>
                    <a:pt x="47277" y="46670"/>
                    <a:pt x="51615" y="45175"/>
                  </a:cubicBezTo>
                  <a:cubicBezTo>
                    <a:pt x="53940" y="44381"/>
                    <a:pt x="56343" y="44000"/>
                    <a:pt x="58728" y="44000"/>
                  </a:cubicBezTo>
                  <a:close/>
                  <a:moveTo>
                    <a:pt x="79292" y="6157"/>
                  </a:moveTo>
                  <a:cubicBezTo>
                    <a:pt x="82587" y="6157"/>
                    <a:pt x="85897" y="6896"/>
                    <a:pt x="88942" y="8436"/>
                  </a:cubicBezTo>
                  <a:cubicBezTo>
                    <a:pt x="96785" y="12406"/>
                    <a:pt x="101564" y="20960"/>
                    <a:pt x="100805" y="29710"/>
                  </a:cubicBezTo>
                  <a:cubicBezTo>
                    <a:pt x="100314" y="35371"/>
                    <a:pt x="97569" y="40714"/>
                    <a:pt x="93256" y="44390"/>
                  </a:cubicBezTo>
                  <a:cubicBezTo>
                    <a:pt x="92741" y="42307"/>
                    <a:pt x="92079" y="40273"/>
                    <a:pt x="91246" y="38312"/>
                  </a:cubicBezTo>
                  <a:cubicBezTo>
                    <a:pt x="90584" y="36695"/>
                    <a:pt x="89849" y="34244"/>
                    <a:pt x="88403" y="33190"/>
                  </a:cubicBezTo>
                  <a:cubicBezTo>
                    <a:pt x="87873" y="32789"/>
                    <a:pt x="87237" y="32595"/>
                    <a:pt x="86602" y="32595"/>
                  </a:cubicBezTo>
                  <a:cubicBezTo>
                    <a:pt x="85799" y="32595"/>
                    <a:pt x="84997" y="32906"/>
                    <a:pt x="84408" y="33508"/>
                  </a:cubicBezTo>
                  <a:cubicBezTo>
                    <a:pt x="83085" y="34856"/>
                    <a:pt x="83575" y="36450"/>
                    <a:pt x="84335" y="37920"/>
                  </a:cubicBezTo>
                  <a:cubicBezTo>
                    <a:pt x="88281" y="45542"/>
                    <a:pt x="89359" y="54463"/>
                    <a:pt x="87398" y="62796"/>
                  </a:cubicBezTo>
                  <a:cubicBezTo>
                    <a:pt x="85903" y="51841"/>
                    <a:pt x="77913" y="42479"/>
                    <a:pt x="67399" y="39170"/>
                  </a:cubicBezTo>
                  <a:cubicBezTo>
                    <a:pt x="64674" y="38311"/>
                    <a:pt x="61832" y="37895"/>
                    <a:pt x="58991" y="37895"/>
                  </a:cubicBezTo>
                  <a:cubicBezTo>
                    <a:pt x="49597" y="37895"/>
                    <a:pt x="40215" y="42439"/>
                    <a:pt x="35097" y="50493"/>
                  </a:cubicBezTo>
                  <a:cubicBezTo>
                    <a:pt x="31445" y="56228"/>
                    <a:pt x="29754" y="63238"/>
                    <a:pt x="24435" y="67796"/>
                  </a:cubicBezTo>
                  <a:cubicBezTo>
                    <a:pt x="20220" y="71252"/>
                    <a:pt x="15220" y="73409"/>
                    <a:pt x="9730" y="73703"/>
                  </a:cubicBezTo>
                  <a:cubicBezTo>
                    <a:pt x="13259" y="69144"/>
                    <a:pt x="15416" y="63777"/>
                    <a:pt x="15955" y="58091"/>
                  </a:cubicBezTo>
                  <a:cubicBezTo>
                    <a:pt x="17156" y="49145"/>
                    <a:pt x="23553" y="42479"/>
                    <a:pt x="31984" y="39734"/>
                  </a:cubicBezTo>
                  <a:cubicBezTo>
                    <a:pt x="34165" y="39023"/>
                    <a:pt x="38332" y="39096"/>
                    <a:pt x="39116" y="36523"/>
                  </a:cubicBezTo>
                  <a:cubicBezTo>
                    <a:pt x="39745" y="34466"/>
                    <a:pt x="38104" y="32576"/>
                    <a:pt x="36057" y="32576"/>
                  </a:cubicBezTo>
                  <a:cubicBezTo>
                    <a:pt x="36031" y="32576"/>
                    <a:pt x="36005" y="32577"/>
                    <a:pt x="35979" y="32577"/>
                  </a:cubicBezTo>
                  <a:cubicBezTo>
                    <a:pt x="34753" y="32602"/>
                    <a:pt x="33454" y="32994"/>
                    <a:pt x="32254" y="33312"/>
                  </a:cubicBezTo>
                  <a:cubicBezTo>
                    <a:pt x="27278" y="34587"/>
                    <a:pt x="22524" y="36915"/>
                    <a:pt x="18676" y="40371"/>
                  </a:cubicBezTo>
                  <a:cubicBezTo>
                    <a:pt x="21862" y="32871"/>
                    <a:pt x="27572" y="26523"/>
                    <a:pt x="34729" y="22602"/>
                  </a:cubicBezTo>
                  <a:cubicBezTo>
                    <a:pt x="40221" y="19596"/>
                    <a:pt x="46182" y="18272"/>
                    <a:pt x="52292" y="18272"/>
                  </a:cubicBezTo>
                  <a:cubicBezTo>
                    <a:pt x="53953" y="18272"/>
                    <a:pt x="55625" y="18370"/>
                    <a:pt x="57302" y="18558"/>
                  </a:cubicBezTo>
                  <a:cubicBezTo>
                    <a:pt x="61370" y="19146"/>
                    <a:pt x="65316" y="20445"/>
                    <a:pt x="68943" y="22357"/>
                  </a:cubicBezTo>
                  <a:cubicBezTo>
                    <a:pt x="70781" y="23337"/>
                    <a:pt x="72521" y="24465"/>
                    <a:pt x="74164" y="25739"/>
                  </a:cubicBezTo>
                  <a:cubicBezTo>
                    <a:pt x="75103" y="26461"/>
                    <a:pt x="76100" y="27148"/>
                    <a:pt x="77178" y="27148"/>
                  </a:cubicBezTo>
                  <a:cubicBezTo>
                    <a:pt x="77675" y="27148"/>
                    <a:pt x="78189" y="27002"/>
                    <a:pt x="78722" y="26646"/>
                  </a:cubicBezTo>
                  <a:cubicBezTo>
                    <a:pt x="82987" y="23779"/>
                    <a:pt x="76835" y="20004"/>
                    <a:pt x="74654" y="18632"/>
                  </a:cubicBezTo>
                  <a:cubicBezTo>
                    <a:pt x="71002" y="16328"/>
                    <a:pt x="67007" y="14588"/>
                    <a:pt x="62865" y="13485"/>
                  </a:cubicBezTo>
                  <a:cubicBezTo>
                    <a:pt x="67061" y="8730"/>
                    <a:pt x="73148" y="6157"/>
                    <a:pt x="79292" y="6157"/>
                  </a:cubicBezTo>
                  <a:close/>
                  <a:moveTo>
                    <a:pt x="36665" y="73213"/>
                  </a:moveTo>
                  <a:lnTo>
                    <a:pt x="36665" y="84634"/>
                  </a:lnTo>
                  <a:lnTo>
                    <a:pt x="18945" y="84634"/>
                  </a:lnTo>
                  <a:lnTo>
                    <a:pt x="18945" y="77992"/>
                  </a:lnTo>
                  <a:cubicBezTo>
                    <a:pt x="19190" y="77894"/>
                    <a:pt x="19411" y="77820"/>
                    <a:pt x="19632" y="77747"/>
                  </a:cubicBezTo>
                  <a:cubicBezTo>
                    <a:pt x="22475" y="76619"/>
                    <a:pt x="25121" y="75075"/>
                    <a:pt x="27474" y="73213"/>
                  </a:cubicBezTo>
                  <a:close/>
                  <a:moveTo>
                    <a:pt x="73012" y="73213"/>
                  </a:moveTo>
                  <a:lnTo>
                    <a:pt x="73012" y="84658"/>
                  </a:lnTo>
                  <a:lnTo>
                    <a:pt x="53919" y="84658"/>
                  </a:lnTo>
                  <a:lnTo>
                    <a:pt x="53919" y="73213"/>
                  </a:lnTo>
                  <a:close/>
                  <a:moveTo>
                    <a:pt x="91026" y="74830"/>
                  </a:moveTo>
                  <a:cubicBezTo>
                    <a:pt x="94751" y="75664"/>
                    <a:pt x="97520" y="78972"/>
                    <a:pt x="97520" y="82918"/>
                  </a:cubicBezTo>
                  <a:cubicBezTo>
                    <a:pt x="97520" y="86864"/>
                    <a:pt x="94751" y="90173"/>
                    <a:pt x="91026" y="91006"/>
                  </a:cubicBezTo>
                  <a:lnTo>
                    <a:pt x="91026" y="74830"/>
                  </a:lnTo>
                  <a:close/>
                  <a:moveTo>
                    <a:pt x="84923" y="73213"/>
                  </a:moveTo>
                  <a:lnTo>
                    <a:pt x="84923" y="89388"/>
                  </a:lnTo>
                  <a:cubicBezTo>
                    <a:pt x="84923" y="93923"/>
                    <a:pt x="85143" y="98530"/>
                    <a:pt x="84849" y="103064"/>
                  </a:cubicBezTo>
                  <a:cubicBezTo>
                    <a:pt x="84090" y="114314"/>
                    <a:pt x="77080" y="124485"/>
                    <a:pt x="66860" y="129215"/>
                  </a:cubicBezTo>
                  <a:cubicBezTo>
                    <a:pt x="62526" y="131232"/>
                    <a:pt x="57520" y="132236"/>
                    <a:pt x="52500" y="132236"/>
                  </a:cubicBezTo>
                  <a:cubicBezTo>
                    <a:pt x="46845" y="132236"/>
                    <a:pt x="41172" y="130963"/>
                    <a:pt x="36420" y="128431"/>
                  </a:cubicBezTo>
                  <a:cubicBezTo>
                    <a:pt x="26347" y="123088"/>
                    <a:pt x="19950" y="112378"/>
                    <a:pt x="19950" y="100981"/>
                  </a:cubicBezTo>
                  <a:lnTo>
                    <a:pt x="19950" y="90761"/>
                  </a:lnTo>
                  <a:lnTo>
                    <a:pt x="32744" y="90761"/>
                  </a:lnTo>
                  <a:cubicBezTo>
                    <a:pt x="33936" y="90761"/>
                    <a:pt x="35140" y="90794"/>
                    <a:pt x="36340" y="90794"/>
                  </a:cubicBezTo>
                  <a:cubicBezTo>
                    <a:pt x="36940" y="90794"/>
                    <a:pt x="37539" y="90785"/>
                    <a:pt x="38136" y="90761"/>
                  </a:cubicBezTo>
                  <a:cubicBezTo>
                    <a:pt x="41077" y="90638"/>
                    <a:pt x="42743" y="88555"/>
                    <a:pt x="42768" y="85737"/>
                  </a:cubicBezTo>
                  <a:cubicBezTo>
                    <a:pt x="42792" y="83286"/>
                    <a:pt x="42768" y="80835"/>
                    <a:pt x="42768" y="78360"/>
                  </a:cubicBezTo>
                  <a:lnTo>
                    <a:pt x="47792" y="78360"/>
                  </a:lnTo>
                  <a:lnTo>
                    <a:pt x="47792" y="83800"/>
                  </a:lnTo>
                  <a:cubicBezTo>
                    <a:pt x="47792" y="85957"/>
                    <a:pt x="47572" y="88188"/>
                    <a:pt x="49434" y="89732"/>
                  </a:cubicBezTo>
                  <a:cubicBezTo>
                    <a:pt x="50637" y="90715"/>
                    <a:pt x="52523" y="90947"/>
                    <a:pt x="54432" y="90947"/>
                  </a:cubicBezTo>
                  <a:cubicBezTo>
                    <a:pt x="56140" y="90947"/>
                    <a:pt x="57867" y="90761"/>
                    <a:pt x="59140" y="90761"/>
                  </a:cubicBezTo>
                  <a:lnTo>
                    <a:pt x="72546" y="90761"/>
                  </a:lnTo>
                  <a:cubicBezTo>
                    <a:pt x="73025" y="90761"/>
                    <a:pt x="73533" y="90784"/>
                    <a:pt x="74042" y="90784"/>
                  </a:cubicBezTo>
                  <a:cubicBezTo>
                    <a:pt x="74703" y="90784"/>
                    <a:pt x="75368" y="90745"/>
                    <a:pt x="75977" y="90565"/>
                  </a:cubicBezTo>
                  <a:cubicBezTo>
                    <a:pt x="78330" y="89830"/>
                    <a:pt x="79139" y="87673"/>
                    <a:pt x="79139" y="85418"/>
                  </a:cubicBezTo>
                  <a:lnTo>
                    <a:pt x="79139" y="73213"/>
                  </a:lnTo>
                  <a:close/>
                  <a:moveTo>
                    <a:pt x="29165" y="156935"/>
                  </a:moveTo>
                  <a:lnTo>
                    <a:pt x="29165" y="194605"/>
                  </a:lnTo>
                  <a:lnTo>
                    <a:pt x="29165" y="202619"/>
                  </a:lnTo>
                  <a:lnTo>
                    <a:pt x="12426" y="202619"/>
                  </a:lnTo>
                  <a:lnTo>
                    <a:pt x="12426" y="188183"/>
                  </a:lnTo>
                  <a:cubicBezTo>
                    <a:pt x="12426" y="182130"/>
                    <a:pt x="11887" y="175904"/>
                    <a:pt x="14362" y="170218"/>
                  </a:cubicBezTo>
                  <a:cubicBezTo>
                    <a:pt x="17083" y="163895"/>
                    <a:pt x="22573" y="158920"/>
                    <a:pt x="29165" y="156935"/>
                  </a:cubicBezTo>
                  <a:close/>
                  <a:moveTo>
                    <a:pt x="70120" y="134460"/>
                  </a:moveTo>
                  <a:cubicBezTo>
                    <a:pt x="70120" y="136788"/>
                    <a:pt x="70022" y="139141"/>
                    <a:pt x="70144" y="141470"/>
                  </a:cubicBezTo>
                  <a:cubicBezTo>
                    <a:pt x="70438" y="146911"/>
                    <a:pt x="73869" y="151788"/>
                    <a:pt x="78845" y="153945"/>
                  </a:cubicBezTo>
                  <a:lnTo>
                    <a:pt x="78845" y="170611"/>
                  </a:lnTo>
                  <a:lnTo>
                    <a:pt x="53968" y="170611"/>
                  </a:lnTo>
                  <a:cubicBezTo>
                    <a:pt x="53883" y="170611"/>
                    <a:pt x="53797" y="170610"/>
                    <a:pt x="53711" y="170610"/>
                  </a:cubicBezTo>
                  <a:cubicBezTo>
                    <a:pt x="52121" y="170610"/>
                    <a:pt x="50469" y="170655"/>
                    <a:pt x="49655" y="172375"/>
                  </a:cubicBezTo>
                  <a:cubicBezTo>
                    <a:pt x="48454" y="174973"/>
                    <a:pt x="50807" y="176713"/>
                    <a:pt x="53111" y="176738"/>
                  </a:cubicBezTo>
                  <a:cubicBezTo>
                    <a:pt x="54581" y="176754"/>
                    <a:pt x="56052" y="176760"/>
                    <a:pt x="57521" y="176760"/>
                  </a:cubicBezTo>
                  <a:cubicBezTo>
                    <a:pt x="60460" y="176760"/>
                    <a:pt x="63396" y="176738"/>
                    <a:pt x="66321" y="176738"/>
                  </a:cubicBezTo>
                  <a:lnTo>
                    <a:pt x="78845" y="176738"/>
                  </a:lnTo>
                  <a:lnTo>
                    <a:pt x="78845" y="202619"/>
                  </a:lnTo>
                  <a:lnTo>
                    <a:pt x="35293" y="202619"/>
                  </a:lnTo>
                  <a:lnTo>
                    <a:pt x="35293" y="176738"/>
                  </a:lnTo>
                  <a:cubicBezTo>
                    <a:pt x="36036" y="176738"/>
                    <a:pt x="36991" y="176808"/>
                    <a:pt x="37967" y="176808"/>
                  </a:cubicBezTo>
                  <a:cubicBezTo>
                    <a:pt x="40305" y="176808"/>
                    <a:pt x="42768" y="176406"/>
                    <a:pt x="42768" y="173674"/>
                  </a:cubicBezTo>
                  <a:cubicBezTo>
                    <a:pt x="42768" y="170945"/>
                    <a:pt x="40339" y="170536"/>
                    <a:pt x="38016" y="170536"/>
                  </a:cubicBezTo>
                  <a:cubicBezTo>
                    <a:pt x="37023" y="170536"/>
                    <a:pt x="36049" y="170611"/>
                    <a:pt x="35293" y="170611"/>
                  </a:cubicBezTo>
                  <a:lnTo>
                    <a:pt x="35293" y="155097"/>
                  </a:lnTo>
                  <a:cubicBezTo>
                    <a:pt x="38356" y="154018"/>
                    <a:pt x="40954" y="151935"/>
                    <a:pt x="42694" y="149190"/>
                  </a:cubicBezTo>
                  <a:cubicBezTo>
                    <a:pt x="44949" y="145587"/>
                    <a:pt x="44925" y="141739"/>
                    <a:pt x="44925" y="137695"/>
                  </a:cubicBezTo>
                  <a:lnTo>
                    <a:pt x="44925" y="137695"/>
                  </a:lnTo>
                  <a:cubicBezTo>
                    <a:pt x="47385" y="138105"/>
                    <a:pt x="49913" y="138317"/>
                    <a:pt x="52451" y="138317"/>
                  </a:cubicBezTo>
                  <a:cubicBezTo>
                    <a:pt x="58557" y="138317"/>
                    <a:pt x="64718" y="137092"/>
                    <a:pt x="70120" y="134460"/>
                  </a:cubicBezTo>
                  <a:close/>
                  <a:moveTo>
                    <a:pt x="84972" y="155881"/>
                  </a:moveTo>
                  <a:lnTo>
                    <a:pt x="88452" y="156910"/>
                  </a:lnTo>
                  <a:cubicBezTo>
                    <a:pt x="98256" y="159827"/>
                    <a:pt x="105241" y="169214"/>
                    <a:pt x="105241" y="179458"/>
                  </a:cubicBezTo>
                  <a:lnTo>
                    <a:pt x="105241" y="202619"/>
                  </a:lnTo>
                  <a:lnTo>
                    <a:pt x="84972" y="202619"/>
                  </a:lnTo>
                  <a:lnTo>
                    <a:pt x="84972" y="166812"/>
                  </a:lnTo>
                  <a:lnTo>
                    <a:pt x="84972" y="155881"/>
                  </a:lnTo>
                  <a:close/>
                  <a:moveTo>
                    <a:pt x="79042" y="0"/>
                  </a:moveTo>
                  <a:cubicBezTo>
                    <a:pt x="77707" y="0"/>
                    <a:pt x="76364" y="98"/>
                    <a:pt x="75021" y="299"/>
                  </a:cubicBezTo>
                  <a:cubicBezTo>
                    <a:pt x="67375" y="1476"/>
                    <a:pt x="60414" y="5863"/>
                    <a:pt x="56076" y="12284"/>
                  </a:cubicBezTo>
                  <a:cubicBezTo>
                    <a:pt x="54734" y="12155"/>
                    <a:pt x="53392" y="12091"/>
                    <a:pt x="52053" y="12091"/>
                  </a:cubicBezTo>
                  <a:cubicBezTo>
                    <a:pt x="41969" y="12091"/>
                    <a:pt x="32091" y="15718"/>
                    <a:pt x="24411" y="22382"/>
                  </a:cubicBezTo>
                  <a:cubicBezTo>
                    <a:pt x="15931" y="29710"/>
                    <a:pt x="10171" y="40739"/>
                    <a:pt x="9804" y="52062"/>
                  </a:cubicBezTo>
                  <a:cubicBezTo>
                    <a:pt x="9681" y="53924"/>
                    <a:pt x="9705" y="55811"/>
                    <a:pt x="9853" y="57674"/>
                  </a:cubicBezTo>
                  <a:cubicBezTo>
                    <a:pt x="9240" y="63556"/>
                    <a:pt x="6397" y="68997"/>
                    <a:pt x="2108" y="73041"/>
                  </a:cubicBezTo>
                  <a:cubicBezTo>
                    <a:pt x="1103" y="73997"/>
                    <a:pt x="0" y="74781"/>
                    <a:pt x="25" y="76301"/>
                  </a:cubicBezTo>
                  <a:cubicBezTo>
                    <a:pt x="49" y="77600"/>
                    <a:pt x="858" y="78703"/>
                    <a:pt x="2059" y="79168"/>
                  </a:cubicBezTo>
                  <a:cubicBezTo>
                    <a:pt x="3651" y="79761"/>
                    <a:pt x="5543" y="79968"/>
                    <a:pt x="7447" y="79968"/>
                  </a:cubicBezTo>
                  <a:cubicBezTo>
                    <a:pt x="9323" y="79968"/>
                    <a:pt x="11213" y="79767"/>
                    <a:pt x="12843" y="79536"/>
                  </a:cubicBezTo>
                  <a:lnTo>
                    <a:pt x="12843" y="79536"/>
                  </a:lnTo>
                  <a:cubicBezTo>
                    <a:pt x="12843" y="82281"/>
                    <a:pt x="11985" y="86815"/>
                    <a:pt x="13847" y="89094"/>
                  </a:cubicBezTo>
                  <a:cubicBezTo>
                    <a:pt x="13847" y="93874"/>
                    <a:pt x="13602" y="98702"/>
                    <a:pt x="13921" y="103457"/>
                  </a:cubicBezTo>
                  <a:cubicBezTo>
                    <a:pt x="14534" y="112721"/>
                    <a:pt x="18676" y="121569"/>
                    <a:pt x="25391" y="127965"/>
                  </a:cubicBezTo>
                  <a:cubicBezTo>
                    <a:pt x="29214" y="131617"/>
                    <a:pt x="33822" y="134411"/>
                    <a:pt x="38797" y="136127"/>
                  </a:cubicBezTo>
                  <a:cubicBezTo>
                    <a:pt x="38797" y="138087"/>
                    <a:pt x="38944" y="140097"/>
                    <a:pt x="38773" y="142058"/>
                  </a:cubicBezTo>
                  <a:cubicBezTo>
                    <a:pt x="38479" y="145881"/>
                    <a:pt x="35807" y="148553"/>
                    <a:pt x="32278" y="149631"/>
                  </a:cubicBezTo>
                  <a:cubicBezTo>
                    <a:pt x="25832" y="151592"/>
                    <a:pt x="19852" y="153601"/>
                    <a:pt x="14975" y="158528"/>
                  </a:cubicBezTo>
                  <a:cubicBezTo>
                    <a:pt x="9313" y="164214"/>
                    <a:pt x="6348" y="171885"/>
                    <a:pt x="6323" y="179875"/>
                  </a:cubicBezTo>
                  <a:cubicBezTo>
                    <a:pt x="6299" y="184164"/>
                    <a:pt x="6323" y="188477"/>
                    <a:pt x="6323" y="192766"/>
                  </a:cubicBezTo>
                  <a:lnTo>
                    <a:pt x="6323" y="200560"/>
                  </a:lnTo>
                  <a:cubicBezTo>
                    <a:pt x="6323" y="202913"/>
                    <a:pt x="6274" y="205192"/>
                    <a:pt x="8161" y="207006"/>
                  </a:cubicBezTo>
                  <a:cubicBezTo>
                    <a:pt x="9240" y="208084"/>
                    <a:pt x="10735" y="208746"/>
                    <a:pt x="12377" y="208746"/>
                  </a:cubicBezTo>
                  <a:lnTo>
                    <a:pt x="105290" y="208746"/>
                  </a:lnTo>
                  <a:cubicBezTo>
                    <a:pt x="106221" y="208746"/>
                    <a:pt x="107103" y="208526"/>
                    <a:pt x="107888" y="208158"/>
                  </a:cubicBezTo>
                  <a:cubicBezTo>
                    <a:pt x="112422" y="206026"/>
                    <a:pt x="111368" y="200144"/>
                    <a:pt x="111368" y="196026"/>
                  </a:cubicBezTo>
                  <a:lnTo>
                    <a:pt x="111368" y="180904"/>
                  </a:lnTo>
                  <a:cubicBezTo>
                    <a:pt x="111368" y="177645"/>
                    <a:pt x="111123" y="174409"/>
                    <a:pt x="110216" y="171248"/>
                  </a:cubicBezTo>
                  <a:cubicBezTo>
                    <a:pt x="107275" y="161003"/>
                    <a:pt x="99187" y="153724"/>
                    <a:pt x="89138" y="150734"/>
                  </a:cubicBezTo>
                  <a:cubicBezTo>
                    <a:pt x="86884" y="150072"/>
                    <a:pt x="84604" y="149435"/>
                    <a:pt x="82349" y="148724"/>
                  </a:cubicBezTo>
                  <a:cubicBezTo>
                    <a:pt x="78134" y="147352"/>
                    <a:pt x="76247" y="143822"/>
                    <a:pt x="76247" y="139582"/>
                  </a:cubicBezTo>
                  <a:lnTo>
                    <a:pt x="76247" y="130686"/>
                  </a:lnTo>
                  <a:cubicBezTo>
                    <a:pt x="81982" y="126348"/>
                    <a:pt x="86418" y="120343"/>
                    <a:pt x="88844" y="113554"/>
                  </a:cubicBezTo>
                  <a:cubicBezTo>
                    <a:pt x="90780" y="108211"/>
                    <a:pt x="91026" y="102795"/>
                    <a:pt x="91026" y="97182"/>
                  </a:cubicBezTo>
                  <a:cubicBezTo>
                    <a:pt x="97962" y="96324"/>
                    <a:pt x="103403" y="90369"/>
                    <a:pt x="103623" y="83408"/>
                  </a:cubicBezTo>
                  <a:cubicBezTo>
                    <a:pt x="103868" y="76399"/>
                    <a:pt x="98795" y="70076"/>
                    <a:pt x="91908" y="68777"/>
                  </a:cubicBezTo>
                  <a:cubicBezTo>
                    <a:pt x="93256" y="66326"/>
                    <a:pt x="93697" y="63017"/>
                    <a:pt x="94089" y="60272"/>
                  </a:cubicBezTo>
                  <a:cubicBezTo>
                    <a:pt x="94506" y="57282"/>
                    <a:pt x="94579" y="54218"/>
                    <a:pt x="94359" y="51179"/>
                  </a:cubicBezTo>
                  <a:cubicBezTo>
                    <a:pt x="105633" y="43827"/>
                    <a:pt x="110093" y="28925"/>
                    <a:pt x="104652" y="16597"/>
                  </a:cubicBezTo>
                  <a:cubicBezTo>
                    <a:pt x="100178" y="6491"/>
                    <a:pt x="89909" y="0"/>
                    <a:pt x="7904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" name="Google Shape;421;p35"/>
          <p:cNvGrpSpPr/>
          <p:nvPr/>
        </p:nvGrpSpPr>
        <p:grpSpPr>
          <a:xfrm>
            <a:off x="1673762" y="2276872"/>
            <a:ext cx="330220" cy="614745"/>
            <a:chOff x="2403175" y="238125"/>
            <a:chExt cx="2803225" cy="5218550"/>
          </a:xfrm>
        </p:grpSpPr>
        <p:sp>
          <p:nvSpPr>
            <p:cNvPr id="422" name="Google Shape;422;p35"/>
            <p:cNvSpPr/>
            <p:nvPr/>
          </p:nvSpPr>
          <p:spPr>
            <a:xfrm>
              <a:off x="2403175" y="238125"/>
              <a:ext cx="2803225" cy="5218550"/>
            </a:xfrm>
            <a:custGeom>
              <a:avLst/>
              <a:gdLst/>
              <a:ahLst/>
              <a:cxnLst/>
              <a:rect l="l" t="t" r="r" b="b"/>
              <a:pathLst>
                <a:path w="112129" h="208742" extrusionOk="0">
                  <a:moveTo>
                    <a:pt x="60268" y="6911"/>
                  </a:moveTo>
                  <a:lnTo>
                    <a:pt x="60268" y="20465"/>
                  </a:lnTo>
                  <a:cubicBezTo>
                    <a:pt x="60268" y="26592"/>
                    <a:pt x="55317" y="31592"/>
                    <a:pt x="49214" y="31592"/>
                  </a:cubicBezTo>
                  <a:lnTo>
                    <a:pt x="18284" y="31592"/>
                  </a:lnTo>
                  <a:cubicBezTo>
                    <a:pt x="11569" y="31592"/>
                    <a:pt x="6128" y="26102"/>
                    <a:pt x="6128" y="19337"/>
                  </a:cubicBezTo>
                  <a:lnTo>
                    <a:pt x="6128" y="18994"/>
                  </a:lnTo>
                  <a:lnTo>
                    <a:pt x="60268" y="6911"/>
                  </a:lnTo>
                  <a:close/>
                  <a:moveTo>
                    <a:pt x="92031" y="69335"/>
                  </a:moveTo>
                  <a:cubicBezTo>
                    <a:pt x="96761" y="69335"/>
                    <a:pt x="100609" y="73208"/>
                    <a:pt x="100609" y="77962"/>
                  </a:cubicBezTo>
                  <a:lnTo>
                    <a:pt x="100609" y="79580"/>
                  </a:lnTo>
                  <a:cubicBezTo>
                    <a:pt x="100609" y="84335"/>
                    <a:pt x="96761" y="88207"/>
                    <a:pt x="92031" y="88207"/>
                  </a:cubicBezTo>
                  <a:lnTo>
                    <a:pt x="91247" y="88207"/>
                  </a:lnTo>
                  <a:lnTo>
                    <a:pt x="91247" y="69335"/>
                  </a:lnTo>
                  <a:close/>
                  <a:moveTo>
                    <a:pt x="24265" y="193325"/>
                  </a:moveTo>
                  <a:lnTo>
                    <a:pt x="24265" y="202565"/>
                  </a:lnTo>
                  <a:lnTo>
                    <a:pt x="10589" y="202565"/>
                  </a:lnTo>
                  <a:cubicBezTo>
                    <a:pt x="10564" y="202565"/>
                    <a:pt x="10564" y="202565"/>
                    <a:pt x="10564" y="202540"/>
                  </a:cubicBezTo>
                  <a:lnTo>
                    <a:pt x="10564" y="193325"/>
                  </a:lnTo>
                  <a:close/>
                  <a:moveTo>
                    <a:pt x="40097" y="149258"/>
                  </a:moveTo>
                  <a:cubicBezTo>
                    <a:pt x="45979" y="151391"/>
                    <a:pt x="52107" y="152494"/>
                    <a:pt x="58332" y="152518"/>
                  </a:cubicBezTo>
                  <a:lnTo>
                    <a:pt x="58650" y="152518"/>
                  </a:lnTo>
                  <a:cubicBezTo>
                    <a:pt x="64287" y="152518"/>
                    <a:pt x="69875" y="151636"/>
                    <a:pt x="75292" y="149896"/>
                  </a:cubicBezTo>
                  <a:cubicBezTo>
                    <a:pt x="76811" y="151170"/>
                    <a:pt x="78576" y="152126"/>
                    <a:pt x="80488" y="152714"/>
                  </a:cubicBezTo>
                  <a:lnTo>
                    <a:pt x="88698" y="155165"/>
                  </a:lnTo>
                  <a:cubicBezTo>
                    <a:pt x="98894" y="158229"/>
                    <a:pt x="106026" y="167861"/>
                    <a:pt x="106026" y="178571"/>
                  </a:cubicBezTo>
                  <a:lnTo>
                    <a:pt x="106026" y="187173"/>
                  </a:lnTo>
                  <a:lnTo>
                    <a:pt x="89850" y="187173"/>
                  </a:lnTo>
                  <a:cubicBezTo>
                    <a:pt x="88159" y="187173"/>
                    <a:pt x="86786" y="188570"/>
                    <a:pt x="86786" y="190262"/>
                  </a:cubicBezTo>
                  <a:lnTo>
                    <a:pt x="86786" y="202565"/>
                  </a:lnTo>
                  <a:lnTo>
                    <a:pt x="30392" y="202565"/>
                  </a:lnTo>
                  <a:lnTo>
                    <a:pt x="30392" y="190262"/>
                  </a:lnTo>
                  <a:cubicBezTo>
                    <a:pt x="30392" y="188570"/>
                    <a:pt x="29019" y="187173"/>
                    <a:pt x="27328" y="187173"/>
                  </a:cubicBezTo>
                  <a:lnTo>
                    <a:pt x="10564" y="187173"/>
                  </a:lnTo>
                  <a:lnTo>
                    <a:pt x="10564" y="178571"/>
                  </a:lnTo>
                  <a:cubicBezTo>
                    <a:pt x="10564" y="167861"/>
                    <a:pt x="17672" y="158229"/>
                    <a:pt x="27867" y="155165"/>
                  </a:cubicBezTo>
                  <a:lnTo>
                    <a:pt x="33357" y="153523"/>
                  </a:lnTo>
                  <a:cubicBezTo>
                    <a:pt x="35955" y="152763"/>
                    <a:pt x="38284" y="151268"/>
                    <a:pt x="40097" y="149258"/>
                  </a:cubicBezTo>
                  <a:close/>
                  <a:moveTo>
                    <a:pt x="106026" y="193325"/>
                  </a:moveTo>
                  <a:lnTo>
                    <a:pt x="106026" y="202540"/>
                  </a:lnTo>
                  <a:cubicBezTo>
                    <a:pt x="106026" y="202565"/>
                    <a:pt x="106001" y="202565"/>
                    <a:pt x="105977" y="202565"/>
                  </a:cubicBezTo>
                  <a:lnTo>
                    <a:pt x="92914" y="202565"/>
                  </a:lnTo>
                  <a:lnTo>
                    <a:pt x="92914" y="193325"/>
                  </a:lnTo>
                  <a:close/>
                  <a:moveTo>
                    <a:pt x="63307" y="0"/>
                  </a:moveTo>
                  <a:cubicBezTo>
                    <a:pt x="63209" y="0"/>
                    <a:pt x="63111" y="0"/>
                    <a:pt x="62988" y="25"/>
                  </a:cubicBezTo>
                  <a:cubicBezTo>
                    <a:pt x="62890" y="25"/>
                    <a:pt x="62768" y="49"/>
                    <a:pt x="62670" y="74"/>
                  </a:cubicBezTo>
                  <a:lnTo>
                    <a:pt x="3261" y="13333"/>
                  </a:lnTo>
                  <a:cubicBezTo>
                    <a:pt x="1349" y="13749"/>
                    <a:pt x="1" y="15441"/>
                    <a:pt x="1" y="17401"/>
                  </a:cubicBezTo>
                  <a:lnTo>
                    <a:pt x="1" y="19337"/>
                  </a:lnTo>
                  <a:cubicBezTo>
                    <a:pt x="1" y="27327"/>
                    <a:pt x="5099" y="34141"/>
                    <a:pt x="12182" y="36690"/>
                  </a:cubicBezTo>
                  <a:lnTo>
                    <a:pt x="12182" y="45807"/>
                  </a:lnTo>
                  <a:cubicBezTo>
                    <a:pt x="12182" y="47498"/>
                    <a:pt x="13530" y="48870"/>
                    <a:pt x="15221" y="48870"/>
                  </a:cubicBezTo>
                  <a:cubicBezTo>
                    <a:pt x="16912" y="48870"/>
                    <a:pt x="18284" y="47498"/>
                    <a:pt x="18284" y="45807"/>
                  </a:cubicBezTo>
                  <a:lnTo>
                    <a:pt x="18284" y="37744"/>
                  </a:lnTo>
                  <a:lnTo>
                    <a:pt x="49214" y="37744"/>
                  </a:lnTo>
                  <a:cubicBezTo>
                    <a:pt x="53430" y="37744"/>
                    <a:pt x="57302" y="36199"/>
                    <a:pt x="60268" y="33651"/>
                  </a:cubicBezTo>
                  <a:cubicBezTo>
                    <a:pt x="60464" y="37915"/>
                    <a:pt x="62180" y="41910"/>
                    <a:pt x="65194" y="44925"/>
                  </a:cubicBezTo>
                  <a:lnTo>
                    <a:pt x="69753" y="49532"/>
                  </a:lnTo>
                  <a:cubicBezTo>
                    <a:pt x="72179" y="51983"/>
                    <a:pt x="73527" y="55243"/>
                    <a:pt x="73527" y="58723"/>
                  </a:cubicBezTo>
                  <a:lnTo>
                    <a:pt x="73527" y="61125"/>
                  </a:lnTo>
                  <a:cubicBezTo>
                    <a:pt x="73527" y="65634"/>
                    <a:pt x="77179" y="69311"/>
                    <a:pt x="81664" y="69311"/>
                  </a:cubicBezTo>
                  <a:lnTo>
                    <a:pt x="85144" y="69311"/>
                  </a:lnTo>
                  <a:lnTo>
                    <a:pt x="85144" y="91295"/>
                  </a:lnTo>
                  <a:cubicBezTo>
                    <a:pt x="85144" y="91295"/>
                    <a:pt x="85144" y="91295"/>
                    <a:pt x="85144" y="91320"/>
                  </a:cubicBezTo>
                  <a:lnTo>
                    <a:pt x="85144" y="98378"/>
                  </a:lnTo>
                  <a:cubicBezTo>
                    <a:pt x="85144" y="108843"/>
                    <a:pt x="79973" y="118573"/>
                    <a:pt x="71297" y="124407"/>
                  </a:cubicBezTo>
                  <a:cubicBezTo>
                    <a:pt x="66199" y="127862"/>
                    <a:pt x="60243" y="129676"/>
                    <a:pt x="54067" y="129676"/>
                  </a:cubicBezTo>
                  <a:lnTo>
                    <a:pt x="49362" y="129676"/>
                  </a:lnTo>
                  <a:cubicBezTo>
                    <a:pt x="46935" y="129676"/>
                    <a:pt x="44509" y="129382"/>
                    <a:pt x="42156" y="128818"/>
                  </a:cubicBezTo>
                  <a:lnTo>
                    <a:pt x="42082" y="128818"/>
                  </a:lnTo>
                  <a:cubicBezTo>
                    <a:pt x="28063" y="125411"/>
                    <a:pt x="18284" y="112912"/>
                    <a:pt x="18284" y="98378"/>
                  </a:cubicBezTo>
                  <a:lnTo>
                    <a:pt x="18284" y="58527"/>
                  </a:lnTo>
                  <a:cubicBezTo>
                    <a:pt x="18284" y="56836"/>
                    <a:pt x="16912" y="55439"/>
                    <a:pt x="15221" y="55439"/>
                  </a:cubicBezTo>
                  <a:cubicBezTo>
                    <a:pt x="13530" y="55439"/>
                    <a:pt x="12182" y="56836"/>
                    <a:pt x="12182" y="58527"/>
                  </a:cubicBezTo>
                  <a:lnTo>
                    <a:pt x="12182" y="98378"/>
                  </a:lnTo>
                  <a:cubicBezTo>
                    <a:pt x="12182" y="106858"/>
                    <a:pt x="15074" y="115167"/>
                    <a:pt x="20319" y="121760"/>
                  </a:cubicBezTo>
                  <a:cubicBezTo>
                    <a:pt x="24853" y="127446"/>
                    <a:pt x="30980" y="131710"/>
                    <a:pt x="37793" y="133965"/>
                  </a:cubicBezTo>
                  <a:lnTo>
                    <a:pt x="37793" y="139283"/>
                  </a:lnTo>
                  <a:cubicBezTo>
                    <a:pt x="37793" y="140925"/>
                    <a:pt x="37328" y="142543"/>
                    <a:pt x="36470" y="143916"/>
                  </a:cubicBezTo>
                  <a:cubicBezTo>
                    <a:pt x="35343" y="145705"/>
                    <a:pt x="33627" y="147028"/>
                    <a:pt x="31617" y="147616"/>
                  </a:cubicBezTo>
                  <a:lnTo>
                    <a:pt x="26127" y="149258"/>
                  </a:lnTo>
                  <a:cubicBezTo>
                    <a:pt x="19828" y="151170"/>
                    <a:pt x="14388" y="154969"/>
                    <a:pt x="10466" y="160287"/>
                  </a:cubicBezTo>
                  <a:cubicBezTo>
                    <a:pt x="6520" y="165606"/>
                    <a:pt x="4437" y="171929"/>
                    <a:pt x="4437" y="178571"/>
                  </a:cubicBezTo>
                  <a:lnTo>
                    <a:pt x="4437" y="202540"/>
                  </a:lnTo>
                  <a:cubicBezTo>
                    <a:pt x="4437" y="205947"/>
                    <a:pt x="7206" y="208741"/>
                    <a:pt x="10589" y="208741"/>
                  </a:cubicBezTo>
                  <a:lnTo>
                    <a:pt x="105977" y="208741"/>
                  </a:lnTo>
                  <a:cubicBezTo>
                    <a:pt x="109384" y="208741"/>
                    <a:pt x="112128" y="205947"/>
                    <a:pt x="112128" y="202540"/>
                  </a:cubicBezTo>
                  <a:lnTo>
                    <a:pt x="112128" y="178571"/>
                  </a:lnTo>
                  <a:cubicBezTo>
                    <a:pt x="112128" y="171929"/>
                    <a:pt x="110045" y="165606"/>
                    <a:pt x="106124" y="160287"/>
                  </a:cubicBezTo>
                  <a:cubicBezTo>
                    <a:pt x="102178" y="154969"/>
                    <a:pt x="96761" y="151170"/>
                    <a:pt x="90438" y="149283"/>
                  </a:cubicBezTo>
                  <a:lnTo>
                    <a:pt x="82252" y="146808"/>
                  </a:lnTo>
                  <a:cubicBezTo>
                    <a:pt x="80733" y="146366"/>
                    <a:pt x="79385" y="145484"/>
                    <a:pt x="78306" y="144332"/>
                  </a:cubicBezTo>
                  <a:cubicBezTo>
                    <a:pt x="78306" y="144308"/>
                    <a:pt x="78306" y="144308"/>
                    <a:pt x="78306" y="144308"/>
                  </a:cubicBezTo>
                  <a:cubicBezTo>
                    <a:pt x="77179" y="143058"/>
                    <a:pt x="76444" y="141514"/>
                    <a:pt x="76174" y="139847"/>
                  </a:cubicBezTo>
                  <a:cubicBezTo>
                    <a:pt x="75929" y="138311"/>
                    <a:pt x="74613" y="137240"/>
                    <a:pt x="73125" y="137240"/>
                  </a:cubicBezTo>
                  <a:cubicBezTo>
                    <a:pt x="72974" y="137240"/>
                    <a:pt x="72822" y="137251"/>
                    <a:pt x="72669" y="137274"/>
                  </a:cubicBezTo>
                  <a:cubicBezTo>
                    <a:pt x="71003" y="137543"/>
                    <a:pt x="69875" y="139136"/>
                    <a:pt x="70120" y="140803"/>
                  </a:cubicBezTo>
                  <a:cubicBezTo>
                    <a:pt x="70341" y="142151"/>
                    <a:pt x="70733" y="143450"/>
                    <a:pt x="71297" y="144675"/>
                  </a:cubicBezTo>
                  <a:cubicBezTo>
                    <a:pt x="67145" y="145803"/>
                    <a:pt x="62900" y="146367"/>
                    <a:pt x="58629" y="146367"/>
                  </a:cubicBezTo>
                  <a:cubicBezTo>
                    <a:pt x="58538" y="146367"/>
                    <a:pt x="58447" y="146367"/>
                    <a:pt x="58356" y="146366"/>
                  </a:cubicBezTo>
                  <a:cubicBezTo>
                    <a:pt x="53209" y="146342"/>
                    <a:pt x="48112" y="145484"/>
                    <a:pt x="43210" y="143817"/>
                  </a:cubicBezTo>
                  <a:cubicBezTo>
                    <a:pt x="43675" y="142371"/>
                    <a:pt x="43921" y="140827"/>
                    <a:pt x="43921" y="139283"/>
                  </a:cubicBezTo>
                  <a:lnTo>
                    <a:pt x="43921" y="135435"/>
                  </a:lnTo>
                  <a:cubicBezTo>
                    <a:pt x="45710" y="135681"/>
                    <a:pt x="47548" y="135828"/>
                    <a:pt x="49362" y="135828"/>
                  </a:cubicBezTo>
                  <a:lnTo>
                    <a:pt x="54067" y="135828"/>
                  </a:lnTo>
                  <a:cubicBezTo>
                    <a:pt x="61444" y="135828"/>
                    <a:pt x="68601" y="133646"/>
                    <a:pt x="74704" y="129529"/>
                  </a:cubicBezTo>
                  <a:cubicBezTo>
                    <a:pt x="85071" y="122568"/>
                    <a:pt x="91247" y="110927"/>
                    <a:pt x="91247" y="98378"/>
                  </a:cubicBezTo>
                  <a:lnTo>
                    <a:pt x="91247" y="94359"/>
                  </a:lnTo>
                  <a:lnTo>
                    <a:pt x="92031" y="94359"/>
                  </a:lnTo>
                  <a:cubicBezTo>
                    <a:pt x="100144" y="94359"/>
                    <a:pt x="106737" y="87717"/>
                    <a:pt x="106737" y="79580"/>
                  </a:cubicBezTo>
                  <a:lnTo>
                    <a:pt x="106737" y="77962"/>
                  </a:lnTo>
                  <a:cubicBezTo>
                    <a:pt x="106737" y="69801"/>
                    <a:pt x="100144" y="63159"/>
                    <a:pt x="92031" y="63159"/>
                  </a:cubicBezTo>
                  <a:lnTo>
                    <a:pt x="91247" y="63159"/>
                  </a:lnTo>
                  <a:lnTo>
                    <a:pt x="91247" y="55659"/>
                  </a:lnTo>
                  <a:cubicBezTo>
                    <a:pt x="91247" y="53944"/>
                    <a:pt x="89875" y="52571"/>
                    <a:pt x="88183" y="52571"/>
                  </a:cubicBezTo>
                  <a:cubicBezTo>
                    <a:pt x="86517" y="52571"/>
                    <a:pt x="85144" y="53944"/>
                    <a:pt x="85144" y="55659"/>
                  </a:cubicBezTo>
                  <a:lnTo>
                    <a:pt x="85144" y="63159"/>
                  </a:lnTo>
                  <a:lnTo>
                    <a:pt x="81664" y="63159"/>
                  </a:lnTo>
                  <a:cubicBezTo>
                    <a:pt x="80561" y="63159"/>
                    <a:pt x="79654" y="62252"/>
                    <a:pt x="79654" y="61125"/>
                  </a:cubicBezTo>
                  <a:lnTo>
                    <a:pt x="79654" y="58699"/>
                  </a:lnTo>
                  <a:cubicBezTo>
                    <a:pt x="79654" y="53601"/>
                    <a:pt x="77669" y="48797"/>
                    <a:pt x="74066" y="45170"/>
                  </a:cubicBezTo>
                  <a:lnTo>
                    <a:pt x="69508" y="40587"/>
                  </a:lnTo>
                  <a:cubicBezTo>
                    <a:pt x="67498" y="38552"/>
                    <a:pt x="66371" y="35832"/>
                    <a:pt x="66371" y="32940"/>
                  </a:cubicBezTo>
                  <a:lnTo>
                    <a:pt x="66371" y="6152"/>
                  </a:lnTo>
                  <a:lnTo>
                    <a:pt x="71052" y="6152"/>
                  </a:lnTo>
                  <a:cubicBezTo>
                    <a:pt x="78821" y="6152"/>
                    <a:pt x="85144" y="12524"/>
                    <a:pt x="85144" y="20318"/>
                  </a:cubicBezTo>
                  <a:lnTo>
                    <a:pt x="85144" y="41984"/>
                  </a:lnTo>
                  <a:cubicBezTo>
                    <a:pt x="85144" y="43675"/>
                    <a:pt x="86517" y="45047"/>
                    <a:pt x="88183" y="45047"/>
                  </a:cubicBezTo>
                  <a:cubicBezTo>
                    <a:pt x="89875" y="45047"/>
                    <a:pt x="91247" y="43675"/>
                    <a:pt x="91247" y="41984"/>
                  </a:cubicBezTo>
                  <a:lnTo>
                    <a:pt x="91247" y="20318"/>
                  </a:lnTo>
                  <a:cubicBezTo>
                    <a:pt x="91247" y="9117"/>
                    <a:pt x="82203" y="0"/>
                    <a:pt x="71052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3067375" y="1997225"/>
              <a:ext cx="181375" cy="182625"/>
            </a:xfrm>
            <a:custGeom>
              <a:avLst/>
              <a:gdLst/>
              <a:ahLst/>
              <a:cxnLst/>
              <a:rect l="l" t="t" r="r" b="b"/>
              <a:pathLst>
                <a:path w="7255" h="7305" extrusionOk="0">
                  <a:moveTo>
                    <a:pt x="3628" y="1"/>
                  </a:moveTo>
                  <a:cubicBezTo>
                    <a:pt x="1618" y="1"/>
                    <a:pt x="0" y="1643"/>
                    <a:pt x="0" y="3652"/>
                  </a:cubicBezTo>
                  <a:cubicBezTo>
                    <a:pt x="0" y="5662"/>
                    <a:pt x="1618" y="7304"/>
                    <a:pt x="3628" y="7304"/>
                  </a:cubicBezTo>
                  <a:cubicBezTo>
                    <a:pt x="5637" y="7304"/>
                    <a:pt x="7255" y="5662"/>
                    <a:pt x="7255" y="3652"/>
                  </a:cubicBezTo>
                  <a:cubicBezTo>
                    <a:pt x="7255" y="1643"/>
                    <a:pt x="5637" y="1"/>
                    <a:pt x="36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3792825" y="1997225"/>
              <a:ext cx="180775" cy="182625"/>
            </a:xfrm>
            <a:custGeom>
              <a:avLst/>
              <a:gdLst/>
              <a:ahLst/>
              <a:cxnLst/>
              <a:rect l="l" t="t" r="r" b="b"/>
              <a:pathLst>
                <a:path w="7231" h="7305" extrusionOk="0">
                  <a:moveTo>
                    <a:pt x="3628" y="1"/>
                  </a:moveTo>
                  <a:cubicBezTo>
                    <a:pt x="1618" y="1"/>
                    <a:pt x="1" y="1643"/>
                    <a:pt x="1" y="3652"/>
                  </a:cubicBezTo>
                  <a:cubicBezTo>
                    <a:pt x="1" y="5662"/>
                    <a:pt x="1618" y="7304"/>
                    <a:pt x="3628" y="7304"/>
                  </a:cubicBezTo>
                  <a:cubicBezTo>
                    <a:pt x="5613" y="7304"/>
                    <a:pt x="7231" y="5662"/>
                    <a:pt x="7231" y="3652"/>
                  </a:cubicBezTo>
                  <a:cubicBezTo>
                    <a:pt x="7231" y="1643"/>
                    <a:pt x="5613" y="1"/>
                    <a:pt x="3628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3263450" y="2756400"/>
              <a:ext cx="616400" cy="311275"/>
            </a:xfrm>
            <a:custGeom>
              <a:avLst/>
              <a:gdLst/>
              <a:ahLst/>
              <a:cxnLst/>
              <a:rect l="l" t="t" r="r" b="b"/>
              <a:pathLst>
                <a:path w="24656" h="12451" extrusionOk="0">
                  <a:moveTo>
                    <a:pt x="21187" y="0"/>
                  </a:moveTo>
                  <a:cubicBezTo>
                    <a:pt x="20215" y="0"/>
                    <a:pt x="19259" y="467"/>
                    <a:pt x="18651" y="1348"/>
                  </a:cubicBezTo>
                  <a:cubicBezTo>
                    <a:pt x="17892" y="2475"/>
                    <a:pt x="16151" y="4534"/>
                    <a:pt x="13210" y="5613"/>
                  </a:cubicBezTo>
                  <a:cubicBezTo>
                    <a:pt x="11859" y="6115"/>
                    <a:pt x="10559" y="6296"/>
                    <a:pt x="9386" y="6296"/>
                  </a:cubicBezTo>
                  <a:cubicBezTo>
                    <a:pt x="7241" y="6296"/>
                    <a:pt x="5521" y="5692"/>
                    <a:pt x="4681" y="5343"/>
                  </a:cubicBezTo>
                  <a:cubicBezTo>
                    <a:pt x="4282" y="5166"/>
                    <a:pt x="3867" y="5082"/>
                    <a:pt x="3458" y="5082"/>
                  </a:cubicBezTo>
                  <a:cubicBezTo>
                    <a:pt x="2286" y="5082"/>
                    <a:pt x="1171" y="5773"/>
                    <a:pt x="662" y="6936"/>
                  </a:cubicBezTo>
                  <a:cubicBezTo>
                    <a:pt x="0" y="8505"/>
                    <a:pt x="711" y="10318"/>
                    <a:pt x="2279" y="10980"/>
                  </a:cubicBezTo>
                  <a:cubicBezTo>
                    <a:pt x="3529" y="11544"/>
                    <a:pt x="6152" y="12451"/>
                    <a:pt x="9412" y="12451"/>
                  </a:cubicBezTo>
                  <a:cubicBezTo>
                    <a:pt x="11225" y="12451"/>
                    <a:pt x="13235" y="12181"/>
                    <a:pt x="15318" y="11397"/>
                  </a:cubicBezTo>
                  <a:cubicBezTo>
                    <a:pt x="19828" y="9730"/>
                    <a:pt x="22499" y="6568"/>
                    <a:pt x="23700" y="4828"/>
                  </a:cubicBezTo>
                  <a:cubicBezTo>
                    <a:pt x="24656" y="3431"/>
                    <a:pt x="24313" y="1520"/>
                    <a:pt x="22916" y="539"/>
                  </a:cubicBezTo>
                  <a:cubicBezTo>
                    <a:pt x="22385" y="176"/>
                    <a:pt x="21783" y="0"/>
                    <a:pt x="21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6" name="Google Shape;426;p35"/>
          <p:cNvSpPr txBox="1">
            <a:spLocks noGrp="1"/>
          </p:cNvSpPr>
          <p:nvPr>
            <p:ph type="subTitle" idx="1"/>
          </p:nvPr>
        </p:nvSpPr>
        <p:spPr>
          <a:xfrm>
            <a:off x="852700" y="3238325"/>
            <a:ext cx="197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“Mercury is the closest planet to the Sun and the smallest one in our Solar System”</a:t>
            </a:r>
            <a:endParaRPr/>
          </a:p>
        </p:txBody>
      </p:sp>
      <p:sp>
        <p:nvSpPr>
          <p:cNvPr id="427" name="Google Shape;427;p35"/>
          <p:cNvSpPr txBox="1">
            <a:spLocks noGrp="1"/>
          </p:cNvSpPr>
          <p:nvPr>
            <p:ph type="subTitle" idx="3"/>
          </p:nvPr>
        </p:nvSpPr>
        <p:spPr>
          <a:xfrm>
            <a:off x="3585775" y="3238325"/>
            <a:ext cx="1972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“Despite being red, Mars is a cold place, not hot. It’s full of iron oxide dust”</a:t>
            </a:r>
            <a:endParaRPr/>
          </a:p>
        </p:txBody>
      </p:sp>
      <p:sp>
        <p:nvSpPr>
          <p:cNvPr id="428" name="Google Shape;428;p35"/>
          <p:cNvSpPr txBox="1">
            <a:spLocks noGrp="1"/>
          </p:cNvSpPr>
          <p:nvPr>
            <p:ph type="ctrTitle" idx="2"/>
          </p:nvPr>
        </p:nvSpPr>
        <p:spPr>
          <a:xfrm>
            <a:off x="3585725" y="3015389"/>
            <a:ext cx="19725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ANNE GOODWYN, 18</a:t>
            </a:r>
            <a:endParaRPr/>
          </a:p>
        </p:txBody>
      </p:sp>
      <p:sp>
        <p:nvSpPr>
          <p:cNvPr id="429" name="Google Shape;429;p35"/>
          <p:cNvSpPr txBox="1">
            <a:spLocks noGrp="1"/>
          </p:cNvSpPr>
          <p:nvPr>
            <p:ph type="ctrTitle" idx="4"/>
          </p:nvPr>
        </p:nvSpPr>
        <p:spPr>
          <a:xfrm>
            <a:off x="852700" y="3015389"/>
            <a:ext cx="19725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ALBERT EVANS, 37</a:t>
            </a:r>
            <a:endParaRPr/>
          </a:p>
        </p:txBody>
      </p:sp>
      <p:sp>
        <p:nvSpPr>
          <p:cNvPr id="430" name="Google Shape;430;p35"/>
          <p:cNvSpPr txBox="1">
            <a:spLocks noGrp="1"/>
          </p:cNvSpPr>
          <p:nvPr>
            <p:ph type="ctrTitle" idx="5"/>
          </p:nvPr>
        </p:nvSpPr>
        <p:spPr>
          <a:xfrm>
            <a:off x="6233550" y="3015400"/>
            <a:ext cx="21432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RUTH PATTERSON, 25</a:t>
            </a:r>
            <a:endParaRPr/>
          </a:p>
        </p:txBody>
      </p:sp>
      <p:sp>
        <p:nvSpPr>
          <p:cNvPr id="431" name="Google Shape;431;p35"/>
          <p:cNvSpPr txBox="1">
            <a:spLocks noGrp="1"/>
          </p:cNvSpPr>
          <p:nvPr>
            <p:ph type="subTitle" idx="6"/>
          </p:nvPr>
        </p:nvSpPr>
        <p:spPr>
          <a:xfrm>
            <a:off x="6233550" y="3238325"/>
            <a:ext cx="21432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“Saturn is the ringed planet. It’s a gas giant, composed mostly of hydrogen and helium”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85D"/>
        </a:solidFill>
        <a:effectLst/>
      </p:bgPr>
    </p:bg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6" name="Google Shape;436;p36"/>
          <p:cNvPicPr preferRelativeResize="0"/>
          <p:nvPr/>
        </p:nvPicPr>
        <p:blipFill rotWithShape="1">
          <a:blip r:embed="rId3">
            <a:alphaModFix/>
          </a:blip>
          <a:srcRect t="21875" b="21875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37" name="Google Shape;437;p3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FD85D">
              <a:alpha val="6154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36"/>
          <p:cNvSpPr txBox="1">
            <a:spLocks noGrp="1"/>
          </p:cNvSpPr>
          <p:nvPr>
            <p:ph type="ctrTitle" idx="8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AWARDS</a:t>
            </a:r>
            <a:endParaRPr/>
          </a:p>
        </p:txBody>
      </p:sp>
      <p:grpSp>
        <p:nvGrpSpPr>
          <p:cNvPr id="439" name="Google Shape;439;p36"/>
          <p:cNvGrpSpPr/>
          <p:nvPr/>
        </p:nvGrpSpPr>
        <p:grpSpPr>
          <a:xfrm>
            <a:off x="2380175" y="3139037"/>
            <a:ext cx="551100" cy="697985"/>
            <a:chOff x="6192400" y="1397062"/>
            <a:chExt cx="551100" cy="697985"/>
          </a:xfrm>
        </p:grpSpPr>
        <p:sp>
          <p:nvSpPr>
            <p:cNvPr id="440" name="Google Shape;440;p36"/>
            <p:cNvSpPr/>
            <p:nvPr/>
          </p:nvSpPr>
          <p:spPr>
            <a:xfrm>
              <a:off x="6314574" y="1397062"/>
              <a:ext cx="306746" cy="697985"/>
            </a:xfrm>
            <a:custGeom>
              <a:avLst/>
              <a:gdLst/>
              <a:ahLst/>
              <a:cxnLst/>
              <a:rect l="l" t="t" r="r" b="b"/>
              <a:pathLst>
                <a:path w="91909" h="209134" extrusionOk="0">
                  <a:moveTo>
                    <a:pt x="53993" y="14117"/>
                  </a:moveTo>
                  <a:lnTo>
                    <a:pt x="53993" y="14117"/>
                  </a:lnTo>
                  <a:cubicBezTo>
                    <a:pt x="62792" y="17401"/>
                    <a:pt x="69091" y="25881"/>
                    <a:pt x="69091" y="35807"/>
                  </a:cubicBezTo>
                  <a:cubicBezTo>
                    <a:pt x="69091" y="45733"/>
                    <a:pt x="62792" y="54213"/>
                    <a:pt x="53993" y="57498"/>
                  </a:cubicBezTo>
                  <a:cubicBezTo>
                    <a:pt x="58969" y="52302"/>
                    <a:pt x="62106" y="44508"/>
                    <a:pt x="62106" y="35807"/>
                  </a:cubicBezTo>
                  <a:cubicBezTo>
                    <a:pt x="62106" y="27107"/>
                    <a:pt x="58969" y="19337"/>
                    <a:pt x="53993" y="14117"/>
                  </a:cubicBezTo>
                  <a:close/>
                  <a:moveTo>
                    <a:pt x="39509" y="13602"/>
                  </a:moveTo>
                  <a:cubicBezTo>
                    <a:pt x="48601" y="13676"/>
                    <a:pt x="55978" y="23602"/>
                    <a:pt x="55978" y="35807"/>
                  </a:cubicBezTo>
                  <a:cubicBezTo>
                    <a:pt x="55978" y="48013"/>
                    <a:pt x="48601" y="57939"/>
                    <a:pt x="39509" y="58012"/>
                  </a:cubicBezTo>
                  <a:cubicBezTo>
                    <a:pt x="29877" y="55218"/>
                    <a:pt x="22818" y="46322"/>
                    <a:pt x="22818" y="35807"/>
                  </a:cubicBezTo>
                  <a:cubicBezTo>
                    <a:pt x="22818" y="25293"/>
                    <a:pt x="29877" y="16396"/>
                    <a:pt x="39509" y="13602"/>
                  </a:cubicBezTo>
                  <a:close/>
                  <a:moveTo>
                    <a:pt x="45954" y="84702"/>
                  </a:moveTo>
                  <a:cubicBezTo>
                    <a:pt x="47866" y="84702"/>
                    <a:pt x="49435" y="86271"/>
                    <a:pt x="49435" y="88183"/>
                  </a:cubicBezTo>
                  <a:lnTo>
                    <a:pt x="49435" y="88207"/>
                  </a:lnTo>
                  <a:cubicBezTo>
                    <a:pt x="49435" y="90119"/>
                    <a:pt x="47866" y="91687"/>
                    <a:pt x="45954" y="91687"/>
                  </a:cubicBezTo>
                  <a:cubicBezTo>
                    <a:pt x="44043" y="91687"/>
                    <a:pt x="42474" y="90119"/>
                    <a:pt x="42474" y="88207"/>
                  </a:cubicBezTo>
                  <a:cubicBezTo>
                    <a:pt x="42474" y="86271"/>
                    <a:pt x="44043" y="84702"/>
                    <a:pt x="45954" y="84702"/>
                  </a:cubicBezTo>
                  <a:close/>
                  <a:moveTo>
                    <a:pt x="37156" y="92079"/>
                  </a:moveTo>
                  <a:cubicBezTo>
                    <a:pt x="38161" y="94359"/>
                    <a:pt x="40023" y="96172"/>
                    <a:pt x="42327" y="97104"/>
                  </a:cubicBezTo>
                  <a:lnTo>
                    <a:pt x="13284" y="193987"/>
                  </a:lnTo>
                  <a:cubicBezTo>
                    <a:pt x="12843" y="195408"/>
                    <a:pt x="11520" y="196438"/>
                    <a:pt x="10025" y="196462"/>
                  </a:cubicBezTo>
                  <a:lnTo>
                    <a:pt x="9902" y="196462"/>
                  </a:lnTo>
                  <a:cubicBezTo>
                    <a:pt x="9583" y="196462"/>
                    <a:pt x="9265" y="196413"/>
                    <a:pt x="8946" y="196315"/>
                  </a:cubicBezTo>
                  <a:cubicBezTo>
                    <a:pt x="8039" y="196046"/>
                    <a:pt x="7304" y="195457"/>
                    <a:pt x="6863" y="194624"/>
                  </a:cubicBezTo>
                  <a:cubicBezTo>
                    <a:pt x="6422" y="193815"/>
                    <a:pt x="6324" y="192860"/>
                    <a:pt x="6593" y="191977"/>
                  </a:cubicBezTo>
                  <a:lnTo>
                    <a:pt x="36077" y="93746"/>
                  </a:lnTo>
                  <a:cubicBezTo>
                    <a:pt x="36273" y="93084"/>
                    <a:pt x="36666" y="92521"/>
                    <a:pt x="37156" y="92079"/>
                  </a:cubicBezTo>
                  <a:close/>
                  <a:moveTo>
                    <a:pt x="42891" y="116588"/>
                  </a:moveTo>
                  <a:lnTo>
                    <a:pt x="42891" y="190409"/>
                  </a:lnTo>
                  <a:cubicBezTo>
                    <a:pt x="40048" y="191389"/>
                    <a:pt x="37793" y="193619"/>
                    <a:pt x="36837" y="196462"/>
                  </a:cubicBezTo>
                  <a:lnTo>
                    <a:pt x="18897" y="196462"/>
                  </a:lnTo>
                  <a:cubicBezTo>
                    <a:pt x="18995" y="196217"/>
                    <a:pt x="19068" y="195972"/>
                    <a:pt x="19142" y="195727"/>
                  </a:cubicBezTo>
                  <a:lnTo>
                    <a:pt x="42891" y="116588"/>
                  </a:lnTo>
                  <a:close/>
                  <a:moveTo>
                    <a:pt x="54753" y="92079"/>
                  </a:moveTo>
                  <a:cubicBezTo>
                    <a:pt x="55243" y="92521"/>
                    <a:pt x="55635" y="93084"/>
                    <a:pt x="55831" y="93746"/>
                  </a:cubicBezTo>
                  <a:lnTo>
                    <a:pt x="85315" y="191977"/>
                  </a:lnTo>
                  <a:cubicBezTo>
                    <a:pt x="85585" y="192860"/>
                    <a:pt x="85487" y="193815"/>
                    <a:pt x="85046" y="194624"/>
                  </a:cubicBezTo>
                  <a:cubicBezTo>
                    <a:pt x="84605" y="195457"/>
                    <a:pt x="83869" y="196046"/>
                    <a:pt x="82987" y="196315"/>
                  </a:cubicBezTo>
                  <a:cubicBezTo>
                    <a:pt x="82644" y="196413"/>
                    <a:pt x="82325" y="196462"/>
                    <a:pt x="82007" y="196462"/>
                  </a:cubicBezTo>
                  <a:lnTo>
                    <a:pt x="81884" y="196462"/>
                  </a:lnTo>
                  <a:cubicBezTo>
                    <a:pt x="80414" y="196438"/>
                    <a:pt x="79066" y="195408"/>
                    <a:pt x="78649" y="193987"/>
                  </a:cubicBezTo>
                  <a:lnTo>
                    <a:pt x="77081" y="188791"/>
                  </a:lnTo>
                  <a:cubicBezTo>
                    <a:pt x="76680" y="187471"/>
                    <a:pt x="75480" y="186624"/>
                    <a:pt x="74159" y="186624"/>
                  </a:cubicBezTo>
                  <a:cubicBezTo>
                    <a:pt x="73862" y="186624"/>
                    <a:pt x="73559" y="186667"/>
                    <a:pt x="73257" y="186757"/>
                  </a:cubicBezTo>
                  <a:cubicBezTo>
                    <a:pt x="71640" y="187223"/>
                    <a:pt x="70733" y="188938"/>
                    <a:pt x="71223" y="190556"/>
                  </a:cubicBezTo>
                  <a:lnTo>
                    <a:pt x="72767" y="195727"/>
                  </a:lnTo>
                  <a:cubicBezTo>
                    <a:pt x="72841" y="195972"/>
                    <a:pt x="72914" y="196217"/>
                    <a:pt x="73012" y="196462"/>
                  </a:cubicBezTo>
                  <a:lnTo>
                    <a:pt x="55072" y="196462"/>
                  </a:lnTo>
                  <a:cubicBezTo>
                    <a:pt x="54116" y="193619"/>
                    <a:pt x="51861" y="191389"/>
                    <a:pt x="49018" y="190409"/>
                  </a:cubicBezTo>
                  <a:lnTo>
                    <a:pt x="49018" y="116564"/>
                  </a:lnTo>
                  <a:lnTo>
                    <a:pt x="67277" y="177468"/>
                  </a:lnTo>
                  <a:cubicBezTo>
                    <a:pt x="67694" y="178791"/>
                    <a:pt x="68895" y="179649"/>
                    <a:pt x="70218" y="179649"/>
                  </a:cubicBezTo>
                  <a:cubicBezTo>
                    <a:pt x="70512" y="179649"/>
                    <a:pt x="70806" y="179625"/>
                    <a:pt x="71100" y="179527"/>
                  </a:cubicBezTo>
                  <a:cubicBezTo>
                    <a:pt x="72718" y="179037"/>
                    <a:pt x="73649" y="177345"/>
                    <a:pt x="73159" y="175703"/>
                  </a:cubicBezTo>
                  <a:lnTo>
                    <a:pt x="49582" y="97104"/>
                  </a:lnTo>
                  <a:cubicBezTo>
                    <a:pt x="51886" y="96148"/>
                    <a:pt x="53748" y="94359"/>
                    <a:pt x="54753" y="92079"/>
                  </a:cubicBezTo>
                  <a:close/>
                  <a:moveTo>
                    <a:pt x="45954" y="196046"/>
                  </a:moveTo>
                  <a:cubicBezTo>
                    <a:pt x="47866" y="196046"/>
                    <a:pt x="49435" y="197614"/>
                    <a:pt x="49435" y="199526"/>
                  </a:cubicBezTo>
                  <a:cubicBezTo>
                    <a:pt x="49435" y="201462"/>
                    <a:pt x="47866" y="203006"/>
                    <a:pt x="45954" y="203006"/>
                  </a:cubicBezTo>
                  <a:cubicBezTo>
                    <a:pt x="44043" y="203006"/>
                    <a:pt x="42474" y="201462"/>
                    <a:pt x="42474" y="199526"/>
                  </a:cubicBezTo>
                  <a:cubicBezTo>
                    <a:pt x="42474" y="197590"/>
                    <a:pt x="44043" y="196046"/>
                    <a:pt x="45954" y="196046"/>
                  </a:cubicBezTo>
                  <a:close/>
                  <a:moveTo>
                    <a:pt x="45954" y="0"/>
                  </a:moveTo>
                  <a:cubicBezTo>
                    <a:pt x="44263" y="0"/>
                    <a:pt x="42891" y="1372"/>
                    <a:pt x="42891" y="3064"/>
                  </a:cubicBezTo>
                  <a:lnTo>
                    <a:pt x="42891" y="6715"/>
                  </a:lnTo>
                  <a:cubicBezTo>
                    <a:pt x="28186" y="8235"/>
                    <a:pt x="16691" y="20710"/>
                    <a:pt x="16691" y="35807"/>
                  </a:cubicBezTo>
                  <a:cubicBezTo>
                    <a:pt x="16691" y="50905"/>
                    <a:pt x="28186" y="63380"/>
                    <a:pt x="42891" y="64899"/>
                  </a:cubicBezTo>
                  <a:lnTo>
                    <a:pt x="42891" y="79090"/>
                  </a:lnTo>
                  <a:cubicBezTo>
                    <a:pt x="39925" y="80095"/>
                    <a:pt x="37597" y="82497"/>
                    <a:pt x="36739" y="85511"/>
                  </a:cubicBezTo>
                  <a:cubicBezTo>
                    <a:pt x="33651" y="86393"/>
                    <a:pt x="31151" y="88820"/>
                    <a:pt x="30195" y="91981"/>
                  </a:cubicBezTo>
                  <a:lnTo>
                    <a:pt x="736" y="190213"/>
                  </a:lnTo>
                  <a:cubicBezTo>
                    <a:pt x="0" y="192688"/>
                    <a:pt x="246" y="195261"/>
                    <a:pt x="1471" y="197541"/>
                  </a:cubicBezTo>
                  <a:cubicBezTo>
                    <a:pt x="2696" y="199796"/>
                    <a:pt x="4706" y="201438"/>
                    <a:pt x="7182" y="202197"/>
                  </a:cubicBezTo>
                  <a:cubicBezTo>
                    <a:pt x="8064" y="202467"/>
                    <a:pt x="8995" y="202590"/>
                    <a:pt x="9951" y="202590"/>
                  </a:cubicBezTo>
                  <a:lnTo>
                    <a:pt x="36837" y="202590"/>
                  </a:lnTo>
                  <a:cubicBezTo>
                    <a:pt x="38136" y="206388"/>
                    <a:pt x="41714" y="209133"/>
                    <a:pt x="45954" y="209133"/>
                  </a:cubicBezTo>
                  <a:cubicBezTo>
                    <a:pt x="50194" y="209133"/>
                    <a:pt x="53773" y="206388"/>
                    <a:pt x="55072" y="202590"/>
                  </a:cubicBezTo>
                  <a:lnTo>
                    <a:pt x="81982" y="202590"/>
                  </a:lnTo>
                  <a:cubicBezTo>
                    <a:pt x="82914" y="202590"/>
                    <a:pt x="83845" y="202467"/>
                    <a:pt x="84727" y="202197"/>
                  </a:cubicBezTo>
                  <a:cubicBezTo>
                    <a:pt x="87203" y="201438"/>
                    <a:pt x="89212" y="199796"/>
                    <a:pt x="90438" y="197541"/>
                  </a:cubicBezTo>
                  <a:cubicBezTo>
                    <a:pt x="91663" y="195261"/>
                    <a:pt x="91908" y="192663"/>
                    <a:pt x="91173" y="190213"/>
                  </a:cubicBezTo>
                  <a:lnTo>
                    <a:pt x="61714" y="91981"/>
                  </a:lnTo>
                  <a:cubicBezTo>
                    <a:pt x="60758" y="88820"/>
                    <a:pt x="58258" y="86418"/>
                    <a:pt x="55194" y="85511"/>
                  </a:cubicBezTo>
                  <a:cubicBezTo>
                    <a:pt x="54312" y="82497"/>
                    <a:pt x="51984" y="80095"/>
                    <a:pt x="49018" y="79090"/>
                  </a:cubicBezTo>
                  <a:lnTo>
                    <a:pt x="49018" y="64899"/>
                  </a:lnTo>
                  <a:cubicBezTo>
                    <a:pt x="63723" y="63380"/>
                    <a:pt x="75218" y="50905"/>
                    <a:pt x="75218" y="35807"/>
                  </a:cubicBezTo>
                  <a:cubicBezTo>
                    <a:pt x="75218" y="20710"/>
                    <a:pt x="63723" y="8235"/>
                    <a:pt x="49018" y="6715"/>
                  </a:cubicBezTo>
                  <a:lnTo>
                    <a:pt x="49018" y="3064"/>
                  </a:lnTo>
                  <a:cubicBezTo>
                    <a:pt x="49018" y="1372"/>
                    <a:pt x="47645" y="0"/>
                    <a:pt x="45954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41" name="Google Shape;441;p36"/>
            <p:cNvCxnSpPr/>
            <p:nvPr/>
          </p:nvCxnSpPr>
          <p:spPr>
            <a:xfrm>
              <a:off x="6192400" y="2063164"/>
              <a:ext cx="551100" cy="0"/>
            </a:xfrm>
            <a:prstGeom prst="straightConnector1">
              <a:avLst/>
            </a:prstGeom>
            <a:noFill/>
            <a:ln w="19050" cap="flat" cmpd="sng">
              <a:solidFill>
                <a:srgbClr val="43434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42" name="Google Shape;442;p36"/>
          <p:cNvGrpSpPr/>
          <p:nvPr/>
        </p:nvGrpSpPr>
        <p:grpSpPr>
          <a:xfrm>
            <a:off x="5992729" y="3141474"/>
            <a:ext cx="927072" cy="693089"/>
            <a:chOff x="2060854" y="3141474"/>
            <a:chExt cx="927072" cy="693089"/>
          </a:xfrm>
        </p:grpSpPr>
        <p:sp>
          <p:nvSpPr>
            <p:cNvPr id="443" name="Google Shape;443;p36"/>
            <p:cNvSpPr/>
            <p:nvPr/>
          </p:nvSpPr>
          <p:spPr>
            <a:xfrm>
              <a:off x="2323513" y="3399575"/>
              <a:ext cx="664414" cy="434988"/>
            </a:xfrm>
            <a:custGeom>
              <a:avLst/>
              <a:gdLst/>
              <a:ahLst/>
              <a:cxnLst/>
              <a:rect l="l" t="t" r="r" b="b"/>
              <a:pathLst>
                <a:path w="209429" h="137112" extrusionOk="0">
                  <a:moveTo>
                    <a:pt x="11912" y="11627"/>
                  </a:moveTo>
                  <a:lnTo>
                    <a:pt x="28088" y="21062"/>
                  </a:lnTo>
                  <a:lnTo>
                    <a:pt x="28088" y="27778"/>
                  </a:lnTo>
                  <a:lnTo>
                    <a:pt x="21373" y="27778"/>
                  </a:lnTo>
                  <a:lnTo>
                    <a:pt x="11912" y="11627"/>
                  </a:lnTo>
                  <a:close/>
                  <a:moveTo>
                    <a:pt x="34215" y="24665"/>
                  </a:moveTo>
                  <a:lnTo>
                    <a:pt x="39558" y="27778"/>
                  </a:lnTo>
                  <a:lnTo>
                    <a:pt x="34215" y="27778"/>
                  </a:lnTo>
                  <a:lnTo>
                    <a:pt x="34215" y="24665"/>
                  </a:lnTo>
                  <a:close/>
                  <a:moveTo>
                    <a:pt x="28088" y="33905"/>
                  </a:moveTo>
                  <a:lnTo>
                    <a:pt x="28088" y="39272"/>
                  </a:lnTo>
                  <a:lnTo>
                    <a:pt x="24951" y="33905"/>
                  </a:lnTo>
                  <a:close/>
                  <a:moveTo>
                    <a:pt x="47523" y="33905"/>
                  </a:moveTo>
                  <a:lnTo>
                    <a:pt x="47523" y="47238"/>
                  </a:lnTo>
                  <a:lnTo>
                    <a:pt x="34215" y="47238"/>
                  </a:lnTo>
                  <a:lnTo>
                    <a:pt x="34215" y="33905"/>
                  </a:lnTo>
                  <a:close/>
                  <a:moveTo>
                    <a:pt x="53651" y="36037"/>
                  </a:moveTo>
                  <a:lnTo>
                    <a:pt x="66983" y="43831"/>
                  </a:lnTo>
                  <a:lnTo>
                    <a:pt x="66983" y="47238"/>
                  </a:lnTo>
                  <a:lnTo>
                    <a:pt x="53651" y="47238"/>
                  </a:lnTo>
                  <a:lnTo>
                    <a:pt x="53651" y="36037"/>
                  </a:lnTo>
                  <a:close/>
                  <a:moveTo>
                    <a:pt x="47523" y="53365"/>
                  </a:moveTo>
                  <a:lnTo>
                    <a:pt x="47523" y="66673"/>
                  </a:lnTo>
                  <a:lnTo>
                    <a:pt x="44117" y="66673"/>
                  </a:lnTo>
                  <a:lnTo>
                    <a:pt x="36323" y="53365"/>
                  </a:lnTo>
                  <a:close/>
                  <a:moveTo>
                    <a:pt x="66983" y="53365"/>
                  </a:moveTo>
                  <a:lnTo>
                    <a:pt x="66983" y="66673"/>
                  </a:lnTo>
                  <a:lnTo>
                    <a:pt x="53651" y="66673"/>
                  </a:lnTo>
                  <a:lnTo>
                    <a:pt x="53651" y="53365"/>
                  </a:lnTo>
                  <a:close/>
                  <a:moveTo>
                    <a:pt x="83282" y="53365"/>
                  </a:moveTo>
                  <a:lnTo>
                    <a:pt x="86419" y="55203"/>
                  </a:lnTo>
                  <a:lnTo>
                    <a:pt x="86419" y="66673"/>
                  </a:lnTo>
                  <a:lnTo>
                    <a:pt x="73111" y="66673"/>
                  </a:lnTo>
                  <a:lnTo>
                    <a:pt x="73111" y="53365"/>
                  </a:lnTo>
                  <a:close/>
                  <a:moveTo>
                    <a:pt x="92546" y="58781"/>
                  </a:moveTo>
                  <a:lnTo>
                    <a:pt x="105879" y="66575"/>
                  </a:lnTo>
                  <a:lnTo>
                    <a:pt x="105879" y="66673"/>
                  </a:lnTo>
                  <a:lnTo>
                    <a:pt x="92546" y="66673"/>
                  </a:lnTo>
                  <a:lnTo>
                    <a:pt x="92546" y="58781"/>
                  </a:lnTo>
                  <a:close/>
                  <a:moveTo>
                    <a:pt x="116540" y="72800"/>
                  </a:moveTo>
                  <a:lnTo>
                    <a:pt x="121099" y="75472"/>
                  </a:lnTo>
                  <a:lnTo>
                    <a:pt x="112006" y="84589"/>
                  </a:lnTo>
                  <a:lnTo>
                    <a:pt x="112006" y="72800"/>
                  </a:lnTo>
                  <a:close/>
                  <a:moveTo>
                    <a:pt x="66983" y="72800"/>
                  </a:moveTo>
                  <a:lnTo>
                    <a:pt x="66983" y="86133"/>
                  </a:lnTo>
                  <a:lnTo>
                    <a:pt x="55489" y="86133"/>
                  </a:lnTo>
                  <a:lnTo>
                    <a:pt x="53651" y="82996"/>
                  </a:lnTo>
                  <a:lnTo>
                    <a:pt x="53651" y="72800"/>
                  </a:lnTo>
                  <a:close/>
                  <a:moveTo>
                    <a:pt x="86419" y="72800"/>
                  </a:moveTo>
                  <a:lnTo>
                    <a:pt x="86419" y="86133"/>
                  </a:lnTo>
                  <a:lnTo>
                    <a:pt x="73111" y="86133"/>
                  </a:lnTo>
                  <a:lnTo>
                    <a:pt x="73111" y="72800"/>
                  </a:lnTo>
                  <a:close/>
                  <a:moveTo>
                    <a:pt x="105879" y="72800"/>
                  </a:moveTo>
                  <a:lnTo>
                    <a:pt x="105879" y="86133"/>
                  </a:lnTo>
                  <a:lnTo>
                    <a:pt x="92546" y="86133"/>
                  </a:lnTo>
                  <a:lnTo>
                    <a:pt x="92546" y="72800"/>
                  </a:lnTo>
                  <a:close/>
                  <a:moveTo>
                    <a:pt x="104310" y="92260"/>
                  </a:moveTo>
                  <a:lnTo>
                    <a:pt x="92546" y="104025"/>
                  </a:lnTo>
                  <a:lnTo>
                    <a:pt x="92546" y="92260"/>
                  </a:lnTo>
                  <a:close/>
                  <a:moveTo>
                    <a:pt x="66983" y="92260"/>
                  </a:moveTo>
                  <a:lnTo>
                    <a:pt x="66983" y="105593"/>
                  </a:lnTo>
                  <a:lnTo>
                    <a:pt x="66861" y="105593"/>
                  </a:lnTo>
                  <a:lnTo>
                    <a:pt x="59092" y="92260"/>
                  </a:lnTo>
                  <a:close/>
                  <a:moveTo>
                    <a:pt x="86419" y="92260"/>
                  </a:moveTo>
                  <a:lnTo>
                    <a:pt x="86419" y="105593"/>
                  </a:lnTo>
                  <a:lnTo>
                    <a:pt x="73111" y="105593"/>
                  </a:lnTo>
                  <a:lnTo>
                    <a:pt x="73111" y="92260"/>
                  </a:lnTo>
                  <a:close/>
                  <a:moveTo>
                    <a:pt x="130723" y="75977"/>
                  </a:moveTo>
                  <a:cubicBezTo>
                    <a:pt x="130807" y="75977"/>
                    <a:pt x="130891" y="75980"/>
                    <a:pt x="130976" y="75987"/>
                  </a:cubicBezTo>
                  <a:cubicBezTo>
                    <a:pt x="132030" y="76085"/>
                    <a:pt x="132936" y="76599"/>
                    <a:pt x="133574" y="77482"/>
                  </a:cubicBezTo>
                  <a:cubicBezTo>
                    <a:pt x="134530" y="78805"/>
                    <a:pt x="134235" y="80864"/>
                    <a:pt x="132912" y="82187"/>
                  </a:cubicBezTo>
                  <a:lnTo>
                    <a:pt x="126221" y="88878"/>
                  </a:lnTo>
                  <a:cubicBezTo>
                    <a:pt x="125020" y="90079"/>
                    <a:pt x="125020" y="92015"/>
                    <a:pt x="126221" y="93216"/>
                  </a:cubicBezTo>
                  <a:cubicBezTo>
                    <a:pt x="126822" y="93817"/>
                    <a:pt x="127606" y="94117"/>
                    <a:pt x="128390" y="94117"/>
                  </a:cubicBezTo>
                  <a:cubicBezTo>
                    <a:pt x="129174" y="94117"/>
                    <a:pt x="129959" y="93817"/>
                    <a:pt x="130559" y="93216"/>
                  </a:cubicBezTo>
                  <a:lnTo>
                    <a:pt x="136613" y="87163"/>
                  </a:lnTo>
                  <a:cubicBezTo>
                    <a:pt x="139627" y="88805"/>
                    <a:pt x="142372" y="90839"/>
                    <a:pt x="144750" y="93216"/>
                  </a:cubicBezTo>
                  <a:cubicBezTo>
                    <a:pt x="150705" y="99172"/>
                    <a:pt x="154406" y="107064"/>
                    <a:pt x="155166" y="115421"/>
                  </a:cubicBezTo>
                  <a:cubicBezTo>
                    <a:pt x="155607" y="120249"/>
                    <a:pt x="159798" y="123999"/>
                    <a:pt x="164724" y="123999"/>
                  </a:cubicBezTo>
                  <a:lnTo>
                    <a:pt x="176905" y="123999"/>
                  </a:lnTo>
                  <a:cubicBezTo>
                    <a:pt x="181366" y="123999"/>
                    <a:pt x="185165" y="126940"/>
                    <a:pt x="186464" y="130984"/>
                  </a:cubicBezTo>
                  <a:lnTo>
                    <a:pt x="56028" y="130984"/>
                  </a:lnTo>
                  <a:cubicBezTo>
                    <a:pt x="57327" y="126940"/>
                    <a:pt x="61101" y="123999"/>
                    <a:pt x="65562" y="123999"/>
                  </a:cubicBezTo>
                  <a:lnTo>
                    <a:pt x="73184" y="123999"/>
                  </a:lnTo>
                  <a:cubicBezTo>
                    <a:pt x="74459" y="123999"/>
                    <a:pt x="75758" y="123877"/>
                    <a:pt x="76983" y="123632"/>
                  </a:cubicBezTo>
                  <a:cubicBezTo>
                    <a:pt x="78650" y="123313"/>
                    <a:pt x="79728" y="121695"/>
                    <a:pt x="79409" y="120029"/>
                  </a:cubicBezTo>
                  <a:cubicBezTo>
                    <a:pt x="79109" y="118571"/>
                    <a:pt x="77834" y="117563"/>
                    <a:pt x="76420" y="117563"/>
                  </a:cubicBezTo>
                  <a:cubicBezTo>
                    <a:pt x="76218" y="117563"/>
                    <a:pt x="76012" y="117584"/>
                    <a:pt x="75807" y="117627"/>
                  </a:cubicBezTo>
                  <a:cubicBezTo>
                    <a:pt x="75218" y="117750"/>
                    <a:pt x="74630" y="117823"/>
                    <a:pt x="74042" y="117848"/>
                  </a:cubicBezTo>
                  <a:lnTo>
                    <a:pt x="73111" y="116230"/>
                  </a:lnTo>
                  <a:lnTo>
                    <a:pt x="73111" y="111720"/>
                  </a:lnTo>
                  <a:lnTo>
                    <a:pt x="84875" y="111720"/>
                  </a:lnTo>
                  <a:lnTo>
                    <a:pt x="83894" y="112676"/>
                  </a:lnTo>
                  <a:cubicBezTo>
                    <a:pt x="82718" y="113877"/>
                    <a:pt x="82718" y="115813"/>
                    <a:pt x="83894" y="117014"/>
                  </a:cubicBezTo>
                  <a:cubicBezTo>
                    <a:pt x="84507" y="117602"/>
                    <a:pt x="85291" y="117897"/>
                    <a:pt x="86076" y="117897"/>
                  </a:cubicBezTo>
                  <a:cubicBezTo>
                    <a:pt x="86860" y="117897"/>
                    <a:pt x="87644" y="117602"/>
                    <a:pt x="88232" y="117014"/>
                  </a:cubicBezTo>
                  <a:lnTo>
                    <a:pt x="128231" y="77016"/>
                  </a:lnTo>
                  <a:cubicBezTo>
                    <a:pt x="128904" y="76342"/>
                    <a:pt x="129804" y="75977"/>
                    <a:pt x="130723" y="75977"/>
                  </a:cubicBezTo>
                  <a:close/>
                  <a:moveTo>
                    <a:pt x="3352" y="1"/>
                  </a:moveTo>
                  <a:cubicBezTo>
                    <a:pt x="2565" y="1"/>
                    <a:pt x="1787" y="306"/>
                    <a:pt x="1202" y="892"/>
                  </a:cubicBezTo>
                  <a:cubicBezTo>
                    <a:pt x="197" y="1872"/>
                    <a:pt x="1" y="3416"/>
                    <a:pt x="712" y="4617"/>
                  </a:cubicBezTo>
                  <a:lnTo>
                    <a:pt x="66959" y="117872"/>
                  </a:lnTo>
                  <a:lnTo>
                    <a:pt x="65562" y="117872"/>
                  </a:lnTo>
                  <a:cubicBezTo>
                    <a:pt x="57719" y="117872"/>
                    <a:pt x="51151" y="123534"/>
                    <a:pt x="49705" y="130984"/>
                  </a:cubicBezTo>
                  <a:lnTo>
                    <a:pt x="45930" y="130984"/>
                  </a:lnTo>
                  <a:cubicBezTo>
                    <a:pt x="44239" y="130984"/>
                    <a:pt x="42867" y="132357"/>
                    <a:pt x="42867" y="134048"/>
                  </a:cubicBezTo>
                  <a:cubicBezTo>
                    <a:pt x="42867" y="135739"/>
                    <a:pt x="44239" y="137111"/>
                    <a:pt x="45930" y="137111"/>
                  </a:cubicBezTo>
                  <a:lnTo>
                    <a:pt x="206365" y="137111"/>
                  </a:lnTo>
                  <a:cubicBezTo>
                    <a:pt x="208056" y="137111"/>
                    <a:pt x="209428" y="135739"/>
                    <a:pt x="209428" y="134048"/>
                  </a:cubicBezTo>
                  <a:cubicBezTo>
                    <a:pt x="209428" y="132357"/>
                    <a:pt x="208056" y="130984"/>
                    <a:pt x="206365" y="130984"/>
                  </a:cubicBezTo>
                  <a:lnTo>
                    <a:pt x="192762" y="130984"/>
                  </a:lnTo>
                  <a:cubicBezTo>
                    <a:pt x="191341" y="123534"/>
                    <a:pt x="184773" y="117872"/>
                    <a:pt x="176905" y="117872"/>
                  </a:cubicBezTo>
                  <a:lnTo>
                    <a:pt x="164724" y="117872"/>
                  </a:lnTo>
                  <a:cubicBezTo>
                    <a:pt x="162935" y="117872"/>
                    <a:pt x="161440" y="116549"/>
                    <a:pt x="161269" y="114857"/>
                  </a:cubicBezTo>
                  <a:cubicBezTo>
                    <a:pt x="160362" y="105078"/>
                    <a:pt x="156024" y="95839"/>
                    <a:pt x="149088" y="88878"/>
                  </a:cubicBezTo>
                  <a:cubicBezTo>
                    <a:pt x="146367" y="86182"/>
                    <a:pt x="143279" y="83854"/>
                    <a:pt x="139897" y="81967"/>
                  </a:cubicBezTo>
                  <a:cubicBezTo>
                    <a:pt x="140632" y="79222"/>
                    <a:pt x="140216" y="76232"/>
                    <a:pt x="138524" y="73903"/>
                  </a:cubicBezTo>
                  <a:cubicBezTo>
                    <a:pt x="136858" y="71575"/>
                    <a:pt x="134309" y="70129"/>
                    <a:pt x="131490" y="69884"/>
                  </a:cubicBezTo>
                  <a:cubicBezTo>
                    <a:pt x="131241" y="69865"/>
                    <a:pt x="130992" y="69856"/>
                    <a:pt x="130744" y="69856"/>
                  </a:cubicBezTo>
                  <a:cubicBezTo>
                    <a:pt x="129017" y="69856"/>
                    <a:pt x="127332" y="70301"/>
                    <a:pt x="125853" y="71158"/>
                  </a:cubicBezTo>
                  <a:lnTo>
                    <a:pt x="4903" y="426"/>
                  </a:lnTo>
                  <a:cubicBezTo>
                    <a:pt x="4419" y="140"/>
                    <a:pt x="3883" y="1"/>
                    <a:pt x="3352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6"/>
            <p:cNvSpPr/>
            <p:nvPr/>
          </p:nvSpPr>
          <p:spPr>
            <a:xfrm rot="-2837437">
              <a:off x="2118136" y="3206904"/>
              <a:ext cx="304775" cy="289350"/>
            </a:xfrm>
            <a:custGeom>
              <a:avLst/>
              <a:gdLst/>
              <a:ahLst/>
              <a:cxnLst/>
              <a:rect l="l" t="t" r="r" b="b"/>
              <a:pathLst>
                <a:path w="208811" h="198243" extrusionOk="0">
                  <a:moveTo>
                    <a:pt x="104384" y="22748"/>
                  </a:moveTo>
                  <a:lnTo>
                    <a:pt x="122520" y="78636"/>
                  </a:lnTo>
                  <a:cubicBezTo>
                    <a:pt x="123260" y="80855"/>
                    <a:pt x="125304" y="82377"/>
                    <a:pt x="127652" y="82377"/>
                  </a:cubicBezTo>
                  <a:lnTo>
                    <a:pt x="186412" y="82377"/>
                  </a:lnTo>
                  <a:lnTo>
                    <a:pt x="138874" y="116910"/>
                  </a:lnTo>
                  <a:cubicBezTo>
                    <a:pt x="137004" y="118259"/>
                    <a:pt x="136221" y="120694"/>
                    <a:pt x="136917" y="122912"/>
                  </a:cubicBezTo>
                  <a:lnTo>
                    <a:pt x="155097" y="178801"/>
                  </a:lnTo>
                  <a:lnTo>
                    <a:pt x="155097" y="178801"/>
                  </a:lnTo>
                  <a:lnTo>
                    <a:pt x="107559" y="144268"/>
                  </a:lnTo>
                  <a:cubicBezTo>
                    <a:pt x="106602" y="143572"/>
                    <a:pt x="105471" y="143224"/>
                    <a:pt x="104384" y="143224"/>
                  </a:cubicBezTo>
                  <a:cubicBezTo>
                    <a:pt x="103296" y="143224"/>
                    <a:pt x="102165" y="143572"/>
                    <a:pt x="101209" y="144268"/>
                  </a:cubicBezTo>
                  <a:lnTo>
                    <a:pt x="53671" y="178801"/>
                  </a:lnTo>
                  <a:lnTo>
                    <a:pt x="71851" y="122912"/>
                  </a:lnTo>
                  <a:cubicBezTo>
                    <a:pt x="72547" y="120694"/>
                    <a:pt x="71764" y="118259"/>
                    <a:pt x="69894" y="116910"/>
                  </a:cubicBezTo>
                  <a:lnTo>
                    <a:pt x="22356" y="82377"/>
                  </a:lnTo>
                  <a:lnTo>
                    <a:pt x="81115" y="82377"/>
                  </a:lnTo>
                  <a:cubicBezTo>
                    <a:pt x="83463" y="82377"/>
                    <a:pt x="85508" y="80855"/>
                    <a:pt x="86247" y="78636"/>
                  </a:cubicBezTo>
                  <a:lnTo>
                    <a:pt x="104384" y="22748"/>
                  </a:lnTo>
                  <a:close/>
                  <a:moveTo>
                    <a:pt x="104384" y="1"/>
                  </a:moveTo>
                  <a:cubicBezTo>
                    <a:pt x="102079" y="1"/>
                    <a:pt x="99991" y="1480"/>
                    <a:pt x="99295" y="3698"/>
                  </a:cubicBezTo>
                  <a:lnTo>
                    <a:pt x="77200" y="71634"/>
                  </a:lnTo>
                  <a:lnTo>
                    <a:pt x="5828" y="71634"/>
                  </a:lnTo>
                  <a:cubicBezTo>
                    <a:pt x="3480" y="71634"/>
                    <a:pt x="1435" y="73113"/>
                    <a:pt x="696" y="75331"/>
                  </a:cubicBezTo>
                  <a:cubicBezTo>
                    <a:pt x="0" y="77549"/>
                    <a:pt x="783" y="79985"/>
                    <a:pt x="2653" y="81333"/>
                  </a:cubicBezTo>
                  <a:lnTo>
                    <a:pt x="60412" y="123304"/>
                  </a:lnTo>
                  <a:lnTo>
                    <a:pt x="38361" y="191197"/>
                  </a:lnTo>
                  <a:cubicBezTo>
                    <a:pt x="37622" y="193415"/>
                    <a:pt x="38405" y="195850"/>
                    <a:pt x="40318" y="197199"/>
                  </a:cubicBezTo>
                  <a:cubicBezTo>
                    <a:pt x="41253" y="197895"/>
                    <a:pt x="42362" y="198243"/>
                    <a:pt x="43471" y="198243"/>
                  </a:cubicBezTo>
                  <a:cubicBezTo>
                    <a:pt x="44581" y="198243"/>
                    <a:pt x="45690" y="197895"/>
                    <a:pt x="46625" y="197199"/>
                  </a:cubicBezTo>
                  <a:lnTo>
                    <a:pt x="104384" y="155271"/>
                  </a:lnTo>
                  <a:lnTo>
                    <a:pt x="162143" y="197199"/>
                  </a:lnTo>
                  <a:cubicBezTo>
                    <a:pt x="163099" y="197895"/>
                    <a:pt x="164187" y="198243"/>
                    <a:pt x="165318" y="198243"/>
                  </a:cubicBezTo>
                  <a:cubicBezTo>
                    <a:pt x="166405" y="198243"/>
                    <a:pt x="167536" y="197895"/>
                    <a:pt x="168449" y="197199"/>
                  </a:cubicBezTo>
                  <a:cubicBezTo>
                    <a:pt x="170363" y="195850"/>
                    <a:pt x="171146" y="193415"/>
                    <a:pt x="170406" y="191197"/>
                  </a:cubicBezTo>
                  <a:lnTo>
                    <a:pt x="148355" y="123304"/>
                  </a:lnTo>
                  <a:lnTo>
                    <a:pt x="206114" y="81333"/>
                  </a:lnTo>
                  <a:cubicBezTo>
                    <a:pt x="207984" y="79985"/>
                    <a:pt x="208811" y="77549"/>
                    <a:pt x="208071" y="75331"/>
                  </a:cubicBezTo>
                  <a:cubicBezTo>
                    <a:pt x="207332" y="73113"/>
                    <a:pt x="205288" y="71634"/>
                    <a:pt x="202939" y="71634"/>
                  </a:cubicBezTo>
                  <a:lnTo>
                    <a:pt x="131567" y="71634"/>
                  </a:lnTo>
                  <a:lnTo>
                    <a:pt x="109516" y="3698"/>
                  </a:lnTo>
                  <a:cubicBezTo>
                    <a:pt x="108776" y="1480"/>
                    <a:pt x="106732" y="1"/>
                    <a:pt x="104384" y="1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45" name="Google Shape;445;p36"/>
          <p:cNvCxnSpPr/>
          <p:nvPr/>
        </p:nvCxnSpPr>
        <p:spPr>
          <a:xfrm>
            <a:off x="2486525" y="2062800"/>
            <a:ext cx="338400" cy="0"/>
          </a:xfrm>
          <a:prstGeom prst="straightConnector1">
            <a:avLst/>
          </a:pr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46" name="Google Shape;446;p36"/>
          <p:cNvGrpSpPr/>
          <p:nvPr/>
        </p:nvGrpSpPr>
        <p:grpSpPr>
          <a:xfrm>
            <a:off x="2535224" y="1381342"/>
            <a:ext cx="241027" cy="690606"/>
            <a:chOff x="2535224" y="1381342"/>
            <a:chExt cx="241027" cy="690606"/>
          </a:xfrm>
        </p:grpSpPr>
        <p:sp>
          <p:nvSpPr>
            <p:cNvPr id="447" name="Google Shape;447;p36"/>
            <p:cNvSpPr/>
            <p:nvPr/>
          </p:nvSpPr>
          <p:spPr>
            <a:xfrm>
              <a:off x="2535308" y="1618650"/>
              <a:ext cx="240859" cy="453298"/>
            </a:xfrm>
            <a:custGeom>
              <a:avLst/>
              <a:gdLst/>
              <a:ahLst/>
              <a:cxnLst/>
              <a:rect l="l" t="t" r="r" b="b"/>
              <a:pathLst>
                <a:path w="111123" h="209134" extrusionOk="0">
                  <a:moveTo>
                    <a:pt x="104506" y="6127"/>
                  </a:moveTo>
                  <a:cubicBezTo>
                    <a:pt x="104530" y="6127"/>
                    <a:pt x="104604" y="6127"/>
                    <a:pt x="104677" y="6201"/>
                  </a:cubicBezTo>
                  <a:cubicBezTo>
                    <a:pt x="104726" y="6299"/>
                    <a:pt x="104702" y="6372"/>
                    <a:pt x="104702" y="6397"/>
                  </a:cubicBezTo>
                  <a:lnTo>
                    <a:pt x="101540" y="18431"/>
                  </a:lnTo>
                  <a:cubicBezTo>
                    <a:pt x="100731" y="18038"/>
                    <a:pt x="99775" y="17622"/>
                    <a:pt x="98648" y="17156"/>
                  </a:cubicBezTo>
                  <a:cubicBezTo>
                    <a:pt x="98271" y="17003"/>
                    <a:pt x="97882" y="16931"/>
                    <a:pt x="97498" y="16931"/>
                  </a:cubicBezTo>
                  <a:cubicBezTo>
                    <a:pt x="96286" y="16931"/>
                    <a:pt x="95137" y="17655"/>
                    <a:pt x="94653" y="18847"/>
                  </a:cubicBezTo>
                  <a:cubicBezTo>
                    <a:pt x="94016" y="20416"/>
                    <a:pt x="94776" y="22180"/>
                    <a:pt x="96344" y="22842"/>
                  </a:cubicBezTo>
                  <a:cubicBezTo>
                    <a:pt x="97888" y="23455"/>
                    <a:pt x="99114" y="24043"/>
                    <a:pt x="99972" y="24484"/>
                  </a:cubicBezTo>
                  <a:lnTo>
                    <a:pt x="98771" y="29043"/>
                  </a:lnTo>
                  <a:cubicBezTo>
                    <a:pt x="97643" y="28455"/>
                    <a:pt x="96222" y="27817"/>
                    <a:pt x="94433" y="27278"/>
                  </a:cubicBezTo>
                  <a:cubicBezTo>
                    <a:pt x="91093" y="26261"/>
                    <a:pt x="87371" y="25750"/>
                    <a:pt x="83301" y="25750"/>
                  </a:cubicBezTo>
                  <a:cubicBezTo>
                    <a:pt x="79724" y="25750"/>
                    <a:pt x="75879" y="26144"/>
                    <a:pt x="71786" y="26935"/>
                  </a:cubicBezTo>
                  <a:cubicBezTo>
                    <a:pt x="65547" y="28129"/>
                    <a:pt x="59965" y="28722"/>
                    <a:pt x="55084" y="28722"/>
                  </a:cubicBezTo>
                  <a:cubicBezTo>
                    <a:pt x="46734" y="28722"/>
                    <a:pt x="40433" y="26987"/>
                    <a:pt x="36396" y="23553"/>
                  </a:cubicBezTo>
                  <a:cubicBezTo>
                    <a:pt x="42498" y="22818"/>
                    <a:pt x="48871" y="21568"/>
                    <a:pt x="55218" y="20171"/>
                  </a:cubicBezTo>
                  <a:cubicBezTo>
                    <a:pt x="60880" y="18919"/>
                    <a:pt x="66479" y="18291"/>
                    <a:pt x="71965" y="18291"/>
                  </a:cubicBezTo>
                  <a:cubicBezTo>
                    <a:pt x="76144" y="18291"/>
                    <a:pt x="80259" y="18655"/>
                    <a:pt x="84286" y="19386"/>
                  </a:cubicBezTo>
                  <a:cubicBezTo>
                    <a:pt x="84467" y="19418"/>
                    <a:pt x="84648" y="19434"/>
                    <a:pt x="84826" y="19434"/>
                  </a:cubicBezTo>
                  <a:cubicBezTo>
                    <a:pt x="86284" y="19434"/>
                    <a:pt x="87580" y="18396"/>
                    <a:pt x="87864" y="16911"/>
                  </a:cubicBezTo>
                  <a:cubicBezTo>
                    <a:pt x="88158" y="15244"/>
                    <a:pt x="87055" y="13651"/>
                    <a:pt x="85389" y="13357"/>
                  </a:cubicBezTo>
                  <a:cubicBezTo>
                    <a:pt x="80994" y="12570"/>
                    <a:pt x="76511" y="12175"/>
                    <a:pt x="71963" y="12175"/>
                  </a:cubicBezTo>
                  <a:cubicBezTo>
                    <a:pt x="66036" y="12175"/>
                    <a:pt x="59997" y="12845"/>
                    <a:pt x="53895" y="14191"/>
                  </a:cubicBezTo>
                  <a:cubicBezTo>
                    <a:pt x="44409" y="16283"/>
                    <a:pt x="34410" y="18105"/>
                    <a:pt x="25742" y="18105"/>
                  </a:cubicBezTo>
                  <a:cubicBezTo>
                    <a:pt x="18778" y="18105"/>
                    <a:pt x="12673" y="16929"/>
                    <a:pt x="8382" y="13774"/>
                  </a:cubicBezTo>
                  <a:lnTo>
                    <a:pt x="6446" y="6397"/>
                  </a:lnTo>
                  <a:cubicBezTo>
                    <a:pt x="6422" y="6372"/>
                    <a:pt x="6422" y="6299"/>
                    <a:pt x="6471" y="6201"/>
                  </a:cubicBezTo>
                  <a:cubicBezTo>
                    <a:pt x="6544" y="6127"/>
                    <a:pt x="6618" y="6127"/>
                    <a:pt x="6642" y="6127"/>
                  </a:cubicBezTo>
                  <a:close/>
                  <a:moveTo>
                    <a:pt x="10490" y="21813"/>
                  </a:moveTo>
                  <a:lnTo>
                    <a:pt x="10490" y="21813"/>
                  </a:lnTo>
                  <a:cubicBezTo>
                    <a:pt x="14951" y="23553"/>
                    <a:pt x="20146" y="24239"/>
                    <a:pt x="25759" y="24239"/>
                  </a:cubicBezTo>
                  <a:cubicBezTo>
                    <a:pt x="26764" y="24239"/>
                    <a:pt x="27769" y="24215"/>
                    <a:pt x="28823" y="24190"/>
                  </a:cubicBezTo>
                  <a:cubicBezTo>
                    <a:pt x="34317" y="32250"/>
                    <a:pt x="44554" y="34800"/>
                    <a:pt x="55285" y="34800"/>
                  </a:cubicBezTo>
                  <a:cubicBezTo>
                    <a:pt x="61261" y="34800"/>
                    <a:pt x="67389" y="34009"/>
                    <a:pt x="72938" y="32940"/>
                  </a:cubicBezTo>
                  <a:cubicBezTo>
                    <a:pt x="76857" y="32193"/>
                    <a:pt x="80247" y="31902"/>
                    <a:pt x="83152" y="31902"/>
                  </a:cubicBezTo>
                  <a:cubicBezTo>
                    <a:pt x="91403" y="31902"/>
                    <a:pt x="95739" y="34252"/>
                    <a:pt x="97153" y="35195"/>
                  </a:cubicBezTo>
                  <a:lnTo>
                    <a:pt x="94359" y="45831"/>
                  </a:lnTo>
                  <a:lnTo>
                    <a:pt x="32646" y="45831"/>
                  </a:lnTo>
                  <a:cubicBezTo>
                    <a:pt x="30955" y="45831"/>
                    <a:pt x="29582" y="47204"/>
                    <a:pt x="29582" y="48895"/>
                  </a:cubicBezTo>
                  <a:cubicBezTo>
                    <a:pt x="29582" y="50586"/>
                    <a:pt x="30955" y="51959"/>
                    <a:pt x="32646" y="51959"/>
                  </a:cubicBezTo>
                  <a:lnTo>
                    <a:pt x="34705" y="51959"/>
                  </a:lnTo>
                  <a:lnTo>
                    <a:pt x="24141" y="62546"/>
                  </a:lnTo>
                  <a:lnTo>
                    <a:pt x="20073" y="58478"/>
                  </a:lnTo>
                  <a:lnTo>
                    <a:pt x="18382" y="51959"/>
                  </a:lnTo>
                  <a:lnTo>
                    <a:pt x="19558" y="51959"/>
                  </a:lnTo>
                  <a:cubicBezTo>
                    <a:pt x="21249" y="51959"/>
                    <a:pt x="22622" y="50586"/>
                    <a:pt x="22622" y="48895"/>
                  </a:cubicBezTo>
                  <a:cubicBezTo>
                    <a:pt x="22622" y="47204"/>
                    <a:pt x="21249" y="45831"/>
                    <a:pt x="19558" y="45831"/>
                  </a:cubicBezTo>
                  <a:lnTo>
                    <a:pt x="16764" y="45831"/>
                  </a:lnTo>
                  <a:lnTo>
                    <a:pt x="10490" y="21813"/>
                  </a:lnTo>
                  <a:close/>
                  <a:moveTo>
                    <a:pt x="66149" y="51959"/>
                  </a:moveTo>
                  <a:lnTo>
                    <a:pt x="55562" y="62546"/>
                  </a:lnTo>
                  <a:lnTo>
                    <a:pt x="44998" y="51959"/>
                  </a:lnTo>
                  <a:close/>
                  <a:moveTo>
                    <a:pt x="92766" y="51959"/>
                  </a:moveTo>
                  <a:lnTo>
                    <a:pt x="91050" y="58478"/>
                  </a:lnTo>
                  <a:lnTo>
                    <a:pt x="87006" y="62546"/>
                  </a:lnTo>
                  <a:lnTo>
                    <a:pt x="76443" y="51959"/>
                  </a:lnTo>
                  <a:close/>
                  <a:moveTo>
                    <a:pt x="39851" y="55488"/>
                  </a:moveTo>
                  <a:lnTo>
                    <a:pt x="51248" y="66860"/>
                  </a:lnTo>
                  <a:lnTo>
                    <a:pt x="39851" y="78257"/>
                  </a:lnTo>
                  <a:lnTo>
                    <a:pt x="28479" y="66860"/>
                  </a:lnTo>
                  <a:lnTo>
                    <a:pt x="39851" y="55488"/>
                  </a:lnTo>
                  <a:close/>
                  <a:moveTo>
                    <a:pt x="71296" y="55488"/>
                  </a:moveTo>
                  <a:lnTo>
                    <a:pt x="82668" y="66860"/>
                  </a:lnTo>
                  <a:lnTo>
                    <a:pt x="71296" y="78257"/>
                  </a:lnTo>
                  <a:lnTo>
                    <a:pt x="59900" y="66860"/>
                  </a:lnTo>
                  <a:lnTo>
                    <a:pt x="71296" y="55488"/>
                  </a:lnTo>
                  <a:close/>
                  <a:moveTo>
                    <a:pt x="24141" y="71198"/>
                  </a:moveTo>
                  <a:lnTo>
                    <a:pt x="35513" y="82595"/>
                  </a:lnTo>
                  <a:lnTo>
                    <a:pt x="28283" y="89825"/>
                  </a:lnTo>
                  <a:lnTo>
                    <a:pt x="23553" y="71786"/>
                  </a:lnTo>
                  <a:lnTo>
                    <a:pt x="24141" y="71198"/>
                  </a:lnTo>
                  <a:close/>
                  <a:moveTo>
                    <a:pt x="87006" y="71198"/>
                  </a:moveTo>
                  <a:lnTo>
                    <a:pt x="87570" y="71786"/>
                  </a:lnTo>
                  <a:lnTo>
                    <a:pt x="82864" y="89825"/>
                  </a:lnTo>
                  <a:lnTo>
                    <a:pt x="75634" y="82595"/>
                  </a:lnTo>
                  <a:lnTo>
                    <a:pt x="87006" y="71198"/>
                  </a:lnTo>
                  <a:close/>
                  <a:moveTo>
                    <a:pt x="55562" y="71198"/>
                  </a:moveTo>
                  <a:lnTo>
                    <a:pt x="66958" y="82595"/>
                  </a:lnTo>
                  <a:lnTo>
                    <a:pt x="55562" y="93967"/>
                  </a:lnTo>
                  <a:lnTo>
                    <a:pt x="44190" y="82595"/>
                  </a:lnTo>
                  <a:lnTo>
                    <a:pt x="55562" y="71198"/>
                  </a:lnTo>
                  <a:close/>
                  <a:moveTo>
                    <a:pt x="39851" y="86908"/>
                  </a:moveTo>
                  <a:lnTo>
                    <a:pt x="51248" y="98305"/>
                  </a:lnTo>
                  <a:lnTo>
                    <a:pt x="39851" y="109677"/>
                  </a:lnTo>
                  <a:lnTo>
                    <a:pt x="31249" y="101074"/>
                  </a:lnTo>
                  <a:lnTo>
                    <a:pt x="30097" y="96687"/>
                  </a:lnTo>
                  <a:lnTo>
                    <a:pt x="39851" y="86908"/>
                  </a:lnTo>
                  <a:close/>
                  <a:moveTo>
                    <a:pt x="71296" y="86908"/>
                  </a:moveTo>
                  <a:lnTo>
                    <a:pt x="81051" y="96687"/>
                  </a:lnTo>
                  <a:lnTo>
                    <a:pt x="79899" y="101074"/>
                  </a:lnTo>
                  <a:lnTo>
                    <a:pt x="71296" y="109677"/>
                  </a:lnTo>
                  <a:lnTo>
                    <a:pt x="59900" y="98305"/>
                  </a:lnTo>
                  <a:lnTo>
                    <a:pt x="71296" y="86908"/>
                  </a:lnTo>
                  <a:close/>
                  <a:moveTo>
                    <a:pt x="34313" y="112814"/>
                  </a:moveTo>
                  <a:lnTo>
                    <a:pt x="35513" y="114015"/>
                  </a:lnTo>
                  <a:lnTo>
                    <a:pt x="34803" y="114726"/>
                  </a:lnTo>
                  <a:lnTo>
                    <a:pt x="34313" y="112814"/>
                  </a:lnTo>
                  <a:close/>
                  <a:moveTo>
                    <a:pt x="76835" y="112814"/>
                  </a:moveTo>
                  <a:lnTo>
                    <a:pt x="76321" y="114726"/>
                  </a:lnTo>
                  <a:lnTo>
                    <a:pt x="75634" y="114015"/>
                  </a:lnTo>
                  <a:lnTo>
                    <a:pt x="76835" y="112814"/>
                  </a:lnTo>
                  <a:close/>
                  <a:moveTo>
                    <a:pt x="55562" y="102643"/>
                  </a:moveTo>
                  <a:lnTo>
                    <a:pt x="66958" y="114015"/>
                  </a:lnTo>
                  <a:lnTo>
                    <a:pt x="55562" y="125411"/>
                  </a:lnTo>
                  <a:lnTo>
                    <a:pt x="44190" y="114015"/>
                  </a:lnTo>
                  <a:lnTo>
                    <a:pt x="55562" y="102643"/>
                  </a:lnTo>
                  <a:close/>
                  <a:moveTo>
                    <a:pt x="71296" y="118353"/>
                  </a:moveTo>
                  <a:lnTo>
                    <a:pt x="74531" y="121588"/>
                  </a:lnTo>
                  <a:lnTo>
                    <a:pt x="69801" y="139626"/>
                  </a:lnTo>
                  <a:lnTo>
                    <a:pt x="59900" y="129725"/>
                  </a:lnTo>
                  <a:lnTo>
                    <a:pt x="71296" y="118353"/>
                  </a:lnTo>
                  <a:close/>
                  <a:moveTo>
                    <a:pt x="39851" y="118353"/>
                  </a:moveTo>
                  <a:lnTo>
                    <a:pt x="51248" y="129725"/>
                  </a:lnTo>
                  <a:lnTo>
                    <a:pt x="41347" y="139651"/>
                  </a:lnTo>
                  <a:lnTo>
                    <a:pt x="36616" y="121588"/>
                  </a:lnTo>
                  <a:lnTo>
                    <a:pt x="39851" y="118353"/>
                  </a:lnTo>
                  <a:close/>
                  <a:moveTo>
                    <a:pt x="55562" y="134063"/>
                  </a:moveTo>
                  <a:lnTo>
                    <a:pt x="66958" y="145460"/>
                  </a:lnTo>
                  <a:lnTo>
                    <a:pt x="55562" y="156832"/>
                  </a:lnTo>
                  <a:lnTo>
                    <a:pt x="44190" y="145460"/>
                  </a:lnTo>
                  <a:lnTo>
                    <a:pt x="55562" y="134063"/>
                  </a:lnTo>
                  <a:close/>
                  <a:moveTo>
                    <a:pt x="45464" y="155386"/>
                  </a:moveTo>
                  <a:lnTo>
                    <a:pt x="51248" y="161170"/>
                  </a:lnTo>
                  <a:lnTo>
                    <a:pt x="47866" y="164552"/>
                  </a:lnTo>
                  <a:lnTo>
                    <a:pt x="45464" y="155386"/>
                  </a:lnTo>
                  <a:close/>
                  <a:moveTo>
                    <a:pt x="65684" y="155386"/>
                  </a:moveTo>
                  <a:lnTo>
                    <a:pt x="63282" y="164552"/>
                  </a:lnTo>
                  <a:lnTo>
                    <a:pt x="59900" y="161170"/>
                  </a:lnTo>
                  <a:lnTo>
                    <a:pt x="65684" y="155386"/>
                  </a:lnTo>
                  <a:close/>
                  <a:moveTo>
                    <a:pt x="55562" y="165508"/>
                  </a:moveTo>
                  <a:lnTo>
                    <a:pt x="61493" y="171414"/>
                  </a:lnTo>
                  <a:lnTo>
                    <a:pt x="55562" y="193987"/>
                  </a:lnTo>
                  <a:lnTo>
                    <a:pt x="49655" y="171414"/>
                  </a:lnTo>
                  <a:lnTo>
                    <a:pt x="55562" y="165508"/>
                  </a:lnTo>
                  <a:close/>
                  <a:moveTo>
                    <a:pt x="6642" y="0"/>
                  </a:moveTo>
                  <a:cubicBezTo>
                    <a:pt x="4657" y="0"/>
                    <a:pt x="2843" y="907"/>
                    <a:pt x="1618" y="2475"/>
                  </a:cubicBezTo>
                  <a:cubicBezTo>
                    <a:pt x="417" y="4044"/>
                    <a:pt x="0" y="6029"/>
                    <a:pt x="515" y="7941"/>
                  </a:cubicBezTo>
                  <a:lnTo>
                    <a:pt x="10441" y="45831"/>
                  </a:lnTo>
                  <a:lnTo>
                    <a:pt x="9926" y="45831"/>
                  </a:lnTo>
                  <a:cubicBezTo>
                    <a:pt x="8235" y="45831"/>
                    <a:pt x="6863" y="47204"/>
                    <a:pt x="6863" y="48895"/>
                  </a:cubicBezTo>
                  <a:cubicBezTo>
                    <a:pt x="6863" y="50586"/>
                    <a:pt x="8235" y="51959"/>
                    <a:pt x="9926" y="51959"/>
                  </a:cubicBezTo>
                  <a:lnTo>
                    <a:pt x="12034" y="51959"/>
                  </a:lnTo>
                  <a:lnTo>
                    <a:pt x="52621" y="206854"/>
                  </a:lnTo>
                  <a:cubicBezTo>
                    <a:pt x="52964" y="208202"/>
                    <a:pt x="54189" y="209133"/>
                    <a:pt x="55562" y="209133"/>
                  </a:cubicBezTo>
                  <a:cubicBezTo>
                    <a:pt x="56959" y="209133"/>
                    <a:pt x="58184" y="208202"/>
                    <a:pt x="58527" y="206854"/>
                  </a:cubicBezTo>
                  <a:lnTo>
                    <a:pt x="99089" y="51959"/>
                  </a:lnTo>
                  <a:lnTo>
                    <a:pt x="101221" y="51959"/>
                  </a:lnTo>
                  <a:cubicBezTo>
                    <a:pt x="102913" y="51959"/>
                    <a:pt x="104285" y="50586"/>
                    <a:pt x="104285" y="48895"/>
                  </a:cubicBezTo>
                  <a:cubicBezTo>
                    <a:pt x="104285" y="47204"/>
                    <a:pt x="102913" y="45831"/>
                    <a:pt x="101221" y="45831"/>
                  </a:cubicBezTo>
                  <a:lnTo>
                    <a:pt x="100707" y="45831"/>
                  </a:lnTo>
                  <a:lnTo>
                    <a:pt x="110633" y="7941"/>
                  </a:lnTo>
                  <a:cubicBezTo>
                    <a:pt x="111123" y="6029"/>
                    <a:pt x="110731" y="4044"/>
                    <a:pt x="109505" y="2475"/>
                  </a:cubicBezTo>
                  <a:cubicBezTo>
                    <a:pt x="108304" y="907"/>
                    <a:pt x="106466" y="0"/>
                    <a:pt x="10450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6"/>
            <p:cNvSpPr/>
            <p:nvPr/>
          </p:nvSpPr>
          <p:spPr>
            <a:xfrm>
              <a:off x="2535224" y="1381342"/>
              <a:ext cx="241027" cy="241030"/>
            </a:xfrm>
            <a:custGeom>
              <a:avLst/>
              <a:gdLst/>
              <a:ahLst/>
              <a:cxnLst/>
              <a:rect l="l" t="t" r="r" b="b"/>
              <a:pathLst>
                <a:path w="209134" h="209137" extrusionOk="0">
                  <a:moveTo>
                    <a:pt x="104579" y="12254"/>
                  </a:moveTo>
                  <a:cubicBezTo>
                    <a:pt x="112079" y="12254"/>
                    <a:pt x="118770" y="16764"/>
                    <a:pt x="121588" y="23774"/>
                  </a:cubicBezTo>
                  <a:cubicBezTo>
                    <a:pt x="122323" y="25612"/>
                    <a:pt x="123916" y="26960"/>
                    <a:pt x="125828" y="27425"/>
                  </a:cubicBezTo>
                  <a:cubicBezTo>
                    <a:pt x="126309" y="27541"/>
                    <a:pt x="126794" y="27598"/>
                    <a:pt x="127275" y="27598"/>
                  </a:cubicBezTo>
                  <a:cubicBezTo>
                    <a:pt x="128731" y="27598"/>
                    <a:pt x="130145" y="27078"/>
                    <a:pt x="131269" y="26102"/>
                  </a:cubicBezTo>
                  <a:cubicBezTo>
                    <a:pt x="132494" y="25048"/>
                    <a:pt x="133818" y="24509"/>
                    <a:pt x="135190" y="24509"/>
                  </a:cubicBezTo>
                  <a:cubicBezTo>
                    <a:pt x="138303" y="24509"/>
                    <a:pt x="141023" y="27254"/>
                    <a:pt x="141318" y="30513"/>
                  </a:cubicBezTo>
                  <a:cubicBezTo>
                    <a:pt x="140778" y="32989"/>
                    <a:pt x="141636" y="35244"/>
                    <a:pt x="143352" y="36665"/>
                  </a:cubicBezTo>
                  <a:cubicBezTo>
                    <a:pt x="144463" y="37597"/>
                    <a:pt x="145862" y="38096"/>
                    <a:pt x="147291" y="38096"/>
                  </a:cubicBezTo>
                  <a:cubicBezTo>
                    <a:pt x="147816" y="38096"/>
                    <a:pt x="148346" y="38029"/>
                    <a:pt x="148866" y="37891"/>
                  </a:cubicBezTo>
                  <a:cubicBezTo>
                    <a:pt x="150680" y="37400"/>
                    <a:pt x="152175" y="37180"/>
                    <a:pt x="153572" y="37180"/>
                  </a:cubicBezTo>
                  <a:cubicBezTo>
                    <a:pt x="162665" y="37180"/>
                    <a:pt x="170459" y="44312"/>
                    <a:pt x="171757" y="53307"/>
                  </a:cubicBezTo>
                  <a:cubicBezTo>
                    <a:pt x="171120" y="53699"/>
                    <a:pt x="170459" y="54115"/>
                    <a:pt x="169846" y="54581"/>
                  </a:cubicBezTo>
                  <a:cubicBezTo>
                    <a:pt x="164993" y="51493"/>
                    <a:pt x="159381" y="49826"/>
                    <a:pt x="153572" y="49826"/>
                  </a:cubicBezTo>
                  <a:cubicBezTo>
                    <a:pt x="138793" y="49826"/>
                    <a:pt x="126416" y="60365"/>
                    <a:pt x="123573" y="74335"/>
                  </a:cubicBezTo>
                  <a:cubicBezTo>
                    <a:pt x="123359" y="74331"/>
                    <a:pt x="123144" y="74329"/>
                    <a:pt x="122930" y="74329"/>
                  </a:cubicBezTo>
                  <a:cubicBezTo>
                    <a:pt x="119000" y="74329"/>
                    <a:pt x="115050" y="74967"/>
                    <a:pt x="111123" y="76222"/>
                  </a:cubicBezTo>
                  <a:cubicBezTo>
                    <a:pt x="108843" y="76933"/>
                    <a:pt x="106662" y="77913"/>
                    <a:pt x="104554" y="79090"/>
                  </a:cubicBezTo>
                  <a:cubicBezTo>
                    <a:pt x="98928" y="75901"/>
                    <a:pt x="92404" y="74350"/>
                    <a:pt x="86034" y="74350"/>
                  </a:cubicBezTo>
                  <a:cubicBezTo>
                    <a:pt x="85745" y="74350"/>
                    <a:pt x="85456" y="74353"/>
                    <a:pt x="85168" y="74360"/>
                  </a:cubicBezTo>
                  <a:cubicBezTo>
                    <a:pt x="82325" y="60390"/>
                    <a:pt x="69948" y="49826"/>
                    <a:pt x="55145" y="49826"/>
                  </a:cubicBezTo>
                  <a:cubicBezTo>
                    <a:pt x="49361" y="49826"/>
                    <a:pt x="43748" y="51493"/>
                    <a:pt x="38871" y="54581"/>
                  </a:cubicBezTo>
                  <a:cubicBezTo>
                    <a:pt x="38258" y="54115"/>
                    <a:pt x="37621" y="53699"/>
                    <a:pt x="36959" y="53307"/>
                  </a:cubicBezTo>
                  <a:cubicBezTo>
                    <a:pt x="38258" y="44312"/>
                    <a:pt x="46052" y="37180"/>
                    <a:pt x="55145" y="37180"/>
                  </a:cubicBezTo>
                  <a:cubicBezTo>
                    <a:pt x="56542" y="37180"/>
                    <a:pt x="58037" y="37400"/>
                    <a:pt x="59875" y="37891"/>
                  </a:cubicBezTo>
                  <a:cubicBezTo>
                    <a:pt x="60389" y="38029"/>
                    <a:pt x="60913" y="38096"/>
                    <a:pt x="61435" y="38096"/>
                  </a:cubicBezTo>
                  <a:cubicBezTo>
                    <a:pt x="62855" y="38096"/>
                    <a:pt x="64254" y="37597"/>
                    <a:pt x="65365" y="36665"/>
                  </a:cubicBezTo>
                  <a:cubicBezTo>
                    <a:pt x="67056" y="35268"/>
                    <a:pt x="67963" y="33013"/>
                    <a:pt x="67424" y="30513"/>
                  </a:cubicBezTo>
                  <a:cubicBezTo>
                    <a:pt x="67718" y="27352"/>
                    <a:pt x="70757" y="24509"/>
                    <a:pt x="73943" y="24509"/>
                  </a:cubicBezTo>
                  <a:cubicBezTo>
                    <a:pt x="75315" y="24509"/>
                    <a:pt x="76639" y="25048"/>
                    <a:pt x="77864" y="26102"/>
                  </a:cubicBezTo>
                  <a:cubicBezTo>
                    <a:pt x="78988" y="27078"/>
                    <a:pt x="80403" y="27598"/>
                    <a:pt x="81858" y="27598"/>
                  </a:cubicBezTo>
                  <a:cubicBezTo>
                    <a:pt x="82339" y="27598"/>
                    <a:pt x="82824" y="27541"/>
                    <a:pt x="83305" y="27425"/>
                  </a:cubicBezTo>
                  <a:cubicBezTo>
                    <a:pt x="85217" y="26960"/>
                    <a:pt x="86810" y="25612"/>
                    <a:pt x="87545" y="23774"/>
                  </a:cubicBezTo>
                  <a:cubicBezTo>
                    <a:pt x="90364" y="16764"/>
                    <a:pt x="97055" y="12254"/>
                    <a:pt x="104579" y="12254"/>
                  </a:cubicBezTo>
                  <a:close/>
                  <a:moveTo>
                    <a:pt x="184208" y="62081"/>
                  </a:moveTo>
                  <a:cubicBezTo>
                    <a:pt x="191070" y="62081"/>
                    <a:pt x="196879" y="67693"/>
                    <a:pt x="196879" y="74335"/>
                  </a:cubicBezTo>
                  <a:cubicBezTo>
                    <a:pt x="196879" y="77889"/>
                    <a:pt x="195261" y="81296"/>
                    <a:pt x="192467" y="83648"/>
                  </a:cubicBezTo>
                  <a:cubicBezTo>
                    <a:pt x="191168" y="84727"/>
                    <a:pt x="190384" y="86295"/>
                    <a:pt x="190286" y="87962"/>
                  </a:cubicBezTo>
                  <a:cubicBezTo>
                    <a:pt x="190188" y="89653"/>
                    <a:pt x="190776" y="91295"/>
                    <a:pt x="191904" y="92521"/>
                  </a:cubicBezTo>
                  <a:cubicBezTo>
                    <a:pt x="195114" y="95952"/>
                    <a:pt x="196879" y="100388"/>
                    <a:pt x="196879" y="104971"/>
                  </a:cubicBezTo>
                  <a:cubicBezTo>
                    <a:pt x="196879" y="113402"/>
                    <a:pt x="190703" y="120902"/>
                    <a:pt x="182174" y="122862"/>
                  </a:cubicBezTo>
                  <a:cubicBezTo>
                    <a:pt x="180115" y="123328"/>
                    <a:pt x="178448" y="124823"/>
                    <a:pt x="177762" y="126808"/>
                  </a:cubicBezTo>
                  <a:cubicBezTo>
                    <a:pt x="177051" y="128794"/>
                    <a:pt x="177444" y="130999"/>
                    <a:pt x="178742" y="132666"/>
                  </a:cubicBezTo>
                  <a:cubicBezTo>
                    <a:pt x="182223" y="136980"/>
                    <a:pt x="184110" y="142077"/>
                    <a:pt x="184208" y="147371"/>
                  </a:cubicBezTo>
                  <a:cubicBezTo>
                    <a:pt x="184330" y="152788"/>
                    <a:pt x="181782" y="158523"/>
                    <a:pt x="177272" y="163081"/>
                  </a:cubicBezTo>
                  <a:cubicBezTo>
                    <a:pt x="170037" y="170383"/>
                    <a:pt x="164479" y="172394"/>
                    <a:pt x="159700" y="172394"/>
                  </a:cubicBezTo>
                  <a:cubicBezTo>
                    <a:pt x="157405" y="172394"/>
                    <a:pt x="155289" y="171930"/>
                    <a:pt x="153253" y="171365"/>
                  </a:cubicBezTo>
                  <a:cubicBezTo>
                    <a:pt x="152715" y="171221"/>
                    <a:pt x="152172" y="171152"/>
                    <a:pt x="151637" y="171152"/>
                  </a:cubicBezTo>
                  <a:cubicBezTo>
                    <a:pt x="149174" y="171152"/>
                    <a:pt x="146872" y="172621"/>
                    <a:pt x="145925" y="175017"/>
                  </a:cubicBezTo>
                  <a:cubicBezTo>
                    <a:pt x="141587" y="185875"/>
                    <a:pt x="132298" y="193619"/>
                    <a:pt x="121196" y="196046"/>
                  </a:cubicBezTo>
                  <a:lnTo>
                    <a:pt x="119186" y="188963"/>
                  </a:lnTo>
                  <a:cubicBezTo>
                    <a:pt x="128720" y="179649"/>
                    <a:pt x="136881" y="169209"/>
                    <a:pt x="143548" y="157836"/>
                  </a:cubicBezTo>
                  <a:lnTo>
                    <a:pt x="165214" y="160091"/>
                  </a:lnTo>
                  <a:cubicBezTo>
                    <a:pt x="165424" y="160113"/>
                    <a:pt x="165634" y="160123"/>
                    <a:pt x="165841" y="160123"/>
                  </a:cubicBezTo>
                  <a:cubicBezTo>
                    <a:pt x="168939" y="160123"/>
                    <a:pt x="171607" y="157773"/>
                    <a:pt x="171929" y="154626"/>
                  </a:cubicBezTo>
                  <a:cubicBezTo>
                    <a:pt x="172272" y="151244"/>
                    <a:pt x="169821" y="148254"/>
                    <a:pt x="166464" y="147886"/>
                  </a:cubicBezTo>
                  <a:lnTo>
                    <a:pt x="149724" y="146170"/>
                  </a:lnTo>
                  <a:cubicBezTo>
                    <a:pt x="153449" y="138254"/>
                    <a:pt x="156513" y="129995"/>
                    <a:pt x="158817" y="121465"/>
                  </a:cubicBezTo>
                  <a:lnTo>
                    <a:pt x="180826" y="110461"/>
                  </a:lnTo>
                  <a:cubicBezTo>
                    <a:pt x="183865" y="108941"/>
                    <a:pt x="185090" y="105265"/>
                    <a:pt x="183571" y="102226"/>
                  </a:cubicBezTo>
                  <a:cubicBezTo>
                    <a:pt x="182494" y="100091"/>
                    <a:pt x="180335" y="98853"/>
                    <a:pt x="178096" y="98853"/>
                  </a:cubicBezTo>
                  <a:cubicBezTo>
                    <a:pt x="177175" y="98853"/>
                    <a:pt x="176239" y="99063"/>
                    <a:pt x="175360" y="99506"/>
                  </a:cubicBezTo>
                  <a:lnTo>
                    <a:pt x="159699" y="107324"/>
                  </a:lnTo>
                  <a:lnTo>
                    <a:pt x="159699" y="80462"/>
                  </a:lnTo>
                  <a:cubicBezTo>
                    <a:pt x="159699" y="77080"/>
                    <a:pt x="156954" y="74335"/>
                    <a:pt x="153572" y="74335"/>
                  </a:cubicBezTo>
                  <a:cubicBezTo>
                    <a:pt x="150190" y="74335"/>
                    <a:pt x="147445" y="77080"/>
                    <a:pt x="147445" y="80462"/>
                  </a:cubicBezTo>
                  <a:lnTo>
                    <a:pt x="147445" y="116441"/>
                  </a:lnTo>
                  <a:cubicBezTo>
                    <a:pt x="145754" y="123083"/>
                    <a:pt x="143572" y="129553"/>
                    <a:pt x="140925" y="135803"/>
                  </a:cubicBezTo>
                  <a:lnTo>
                    <a:pt x="134112" y="125975"/>
                  </a:lnTo>
                  <a:cubicBezTo>
                    <a:pt x="132920" y="124270"/>
                    <a:pt x="131013" y="123355"/>
                    <a:pt x="129076" y="123355"/>
                  </a:cubicBezTo>
                  <a:cubicBezTo>
                    <a:pt x="127868" y="123355"/>
                    <a:pt x="126647" y="123711"/>
                    <a:pt x="125583" y="124456"/>
                  </a:cubicBezTo>
                  <a:cubicBezTo>
                    <a:pt x="122789" y="126392"/>
                    <a:pt x="122103" y="130191"/>
                    <a:pt x="124039" y="132985"/>
                  </a:cubicBezTo>
                  <a:lnTo>
                    <a:pt x="134774" y="148425"/>
                  </a:lnTo>
                  <a:cubicBezTo>
                    <a:pt x="134676" y="148597"/>
                    <a:pt x="134602" y="148768"/>
                    <a:pt x="134529" y="148940"/>
                  </a:cubicBezTo>
                  <a:cubicBezTo>
                    <a:pt x="129235" y="158474"/>
                    <a:pt x="122789" y="167346"/>
                    <a:pt x="115314" y="175385"/>
                  </a:cubicBezTo>
                  <a:lnTo>
                    <a:pt x="109040" y="153449"/>
                  </a:lnTo>
                  <a:cubicBezTo>
                    <a:pt x="107299" y="147420"/>
                    <a:pt x="109113" y="140729"/>
                    <a:pt x="113990" y="135092"/>
                  </a:cubicBezTo>
                  <a:cubicBezTo>
                    <a:pt x="122274" y="125534"/>
                    <a:pt x="124995" y="112912"/>
                    <a:pt x="121416" y="100412"/>
                  </a:cubicBezTo>
                  <a:cubicBezTo>
                    <a:pt x="120117" y="95829"/>
                    <a:pt x="117863" y="91565"/>
                    <a:pt x="114897" y="87888"/>
                  </a:cubicBezTo>
                  <a:cubicBezTo>
                    <a:pt x="117582" y="87029"/>
                    <a:pt x="120276" y="86596"/>
                    <a:pt x="122945" y="86596"/>
                  </a:cubicBezTo>
                  <a:cubicBezTo>
                    <a:pt x="124613" y="86596"/>
                    <a:pt x="126271" y="86765"/>
                    <a:pt x="127911" y="87104"/>
                  </a:cubicBezTo>
                  <a:cubicBezTo>
                    <a:pt x="128325" y="87189"/>
                    <a:pt x="128738" y="87230"/>
                    <a:pt x="129146" y="87230"/>
                  </a:cubicBezTo>
                  <a:cubicBezTo>
                    <a:pt x="132630" y="87230"/>
                    <a:pt x="135720" y="84249"/>
                    <a:pt x="135215" y="80168"/>
                  </a:cubicBezTo>
                  <a:cubicBezTo>
                    <a:pt x="135362" y="70169"/>
                    <a:pt x="143548" y="62081"/>
                    <a:pt x="153572" y="62081"/>
                  </a:cubicBezTo>
                  <a:cubicBezTo>
                    <a:pt x="158180" y="62081"/>
                    <a:pt x="162591" y="63845"/>
                    <a:pt x="166047" y="67056"/>
                  </a:cubicBezTo>
                  <a:cubicBezTo>
                    <a:pt x="167184" y="68102"/>
                    <a:pt x="168680" y="68684"/>
                    <a:pt x="170222" y="68684"/>
                  </a:cubicBezTo>
                  <a:cubicBezTo>
                    <a:pt x="170341" y="68684"/>
                    <a:pt x="170461" y="68681"/>
                    <a:pt x="170581" y="68674"/>
                  </a:cubicBezTo>
                  <a:cubicBezTo>
                    <a:pt x="172272" y="68576"/>
                    <a:pt x="173816" y="67791"/>
                    <a:pt x="174895" y="66517"/>
                  </a:cubicBezTo>
                  <a:cubicBezTo>
                    <a:pt x="177272" y="63698"/>
                    <a:pt x="180654" y="62081"/>
                    <a:pt x="184208" y="62081"/>
                  </a:cubicBezTo>
                  <a:close/>
                  <a:moveTo>
                    <a:pt x="55145" y="62081"/>
                  </a:moveTo>
                  <a:cubicBezTo>
                    <a:pt x="65169" y="62081"/>
                    <a:pt x="73355" y="70169"/>
                    <a:pt x="73526" y="80168"/>
                  </a:cubicBezTo>
                  <a:cubicBezTo>
                    <a:pt x="73232" y="82497"/>
                    <a:pt x="74115" y="84506"/>
                    <a:pt x="75659" y="85805"/>
                  </a:cubicBezTo>
                  <a:cubicBezTo>
                    <a:pt x="76769" y="86724"/>
                    <a:pt x="78178" y="87224"/>
                    <a:pt x="79617" y="87224"/>
                  </a:cubicBezTo>
                  <a:cubicBezTo>
                    <a:pt x="80021" y="87224"/>
                    <a:pt x="80427" y="87185"/>
                    <a:pt x="80830" y="87104"/>
                  </a:cubicBezTo>
                  <a:cubicBezTo>
                    <a:pt x="82611" y="86736"/>
                    <a:pt x="84392" y="86557"/>
                    <a:pt x="86147" y="86557"/>
                  </a:cubicBezTo>
                  <a:cubicBezTo>
                    <a:pt x="96876" y="86557"/>
                    <a:pt x="106640" y="93221"/>
                    <a:pt x="109652" y="103795"/>
                  </a:cubicBezTo>
                  <a:cubicBezTo>
                    <a:pt x="112054" y="112201"/>
                    <a:pt x="110265" y="120706"/>
                    <a:pt x="104726" y="127078"/>
                  </a:cubicBezTo>
                  <a:cubicBezTo>
                    <a:pt x="97104" y="135901"/>
                    <a:pt x="94359" y="146734"/>
                    <a:pt x="97251" y="156807"/>
                  </a:cubicBezTo>
                  <a:lnTo>
                    <a:pt x="105829" y="186830"/>
                  </a:lnTo>
                  <a:cubicBezTo>
                    <a:pt x="92888" y="175924"/>
                    <a:pt x="82104" y="162836"/>
                    <a:pt x="74016" y="148327"/>
                  </a:cubicBezTo>
                  <a:lnTo>
                    <a:pt x="84678" y="132985"/>
                  </a:lnTo>
                  <a:cubicBezTo>
                    <a:pt x="86614" y="130215"/>
                    <a:pt x="85928" y="126392"/>
                    <a:pt x="83158" y="124456"/>
                  </a:cubicBezTo>
                  <a:cubicBezTo>
                    <a:pt x="82084" y="123711"/>
                    <a:pt x="80858" y="123355"/>
                    <a:pt x="79647" y="123355"/>
                  </a:cubicBezTo>
                  <a:cubicBezTo>
                    <a:pt x="77708" y="123355"/>
                    <a:pt x="75806" y="124270"/>
                    <a:pt x="74629" y="125975"/>
                  </a:cubicBezTo>
                  <a:lnTo>
                    <a:pt x="67840" y="135754"/>
                  </a:lnTo>
                  <a:cubicBezTo>
                    <a:pt x="65169" y="129504"/>
                    <a:pt x="62963" y="123034"/>
                    <a:pt x="61272" y="116441"/>
                  </a:cubicBezTo>
                  <a:lnTo>
                    <a:pt x="61272" y="80462"/>
                  </a:lnTo>
                  <a:cubicBezTo>
                    <a:pt x="61272" y="77080"/>
                    <a:pt x="58527" y="74335"/>
                    <a:pt x="55145" y="74335"/>
                  </a:cubicBezTo>
                  <a:cubicBezTo>
                    <a:pt x="51763" y="74335"/>
                    <a:pt x="49018" y="77080"/>
                    <a:pt x="49018" y="80462"/>
                  </a:cubicBezTo>
                  <a:lnTo>
                    <a:pt x="49018" y="107324"/>
                  </a:lnTo>
                  <a:lnTo>
                    <a:pt x="33381" y="99506"/>
                  </a:lnTo>
                  <a:cubicBezTo>
                    <a:pt x="32495" y="99063"/>
                    <a:pt x="31554" y="98853"/>
                    <a:pt x="30629" y="98853"/>
                  </a:cubicBezTo>
                  <a:cubicBezTo>
                    <a:pt x="28381" y="98853"/>
                    <a:pt x="26222" y="100091"/>
                    <a:pt x="25146" y="102226"/>
                  </a:cubicBezTo>
                  <a:cubicBezTo>
                    <a:pt x="23651" y="105265"/>
                    <a:pt x="24876" y="108941"/>
                    <a:pt x="27891" y="110461"/>
                  </a:cubicBezTo>
                  <a:lnTo>
                    <a:pt x="49924" y="121465"/>
                  </a:lnTo>
                  <a:cubicBezTo>
                    <a:pt x="52228" y="129970"/>
                    <a:pt x="55316" y="138229"/>
                    <a:pt x="59115" y="146146"/>
                  </a:cubicBezTo>
                  <a:lnTo>
                    <a:pt x="42253" y="147886"/>
                  </a:lnTo>
                  <a:cubicBezTo>
                    <a:pt x="38895" y="148254"/>
                    <a:pt x="36445" y="151244"/>
                    <a:pt x="36788" y="154626"/>
                  </a:cubicBezTo>
                  <a:cubicBezTo>
                    <a:pt x="37109" y="157773"/>
                    <a:pt x="39799" y="160123"/>
                    <a:pt x="42900" y="160123"/>
                  </a:cubicBezTo>
                  <a:cubicBezTo>
                    <a:pt x="43108" y="160123"/>
                    <a:pt x="43317" y="160113"/>
                    <a:pt x="43528" y="160091"/>
                  </a:cubicBezTo>
                  <a:lnTo>
                    <a:pt x="65340" y="157836"/>
                  </a:lnTo>
                  <a:cubicBezTo>
                    <a:pt x="74090" y="172542"/>
                    <a:pt x="85364" y="185776"/>
                    <a:pt x="98746" y="196879"/>
                  </a:cubicBezTo>
                  <a:lnTo>
                    <a:pt x="95511" y="196879"/>
                  </a:lnTo>
                  <a:cubicBezTo>
                    <a:pt x="81173" y="196879"/>
                    <a:pt x="68036" y="188080"/>
                    <a:pt x="62791" y="175017"/>
                  </a:cubicBezTo>
                  <a:cubicBezTo>
                    <a:pt x="61836" y="172640"/>
                    <a:pt x="59556" y="171145"/>
                    <a:pt x="57105" y="171145"/>
                  </a:cubicBezTo>
                  <a:cubicBezTo>
                    <a:pt x="56566" y="171145"/>
                    <a:pt x="56027" y="171218"/>
                    <a:pt x="55488" y="171365"/>
                  </a:cubicBezTo>
                  <a:cubicBezTo>
                    <a:pt x="53444" y="171930"/>
                    <a:pt x="51323" y="172394"/>
                    <a:pt x="49025" y="172394"/>
                  </a:cubicBezTo>
                  <a:cubicBezTo>
                    <a:pt x="44240" y="172394"/>
                    <a:pt x="38688" y="170383"/>
                    <a:pt x="31469" y="163081"/>
                  </a:cubicBezTo>
                  <a:cubicBezTo>
                    <a:pt x="26935" y="158523"/>
                    <a:pt x="24411" y="152788"/>
                    <a:pt x="24509" y="147371"/>
                  </a:cubicBezTo>
                  <a:cubicBezTo>
                    <a:pt x="24631" y="142077"/>
                    <a:pt x="26518" y="136980"/>
                    <a:pt x="29974" y="132666"/>
                  </a:cubicBezTo>
                  <a:cubicBezTo>
                    <a:pt x="31298" y="130999"/>
                    <a:pt x="31665" y="128794"/>
                    <a:pt x="30979" y="126808"/>
                  </a:cubicBezTo>
                  <a:cubicBezTo>
                    <a:pt x="30268" y="124823"/>
                    <a:pt x="28602" y="123328"/>
                    <a:pt x="26543" y="122862"/>
                  </a:cubicBezTo>
                  <a:cubicBezTo>
                    <a:pt x="18136" y="120926"/>
                    <a:pt x="12254" y="113574"/>
                    <a:pt x="12254" y="104971"/>
                  </a:cubicBezTo>
                  <a:cubicBezTo>
                    <a:pt x="12254" y="100388"/>
                    <a:pt x="14019" y="95952"/>
                    <a:pt x="17230" y="92521"/>
                  </a:cubicBezTo>
                  <a:cubicBezTo>
                    <a:pt x="19583" y="89972"/>
                    <a:pt x="19362" y="85928"/>
                    <a:pt x="16666" y="83648"/>
                  </a:cubicBezTo>
                  <a:cubicBezTo>
                    <a:pt x="13872" y="81296"/>
                    <a:pt x="12254" y="77889"/>
                    <a:pt x="12254" y="74335"/>
                  </a:cubicBezTo>
                  <a:cubicBezTo>
                    <a:pt x="12254" y="67595"/>
                    <a:pt x="17744" y="62081"/>
                    <a:pt x="24509" y="62081"/>
                  </a:cubicBezTo>
                  <a:cubicBezTo>
                    <a:pt x="28063" y="62081"/>
                    <a:pt x="31469" y="63698"/>
                    <a:pt x="33822" y="66517"/>
                  </a:cubicBezTo>
                  <a:cubicBezTo>
                    <a:pt x="35037" y="67956"/>
                    <a:pt x="36771" y="68691"/>
                    <a:pt x="38511" y="68691"/>
                  </a:cubicBezTo>
                  <a:cubicBezTo>
                    <a:pt x="40001" y="68691"/>
                    <a:pt x="41494" y="68152"/>
                    <a:pt x="42670" y="67056"/>
                  </a:cubicBezTo>
                  <a:cubicBezTo>
                    <a:pt x="46126" y="63845"/>
                    <a:pt x="50562" y="62081"/>
                    <a:pt x="55145" y="62081"/>
                  </a:cubicBezTo>
                  <a:close/>
                  <a:moveTo>
                    <a:pt x="104579" y="0"/>
                  </a:moveTo>
                  <a:cubicBezTo>
                    <a:pt x="94359" y="0"/>
                    <a:pt x="85070" y="5000"/>
                    <a:pt x="79433" y="13137"/>
                  </a:cubicBezTo>
                  <a:cubicBezTo>
                    <a:pt x="77668" y="12548"/>
                    <a:pt x="75830" y="12254"/>
                    <a:pt x="73943" y="12254"/>
                  </a:cubicBezTo>
                  <a:cubicBezTo>
                    <a:pt x="65880" y="12254"/>
                    <a:pt x="58797" y="17646"/>
                    <a:pt x="56199" y="24950"/>
                  </a:cubicBezTo>
                  <a:cubicBezTo>
                    <a:pt x="55855" y="24925"/>
                    <a:pt x="55488" y="24925"/>
                    <a:pt x="55145" y="24925"/>
                  </a:cubicBezTo>
                  <a:cubicBezTo>
                    <a:pt x="40047" y="24925"/>
                    <a:pt x="27866" y="36028"/>
                    <a:pt x="25121" y="49851"/>
                  </a:cubicBezTo>
                  <a:cubicBezTo>
                    <a:pt x="24901" y="49851"/>
                    <a:pt x="24705" y="49826"/>
                    <a:pt x="24509" y="49826"/>
                  </a:cubicBezTo>
                  <a:cubicBezTo>
                    <a:pt x="11004" y="49826"/>
                    <a:pt x="0" y="60831"/>
                    <a:pt x="0" y="74335"/>
                  </a:cubicBezTo>
                  <a:cubicBezTo>
                    <a:pt x="0" y="79555"/>
                    <a:pt x="1691" y="84555"/>
                    <a:pt x="4730" y="88722"/>
                  </a:cubicBezTo>
                  <a:cubicBezTo>
                    <a:pt x="1667" y="93574"/>
                    <a:pt x="0" y="99187"/>
                    <a:pt x="0" y="104971"/>
                  </a:cubicBezTo>
                  <a:cubicBezTo>
                    <a:pt x="0" y="111956"/>
                    <a:pt x="2426" y="118794"/>
                    <a:pt x="6813" y="124210"/>
                  </a:cubicBezTo>
                  <a:cubicBezTo>
                    <a:pt x="9362" y="127348"/>
                    <a:pt x="12499" y="129946"/>
                    <a:pt x="16029" y="131857"/>
                  </a:cubicBezTo>
                  <a:cubicBezTo>
                    <a:pt x="13651" y="136612"/>
                    <a:pt x="12377" y="141783"/>
                    <a:pt x="12254" y="147126"/>
                  </a:cubicBezTo>
                  <a:cubicBezTo>
                    <a:pt x="12083" y="155851"/>
                    <a:pt x="15906" y="164797"/>
                    <a:pt x="22744" y="171708"/>
                  </a:cubicBezTo>
                  <a:cubicBezTo>
                    <a:pt x="32734" y="181799"/>
                    <a:pt x="41577" y="184628"/>
                    <a:pt x="49028" y="184628"/>
                  </a:cubicBezTo>
                  <a:cubicBezTo>
                    <a:pt x="50625" y="184628"/>
                    <a:pt x="52158" y="184498"/>
                    <a:pt x="53625" y="184281"/>
                  </a:cubicBezTo>
                  <a:cubicBezTo>
                    <a:pt x="60978" y="197884"/>
                    <a:pt x="74948" y="207197"/>
                    <a:pt x="90535" y="208864"/>
                  </a:cubicBezTo>
                  <a:cubicBezTo>
                    <a:pt x="91099" y="209035"/>
                    <a:pt x="91687" y="209133"/>
                    <a:pt x="92325" y="209133"/>
                  </a:cubicBezTo>
                  <a:lnTo>
                    <a:pt x="113623" y="209133"/>
                  </a:lnTo>
                  <a:cubicBezTo>
                    <a:pt x="113983" y="209122"/>
                    <a:pt x="114313" y="209118"/>
                    <a:pt x="114619" y="209118"/>
                  </a:cubicBezTo>
                  <a:cubicBezTo>
                    <a:pt x="115286" y="209118"/>
                    <a:pt x="115838" y="209137"/>
                    <a:pt x="116338" y="209137"/>
                  </a:cubicBezTo>
                  <a:cubicBezTo>
                    <a:pt x="117120" y="209137"/>
                    <a:pt x="117775" y="209092"/>
                    <a:pt x="118549" y="208864"/>
                  </a:cubicBezTo>
                  <a:cubicBezTo>
                    <a:pt x="134063" y="207246"/>
                    <a:pt x="147788" y="198006"/>
                    <a:pt x="155116" y="184281"/>
                  </a:cubicBezTo>
                  <a:cubicBezTo>
                    <a:pt x="156577" y="184497"/>
                    <a:pt x="158102" y="184626"/>
                    <a:pt x="159691" y="184626"/>
                  </a:cubicBezTo>
                  <a:cubicBezTo>
                    <a:pt x="167140" y="184626"/>
                    <a:pt x="175973" y="181788"/>
                    <a:pt x="185973" y="171708"/>
                  </a:cubicBezTo>
                  <a:cubicBezTo>
                    <a:pt x="192811" y="164797"/>
                    <a:pt x="196634" y="155851"/>
                    <a:pt x="196462" y="147126"/>
                  </a:cubicBezTo>
                  <a:cubicBezTo>
                    <a:pt x="196364" y="141808"/>
                    <a:pt x="195090" y="136636"/>
                    <a:pt x="192712" y="131882"/>
                  </a:cubicBezTo>
                  <a:cubicBezTo>
                    <a:pt x="202565" y="126588"/>
                    <a:pt x="209133" y="116270"/>
                    <a:pt x="209133" y="104971"/>
                  </a:cubicBezTo>
                  <a:cubicBezTo>
                    <a:pt x="209133" y="99187"/>
                    <a:pt x="207467" y="93574"/>
                    <a:pt x="204403" y="88722"/>
                  </a:cubicBezTo>
                  <a:cubicBezTo>
                    <a:pt x="207442" y="84555"/>
                    <a:pt x="209133" y="79555"/>
                    <a:pt x="209133" y="74335"/>
                  </a:cubicBezTo>
                  <a:cubicBezTo>
                    <a:pt x="209133" y="67791"/>
                    <a:pt x="206486" y="61615"/>
                    <a:pt x="201683" y="56958"/>
                  </a:cubicBezTo>
                  <a:cubicBezTo>
                    <a:pt x="196952" y="52351"/>
                    <a:pt x="190752" y="49826"/>
                    <a:pt x="184208" y="49826"/>
                  </a:cubicBezTo>
                  <a:cubicBezTo>
                    <a:pt x="184012" y="49826"/>
                    <a:pt x="183816" y="49851"/>
                    <a:pt x="183620" y="49851"/>
                  </a:cubicBezTo>
                  <a:cubicBezTo>
                    <a:pt x="180779" y="35598"/>
                    <a:pt x="168193" y="24903"/>
                    <a:pt x="153724" y="24903"/>
                  </a:cubicBezTo>
                  <a:cubicBezTo>
                    <a:pt x="153339" y="24903"/>
                    <a:pt x="152954" y="24910"/>
                    <a:pt x="152567" y="24925"/>
                  </a:cubicBezTo>
                  <a:cubicBezTo>
                    <a:pt x="150141" y="17842"/>
                    <a:pt x="143425" y="12254"/>
                    <a:pt x="135190" y="12254"/>
                  </a:cubicBezTo>
                  <a:cubicBezTo>
                    <a:pt x="133303" y="12254"/>
                    <a:pt x="131465" y="12548"/>
                    <a:pt x="129700" y="13137"/>
                  </a:cubicBezTo>
                  <a:cubicBezTo>
                    <a:pt x="124063" y="5000"/>
                    <a:pt x="114775" y="0"/>
                    <a:pt x="104579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" name="Google Shape;449;p36"/>
          <p:cNvSpPr/>
          <p:nvPr/>
        </p:nvSpPr>
        <p:spPr>
          <a:xfrm>
            <a:off x="6201525" y="1331600"/>
            <a:ext cx="509501" cy="766286"/>
          </a:xfrm>
          <a:custGeom>
            <a:avLst/>
            <a:gdLst/>
            <a:ahLst/>
            <a:cxnLst/>
            <a:rect l="l" t="t" r="r" b="b"/>
            <a:pathLst>
              <a:path w="139303" h="209511" extrusionOk="0">
                <a:moveTo>
                  <a:pt x="35593" y="4317"/>
                </a:moveTo>
                <a:cubicBezTo>
                  <a:pt x="38352" y="4317"/>
                  <a:pt x="41101" y="5156"/>
                  <a:pt x="43780" y="6834"/>
                </a:cubicBezTo>
                <a:cubicBezTo>
                  <a:pt x="48114" y="9541"/>
                  <a:pt x="50460" y="13577"/>
                  <a:pt x="50858" y="18642"/>
                </a:cubicBezTo>
                <a:cubicBezTo>
                  <a:pt x="48686" y="18811"/>
                  <a:pt x="46641" y="18843"/>
                  <a:pt x="44650" y="19161"/>
                </a:cubicBezTo>
                <a:cubicBezTo>
                  <a:pt x="41619" y="19648"/>
                  <a:pt x="38918" y="20988"/>
                  <a:pt x="36487" y="22853"/>
                </a:cubicBezTo>
                <a:cubicBezTo>
                  <a:pt x="36161" y="23100"/>
                  <a:pt x="35888" y="23324"/>
                  <a:pt x="35558" y="23324"/>
                </a:cubicBezTo>
                <a:cubicBezTo>
                  <a:pt x="35357" y="23324"/>
                  <a:pt x="35135" y="23240"/>
                  <a:pt x="34866" y="23028"/>
                </a:cubicBezTo>
                <a:cubicBezTo>
                  <a:pt x="31216" y="20126"/>
                  <a:pt x="27087" y="18773"/>
                  <a:pt x="22555" y="18773"/>
                </a:cubicBezTo>
                <a:cubicBezTo>
                  <a:pt x="21982" y="18773"/>
                  <a:pt x="21404" y="18795"/>
                  <a:pt x="20818" y="18838"/>
                </a:cubicBezTo>
                <a:cubicBezTo>
                  <a:pt x="20809" y="18838"/>
                  <a:pt x="20801" y="18839"/>
                  <a:pt x="20792" y="18839"/>
                </a:cubicBezTo>
                <a:cubicBezTo>
                  <a:pt x="20667" y="18839"/>
                  <a:pt x="20529" y="18775"/>
                  <a:pt x="20273" y="18721"/>
                </a:cubicBezTo>
                <a:cubicBezTo>
                  <a:pt x="20686" y="13360"/>
                  <a:pt x="23186" y="9260"/>
                  <a:pt x="27747" y="6590"/>
                </a:cubicBezTo>
                <a:cubicBezTo>
                  <a:pt x="30339" y="5075"/>
                  <a:pt x="32971" y="4317"/>
                  <a:pt x="35593" y="4317"/>
                </a:cubicBezTo>
                <a:close/>
                <a:moveTo>
                  <a:pt x="22611" y="23154"/>
                </a:moveTo>
                <a:cubicBezTo>
                  <a:pt x="27543" y="23154"/>
                  <a:pt x="32418" y="25526"/>
                  <a:pt x="35363" y="29845"/>
                </a:cubicBezTo>
                <a:cubicBezTo>
                  <a:pt x="35554" y="30126"/>
                  <a:pt x="35719" y="30427"/>
                  <a:pt x="35935" y="30688"/>
                </a:cubicBezTo>
                <a:cubicBezTo>
                  <a:pt x="36432" y="31284"/>
                  <a:pt x="36999" y="31596"/>
                  <a:pt x="37622" y="31596"/>
                </a:cubicBezTo>
                <a:cubicBezTo>
                  <a:pt x="37994" y="31596"/>
                  <a:pt x="38387" y="31484"/>
                  <a:pt x="38796" y="31253"/>
                </a:cubicBezTo>
                <a:cubicBezTo>
                  <a:pt x="39813" y="30671"/>
                  <a:pt x="40137" y="29431"/>
                  <a:pt x="39580" y="28314"/>
                </a:cubicBezTo>
                <a:cubicBezTo>
                  <a:pt x="39321" y="27805"/>
                  <a:pt x="38986" y="27334"/>
                  <a:pt x="38653" y="26783"/>
                </a:cubicBezTo>
                <a:cubicBezTo>
                  <a:pt x="41301" y="24415"/>
                  <a:pt x="44379" y="23361"/>
                  <a:pt x="47770" y="23187"/>
                </a:cubicBezTo>
                <a:cubicBezTo>
                  <a:pt x="48040" y="23173"/>
                  <a:pt x="48309" y="23166"/>
                  <a:pt x="48575" y="23166"/>
                </a:cubicBezTo>
                <a:cubicBezTo>
                  <a:pt x="59775" y="23166"/>
                  <a:pt x="67358" y="35294"/>
                  <a:pt x="62246" y="45460"/>
                </a:cubicBezTo>
                <a:cubicBezTo>
                  <a:pt x="61775" y="46390"/>
                  <a:pt x="61247" y="46938"/>
                  <a:pt x="60251" y="46938"/>
                </a:cubicBezTo>
                <a:cubicBezTo>
                  <a:pt x="60140" y="46938"/>
                  <a:pt x="60023" y="46931"/>
                  <a:pt x="59899" y="46917"/>
                </a:cubicBezTo>
                <a:cubicBezTo>
                  <a:pt x="59491" y="46870"/>
                  <a:pt x="59079" y="46854"/>
                  <a:pt x="58665" y="46854"/>
                </a:cubicBezTo>
                <a:cubicBezTo>
                  <a:pt x="58103" y="46854"/>
                  <a:pt x="57537" y="46883"/>
                  <a:pt x="56975" y="46902"/>
                </a:cubicBezTo>
                <a:cubicBezTo>
                  <a:pt x="55403" y="46960"/>
                  <a:pt x="54439" y="47850"/>
                  <a:pt x="54481" y="49168"/>
                </a:cubicBezTo>
                <a:cubicBezTo>
                  <a:pt x="54518" y="50429"/>
                  <a:pt x="55439" y="51229"/>
                  <a:pt x="56960" y="51266"/>
                </a:cubicBezTo>
                <a:cubicBezTo>
                  <a:pt x="57241" y="51271"/>
                  <a:pt x="57522" y="51273"/>
                  <a:pt x="57803" y="51273"/>
                </a:cubicBezTo>
                <a:cubicBezTo>
                  <a:pt x="58422" y="51273"/>
                  <a:pt x="59041" y="51264"/>
                  <a:pt x="59660" y="51264"/>
                </a:cubicBezTo>
                <a:cubicBezTo>
                  <a:pt x="60125" y="51264"/>
                  <a:pt x="60590" y="51269"/>
                  <a:pt x="61055" y="51288"/>
                </a:cubicBezTo>
                <a:cubicBezTo>
                  <a:pt x="62855" y="51361"/>
                  <a:pt x="63815" y="52293"/>
                  <a:pt x="63793" y="53840"/>
                </a:cubicBezTo>
                <a:cubicBezTo>
                  <a:pt x="63766" y="55387"/>
                  <a:pt x="62798" y="56241"/>
                  <a:pt x="60954" y="56246"/>
                </a:cubicBezTo>
                <a:cubicBezTo>
                  <a:pt x="56992" y="56256"/>
                  <a:pt x="53029" y="56256"/>
                  <a:pt x="49009" y="56256"/>
                </a:cubicBezTo>
                <a:cubicBezTo>
                  <a:pt x="49009" y="56219"/>
                  <a:pt x="49009" y="56187"/>
                  <a:pt x="49014" y="56155"/>
                </a:cubicBezTo>
                <a:lnTo>
                  <a:pt x="44480" y="56155"/>
                </a:lnTo>
                <a:cubicBezTo>
                  <a:pt x="45370" y="52183"/>
                  <a:pt x="44088" y="49248"/>
                  <a:pt x="40724" y="47452"/>
                </a:cubicBezTo>
                <a:cubicBezTo>
                  <a:pt x="41270" y="45159"/>
                  <a:pt x="41826" y="43003"/>
                  <a:pt x="42277" y="40826"/>
                </a:cubicBezTo>
                <a:cubicBezTo>
                  <a:pt x="42446" y="40025"/>
                  <a:pt x="42462" y="39167"/>
                  <a:pt x="42387" y="38352"/>
                </a:cubicBezTo>
                <a:cubicBezTo>
                  <a:pt x="42277" y="37186"/>
                  <a:pt x="41535" y="36477"/>
                  <a:pt x="40364" y="36429"/>
                </a:cubicBezTo>
                <a:cubicBezTo>
                  <a:pt x="40323" y="36427"/>
                  <a:pt x="40282" y="36426"/>
                  <a:pt x="40242" y="36426"/>
                </a:cubicBezTo>
                <a:cubicBezTo>
                  <a:pt x="39078" y="36426"/>
                  <a:pt x="38338" y="37079"/>
                  <a:pt x="38113" y="38272"/>
                </a:cubicBezTo>
                <a:cubicBezTo>
                  <a:pt x="38065" y="38511"/>
                  <a:pt x="38055" y="38760"/>
                  <a:pt x="38044" y="39003"/>
                </a:cubicBezTo>
                <a:cubicBezTo>
                  <a:pt x="37932" y="42097"/>
                  <a:pt x="36990" y="44915"/>
                  <a:pt x="35306" y="47516"/>
                </a:cubicBezTo>
                <a:cubicBezTo>
                  <a:pt x="33997" y="49528"/>
                  <a:pt x="34876" y="51139"/>
                  <a:pt x="37277" y="51276"/>
                </a:cubicBezTo>
                <a:cubicBezTo>
                  <a:pt x="37805" y="51308"/>
                  <a:pt x="38362" y="51340"/>
                  <a:pt x="38849" y="51530"/>
                </a:cubicBezTo>
                <a:cubicBezTo>
                  <a:pt x="39993" y="51970"/>
                  <a:pt x="40465" y="52892"/>
                  <a:pt x="40338" y="54089"/>
                </a:cubicBezTo>
                <a:cubicBezTo>
                  <a:pt x="40221" y="55192"/>
                  <a:pt x="39612" y="55901"/>
                  <a:pt x="38563" y="56155"/>
                </a:cubicBezTo>
                <a:lnTo>
                  <a:pt x="22931" y="56155"/>
                </a:lnTo>
                <a:cubicBezTo>
                  <a:pt x="22936" y="56187"/>
                  <a:pt x="22943" y="56219"/>
                  <a:pt x="22948" y="56251"/>
                </a:cubicBezTo>
                <a:lnTo>
                  <a:pt x="10658" y="56251"/>
                </a:lnTo>
                <a:cubicBezTo>
                  <a:pt x="10513" y="56251"/>
                  <a:pt x="10367" y="56253"/>
                  <a:pt x="10221" y="56253"/>
                </a:cubicBezTo>
                <a:cubicBezTo>
                  <a:pt x="10076" y="56253"/>
                  <a:pt x="9930" y="56251"/>
                  <a:pt x="9785" y="56241"/>
                </a:cubicBezTo>
                <a:cubicBezTo>
                  <a:pt x="8311" y="56150"/>
                  <a:pt x="7353" y="55244"/>
                  <a:pt x="7294" y="53899"/>
                </a:cubicBezTo>
                <a:cubicBezTo>
                  <a:pt x="7231" y="52569"/>
                  <a:pt x="8116" y="51473"/>
                  <a:pt x="9573" y="51351"/>
                </a:cubicBezTo>
                <a:cubicBezTo>
                  <a:pt x="10372" y="51288"/>
                  <a:pt x="11176" y="51280"/>
                  <a:pt x="11980" y="51280"/>
                </a:cubicBezTo>
                <a:cubicBezTo>
                  <a:pt x="12249" y="51280"/>
                  <a:pt x="12517" y="51280"/>
                  <a:pt x="12785" y="51280"/>
                </a:cubicBezTo>
                <a:cubicBezTo>
                  <a:pt x="13322" y="51280"/>
                  <a:pt x="13858" y="51277"/>
                  <a:pt x="14393" y="51256"/>
                </a:cubicBezTo>
                <a:cubicBezTo>
                  <a:pt x="15993" y="51187"/>
                  <a:pt x="16978" y="49916"/>
                  <a:pt x="16554" y="48506"/>
                </a:cubicBezTo>
                <a:cubicBezTo>
                  <a:pt x="16237" y="47442"/>
                  <a:pt x="15431" y="46949"/>
                  <a:pt x="14355" y="46907"/>
                </a:cubicBezTo>
                <a:cubicBezTo>
                  <a:pt x="13738" y="46885"/>
                  <a:pt x="13117" y="46857"/>
                  <a:pt x="12499" y="46857"/>
                </a:cubicBezTo>
                <a:cubicBezTo>
                  <a:pt x="12046" y="46857"/>
                  <a:pt x="11593" y="46872"/>
                  <a:pt x="11145" y="46917"/>
                </a:cubicBezTo>
                <a:cubicBezTo>
                  <a:pt x="11038" y="46927"/>
                  <a:pt x="10936" y="46933"/>
                  <a:pt x="10839" y="46933"/>
                </a:cubicBezTo>
                <a:cubicBezTo>
                  <a:pt x="9868" y="46933"/>
                  <a:pt x="9363" y="46409"/>
                  <a:pt x="8910" y="45518"/>
                </a:cubicBezTo>
                <a:cubicBezTo>
                  <a:pt x="5234" y="38245"/>
                  <a:pt x="7872" y="29410"/>
                  <a:pt x="15023" y="25204"/>
                </a:cubicBezTo>
                <a:cubicBezTo>
                  <a:pt x="17383" y="23816"/>
                  <a:pt x="20005" y="23154"/>
                  <a:pt x="22611" y="23154"/>
                </a:cubicBezTo>
                <a:close/>
                <a:moveTo>
                  <a:pt x="49640" y="61764"/>
                </a:moveTo>
                <a:lnTo>
                  <a:pt x="49640" y="64715"/>
                </a:lnTo>
                <a:lnTo>
                  <a:pt x="21904" y="64715"/>
                </a:lnTo>
                <a:lnTo>
                  <a:pt x="21904" y="61764"/>
                </a:lnTo>
                <a:close/>
                <a:moveTo>
                  <a:pt x="41949" y="70282"/>
                </a:moveTo>
                <a:lnTo>
                  <a:pt x="41949" y="84234"/>
                </a:lnTo>
                <a:cubicBezTo>
                  <a:pt x="40310" y="84234"/>
                  <a:pt x="38692" y="84307"/>
                  <a:pt x="37093" y="84307"/>
                </a:cubicBezTo>
                <a:cubicBezTo>
                  <a:pt x="36061" y="84307"/>
                  <a:pt x="35036" y="84277"/>
                  <a:pt x="34018" y="84177"/>
                </a:cubicBezTo>
                <a:cubicBezTo>
                  <a:pt x="31688" y="83943"/>
                  <a:pt x="29754" y="81846"/>
                  <a:pt x="29569" y="79340"/>
                </a:cubicBezTo>
                <a:cubicBezTo>
                  <a:pt x="29341" y="76374"/>
                  <a:pt x="29515" y="73381"/>
                  <a:pt x="29515" y="70282"/>
                </a:cubicBezTo>
                <a:close/>
                <a:moveTo>
                  <a:pt x="91991" y="106215"/>
                </a:moveTo>
                <a:cubicBezTo>
                  <a:pt x="92271" y="106215"/>
                  <a:pt x="92551" y="106223"/>
                  <a:pt x="92832" y="106239"/>
                </a:cubicBezTo>
                <a:cubicBezTo>
                  <a:pt x="100083" y="106668"/>
                  <a:pt x="106853" y="112156"/>
                  <a:pt x="107541" y="118163"/>
                </a:cubicBezTo>
                <a:cubicBezTo>
                  <a:pt x="101289" y="113979"/>
                  <a:pt x="96398" y="111879"/>
                  <a:pt x="91693" y="111879"/>
                </a:cubicBezTo>
                <a:cubicBezTo>
                  <a:pt x="86915" y="111879"/>
                  <a:pt x="82328" y="114045"/>
                  <a:pt x="76702" y="118395"/>
                </a:cubicBezTo>
                <a:cubicBezTo>
                  <a:pt x="78413" y="111321"/>
                  <a:pt x="84989" y="106215"/>
                  <a:pt x="91991" y="106215"/>
                </a:cubicBezTo>
                <a:close/>
                <a:moveTo>
                  <a:pt x="91932" y="117365"/>
                </a:moveTo>
                <a:cubicBezTo>
                  <a:pt x="101164" y="117365"/>
                  <a:pt x="108238" y="124261"/>
                  <a:pt x="108320" y="133678"/>
                </a:cubicBezTo>
                <a:cubicBezTo>
                  <a:pt x="108379" y="140665"/>
                  <a:pt x="108330" y="147652"/>
                  <a:pt x="108330" y="154972"/>
                </a:cubicBezTo>
                <a:lnTo>
                  <a:pt x="106223" y="154972"/>
                </a:lnTo>
                <a:cubicBezTo>
                  <a:pt x="101983" y="154972"/>
                  <a:pt x="97745" y="154999"/>
                  <a:pt x="93508" y="154999"/>
                </a:cubicBezTo>
                <a:cubicBezTo>
                  <a:pt x="89750" y="154999"/>
                  <a:pt x="85994" y="154978"/>
                  <a:pt x="82237" y="154898"/>
                </a:cubicBezTo>
                <a:cubicBezTo>
                  <a:pt x="80399" y="154855"/>
                  <a:pt x="78567" y="153923"/>
                  <a:pt x="76765" y="153298"/>
                </a:cubicBezTo>
                <a:cubicBezTo>
                  <a:pt x="76464" y="153192"/>
                  <a:pt x="76183" y="152573"/>
                  <a:pt x="76172" y="152185"/>
                </a:cubicBezTo>
                <a:cubicBezTo>
                  <a:pt x="76114" y="150199"/>
                  <a:pt x="76146" y="148212"/>
                  <a:pt x="76146" y="145899"/>
                </a:cubicBezTo>
                <a:lnTo>
                  <a:pt x="76146" y="145899"/>
                </a:lnTo>
                <a:cubicBezTo>
                  <a:pt x="76755" y="146422"/>
                  <a:pt x="77137" y="146725"/>
                  <a:pt x="77491" y="147058"/>
                </a:cubicBezTo>
                <a:cubicBezTo>
                  <a:pt x="81491" y="150766"/>
                  <a:pt x="86226" y="152710"/>
                  <a:pt x="91666" y="152916"/>
                </a:cubicBezTo>
                <a:cubicBezTo>
                  <a:pt x="91724" y="152918"/>
                  <a:pt x="91782" y="152919"/>
                  <a:pt x="91839" y="152919"/>
                </a:cubicBezTo>
                <a:cubicBezTo>
                  <a:pt x="93599" y="152919"/>
                  <a:pt x="94799" y="151882"/>
                  <a:pt x="94891" y="150380"/>
                </a:cubicBezTo>
                <a:cubicBezTo>
                  <a:pt x="94982" y="148854"/>
                  <a:pt x="93832" y="147736"/>
                  <a:pt x="91947" y="147530"/>
                </a:cubicBezTo>
                <a:cubicBezTo>
                  <a:pt x="91656" y="147498"/>
                  <a:pt x="91364" y="147488"/>
                  <a:pt x="91067" y="147471"/>
                </a:cubicBezTo>
                <a:cubicBezTo>
                  <a:pt x="87540" y="147270"/>
                  <a:pt x="84457" y="145956"/>
                  <a:pt x="81787" y="143674"/>
                </a:cubicBezTo>
                <a:cubicBezTo>
                  <a:pt x="76978" y="139552"/>
                  <a:pt x="75144" y="133592"/>
                  <a:pt x="76993" y="128184"/>
                </a:cubicBezTo>
                <a:cubicBezTo>
                  <a:pt x="79012" y="122258"/>
                  <a:pt x="84748" y="117771"/>
                  <a:pt x="90781" y="117400"/>
                </a:cubicBezTo>
                <a:cubicBezTo>
                  <a:pt x="91168" y="117376"/>
                  <a:pt x="91552" y="117365"/>
                  <a:pt x="91932" y="117365"/>
                </a:cubicBezTo>
                <a:close/>
                <a:moveTo>
                  <a:pt x="114740" y="162213"/>
                </a:moveTo>
                <a:cubicBezTo>
                  <a:pt x="119327" y="168521"/>
                  <a:pt x="123771" y="174623"/>
                  <a:pt x="128343" y="180901"/>
                </a:cubicBezTo>
                <a:cubicBezTo>
                  <a:pt x="127140" y="182003"/>
                  <a:pt x="125986" y="183062"/>
                  <a:pt x="124825" y="184121"/>
                </a:cubicBezTo>
                <a:cubicBezTo>
                  <a:pt x="122569" y="186187"/>
                  <a:pt x="120297" y="188233"/>
                  <a:pt x="118067" y="190324"/>
                </a:cubicBezTo>
                <a:cubicBezTo>
                  <a:pt x="116642" y="191659"/>
                  <a:pt x="116515" y="193127"/>
                  <a:pt x="117643" y="194345"/>
                </a:cubicBezTo>
                <a:cubicBezTo>
                  <a:pt x="118166" y="194910"/>
                  <a:pt x="118805" y="195194"/>
                  <a:pt x="119485" y="195194"/>
                </a:cubicBezTo>
                <a:cubicBezTo>
                  <a:pt x="120210" y="195194"/>
                  <a:pt x="120982" y="194873"/>
                  <a:pt x="121716" y="194228"/>
                </a:cubicBezTo>
                <a:cubicBezTo>
                  <a:pt x="122765" y="193306"/>
                  <a:pt x="123782" y="192353"/>
                  <a:pt x="124984" y="191262"/>
                </a:cubicBezTo>
                <a:cubicBezTo>
                  <a:pt x="127262" y="195590"/>
                  <a:pt x="129439" y="199716"/>
                  <a:pt x="131717" y="204039"/>
                </a:cubicBezTo>
                <a:lnTo>
                  <a:pt x="83985" y="204039"/>
                </a:lnTo>
                <a:cubicBezTo>
                  <a:pt x="94283" y="190033"/>
                  <a:pt x="104426" y="176234"/>
                  <a:pt x="114740" y="162213"/>
                </a:cubicBezTo>
                <a:close/>
                <a:moveTo>
                  <a:pt x="64517" y="153825"/>
                </a:moveTo>
                <a:cubicBezTo>
                  <a:pt x="64568" y="153825"/>
                  <a:pt x="64613" y="153833"/>
                  <a:pt x="64651" y="153849"/>
                </a:cubicBezTo>
                <a:cubicBezTo>
                  <a:pt x="68311" y="155401"/>
                  <a:pt x="71934" y="157059"/>
                  <a:pt x="75690" y="158744"/>
                </a:cubicBezTo>
                <a:cubicBezTo>
                  <a:pt x="74281" y="160634"/>
                  <a:pt x="72973" y="162362"/>
                  <a:pt x="71690" y="164110"/>
                </a:cubicBezTo>
                <a:cubicBezTo>
                  <a:pt x="70499" y="165741"/>
                  <a:pt x="70589" y="167330"/>
                  <a:pt x="71898" y="168310"/>
                </a:cubicBezTo>
                <a:cubicBezTo>
                  <a:pt x="72398" y="168687"/>
                  <a:pt x="72916" y="168876"/>
                  <a:pt x="73436" y="168876"/>
                </a:cubicBezTo>
                <a:cubicBezTo>
                  <a:pt x="74301" y="168876"/>
                  <a:pt x="75170" y="168353"/>
                  <a:pt x="75971" y="167314"/>
                </a:cubicBezTo>
                <a:cubicBezTo>
                  <a:pt x="77475" y="165360"/>
                  <a:pt x="78905" y="163347"/>
                  <a:pt x="80447" y="161424"/>
                </a:cubicBezTo>
                <a:cubicBezTo>
                  <a:pt x="80834" y="160942"/>
                  <a:pt x="81538" y="160423"/>
                  <a:pt x="82100" y="160417"/>
                </a:cubicBezTo>
                <a:cubicBezTo>
                  <a:pt x="86798" y="160383"/>
                  <a:pt x="91495" y="160373"/>
                  <a:pt x="96193" y="160373"/>
                </a:cubicBezTo>
                <a:cubicBezTo>
                  <a:pt x="100257" y="160373"/>
                  <a:pt x="104320" y="160380"/>
                  <a:pt x="108384" y="160385"/>
                </a:cubicBezTo>
                <a:cubicBezTo>
                  <a:pt x="108590" y="160385"/>
                  <a:pt x="108797" y="160455"/>
                  <a:pt x="109210" y="160524"/>
                </a:cubicBezTo>
                <a:cubicBezTo>
                  <a:pt x="108787" y="161159"/>
                  <a:pt x="108494" y="161641"/>
                  <a:pt x="108161" y="162091"/>
                </a:cubicBezTo>
                <a:cubicBezTo>
                  <a:pt x="98171" y="175684"/>
                  <a:pt x="88170" y="189265"/>
                  <a:pt x="78212" y="202878"/>
                </a:cubicBezTo>
                <a:cubicBezTo>
                  <a:pt x="77516" y="203830"/>
                  <a:pt x="76816" y="204203"/>
                  <a:pt x="75658" y="204203"/>
                </a:cubicBezTo>
                <a:cubicBezTo>
                  <a:pt x="75643" y="204203"/>
                  <a:pt x="75627" y="204203"/>
                  <a:pt x="75611" y="204203"/>
                </a:cubicBezTo>
                <a:cubicBezTo>
                  <a:pt x="72072" y="204174"/>
                  <a:pt x="68533" y="204169"/>
                  <a:pt x="64994" y="204169"/>
                </a:cubicBezTo>
                <a:cubicBezTo>
                  <a:pt x="62477" y="204169"/>
                  <a:pt x="59961" y="204172"/>
                  <a:pt x="57445" y="204172"/>
                </a:cubicBezTo>
                <a:cubicBezTo>
                  <a:pt x="56799" y="204172"/>
                  <a:pt x="56154" y="204171"/>
                  <a:pt x="55508" y="204171"/>
                </a:cubicBezTo>
                <a:cubicBezTo>
                  <a:pt x="54931" y="204171"/>
                  <a:pt x="54359" y="204124"/>
                  <a:pt x="53618" y="204092"/>
                </a:cubicBezTo>
                <a:cubicBezTo>
                  <a:pt x="53618" y="201824"/>
                  <a:pt x="53564" y="199663"/>
                  <a:pt x="53655" y="197507"/>
                </a:cubicBezTo>
                <a:cubicBezTo>
                  <a:pt x="53681" y="196993"/>
                  <a:pt x="54136" y="196464"/>
                  <a:pt x="54476" y="196008"/>
                </a:cubicBezTo>
                <a:cubicBezTo>
                  <a:pt x="58449" y="190685"/>
                  <a:pt x="62437" y="185372"/>
                  <a:pt x="66421" y="180058"/>
                </a:cubicBezTo>
                <a:cubicBezTo>
                  <a:pt x="66595" y="179821"/>
                  <a:pt x="66786" y="179598"/>
                  <a:pt x="66955" y="179354"/>
                </a:cubicBezTo>
                <a:cubicBezTo>
                  <a:pt x="68126" y="177691"/>
                  <a:pt x="68004" y="176144"/>
                  <a:pt x="66637" y="175175"/>
                </a:cubicBezTo>
                <a:cubicBezTo>
                  <a:pt x="66141" y="174827"/>
                  <a:pt x="65630" y="174653"/>
                  <a:pt x="65122" y="174653"/>
                </a:cubicBezTo>
                <a:cubicBezTo>
                  <a:pt x="64269" y="174653"/>
                  <a:pt x="63426" y="175144"/>
                  <a:pt x="62686" y="176124"/>
                </a:cubicBezTo>
                <a:cubicBezTo>
                  <a:pt x="60446" y="179068"/>
                  <a:pt x="58241" y="182045"/>
                  <a:pt x="56017" y="185006"/>
                </a:cubicBezTo>
                <a:cubicBezTo>
                  <a:pt x="54327" y="187253"/>
                  <a:pt x="52632" y="189498"/>
                  <a:pt x="50794" y="191935"/>
                </a:cubicBezTo>
                <a:cubicBezTo>
                  <a:pt x="47770" y="188221"/>
                  <a:pt x="44909" y="184715"/>
                  <a:pt x="42001" y="181145"/>
                </a:cubicBezTo>
                <a:cubicBezTo>
                  <a:pt x="46514" y="175493"/>
                  <a:pt x="50980" y="169894"/>
                  <a:pt x="55445" y="164294"/>
                </a:cubicBezTo>
                <a:cubicBezTo>
                  <a:pt x="58051" y="161032"/>
                  <a:pt x="60642" y="157758"/>
                  <a:pt x="63285" y="154532"/>
                </a:cubicBezTo>
                <a:cubicBezTo>
                  <a:pt x="63549" y="154208"/>
                  <a:pt x="64160" y="153825"/>
                  <a:pt x="64517" y="153825"/>
                </a:cubicBezTo>
                <a:close/>
                <a:moveTo>
                  <a:pt x="35507" y="0"/>
                </a:moveTo>
                <a:cubicBezTo>
                  <a:pt x="25540" y="0"/>
                  <a:pt x="16800" y="7620"/>
                  <a:pt x="15855" y="18584"/>
                </a:cubicBezTo>
                <a:cubicBezTo>
                  <a:pt x="15770" y="19557"/>
                  <a:pt x="15537" y="20109"/>
                  <a:pt x="14562" y="20554"/>
                </a:cubicBezTo>
                <a:cubicBezTo>
                  <a:pt x="4217" y="25316"/>
                  <a:pt x="1" y="37149"/>
                  <a:pt x="5001" y="47378"/>
                </a:cubicBezTo>
                <a:cubicBezTo>
                  <a:pt x="5419" y="48231"/>
                  <a:pt x="5187" y="48650"/>
                  <a:pt x="4646" y="49259"/>
                </a:cubicBezTo>
                <a:cubicBezTo>
                  <a:pt x="2850" y="51293"/>
                  <a:pt x="2380" y="53666"/>
                  <a:pt x="3343" y="56197"/>
                </a:cubicBezTo>
                <a:cubicBezTo>
                  <a:pt x="4275" y="58656"/>
                  <a:pt x="6098" y="60297"/>
                  <a:pt x="8746" y="60525"/>
                </a:cubicBezTo>
                <a:cubicBezTo>
                  <a:pt x="9206" y="60563"/>
                  <a:pt x="9573" y="60647"/>
                  <a:pt x="9869" y="60779"/>
                </a:cubicBezTo>
                <a:lnTo>
                  <a:pt x="16396" y="60779"/>
                </a:lnTo>
                <a:cubicBezTo>
                  <a:pt x="16357" y="62962"/>
                  <a:pt x="16374" y="65150"/>
                  <a:pt x="16432" y="67333"/>
                </a:cubicBezTo>
                <a:cubicBezTo>
                  <a:pt x="16485" y="69208"/>
                  <a:pt x="17470" y="70103"/>
                  <a:pt x="19335" y="70150"/>
                </a:cubicBezTo>
                <a:cubicBezTo>
                  <a:pt x="19946" y="70167"/>
                  <a:pt x="20558" y="70172"/>
                  <a:pt x="21182" y="70172"/>
                </a:cubicBezTo>
                <a:cubicBezTo>
                  <a:pt x="22099" y="70172"/>
                  <a:pt x="23041" y="70161"/>
                  <a:pt x="24044" y="70161"/>
                </a:cubicBezTo>
                <a:cubicBezTo>
                  <a:pt x="24044" y="73047"/>
                  <a:pt x="24007" y="75738"/>
                  <a:pt x="24055" y="78430"/>
                </a:cubicBezTo>
                <a:cubicBezTo>
                  <a:pt x="24144" y="83669"/>
                  <a:pt x="27429" y="88033"/>
                  <a:pt x="32456" y="89315"/>
                </a:cubicBezTo>
                <a:cubicBezTo>
                  <a:pt x="33881" y="89676"/>
                  <a:pt x="34124" y="90353"/>
                  <a:pt x="34272" y="91583"/>
                </a:cubicBezTo>
                <a:cubicBezTo>
                  <a:pt x="35617" y="102961"/>
                  <a:pt x="37016" y="114332"/>
                  <a:pt x="38421" y="125705"/>
                </a:cubicBezTo>
                <a:cubicBezTo>
                  <a:pt x="38656" y="127601"/>
                  <a:pt x="39660" y="128672"/>
                  <a:pt x="41067" y="128672"/>
                </a:cubicBezTo>
                <a:cubicBezTo>
                  <a:pt x="41181" y="128672"/>
                  <a:pt x="41299" y="128665"/>
                  <a:pt x="41418" y="128651"/>
                </a:cubicBezTo>
                <a:cubicBezTo>
                  <a:pt x="43093" y="128450"/>
                  <a:pt x="43976" y="127067"/>
                  <a:pt x="43717" y="124943"/>
                </a:cubicBezTo>
                <a:cubicBezTo>
                  <a:pt x="42721" y="116774"/>
                  <a:pt x="41704" y="108611"/>
                  <a:pt x="40703" y="100450"/>
                </a:cubicBezTo>
                <a:cubicBezTo>
                  <a:pt x="40279" y="96969"/>
                  <a:pt x="39888" y="93489"/>
                  <a:pt x="39485" y="90019"/>
                </a:cubicBezTo>
                <a:cubicBezTo>
                  <a:pt x="40448" y="89856"/>
                  <a:pt x="41116" y="89743"/>
                  <a:pt x="41603" y="89743"/>
                </a:cubicBezTo>
                <a:cubicBezTo>
                  <a:pt x="42708" y="89743"/>
                  <a:pt x="42876" y="90325"/>
                  <a:pt x="43431" y="92223"/>
                </a:cubicBezTo>
                <a:cubicBezTo>
                  <a:pt x="48892" y="110868"/>
                  <a:pt x="54354" y="129514"/>
                  <a:pt x="59847" y="148155"/>
                </a:cubicBezTo>
                <a:cubicBezTo>
                  <a:pt x="60160" y="149209"/>
                  <a:pt x="60070" y="149972"/>
                  <a:pt x="59344" y="150862"/>
                </a:cubicBezTo>
                <a:cubicBezTo>
                  <a:pt x="56060" y="154861"/>
                  <a:pt x="52870" y="158934"/>
                  <a:pt x="49640" y="162971"/>
                </a:cubicBezTo>
                <a:cubicBezTo>
                  <a:pt x="49332" y="163352"/>
                  <a:pt x="48972" y="163690"/>
                  <a:pt x="48458" y="164242"/>
                </a:cubicBezTo>
                <a:cubicBezTo>
                  <a:pt x="47440" y="155766"/>
                  <a:pt x="46467" y="147603"/>
                  <a:pt x="45481" y="139447"/>
                </a:cubicBezTo>
                <a:cubicBezTo>
                  <a:pt x="45215" y="137219"/>
                  <a:pt x="44276" y="136068"/>
                  <a:pt x="42741" y="136068"/>
                </a:cubicBezTo>
                <a:cubicBezTo>
                  <a:pt x="42596" y="136068"/>
                  <a:pt x="42447" y="136078"/>
                  <a:pt x="42292" y="136098"/>
                </a:cubicBezTo>
                <a:cubicBezTo>
                  <a:pt x="40576" y="136321"/>
                  <a:pt x="39861" y="137667"/>
                  <a:pt x="40147" y="140012"/>
                </a:cubicBezTo>
                <a:cubicBezTo>
                  <a:pt x="41338" y="149754"/>
                  <a:pt x="42531" y="159495"/>
                  <a:pt x="43658" y="169242"/>
                </a:cubicBezTo>
                <a:cubicBezTo>
                  <a:pt x="43733" y="169894"/>
                  <a:pt x="43394" y="170726"/>
                  <a:pt x="42976" y="171271"/>
                </a:cubicBezTo>
                <a:cubicBezTo>
                  <a:pt x="41052" y="173797"/>
                  <a:pt x="39030" y="176244"/>
                  <a:pt x="37054" y="178730"/>
                </a:cubicBezTo>
                <a:cubicBezTo>
                  <a:pt x="35490" y="180700"/>
                  <a:pt x="35490" y="181647"/>
                  <a:pt x="37038" y="183544"/>
                </a:cubicBezTo>
                <a:cubicBezTo>
                  <a:pt x="40232" y="187464"/>
                  <a:pt x="43384" y="191416"/>
                  <a:pt x="46646" y="195277"/>
                </a:cubicBezTo>
                <a:cubicBezTo>
                  <a:pt x="47770" y="196607"/>
                  <a:pt x="48394" y="197926"/>
                  <a:pt x="48262" y="199711"/>
                </a:cubicBezTo>
                <a:cubicBezTo>
                  <a:pt x="48108" y="201761"/>
                  <a:pt x="48288" y="203826"/>
                  <a:pt x="48203" y="205882"/>
                </a:cubicBezTo>
                <a:cubicBezTo>
                  <a:pt x="48140" y="207518"/>
                  <a:pt x="48633" y="208758"/>
                  <a:pt x="50127" y="209510"/>
                </a:cubicBezTo>
                <a:lnTo>
                  <a:pt x="137295" y="209510"/>
                </a:lnTo>
                <a:cubicBezTo>
                  <a:pt x="139202" y="207630"/>
                  <a:pt x="139303" y="206931"/>
                  <a:pt x="138000" y="204457"/>
                </a:cubicBezTo>
                <a:cubicBezTo>
                  <a:pt x="135844" y="200347"/>
                  <a:pt x="133682" y="196242"/>
                  <a:pt x="131526" y="192136"/>
                </a:cubicBezTo>
                <a:cubicBezTo>
                  <a:pt x="130716" y="190595"/>
                  <a:pt x="129905" y="189059"/>
                  <a:pt x="129138" y="187597"/>
                </a:cubicBezTo>
                <a:cubicBezTo>
                  <a:pt x="129344" y="187331"/>
                  <a:pt x="129407" y="187231"/>
                  <a:pt x="129492" y="187152"/>
                </a:cubicBezTo>
                <a:cubicBezTo>
                  <a:pt x="130615" y="186119"/>
                  <a:pt x="131749" y="185091"/>
                  <a:pt x="132871" y="184058"/>
                </a:cubicBezTo>
                <a:cubicBezTo>
                  <a:pt x="135012" y="182092"/>
                  <a:pt x="135123" y="181119"/>
                  <a:pt x="133433" y="178787"/>
                </a:cubicBezTo>
                <a:cubicBezTo>
                  <a:pt x="128321" y="171753"/>
                  <a:pt x="123189" y="164729"/>
                  <a:pt x="118099" y="157673"/>
                </a:cubicBezTo>
                <a:cubicBezTo>
                  <a:pt x="117110" y="156301"/>
                  <a:pt x="116179" y="154930"/>
                  <a:pt x="114270" y="154930"/>
                </a:cubicBezTo>
                <a:cubicBezTo>
                  <a:pt x="114070" y="154930"/>
                  <a:pt x="113860" y="154945"/>
                  <a:pt x="113638" y="154977"/>
                </a:cubicBezTo>
                <a:lnTo>
                  <a:pt x="113638" y="118820"/>
                </a:lnTo>
                <a:cubicBezTo>
                  <a:pt x="115894" y="118146"/>
                  <a:pt x="118305" y="117442"/>
                  <a:pt x="120705" y="116706"/>
                </a:cubicBezTo>
                <a:cubicBezTo>
                  <a:pt x="122930" y="116028"/>
                  <a:pt x="123915" y="114720"/>
                  <a:pt x="123443" y="113120"/>
                </a:cubicBezTo>
                <a:cubicBezTo>
                  <a:pt x="123084" y="111903"/>
                  <a:pt x="122201" y="111272"/>
                  <a:pt x="120882" y="111272"/>
                </a:cubicBezTo>
                <a:cubicBezTo>
                  <a:pt x="120392" y="111272"/>
                  <a:pt x="119842" y="111359"/>
                  <a:pt x="119237" y="111535"/>
                </a:cubicBezTo>
                <a:cubicBezTo>
                  <a:pt x="117209" y="112129"/>
                  <a:pt x="115169" y="112691"/>
                  <a:pt x="113166" y="113364"/>
                </a:cubicBezTo>
                <a:cubicBezTo>
                  <a:pt x="112849" y="113471"/>
                  <a:pt x="112577" y="113526"/>
                  <a:pt x="112347" y="113526"/>
                </a:cubicBezTo>
                <a:cubicBezTo>
                  <a:pt x="111704" y="113526"/>
                  <a:pt x="111391" y="113093"/>
                  <a:pt x="111329" y="112156"/>
                </a:cubicBezTo>
                <a:cubicBezTo>
                  <a:pt x="112166" y="111562"/>
                  <a:pt x="112976" y="110985"/>
                  <a:pt x="113787" y="110408"/>
                </a:cubicBezTo>
                <a:cubicBezTo>
                  <a:pt x="116573" y="108442"/>
                  <a:pt x="119364" y="106488"/>
                  <a:pt x="122135" y="104501"/>
                </a:cubicBezTo>
                <a:cubicBezTo>
                  <a:pt x="123184" y="103744"/>
                  <a:pt x="123820" y="102616"/>
                  <a:pt x="123173" y="101455"/>
                </a:cubicBezTo>
                <a:cubicBezTo>
                  <a:pt x="122723" y="100651"/>
                  <a:pt x="121748" y="99888"/>
                  <a:pt x="120864" y="99670"/>
                </a:cubicBezTo>
                <a:cubicBezTo>
                  <a:pt x="120780" y="99650"/>
                  <a:pt x="120692" y="99640"/>
                  <a:pt x="120600" y="99640"/>
                </a:cubicBezTo>
                <a:cubicBezTo>
                  <a:pt x="119945" y="99640"/>
                  <a:pt x="119109" y="100127"/>
                  <a:pt x="118501" y="100545"/>
                </a:cubicBezTo>
                <a:cubicBezTo>
                  <a:pt x="115021" y="102922"/>
                  <a:pt x="111599" y="105386"/>
                  <a:pt x="108124" y="107839"/>
                </a:cubicBezTo>
                <a:cubicBezTo>
                  <a:pt x="107223" y="107012"/>
                  <a:pt x="106413" y="106266"/>
                  <a:pt x="105545" y="105460"/>
                </a:cubicBezTo>
                <a:cubicBezTo>
                  <a:pt x="105856" y="104915"/>
                  <a:pt x="106142" y="104406"/>
                  <a:pt x="106440" y="103914"/>
                </a:cubicBezTo>
                <a:cubicBezTo>
                  <a:pt x="108951" y="99734"/>
                  <a:pt x="111482" y="95565"/>
                  <a:pt x="113972" y="91375"/>
                </a:cubicBezTo>
                <a:cubicBezTo>
                  <a:pt x="114952" y="89723"/>
                  <a:pt x="114677" y="88197"/>
                  <a:pt x="113347" y="87355"/>
                </a:cubicBezTo>
                <a:cubicBezTo>
                  <a:pt x="112893" y="87068"/>
                  <a:pt x="112420" y="86927"/>
                  <a:pt x="111953" y="86927"/>
                </a:cubicBezTo>
                <a:cubicBezTo>
                  <a:pt x="110993" y="86927"/>
                  <a:pt x="110058" y="87523"/>
                  <a:pt x="109364" y="88664"/>
                </a:cubicBezTo>
                <a:cubicBezTo>
                  <a:pt x="107229" y="92175"/>
                  <a:pt x="105125" y="95708"/>
                  <a:pt x="102996" y="99231"/>
                </a:cubicBezTo>
                <a:cubicBezTo>
                  <a:pt x="102308" y="100370"/>
                  <a:pt x="101592" y="101499"/>
                  <a:pt x="100936" y="102568"/>
                </a:cubicBezTo>
                <a:cubicBezTo>
                  <a:pt x="98859" y="101980"/>
                  <a:pt x="96957" y="101445"/>
                  <a:pt x="94913" y="100873"/>
                </a:cubicBezTo>
                <a:cubicBezTo>
                  <a:pt x="94913" y="99554"/>
                  <a:pt x="94918" y="98208"/>
                  <a:pt x="94913" y="96869"/>
                </a:cubicBezTo>
                <a:cubicBezTo>
                  <a:pt x="94913" y="91519"/>
                  <a:pt x="94940" y="86168"/>
                  <a:pt x="94898" y="80813"/>
                </a:cubicBezTo>
                <a:cubicBezTo>
                  <a:pt x="94882" y="78968"/>
                  <a:pt x="93768" y="77840"/>
                  <a:pt x="92197" y="77840"/>
                </a:cubicBezTo>
                <a:cubicBezTo>
                  <a:pt x="92172" y="77840"/>
                  <a:pt x="92147" y="77841"/>
                  <a:pt x="92121" y="77841"/>
                </a:cubicBezTo>
                <a:cubicBezTo>
                  <a:pt x="90554" y="77884"/>
                  <a:pt x="89637" y="78938"/>
                  <a:pt x="89563" y="80802"/>
                </a:cubicBezTo>
                <a:cubicBezTo>
                  <a:pt x="89547" y="81274"/>
                  <a:pt x="89558" y="81745"/>
                  <a:pt x="89558" y="82212"/>
                </a:cubicBezTo>
                <a:cubicBezTo>
                  <a:pt x="89558" y="87975"/>
                  <a:pt x="89579" y="93737"/>
                  <a:pt x="89527" y="99501"/>
                </a:cubicBezTo>
                <a:cubicBezTo>
                  <a:pt x="89520" y="100057"/>
                  <a:pt x="89160" y="100958"/>
                  <a:pt x="88752" y="101101"/>
                </a:cubicBezTo>
                <a:cubicBezTo>
                  <a:pt x="87058" y="101699"/>
                  <a:pt x="85283" y="102064"/>
                  <a:pt x="83435" y="102541"/>
                </a:cubicBezTo>
                <a:cubicBezTo>
                  <a:pt x="82359" y="100756"/>
                  <a:pt x="81268" y="98956"/>
                  <a:pt x="80183" y="97150"/>
                </a:cubicBezTo>
                <a:cubicBezTo>
                  <a:pt x="78418" y="94231"/>
                  <a:pt x="76692" y="91290"/>
                  <a:pt x="74890" y="88404"/>
                </a:cubicBezTo>
                <a:cubicBezTo>
                  <a:pt x="74284" y="87429"/>
                  <a:pt x="73403" y="86932"/>
                  <a:pt x="72502" y="86932"/>
                </a:cubicBezTo>
                <a:cubicBezTo>
                  <a:pt x="72033" y="86932"/>
                  <a:pt x="71558" y="87067"/>
                  <a:pt x="71113" y="87339"/>
                </a:cubicBezTo>
                <a:cubicBezTo>
                  <a:pt x="69795" y="88144"/>
                  <a:pt x="69487" y="89627"/>
                  <a:pt x="70345" y="91195"/>
                </a:cubicBezTo>
                <a:cubicBezTo>
                  <a:pt x="70711" y="91869"/>
                  <a:pt x="71135" y="92504"/>
                  <a:pt x="71526" y="93160"/>
                </a:cubicBezTo>
                <a:cubicBezTo>
                  <a:pt x="73969" y="97228"/>
                  <a:pt x="76416" y="101296"/>
                  <a:pt x="78895" y="105428"/>
                </a:cubicBezTo>
                <a:cubicBezTo>
                  <a:pt x="78005" y="106271"/>
                  <a:pt x="77205" y="107029"/>
                  <a:pt x="76337" y="107849"/>
                </a:cubicBezTo>
                <a:cubicBezTo>
                  <a:pt x="72793" y="105354"/>
                  <a:pt x="69297" y="102881"/>
                  <a:pt x="65785" y="100428"/>
                </a:cubicBezTo>
                <a:cubicBezTo>
                  <a:pt x="64998" y="99877"/>
                  <a:pt x="64235" y="99606"/>
                  <a:pt x="63547" y="99606"/>
                </a:cubicBezTo>
                <a:cubicBezTo>
                  <a:pt x="62768" y="99606"/>
                  <a:pt x="62085" y="99954"/>
                  <a:pt x="61573" y="100634"/>
                </a:cubicBezTo>
                <a:cubicBezTo>
                  <a:pt x="60556" y="101996"/>
                  <a:pt x="60970" y="103558"/>
                  <a:pt x="62718" y="104804"/>
                </a:cubicBezTo>
                <a:cubicBezTo>
                  <a:pt x="65779" y="106986"/>
                  <a:pt x="68878" y="109120"/>
                  <a:pt x="71903" y="111351"/>
                </a:cubicBezTo>
                <a:cubicBezTo>
                  <a:pt x="72385" y="111706"/>
                  <a:pt x="72565" y="112464"/>
                  <a:pt x="72883" y="113036"/>
                </a:cubicBezTo>
                <a:cubicBezTo>
                  <a:pt x="72399" y="113098"/>
                  <a:pt x="71888" y="113278"/>
                  <a:pt x="71423" y="113278"/>
                </a:cubicBezTo>
                <a:cubicBezTo>
                  <a:pt x="71302" y="113278"/>
                  <a:pt x="71185" y="113266"/>
                  <a:pt x="71071" y="113236"/>
                </a:cubicBezTo>
                <a:cubicBezTo>
                  <a:pt x="68735" y="112648"/>
                  <a:pt x="66453" y="111875"/>
                  <a:pt x="64116" y="111293"/>
                </a:cubicBezTo>
                <a:cubicBezTo>
                  <a:pt x="63852" y="111227"/>
                  <a:pt x="63598" y="111195"/>
                  <a:pt x="63358" y="111195"/>
                </a:cubicBezTo>
                <a:cubicBezTo>
                  <a:pt x="62278" y="111195"/>
                  <a:pt x="61459" y="111842"/>
                  <a:pt x="61065" y="113004"/>
                </a:cubicBezTo>
                <a:cubicBezTo>
                  <a:pt x="60588" y="114428"/>
                  <a:pt x="61150" y="115546"/>
                  <a:pt x="62448" y="116251"/>
                </a:cubicBezTo>
                <a:cubicBezTo>
                  <a:pt x="62903" y="116500"/>
                  <a:pt x="63444" y="116595"/>
                  <a:pt x="63947" y="116748"/>
                </a:cubicBezTo>
                <a:cubicBezTo>
                  <a:pt x="66282" y="117464"/>
                  <a:pt x="68624" y="118173"/>
                  <a:pt x="70722" y="118809"/>
                </a:cubicBezTo>
                <a:lnTo>
                  <a:pt x="70722" y="150591"/>
                </a:lnTo>
                <a:cubicBezTo>
                  <a:pt x="69593" y="150109"/>
                  <a:pt x="68766" y="149654"/>
                  <a:pt x="67883" y="149400"/>
                </a:cubicBezTo>
                <a:cubicBezTo>
                  <a:pt x="65991" y="148859"/>
                  <a:pt x="65181" y="147608"/>
                  <a:pt x="64646" y="145740"/>
                </a:cubicBezTo>
                <a:cubicBezTo>
                  <a:pt x="60832" y="132423"/>
                  <a:pt x="56965" y="119121"/>
                  <a:pt x="52977" y="105858"/>
                </a:cubicBezTo>
                <a:cubicBezTo>
                  <a:pt x="49677" y="94893"/>
                  <a:pt x="45979" y="84023"/>
                  <a:pt x="47367" y="72284"/>
                </a:cubicBezTo>
                <a:cubicBezTo>
                  <a:pt x="47393" y="72052"/>
                  <a:pt x="47357" y="71814"/>
                  <a:pt x="47377" y="71580"/>
                </a:cubicBezTo>
                <a:cubicBezTo>
                  <a:pt x="47415" y="71135"/>
                  <a:pt x="47479" y="70690"/>
                  <a:pt x="47542" y="70155"/>
                </a:cubicBezTo>
                <a:cubicBezTo>
                  <a:pt x="48567" y="70155"/>
                  <a:pt x="49541" y="70171"/>
                  <a:pt x="50496" y="70171"/>
                </a:cubicBezTo>
                <a:cubicBezTo>
                  <a:pt x="51086" y="70171"/>
                  <a:pt x="51669" y="70165"/>
                  <a:pt x="52251" y="70145"/>
                </a:cubicBezTo>
                <a:cubicBezTo>
                  <a:pt x="53983" y="70086"/>
                  <a:pt x="54995" y="69123"/>
                  <a:pt x="55036" y="67390"/>
                </a:cubicBezTo>
                <a:cubicBezTo>
                  <a:pt x="55085" y="65187"/>
                  <a:pt x="55095" y="62983"/>
                  <a:pt x="55063" y="60779"/>
                </a:cubicBezTo>
                <a:lnTo>
                  <a:pt x="60954" y="60779"/>
                </a:lnTo>
                <a:cubicBezTo>
                  <a:pt x="61145" y="60679"/>
                  <a:pt x="61393" y="60620"/>
                  <a:pt x="61722" y="60610"/>
                </a:cubicBezTo>
                <a:cubicBezTo>
                  <a:pt x="64588" y="60515"/>
                  <a:pt x="66627" y="58989"/>
                  <a:pt x="67692" y="56405"/>
                </a:cubicBezTo>
                <a:cubicBezTo>
                  <a:pt x="68761" y="53814"/>
                  <a:pt x="68333" y="51319"/>
                  <a:pt x="66426" y="49195"/>
                </a:cubicBezTo>
                <a:cubicBezTo>
                  <a:pt x="65912" y="48623"/>
                  <a:pt x="65722" y="48220"/>
                  <a:pt x="66097" y="47430"/>
                </a:cubicBezTo>
                <a:cubicBezTo>
                  <a:pt x="71103" y="36895"/>
                  <a:pt x="66945" y="25390"/>
                  <a:pt x="56340" y="20459"/>
                </a:cubicBezTo>
                <a:cubicBezTo>
                  <a:pt x="55456" y="20045"/>
                  <a:pt x="55302" y="19515"/>
                  <a:pt x="55265" y="18667"/>
                </a:cubicBezTo>
                <a:cubicBezTo>
                  <a:pt x="54941" y="10982"/>
                  <a:pt x="49655" y="3842"/>
                  <a:pt x="42399" y="1225"/>
                </a:cubicBezTo>
                <a:cubicBezTo>
                  <a:pt x="40089" y="392"/>
                  <a:pt x="37766" y="0"/>
                  <a:pt x="35507" y="0"/>
                </a:cubicBezTo>
                <a:close/>
              </a:path>
            </a:pathLst>
          </a:custGeom>
          <a:solidFill>
            <a:srgbClr val="4343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" name="Google Shape;450;p36"/>
          <p:cNvSpPr txBox="1">
            <a:spLocks noGrp="1"/>
          </p:cNvSpPr>
          <p:nvPr>
            <p:ph type="ctrTitle"/>
          </p:nvPr>
        </p:nvSpPr>
        <p:spPr>
          <a:xfrm>
            <a:off x="1177710" y="2187476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VEGAN PRIZE OF AWESOMENESS</a:t>
            </a:r>
            <a:endParaRPr/>
          </a:p>
        </p:txBody>
      </p:sp>
      <p:sp>
        <p:nvSpPr>
          <p:cNvPr id="451" name="Google Shape;451;p36"/>
          <p:cNvSpPr txBox="1">
            <a:spLocks noGrp="1"/>
          </p:cNvSpPr>
          <p:nvPr>
            <p:ph type="subTitle" idx="1"/>
          </p:nvPr>
        </p:nvSpPr>
        <p:spPr>
          <a:xfrm>
            <a:off x="1177685" y="2390626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  <p:sp>
        <p:nvSpPr>
          <p:cNvPr id="452" name="Google Shape;452;p36"/>
          <p:cNvSpPr txBox="1">
            <a:spLocks noGrp="1"/>
          </p:cNvSpPr>
          <p:nvPr>
            <p:ph type="ctrTitle" idx="2"/>
          </p:nvPr>
        </p:nvSpPr>
        <p:spPr>
          <a:xfrm>
            <a:off x="1177698" y="3953517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SUMMER’S CHOICE</a:t>
            </a:r>
            <a:endParaRPr/>
          </a:p>
        </p:txBody>
      </p:sp>
      <p:sp>
        <p:nvSpPr>
          <p:cNvPr id="453" name="Google Shape;453;p36"/>
          <p:cNvSpPr txBox="1">
            <a:spLocks noGrp="1"/>
          </p:cNvSpPr>
          <p:nvPr>
            <p:ph type="subTitle" idx="3"/>
          </p:nvPr>
        </p:nvSpPr>
        <p:spPr>
          <a:xfrm>
            <a:off x="1177673" y="4156667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  <p:sp>
        <p:nvSpPr>
          <p:cNvPr id="454" name="Google Shape;454;p36"/>
          <p:cNvSpPr txBox="1">
            <a:spLocks noGrp="1"/>
          </p:cNvSpPr>
          <p:nvPr>
            <p:ph type="ctrTitle" idx="4"/>
          </p:nvPr>
        </p:nvSpPr>
        <p:spPr>
          <a:xfrm>
            <a:off x="5116035" y="2187476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ICEMAN’S PICK</a:t>
            </a:r>
            <a:endParaRPr/>
          </a:p>
        </p:txBody>
      </p:sp>
      <p:sp>
        <p:nvSpPr>
          <p:cNvPr id="455" name="Google Shape;455;p36"/>
          <p:cNvSpPr txBox="1">
            <a:spLocks noGrp="1"/>
          </p:cNvSpPr>
          <p:nvPr>
            <p:ph type="subTitle" idx="5"/>
          </p:nvPr>
        </p:nvSpPr>
        <p:spPr>
          <a:xfrm>
            <a:off x="5116010" y="2390626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  <p:sp>
        <p:nvSpPr>
          <p:cNvPr id="456" name="Google Shape;456;p36"/>
          <p:cNvSpPr txBox="1">
            <a:spLocks noGrp="1"/>
          </p:cNvSpPr>
          <p:nvPr>
            <p:ph type="ctrTitle" idx="6"/>
          </p:nvPr>
        </p:nvSpPr>
        <p:spPr>
          <a:xfrm>
            <a:off x="5116023" y="3953517"/>
            <a:ext cx="2850300" cy="35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GOLDEN CONE</a:t>
            </a:r>
            <a:endParaRPr/>
          </a:p>
        </p:txBody>
      </p:sp>
      <p:sp>
        <p:nvSpPr>
          <p:cNvPr id="457" name="Google Shape;457;p36"/>
          <p:cNvSpPr txBox="1">
            <a:spLocks noGrp="1"/>
          </p:cNvSpPr>
          <p:nvPr>
            <p:ph type="subTitle" idx="7"/>
          </p:nvPr>
        </p:nvSpPr>
        <p:spPr>
          <a:xfrm>
            <a:off x="5115998" y="4156667"/>
            <a:ext cx="28503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the Solar System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37"/>
          <p:cNvSpPr txBox="1">
            <a:spLocks noGrp="1"/>
          </p:cNvSpPr>
          <p:nvPr>
            <p:ph type="ctrTitle"/>
          </p:nvPr>
        </p:nvSpPr>
        <p:spPr>
          <a:xfrm rot="474480">
            <a:off x="6837236" y="403047"/>
            <a:ext cx="169643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TEAM</a:t>
            </a:r>
            <a:endParaRPr/>
          </a:p>
        </p:txBody>
      </p:sp>
      <p:sp>
        <p:nvSpPr>
          <p:cNvPr id="463" name="Google Shape;463;p37"/>
          <p:cNvSpPr txBox="1">
            <a:spLocks noGrp="1"/>
          </p:cNvSpPr>
          <p:nvPr>
            <p:ph type="subTitle" idx="4294967295"/>
          </p:nvPr>
        </p:nvSpPr>
        <p:spPr>
          <a:xfrm>
            <a:off x="1049438" y="1217989"/>
            <a:ext cx="1881300" cy="956700"/>
          </a:xfrm>
          <a:prstGeom prst="rect">
            <a:avLst/>
          </a:prstGeom>
          <a:solidFill>
            <a:srgbClr val="FFADAD"/>
          </a:solidFill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talk a bit about this person</a:t>
            </a:r>
            <a:endParaRPr/>
          </a:p>
        </p:txBody>
      </p:sp>
      <p:sp>
        <p:nvSpPr>
          <p:cNvPr id="464" name="Google Shape;464;p37"/>
          <p:cNvSpPr txBox="1">
            <a:spLocks noGrp="1"/>
          </p:cNvSpPr>
          <p:nvPr>
            <p:ph type="subTitle" idx="4294967295"/>
          </p:nvPr>
        </p:nvSpPr>
        <p:spPr>
          <a:xfrm>
            <a:off x="3439870" y="1218010"/>
            <a:ext cx="1881300" cy="956700"/>
          </a:xfrm>
          <a:prstGeom prst="rect">
            <a:avLst/>
          </a:prstGeom>
          <a:solidFill>
            <a:srgbClr val="FFADAD"/>
          </a:solidFill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/>
              <a:t>Here you could talk a bit about this person</a:t>
            </a:r>
            <a:endParaRPr/>
          </a:p>
        </p:txBody>
      </p:sp>
      <p:sp>
        <p:nvSpPr>
          <p:cNvPr id="465" name="Google Shape;465;p37"/>
          <p:cNvSpPr txBox="1">
            <a:spLocks noGrp="1"/>
          </p:cNvSpPr>
          <p:nvPr>
            <p:ph type="subTitle" idx="4294967295"/>
          </p:nvPr>
        </p:nvSpPr>
        <p:spPr>
          <a:xfrm>
            <a:off x="1049438" y="641768"/>
            <a:ext cx="1881300" cy="385200"/>
          </a:xfrm>
          <a:prstGeom prst="rect">
            <a:avLst/>
          </a:prstGeom>
          <a:solidFill>
            <a:srgbClr val="FFADAD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CAPTAIN ICE</a:t>
            </a:r>
            <a:endParaRPr sz="14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sp>
        <p:nvSpPr>
          <p:cNvPr id="466" name="Google Shape;466;p37"/>
          <p:cNvSpPr txBox="1">
            <a:spLocks noGrp="1"/>
          </p:cNvSpPr>
          <p:nvPr>
            <p:ph type="subTitle" idx="4294967295"/>
          </p:nvPr>
        </p:nvSpPr>
        <p:spPr>
          <a:xfrm>
            <a:off x="3439863" y="641781"/>
            <a:ext cx="1881300" cy="385200"/>
          </a:xfrm>
          <a:prstGeom prst="rect">
            <a:avLst/>
          </a:prstGeom>
          <a:solidFill>
            <a:srgbClr val="FFADAD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400">
                <a:solidFill>
                  <a:srgbClr val="FFFFFF"/>
                </a:solidFill>
                <a:latin typeface="Knewave"/>
                <a:ea typeface="Knewave"/>
                <a:cs typeface="Knewave"/>
                <a:sym typeface="Knewave"/>
              </a:rPr>
              <a:t>WINTER CORONEL</a:t>
            </a:r>
            <a:endParaRPr sz="1400">
              <a:solidFill>
                <a:srgbClr val="FFFFFF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cxnSp>
        <p:nvCxnSpPr>
          <p:cNvPr id="467" name="Google Shape;467;p37"/>
          <p:cNvCxnSpPr/>
          <p:nvPr/>
        </p:nvCxnSpPr>
        <p:spPr>
          <a:xfrm rot="-5400000" flipH="1">
            <a:off x="5171913" y="983631"/>
            <a:ext cx="1153800" cy="855300"/>
          </a:xfrm>
          <a:prstGeom prst="bentConnector3">
            <a:avLst>
              <a:gd name="adj1" fmla="val -573"/>
            </a:avLst>
          </a:prstGeom>
          <a:noFill/>
          <a:ln w="28575" cap="flat" cmpd="sng">
            <a:solidFill>
              <a:srgbClr val="FFADAD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68" name="Google Shape;468;p37"/>
          <p:cNvCxnSpPr>
            <a:stCxn id="465" idx="1"/>
          </p:cNvCxnSpPr>
          <p:nvPr/>
        </p:nvCxnSpPr>
        <p:spPr>
          <a:xfrm>
            <a:off x="1049438" y="834368"/>
            <a:ext cx="2431500" cy="2002800"/>
          </a:xfrm>
          <a:prstGeom prst="bentConnector3">
            <a:avLst>
              <a:gd name="adj1" fmla="val -9793"/>
            </a:avLst>
          </a:prstGeom>
          <a:noFill/>
          <a:ln w="28575" cap="flat" cmpd="sng">
            <a:solidFill>
              <a:srgbClr val="FFADAD"/>
            </a:solidFill>
            <a:prstDash val="solid"/>
            <a:round/>
            <a:headEnd type="none" w="med" len="med"/>
            <a:tailEnd type="oval" w="med" len="med"/>
          </a:ln>
        </p:spPr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AD"/>
        </a:solidFill>
        <a:effectLst/>
      </p:bgPr>
    </p:bg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38"/>
          <p:cNvSpPr txBox="1">
            <a:spLocks noGrp="1"/>
          </p:cNvSpPr>
          <p:nvPr>
            <p:ph type="ctrTitle"/>
          </p:nvPr>
        </p:nvSpPr>
        <p:spPr>
          <a:xfrm rot="-474332" flipH="1">
            <a:off x="689497" y="795228"/>
            <a:ext cx="4925107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</a:t>
            </a:r>
            <a:endParaRPr/>
          </a:p>
        </p:txBody>
      </p:sp>
      <p:sp>
        <p:nvSpPr>
          <p:cNvPr id="474" name="Google Shape;474;p38"/>
          <p:cNvSpPr txBox="1">
            <a:spLocks noGrp="1"/>
          </p:cNvSpPr>
          <p:nvPr>
            <p:ph type="subTitle" idx="1"/>
          </p:nvPr>
        </p:nvSpPr>
        <p:spPr>
          <a:xfrm>
            <a:off x="2393875" y="2517175"/>
            <a:ext cx="2275500" cy="10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Does anyone have any questions?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addyouremail@freepik.com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+91  620 421 838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yourcompany.com</a:t>
            </a:r>
            <a:endParaRPr/>
          </a:p>
        </p:txBody>
      </p:sp>
      <p:sp>
        <p:nvSpPr>
          <p:cNvPr id="475" name="Google Shape;475;p38"/>
          <p:cNvSpPr/>
          <p:nvPr/>
        </p:nvSpPr>
        <p:spPr>
          <a:xfrm>
            <a:off x="5195740" y="3276863"/>
            <a:ext cx="214638" cy="204979"/>
          </a:xfrm>
          <a:custGeom>
            <a:avLst/>
            <a:gdLst/>
            <a:ahLst/>
            <a:cxnLst/>
            <a:rect l="l" t="t" r="r" b="b"/>
            <a:pathLst>
              <a:path w="39025" h="37269" extrusionOk="0">
                <a:moveTo>
                  <a:pt x="4748" y="1"/>
                </a:moveTo>
                <a:cubicBezTo>
                  <a:pt x="1887" y="1"/>
                  <a:pt x="1" y="1919"/>
                  <a:pt x="1" y="4358"/>
                </a:cubicBezTo>
                <a:cubicBezTo>
                  <a:pt x="1" y="6797"/>
                  <a:pt x="1757" y="8683"/>
                  <a:pt x="4618" y="8683"/>
                </a:cubicBezTo>
                <a:lnTo>
                  <a:pt x="4748" y="8683"/>
                </a:lnTo>
                <a:cubicBezTo>
                  <a:pt x="7578" y="8683"/>
                  <a:pt x="9366" y="6797"/>
                  <a:pt x="9366" y="4358"/>
                </a:cubicBezTo>
                <a:cubicBezTo>
                  <a:pt x="9366" y="1919"/>
                  <a:pt x="7578" y="1"/>
                  <a:pt x="4748" y="1"/>
                </a:cubicBezTo>
                <a:close/>
                <a:moveTo>
                  <a:pt x="553" y="12196"/>
                </a:moveTo>
                <a:lnTo>
                  <a:pt x="553" y="37268"/>
                </a:lnTo>
                <a:lnTo>
                  <a:pt x="8813" y="37268"/>
                </a:lnTo>
                <a:lnTo>
                  <a:pt x="8813" y="12196"/>
                </a:lnTo>
                <a:close/>
                <a:moveTo>
                  <a:pt x="29398" y="11545"/>
                </a:moveTo>
                <a:cubicBezTo>
                  <a:pt x="24943" y="11545"/>
                  <a:pt x="22894" y="13984"/>
                  <a:pt x="21821" y="15740"/>
                </a:cubicBezTo>
                <a:lnTo>
                  <a:pt x="21821" y="12196"/>
                </a:lnTo>
                <a:lnTo>
                  <a:pt x="13561" y="12196"/>
                </a:lnTo>
                <a:lnTo>
                  <a:pt x="13561" y="37268"/>
                </a:lnTo>
                <a:lnTo>
                  <a:pt x="21821" y="37268"/>
                </a:lnTo>
                <a:lnTo>
                  <a:pt x="21821" y="23187"/>
                </a:lnTo>
                <a:cubicBezTo>
                  <a:pt x="21821" y="22504"/>
                  <a:pt x="21951" y="21691"/>
                  <a:pt x="22081" y="21138"/>
                </a:cubicBezTo>
                <a:cubicBezTo>
                  <a:pt x="22764" y="19675"/>
                  <a:pt x="24130" y="18179"/>
                  <a:pt x="26439" y="18179"/>
                </a:cubicBezTo>
                <a:cubicBezTo>
                  <a:pt x="29398" y="18179"/>
                  <a:pt x="30634" y="20488"/>
                  <a:pt x="30634" y="23870"/>
                </a:cubicBezTo>
                <a:lnTo>
                  <a:pt x="30634" y="37268"/>
                </a:lnTo>
                <a:lnTo>
                  <a:pt x="39024" y="37268"/>
                </a:lnTo>
                <a:lnTo>
                  <a:pt x="39024" y="22927"/>
                </a:lnTo>
                <a:cubicBezTo>
                  <a:pt x="39024" y="15187"/>
                  <a:pt x="34959" y="11545"/>
                  <a:pt x="29398" y="115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38"/>
          <p:cNvSpPr/>
          <p:nvPr/>
        </p:nvSpPr>
        <p:spPr>
          <a:xfrm>
            <a:off x="5183788" y="2955986"/>
            <a:ext cx="238540" cy="164561"/>
          </a:xfrm>
          <a:custGeom>
            <a:avLst/>
            <a:gdLst/>
            <a:ahLst/>
            <a:cxnLst/>
            <a:rect l="l" t="t" r="r" b="b"/>
            <a:pathLst>
              <a:path w="39025" h="26922" extrusionOk="0">
                <a:moveTo>
                  <a:pt x="27350" y="0"/>
                </a:moveTo>
                <a:lnTo>
                  <a:pt x="27350" y="0"/>
                </a:lnTo>
                <a:cubicBezTo>
                  <a:pt x="26197" y="125"/>
                  <a:pt x="25134" y="638"/>
                  <a:pt x="24332" y="1395"/>
                </a:cubicBezTo>
                <a:lnTo>
                  <a:pt x="24332" y="1395"/>
                </a:lnTo>
                <a:cubicBezTo>
                  <a:pt x="24579" y="1133"/>
                  <a:pt x="24781" y="747"/>
                  <a:pt x="24781" y="261"/>
                </a:cubicBezTo>
                <a:lnTo>
                  <a:pt x="24781" y="261"/>
                </a:lnTo>
                <a:cubicBezTo>
                  <a:pt x="21951" y="2179"/>
                  <a:pt x="20163" y="6114"/>
                  <a:pt x="18700" y="9756"/>
                </a:cubicBezTo>
                <a:cubicBezTo>
                  <a:pt x="17594" y="8683"/>
                  <a:pt x="16651" y="7870"/>
                  <a:pt x="15838" y="7447"/>
                </a:cubicBezTo>
                <a:cubicBezTo>
                  <a:pt x="13269" y="6114"/>
                  <a:pt x="10407" y="4748"/>
                  <a:pt x="5822" y="2992"/>
                </a:cubicBezTo>
                <a:lnTo>
                  <a:pt x="5822" y="2992"/>
                </a:lnTo>
                <a:cubicBezTo>
                  <a:pt x="5692" y="4488"/>
                  <a:pt x="6505" y="6504"/>
                  <a:pt x="9074" y="7870"/>
                </a:cubicBezTo>
                <a:cubicBezTo>
                  <a:pt x="8521" y="7870"/>
                  <a:pt x="7578" y="8000"/>
                  <a:pt x="6765" y="8130"/>
                </a:cubicBezTo>
                <a:cubicBezTo>
                  <a:pt x="7025" y="9886"/>
                  <a:pt x="8131" y="11382"/>
                  <a:pt x="11090" y="12065"/>
                </a:cubicBezTo>
                <a:cubicBezTo>
                  <a:pt x="9757" y="12195"/>
                  <a:pt x="9074" y="12455"/>
                  <a:pt x="8391" y="13138"/>
                </a:cubicBezTo>
                <a:cubicBezTo>
                  <a:pt x="9015" y="14268"/>
                  <a:pt x="10320" y="15480"/>
                  <a:pt x="12602" y="15480"/>
                </a:cubicBezTo>
                <a:cubicBezTo>
                  <a:pt x="12816" y="15480"/>
                  <a:pt x="13038" y="15469"/>
                  <a:pt x="13269" y="15447"/>
                </a:cubicBezTo>
                <a:lnTo>
                  <a:pt x="13269" y="15447"/>
                </a:lnTo>
                <a:cubicBezTo>
                  <a:pt x="10330" y="16733"/>
                  <a:pt x="11829" y="18855"/>
                  <a:pt x="14050" y="18855"/>
                </a:cubicBezTo>
                <a:cubicBezTo>
                  <a:pt x="14188" y="18855"/>
                  <a:pt x="14329" y="18846"/>
                  <a:pt x="14472" y="18829"/>
                </a:cubicBezTo>
                <a:lnTo>
                  <a:pt x="14472" y="18829"/>
                </a:lnTo>
                <a:cubicBezTo>
                  <a:pt x="12352" y="20949"/>
                  <a:pt x="9610" y="21931"/>
                  <a:pt x="6946" y="21931"/>
                </a:cubicBezTo>
                <a:cubicBezTo>
                  <a:pt x="4337" y="21931"/>
                  <a:pt x="1803" y="20990"/>
                  <a:pt x="1" y="19252"/>
                </a:cubicBezTo>
                <a:lnTo>
                  <a:pt x="1" y="19252"/>
                </a:lnTo>
                <a:cubicBezTo>
                  <a:pt x="3943" y="24613"/>
                  <a:pt x="9785" y="26921"/>
                  <a:pt x="15554" y="26921"/>
                </a:cubicBezTo>
                <a:cubicBezTo>
                  <a:pt x="24064" y="26921"/>
                  <a:pt x="32416" y="21899"/>
                  <a:pt x="34276" y="14244"/>
                </a:cubicBezTo>
                <a:cubicBezTo>
                  <a:pt x="36715" y="14244"/>
                  <a:pt x="38049" y="13431"/>
                  <a:pt x="39024" y="12455"/>
                </a:cubicBezTo>
                <a:lnTo>
                  <a:pt x="39024" y="12455"/>
                </a:lnTo>
                <a:cubicBezTo>
                  <a:pt x="38637" y="12538"/>
                  <a:pt x="38195" y="12574"/>
                  <a:pt x="37736" y="12574"/>
                </a:cubicBezTo>
                <a:cubicBezTo>
                  <a:pt x="36575" y="12574"/>
                  <a:pt x="35306" y="12345"/>
                  <a:pt x="34537" y="12065"/>
                </a:cubicBezTo>
                <a:cubicBezTo>
                  <a:pt x="36715" y="11805"/>
                  <a:pt x="38211" y="10829"/>
                  <a:pt x="38732" y="9496"/>
                </a:cubicBezTo>
                <a:lnTo>
                  <a:pt x="38732" y="9496"/>
                </a:lnTo>
                <a:cubicBezTo>
                  <a:pt x="38222" y="9787"/>
                  <a:pt x="36737" y="10168"/>
                  <a:pt x="35462" y="10168"/>
                </a:cubicBezTo>
                <a:cubicBezTo>
                  <a:pt x="35026" y="10168"/>
                  <a:pt x="34616" y="10124"/>
                  <a:pt x="34276" y="10016"/>
                </a:cubicBezTo>
                <a:cubicBezTo>
                  <a:pt x="34146" y="9626"/>
                  <a:pt x="33984" y="9366"/>
                  <a:pt x="33984" y="9073"/>
                </a:cubicBezTo>
                <a:cubicBezTo>
                  <a:pt x="32954" y="5454"/>
                  <a:pt x="29680" y="2554"/>
                  <a:pt x="26171" y="2554"/>
                </a:cubicBezTo>
                <a:cubicBezTo>
                  <a:pt x="26022" y="2554"/>
                  <a:pt x="25873" y="2559"/>
                  <a:pt x="25724" y="2569"/>
                </a:cubicBezTo>
                <a:cubicBezTo>
                  <a:pt x="26016" y="2439"/>
                  <a:pt x="26277" y="2439"/>
                  <a:pt x="26667" y="2309"/>
                </a:cubicBezTo>
                <a:cubicBezTo>
                  <a:pt x="27090" y="2179"/>
                  <a:pt x="29398" y="1757"/>
                  <a:pt x="28976" y="944"/>
                </a:cubicBezTo>
                <a:cubicBezTo>
                  <a:pt x="28917" y="759"/>
                  <a:pt x="28724" y="687"/>
                  <a:pt x="28453" y="687"/>
                </a:cubicBezTo>
                <a:cubicBezTo>
                  <a:pt x="27531" y="687"/>
                  <a:pt x="25706" y="1526"/>
                  <a:pt x="25203" y="1626"/>
                </a:cubicBezTo>
                <a:cubicBezTo>
                  <a:pt x="26016" y="1366"/>
                  <a:pt x="27220" y="944"/>
                  <a:pt x="2735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38"/>
          <p:cNvSpPr/>
          <p:nvPr/>
        </p:nvSpPr>
        <p:spPr>
          <a:xfrm>
            <a:off x="5247597" y="2517169"/>
            <a:ext cx="110924" cy="238540"/>
          </a:xfrm>
          <a:custGeom>
            <a:avLst/>
            <a:gdLst/>
            <a:ahLst/>
            <a:cxnLst/>
            <a:rect l="l" t="t" r="r" b="b"/>
            <a:pathLst>
              <a:path w="18147" h="39025" extrusionOk="0">
                <a:moveTo>
                  <a:pt x="12195" y="1"/>
                </a:moveTo>
                <a:cubicBezTo>
                  <a:pt x="3805" y="1"/>
                  <a:pt x="3935" y="6635"/>
                  <a:pt x="3935" y="7578"/>
                </a:cubicBezTo>
                <a:lnTo>
                  <a:pt x="3935" y="12878"/>
                </a:lnTo>
                <a:lnTo>
                  <a:pt x="0" y="12878"/>
                </a:lnTo>
                <a:lnTo>
                  <a:pt x="0" y="19512"/>
                </a:lnTo>
                <a:lnTo>
                  <a:pt x="3935" y="19512"/>
                </a:lnTo>
                <a:lnTo>
                  <a:pt x="3935" y="39024"/>
                </a:lnTo>
                <a:lnTo>
                  <a:pt x="12065" y="39024"/>
                </a:lnTo>
                <a:lnTo>
                  <a:pt x="12065" y="19512"/>
                </a:lnTo>
                <a:lnTo>
                  <a:pt x="17496" y="19512"/>
                </a:lnTo>
                <a:cubicBezTo>
                  <a:pt x="17496" y="19512"/>
                  <a:pt x="18016" y="16390"/>
                  <a:pt x="18146" y="12878"/>
                </a:cubicBezTo>
                <a:lnTo>
                  <a:pt x="12065" y="12878"/>
                </a:lnTo>
                <a:lnTo>
                  <a:pt x="12065" y="8391"/>
                </a:lnTo>
                <a:cubicBezTo>
                  <a:pt x="12065" y="7740"/>
                  <a:pt x="12878" y="6765"/>
                  <a:pt x="13821" y="6765"/>
                </a:cubicBezTo>
                <a:lnTo>
                  <a:pt x="18146" y="6765"/>
                </a:lnTo>
                <a:lnTo>
                  <a:pt x="1814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8"/>
          <p:cNvSpPr txBox="1">
            <a:spLocks noGrp="1"/>
          </p:cNvSpPr>
          <p:nvPr>
            <p:ph type="subTitle" idx="1"/>
          </p:nvPr>
        </p:nvSpPr>
        <p:spPr>
          <a:xfrm>
            <a:off x="5422348" y="2515125"/>
            <a:ext cx="2016000" cy="2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facebook.com/Freepik</a:t>
            </a:r>
            <a:endParaRPr/>
          </a:p>
        </p:txBody>
      </p:sp>
      <p:sp>
        <p:nvSpPr>
          <p:cNvPr id="479" name="Google Shape;479;p38"/>
          <p:cNvSpPr txBox="1">
            <a:spLocks noGrp="1"/>
          </p:cNvSpPr>
          <p:nvPr>
            <p:ph type="subTitle" idx="1"/>
          </p:nvPr>
        </p:nvSpPr>
        <p:spPr>
          <a:xfrm>
            <a:off x="5422348" y="2877768"/>
            <a:ext cx="2016000" cy="2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@Freepik_Vectors</a:t>
            </a:r>
            <a:endParaRPr/>
          </a:p>
        </p:txBody>
      </p:sp>
      <p:sp>
        <p:nvSpPr>
          <p:cNvPr id="480" name="Google Shape;480;p38"/>
          <p:cNvSpPr txBox="1">
            <a:spLocks noGrp="1"/>
          </p:cNvSpPr>
          <p:nvPr>
            <p:ph type="subTitle" idx="1"/>
          </p:nvPr>
        </p:nvSpPr>
        <p:spPr>
          <a:xfrm>
            <a:off x="5422348" y="3250675"/>
            <a:ext cx="2016000" cy="2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company/freepik-company</a:t>
            </a:r>
            <a:endParaRPr/>
          </a:p>
        </p:txBody>
      </p:sp>
      <p:pic>
        <p:nvPicPr>
          <p:cNvPr id="481" name="Google Shape;481;p38"/>
          <p:cNvPicPr preferRelativeResize="0"/>
          <p:nvPr/>
        </p:nvPicPr>
        <p:blipFill rotWithShape="1">
          <a:blip r:embed="rId3">
            <a:alphaModFix/>
          </a:blip>
          <a:srcRect l="13558" t="74318" r="7521"/>
          <a:stretch/>
        </p:blipFill>
        <p:spPr>
          <a:xfrm>
            <a:off x="0" y="3481851"/>
            <a:ext cx="9144000" cy="168032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p39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487" name="Google Shape;487;p39"/>
          <p:cNvSpPr txBox="1">
            <a:spLocks noGrp="1"/>
          </p:cNvSpPr>
          <p:nvPr>
            <p:ph type="subTitle" idx="1"/>
          </p:nvPr>
        </p:nvSpPr>
        <p:spPr>
          <a:xfrm>
            <a:off x="1078250" y="1976175"/>
            <a:ext cx="6052800" cy="171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This is where you give credit to the ones who are part of this project.</a:t>
            </a:r>
            <a:endParaRPr>
              <a:solidFill>
                <a:srgbClr val="434343"/>
              </a:solidFill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</a:rPr>
              <a:t>Did you like the resources on this template? Get them for free at our other websites.</a:t>
            </a:r>
            <a:endParaRPr>
              <a:solidFill>
                <a:srgbClr val="434343"/>
              </a:solidFill>
            </a:endParaRPr>
          </a:p>
          <a:p>
            <a:pPr marL="24130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434343"/>
              </a:solidFill>
            </a:endParaRPr>
          </a:p>
          <a:p>
            <a:pPr marL="241300" lvl="0" indent="-203200" algn="l" rtl="0">
              <a:spcBef>
                <a:spcPts val="3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Slab Regular"/>
              <a:buChar char="◂"/>
            </a:pPr>
            <a:r>
              <a:rPr lang="es">
                <a:solidFill>
                  <a:srgbClr val="434343"/>
                </a:solidFill>
              </a:rPr>
              <a:t>Presentation template by </a:t>
            </a:r>
            <a:r>
              <a:rPr lang="es">
                <a:solidFill>
                  <a:srgbClr val="434343"/>
                </a:solidFill>
                <a:highlight>
                  <a:srgbClr val="FFFFFF"/>
                </a:highlight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endParaRPr>
              <a:solidFill>
                <a:srgbClr val="434343"/>
              </a:solidFill>
              <a:highlight>
                <a:srgbClr val="FFFFFF"/>
              </a:highlight>
            </a:endParaRPr>
          </a:p>
          <a:p>
            <a:pPr marL="241300" lvl="0" indent="-20320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◂"/>
            </a:pPr>
            <a:r>
              <a:rPr lang="es">
                <a:solidFill>
                  <a:srgbClr val="434343"/>
                </a:solidFill>
              </a:rPr>
              <a:t>Icons by </a:t>
            </a:r>
            <a:r>
              <a:rPr lang="es">
                <a:solidFill>
                  <a:srgbClr val="434343"/>
                </a:solidFill>
                <a:highlight>
                  <a:srgbClr val="FFFFFF"/>
                </a:highlight>
                <a:uFill>
                  <a:noFill/>
                </a:uFill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endParaRPr>
              <a:solidFill>
                <a:srgbClr val="434343"/>
              </a:solidFill>
              <a:highlight>
                <a:srgbClr val="FFFFFF"/>
              </a:highlight>
            </a:endParaRPr>
          </a:p>
          <a:p>
            <a:pPr marL="241300" lvl="0" indent="-20320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◂"/>
            </a:pPr>
            <a:r>
              <a:rPr lang="es">
                <a:solidFill>
                  <a:srgbClr val="434343"/>
                </a:solidFill>
              </a:rPr>
              <a:t>Infographics by </a:t>
            </a:r>
            <a:r>
              <a:rPr lang="es">
                <a:solidFill>
                  <a:srgbClr val="434343"/>
                </a:solidFill>
                <a:highlight>
                  <a:srgbClr val="FFFFFF"/>
                </a:highlight>
                <a:uFill>
                  <a:noFill/>
                </a:uFill>
                <a:hlinkClick r:id="rId6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>
              <a:solidFill>
                <a:srgbClr val="434343"/>
              </a:solidFill>
              <a:highlight>
                <a:srgbClr val="FFFFFF"/>
              </a:highlight>
            </a:endParaRPr>
          </a:p>
          <a:p>
            <a:pPr marL="241300" lvl="0" indent="-20320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◂"/>
            </a:pPr>
            <a:r>
              <a:rPr lang="es">
                <a:solidFill>
                  <a:srgbClr val="434343"/>
                </a:solidFill>
              </a:rPr>
              <a:t>Images created by Freepik</a:t>
            </a:r>
            <a:endParaRPr>
              <a:solidFill>
                <a:srgbClr val="434343"/>
              </a:solidFill>
            </a:endParaRPr>
          </a:p>
          <a:p>
            <a:pPr marL="241300" lvl="0" indent="-203200" algn="l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Barlow Semi Condensed"/>
              <a:buChar char="◂"/>
            </a:pPr>
            <a:r>
              <a:rPr lang="es">
                <a:solidFill>
                  <a:srgbClr val="434343"/>
                </a:solidFill>
              </a:rPr>
              <a:t>Text &amp; Image slide photo created by Freepik.com</a:t>
            </a:r>
            <a:endParaRPr>
              <a:solidFill>
                <a:srgbClr val="434343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" name="Google Shape;492;p40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 RESOURCE LINKS</a:t>
            </a:r>
            <a:endParaRPr/>
          </a:p>
        </p:txBody>
      </p:sp>
      <p:sp>
        <p:nvSpPr>
          <p:cNvPr id="493" name="Google Shape;493;p40"/>
          <p:cNvSpPr txBox="1">
            <a:spLocks noGrp="1"/>
          </p:cNvSpPr>
          <p:nvPr>
            <p:ph type="subTitle" idx="1"/>
          </p:nvPr>
        </p:nvSpPr>
        <p:spPr>
          <a:xfrm>
            <a:off x="876725" y="1514500"/>
            <a:ext cx="37221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4"/>
              </a:rPr>
              <a:t>Two happy women holding ice cream at amusement park 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5"/>
              </a:rPr>
              <a:t>Colorful ice cream tower with syrup 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6"/>
              </a:rPr>
              <a:t>Creative cake pop concept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7"/>
              </a:rPr>
              <a:t>Crispy ice cream cone with blueberry on light surface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8"/>
              </a:rPr>
              <a:t>Raspberries in waffle cone for ice cream on light background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9"/>
              </a:rPr>
              <a:t>Creative cake pop concept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0"/>
              </a:rPr>
              <a:t>Yellow still life of ice cream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1"/>
              </a:rPr>
              <a:t>Bright ice cream texture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2"/>
              </a:rPr>
              <a:t>Ice cream background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3"/>
              </a:rPr>
              <a:t>Various ice cream in sugar cone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4"/>
              </a:rPr>
              <a:t>Mint and vanilla ice cream in cone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5"/>
              </a:rPr>
              <a:t>Red frozen ice scoop with with whipped cream and chocolate in cone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6"/>
              </a:rPr>
              <a:t>Fruit ice cream scoop on square waffles on turquoise surface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7"/>
              </a:rPr>
              <a:t>Ice cream background</a:t>
            </a:r>
            <a:r>
              <a:rPr lang="es" sz="900"/>
              <a:t> II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8"/>
              </a:rPr>
              <a:t>Multicolored ice cream scoops</a:t>
            </a:r>
            <a:endParaRPr sz="900"/>
          </a:p>
        </p:txBody>
      </p:sp>
      <p:sp>
        <p:nvSpPr>
          <p:cNvPr id="494" name="Google Shape;494;p40"/>
          <p:cNvSpPr txBox="1">
            <a:spLocks noGrp="1"/>
          </p:cNvSpPr>
          <p:nvPr>
            <p:ph type="subTitle" idx="2"/>
          </p:nvPr>
        </p:nvSpPr>
        <p:spPr>
          <a:xfrm>
            <a:off x="4696475" y="1514500"/>
            <a:ext cx="2878500" cy="17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19"/>
              </a:rPr>
              <a:t>Avatars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20"/>
              </a:rPr>
              <a:t>Ice Cream shop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21"/>
              </a:rPr>
              <a:t>Lettuce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22"/>
              </a:rPr>
              <a:t>Statue of liberty</a:t>
            </a:r>
            <a:endParaRPr sz="900"/>
          </a:p>
          <a:p>
            <a:pPr marL="457200" lvl="0" indent="-285750" algn="l" rtl="0">
              <a:spcBef>
                <a:spcPts val="0"/>
              </a:spcBef>
              <a:spcAft>
                <a:spcPts val="0"/>
              </a:spcAft>
              <a:buSzPts val="900"/>
              <a:buChar char="●"/>
            </a:pPr>
            <a:r>
              <a:rPr lang="es" sz="900">
                <a:uFill>
                  <a:noFill/>
                </a:uFill>
                <a:hlinkClick r:id="rId23"/>
              </a:rPr>
              <a:t>Favorite</a:t>
            </a:r>
            <a:endParaRPr sz="90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/>
          </a:p>
        </p:txBody>
      </p:sp>
      <p:sp>
        <p:nvSpPr>
          <p:cNvPr id="495" name="Google Shape;495;p40"/>
          <p:cNvSpPr txBox="1">
            <a:spLocks noGrp="1"/>
          </p:cNvSpPr>
          <p:nvPr>
            <p:ph type="subTitle" idx="3"/>
          </p:nvPr>
        </p:nvSpPr>
        <p:spPr>
          <a:xfrm>
            <a:off x="876725" y="915400"/>
            <a:ext cx="2878500" cy="59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PHOTOS</a:t>
            </a:r>
            <a:endParaRPr/>
          </a:p>
        </p:txBody>
      </p:sp>
      <p:sp>
        <p:nvSpPr>
          <p:cNvPr id="496" name="Google Shape;496;p40"/>
          <p:cNvSpPr txBox="1">
            <a:spLocks noGrp="1"/>
          </p:cNvSpPr>
          <p:nvPr>
            <p:ph type="subTitle" idx="4"/>
          </p:nvPr>
        </p:nvSpPr>
        <p:spPr>
          <a:xfrm>
            <a:off x="4696475" y="915400"/>
            <a:ext cx="2878500" cy="59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VECTORS</a:t>
            </a:r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4623371" y="482885"/>
            <a:ext cx="3852809" cy="46166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lvl="0"/>
            <a:r>
              <a:rPr lang="id-ID" sz="2400" b="1" dirty="0">
                <a:latin typeface="Century Gothic" panose="020B0502020202020204" pitchFamily="34" charset="0"/>
              </a:rPr>
              <a:t>Ngalengkepan </a:t>
            </a:r>
            <a:r>
              <a:rPr lang="id-ID" sz="2400" b="1" dirty="0" smtClean="0">
                <a:latin typeface="Century Gothic" panose="020B0502020202020204" pitchFamily="34" charset="0"/>
              </a:rPr>
              <a:t>Kalimah</a:t>
            </a:r>
            <a:endParaRPr lang="en-ID" sz="2400" dirty="0">
              <a:latin typeface="Century Gothic" panose="020B0502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25766" y="1222625"/>
            <a:ext cx="4048018" cy="3785652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pPr lvl="0"/>
            <a:r>
              <a:rPr lang="en-US" sz="1600" b="1" dirty="0" smtClean="0">
                <a:latin typeface="Century Gothic" panose="020B0502020202020204" pitchFamily="34" charset="0"/>
              </a:rPr>
              <a:t>1. </a:t>
            </a:r>
            <a:r>
              <a:rPr lang="id-ID" sz="1600" b="1" dirty="0" smtClean="0">
                <a:latin typeface="Century Gothic" panose="020B0502020202020204" pitchFamily="34" charset="0"/>
              </a:rPr>
              <a:t>Tina</a:t>
            </a:r>
            <a:r>
              <a:rPr lang="id-ID" sz="1600" b="1" dirty="0">
                <a:latin typeface="Century Gothic" panose="020B0502020202020204" pitchFamily="34" charset="0"/>
              </a:rPr>
              <a:t>, dina, kana </a:t>
            </a:r>
            <a:endParaRPr lang="en-ID" sz="1600" dirty="0">
              <a:latin typeface="Century Gothic" panose="020B0502020202020204" pitchFamily="34" charset="0"/>
            </a:endParaRPr>
          </a:p>
          <a:p>
            <a:pPr lvl="0"/>
            <a:r>
              <a:rPr lang="id-ID" sz="1600" dirty="0">
                <a:latin typeface="Century Gothic" panose="020B0502020202020204" pitchFamily="34" charset="0"/>
              </a:rPr>
              <a:t>Ngalengkepan kalimah maké kecap </a:t>
            </a:r>
            <a:r>
              <a:rPr lang="id-ID" sz="1600" b="1" dirty="0">
                <a:latin typeface="Century Gothic" panose="020B0502020202020204" pitchFamily="34" charset="0"/>
              </a:rPr>
              <a:t>tina,  dina, kana</a:t>
            </a:r>
            <a:r>
              <a:rPr lang="id-ID" sz="1600" dirty="0">
                <a:latin typeface="Century Gothic" panose="020B0502020202020204" pitchFamily="34" charset="0"/>
              </a:rPr>
              <a:t> </a:t>
            </a:r>
            <a:endParaRPr lang="en-US" sz="1600" dirty="0" smtClean="0">
              <a:latin typeface="Century Gothic" panose="020B0502020202020204" pitchFamily="34" charset="0"/>
            </a:endParaRPr>
          </a:p>
          <a:p>
            <a:pPr lvl="0"/>
            <a:r>
              <a:rPr lang="id-ID" sz="1600" dirty="0" smtClean="0">
                <a:latin typeface="Century Gothic" panose="020B0502020202020204" pitchFamily="34" charset="0"/>
              </a:rPr>
              <a:t>( </a:t>
            </a:r>
            <a:r>
              <a:rPr lang="id-ID" sz="1600" dirty="0">
                <a:latin typeface="Century Gothic" panose="020B0502020202020204" pitchFamily="34" charset="0"/>
              </a:rPr>
              <a:t>melengkapi kalimat menggunakan kata </a:t>
            </a:r>
            <a:r>
              <a:rPr lang="id-ID" sz="1600" b="1" dirty="0">
                <a:latin typeface="Century Gothic" panose="020B0502020202020204" pitchFamily="34" charset="0"/>
              </a:rPr>
              <a:t>dari, di, ke</a:t>
            </a:r>
            <a:r>
              <a:rPr lang="id-ID" sz="1600" dirty="0">
                <a:latin typeface="Century Gothic" panose="020B0502020202020204" pitchFamily="34" charset="0"/>
              </a:rPr>
              <a:t> ).</a:t>
            </a:r>
            <a:endParaRPr lang="en-ID" sz="1600" dirty="0">
              <a:latin typeface="Century Gothic" panose="020B0502020202020204" pitchFamily="34" charset="0"/>
            </a:endParaRPr>
          </a:p>
          <a:p>
            <a:pPr lvl="0"/>
            <a:r>
              <a:rPr lang="id-ID" sz="1600" dirty="0">
                <a:latin typeface="Century Gothic" panose="020B0502020202020204" pitchFamily="34" charset="0"/>
              </a:rPr>
              <a:t>Conto :</a:t>
            </a:r>
            <a:endParaRPr lang="en-ID" sz="16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600" dirty="0">
                <a:latin typeface="Century Gothic" panose="020B0502020202020204" pitchFamily="34" charset="0"/>
              </a:rPr>
              <a:t>Mida nyandak buku </a:t>
            </a:r>
            <a:r>
              <a:rPr lang="id-ID" sz="1600" b="1" dirty="0">
                <a:latin typeface="Century Gothic" panose="020B0502020202020204" pitchFamily="34" charset="0"/>
              </a:rPr>
              <a:t>tina</a:t>
            </a:r>
            <a:r>
              <a:rPr lang="id-ID" sz="1600" dirty="0">
                <a:latin typeface="Century Gothic" panose="020B0502020202020204" pitchFamily="34" charset="0"/>
              </a:rPr>
              <a:t> kantong. </a:t>
            </a:r>
            <a:endParaRPr lang="en-US" sz="1600" dirty="0" smtClean="0">
              <a:latin typeface="Century Gothic" panose="020B0502020202020204" pitchFamily="34" charset="0"/>
            </a:endParaRPr>
          </a:p>
          <a:p>
            <a:pPr lvl="0"/>
            <a:r>
              <a:rPr lang="en-US" sz="1600" dirty="0" smtClean="0">
                <a:latin typeface="Century Gothic" panose="020B0502020202020204" pitchFamily="34" charset="0"/>
              </a:rPr>
              <a:t>     </a:t>
            </a:r>
            <a:r>
              <a:rPr lang="id-ID" sz="1600" dirty="0" smtClean="0">
                <a:latin typeface="Century Gothic" panose="020B0502020202020204" pitchFamily="34" charset="0"/>
              </a:rPr>
              <a:t>(Mida </a:t>
            </a:r>
            <a:r>
              <a:rPr lang="id-ID" sz="1600" dirty="0">
                <a:latin typeface="Century Gothic" panose="020B0502020202020204" pitchFamily="34" charset="0"/>
              </a:rPr>
              <a:t>ngambil buku </a:t>
            </a:r>
            <a:r>
              <a:rPr lang="id-ID" sz="1600" b="1" dirty="0">
                <a:latin typeface="Century Gothic" panose="020B0502020202020204" pitchFamily="34" charset="0"/>
              </a:rPr>
              <a:t>dari</a:t>
            </a:r>
            <a:r>
              <a:rPr lang="id-ID" sz="1600" dirty="0">
                <a:latin typeface="Century Gothic" panose="020B0502020202020204" pitchFamily="34" charset="0"/>
              </a:rPr>
              <a:t> tas </a:t>
            </a:r>
            <a:r>
              <a:rPr lang="id-ID" sz="1600" dirty="0" smtClean="0">
                <a:latin typeface="Century Gothic" panose="020B0502020202020204" pitchFamily="34" charset="0"/>
              </a:rPr>
              <a:t>)</a:t>
            </a:r>
            <a:endParaRPr lang="en-US" sz="1600" dirty="0" smtClean="0">
              <a:latin typeface="Century Gothic" panose="020B0502020202020204" pitchFamily="34" charset="0"/>
            </a:endParaRPr>
          </a:p>
          <a:p>
            <a:pPr lvl="0"/>
            <a:endParaRPr lang="en-ID" sz="16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600" dirty="0">
                <a:latin typeface="Century Gothic" panose="020B0502020202020204" pitchFamily="34" charset="0"/>
              </a:rPr>
              <a:t>Mida nulis </a:t>
            </a:r>
            <a:r>
              <a:rPr lang="id-ID" sz="1600" b="1" dirty="0">
                <a:latin typeface="Century Gothic" panose="020B0502020202020204" pitchFamily="34" charset="0"/>
              </a:rPr>
              <a:t>dina</a:t>
            </a:r>
            <a:r>
              <a:rPr lang="id-ID" sz="1600" dirty="0">
                <a:latin typeface="Century Gothic" panose="020B0502020202020204" pitchFamily="34" charset="0"/>
              </a:rPr>
              <a:t> buku anyar. </a:t>
            </a:r>
            <a:endParaRPr lang="en-US" sz="1600" dirty="0" smtClean="0">
              <a:latin typeface="Century Gothic" panose="020B0502020202020204" pitchFamily="34" charset="0"/>
            </a:endParaRPr>
          </a:p>
          <a:p>
            <a:pPr lvl="0"/>
            <a:r>
              <a:rPr lang="en-US" sz="1600" dirty="0">
                <a:latin typeface="Century Gothic" panose="020B0502020202020204" pitchFamily="34" charset="0"/>
              </a:rPr>
              <a:t> </a:t>
            </a:r>
            <a:r>
              <a:rPr lang="en-US" sz="1600" dirty="0" smtClean="0">
                <a:latin typeface="Century Gothic" panose="020B0502020202020204" pitchFamily="34" charset="0"/>
              </a:rPr>
              <a:t>    </a:t>
            </a:r>
            <a:r>
              <a:rPr lang="id-ID" sz="1600" dirty="0" smtClean="0">
                <a:latin typeface="Century Gothic" panose="020B0502020202020204" pitchFamily="34" charset="0"/>
              </a:rPr>
              <a:t>(Mida </a:t>
            </a:r>
            <a:r>
              <a:rPr lang="id-ID" sz="1600" dirty="0">
                <a:latin typeface="Century Gothic" panose="020B0502020202020204" pitchFamily="34" charset="0"/>
              </a:rPr>
              <a:t>nulis </a:t>
            </a:r>
            <a:r>
              <a:rPr lang="id-ID" sz="1600" b="1" dirty="0">
                <a:latin typeface="Century Gothic" panose="020B0502020202020204" pitchFamily="34" charset="0"/>
              </a:rPr>
              <a:t>di </a:t>
            </a:r>
            <a:r>
              <a:rPr lang="id-ID" sz="1600" dirty="0">
                <a:latin typeface="Century Gothic" panose="020B0502020202020204" pitchFamily="34" charset="0"/>
              </a:rPr>
              <a:t>buku baru </a:t>
            </a:r>
            <a:r>
              <a:rPr lang="id-ID" sz="1600" dirty="0" smtClean="0">
                <a:latin typeface="Century Gothic" panose="020B0502020202020204" pitchFamily="34" charset="0"/>
              </a:rPr>
              <a:t>)</a:t>
            </a:r>
            <a:endParaRPr lang="en-US" sz="1600" dirty="0" smtClean="0">
              <a:latin typeface="Century Gothic" panose="020B0502020202020204" pitchFamily="34" charset="0"/>
            </a:endParaRPr>
          </a:p>
          <a:p>
            <a:pPr lvl="0"/>
            <a:endParaRPr lang="en-ID" sz="16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600" dirty="0">
                <a:latin typeface="Century Gothic" panose="020B0502020202020204" pitchFamily="34" charset="0"/>
              </a:rPr>
              <a:t>Mida nyimpen buku </a:t>
            </a:r>
            <a:r>
              <a:rPr lang="id-ID" sz="1600" b="1" dirty="0">
                <a:latin typeface="Century Gothic" panose="020B0502020202020204" pitchFamily="34" charset="0"/>
              </a:rPr>
              <a:t>kana</a:t>
            </a:r>
            <a:r>
              <a:rPr lang="id-ID" sz="1600" dirty="0">
                <a:latin typeface="Century Gothic" panose="020B0502020202020204" pitchFamily="34" charset="0"/>
              </a:rPr>
              <a:t> kantong. </a:t>
            </a:r>
            <a:r>
              <a:rPr lang="id-ID" sz="1600" dirty="0" smtClean="0">
                <a:latin typeface="Century Gothic" panose="020B0502020202020204" pitchFamily="34" charset="0"/>
              </a:rPr>
              <a:t>(Mida </a:t>
            </a:r>
            <a:r>
              <a:rPr lang="id-ID" sz="1600" dirty="0">
                <a:latin typeface="Century Gothic" panose="020B0502020202020204" pitchFamily="34" charset="0"/>
              </a:rPr>
              <a:t>menyimpan buku </a:t>
            </a:r>
            <a:r>
              <a:rPr lang="id-ID" sz="1600" b="1" dirty="0">
                <a:latin typeface="Century Gothic" panose="020B0502020202020204" pitchFamily="34" charset="0"/>
              </a:rPr>
              <a:t>ke</a:t>
            </a:r>
            <a:r>
              <a:rPr lang="id-ID" sz="1600" dirty="0">
                <a:latin typeface="Century Gothic" panose="020B0502020202020204" pitchFamily="34" charset="0"/>
              </a:rPr>
              <a:t> tas )</a:t>
            </a:r>
            <a:endParaRPr lang="en-ID" sz="1600" dirty="0">
              <a:latin typeface="Century Gothic" panose="020B0502020202020204" pitchFamily="34" charset="0"/>
            </a:endParaRPr>
          </a:p>
          <a:p>
            <a:endParaRPr lang="en-ID" sz="1600" dirty="0">
              <a:latin typeface="Century Gothic" panose="020B0502020202020204" pitchFamily="34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4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02" name="Google Shape;502;p41"/>
          <p:cNvSpPr txBox="1">
            <a:spLocks noGrp="1"/>
          </p:cNvSpPr>
          <p:nvPr>
            <p:ph type="body" idx="4294967295"/>
          </p:nvPr>
        </p:nvSpPr>
        <p:spPr>
          <a:xfrm>
            <a:off x="1220500" y="1299876"/>
            <a:ext cx="7047300" cy="29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lang="es" b="1" u="sng">
                <a:solidFill>
                  <a:srgbClr val="869FB2"/>
                </a:solidFill>
              </a:rPr>
              <a:t>S</a:t>
            </a:r>
            <a:r>
              <a:rPr lang="es" b="1" u="sng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869FB2"/>
                </a:solidFill>
              </a:rPr>
              <a:t>You are allowed to:</a:t>
            </a:r>
            <a:endParaRPr sz="11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sz="11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03" name="Google Shape;503;p41"/>
          <p:cNvSpPr txBox="1">
            <a:spLocks noGrp="1"/>
          </p:cNvSpPr>
          <p:nvPr>
            <p:ph type="body" idx="4294967295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https://slidesgo.com/faqs</a:t>
            </a:r>
            <a:endParaRPr sz="12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09" name="Google Shape;509;p42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510" name="Google Shape;510;p42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Knewave</a:t>
            </a:r>
            <a:endParaRPr b="1">
              <a:solidFill>
                <a:srgbClr val="FFFFF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https://fonts.google.com/specimen/Knewave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Barlow Semi Condensed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https://fonts.google.com/specimen/Barlow+Semi+Condensed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  <p:grpSp>
        <p:nvGrpSpPr>
          <p:cNvPr id="511" name="Google Shape;511;p42"/>
          <p:cNvGrpSpPr/>
          <p:nvPr/>
        </p:nvGrpSpPr>
        <p:grpSpPr>
          <a:xfrm>
            <a:off x="2680626" y="3550879"/>
            <a:ext cx="760615" cy="724862"/>
            <a:chOff x="2072503" y="3521476"/>
            <a:chExt cx="791400" cy="754200"/>
          </a:xfrm>
        </p:grpSpPr>
        <p:sp>
          <p:nvSpPr>
            <p:cNvPr id="512" name="Google Shape;512;p42"/>
            <p:cNvSpPr/>
            <p:nvPr/>
          </p:nvSpPr>
          <p:spPr>
            <a:xfrm>
              <a:off x="2072503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ADA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3" name="Google Shape;513;p42"/>
            <p:cNvSpPr txBox="1"/>
            <p:nvPr/>
          </p:nvSpPr>
          <p:spPr>
            <a:xfrm>
              <a:off x="207250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chemeClr val="lt1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#ffadad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514" name="Google Shape;514;p42"/>
          <p:cNvGrpSpPr/>
          <p:nvPr/>
        </p:nvGrpSpPr>
        <p:grpSpPr>
          <a:xfrm>
            <a:off x="3701160" y="3550879"/>
            <a:ext cx="760615" cy="724862"/>
            <a:chOff x="3134343" y="3521476"/>
            <a:chExt cx="791400" cy="754200"/>
          </a:xfrm>
        </p:grpSpPr>
        <p:sp>
          <p:nvSpPr>
            <p:cNvPr id="515" name="Google Shape;515;p42"/>
            <p:cNvSpPr/>
            <p:nvPr/>
          </p:nvSpPr>
          <p:spPr>
            <a:xfrm>
              <a:off x="3134343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FD85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2"/>
            <p:cNvSpPr txBox="1"/>
            <p:nvPr/>
          </p:nvSpPr>
          <p:spPr>
            <a:xfrm>
              <a:off x="313434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#ffd85d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517" name="Google Shape;517;p42"/>
          <p:cNvGrpSpPr/>
          <p:nvPr/>
        </p:nvGrpSpPr>
        <p:grpSpPr>
          <a:xfrm>
            <a:off x="4721689" y="3550879"/>
            <a:ext cx="760620" cy="724862"/>
            <a:chOff x="4196177" y="3521476"/>
            <a:chExt cx="791405" cy="754200"/>
          </a:xfrm>
        </p:grpSpPr>
        <p:sp>
          <p:nvSpPr>
            <p:cNvPr id="518" name="Google Shape;518;p42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2DDD8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19" name="Google Shape;519;p42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#42ddd8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grpSp>
        <p:nvGrpSpPr>
          <p:cNvPr id="520" name="Google Shape;520;p42"/>
          <p:cNvGrpSpPr/>
          <p:nvPr/>
        </p:nvGrpSpPr>
        <p:grpSpPr>
          <a:xfrm>
            <a:off x="5742239" y="3550879"/>
            <a:ext cx="760620" cy="724862"/>
            <a:chOff x="4196177" y="3521476"/>
            <a:chExt cx="791405" cy="754200"/>
          </a:xfrm>
        </p:grpSpPr>
        <p:sp>
          <p:nvSpPr>
            <p:cNvPr id="521" name="Google Shape;521;p42"/>
            <p:cNvSpPr/>
            <p:nvPr/>
          </p:nvSpPr>
          <p:spPr>
            <a:xfrm>
              <a:off x="4196177" y="3521476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43434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522" name="Google Shape;522;p42"/>
            <p:cNvSpPr txBox="1"/>
            <p:nvPr/>
          </p:nvSpPr>
          <p:spPr>
            <a:xfrm>
              <a:off x="4196183" y="3678514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#434343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Google Shape;527;p43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528" name="Google Shape;528;p43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3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3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3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3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3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3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3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3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3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3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3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3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" name="Google Shape;541;p43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542" name="Google Shape;542;p4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4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" name="Google Shape;544;p43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545" name="Google Shape;545;p4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" name="Google Shape;549;p43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550" name="Google Shape;550;p4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" name="Google Shape;552;p43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553" name="Google Shape;553;p43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3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3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" name="Google Shape;556;p43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557" name="Google Shape;557;p4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" name="Google Shape;560;p43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561" name="Google Shape;561;p4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3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43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564" name="Google Shape;564;p4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" name="Google Shape;568;p43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569" name="Google Shape;569;p4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573;p43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574" name="Google Shape;574;p4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" name="Google Shape;579;p43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580" name="Google Shape;580;p43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3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3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3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3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3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3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3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3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3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3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3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3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3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3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3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3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3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3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3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3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3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" name="Google Shape;602;p43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603" name="Google Shape;603;p43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3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3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3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3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3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3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3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3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3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3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3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3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3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3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3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43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43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3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3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3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3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3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3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3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3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3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3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3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3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3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3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3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3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3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3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3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3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3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3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3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3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3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" name="Google Shape;662;p43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663" name="Google Shape;663;p43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3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3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3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3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3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3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3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3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43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4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3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" name="Google Shape;675;p43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676" name="Google Shape;676;p43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3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3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3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3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3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3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3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3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3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43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687" name="Google Shape;687;p4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" name="Google Shape;691;p43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692" name="Google Shape;692;p4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" name="Google Shape;695;p43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696" name="Google Shape;696;p4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" name="Google Shape;702;p43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703" name="Google Shape;703;p4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" name="Google Shape;710;p43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711" name="Google Shape;711;p43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3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3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3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3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43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717" name="Google Shape;717;p43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3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3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3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3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3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3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3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3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7" name="Google Shape;727;p43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43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43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43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" name="Google Shape;731;p43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732" name="Google Shape;732;p4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" name="Google Shape;734;p43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735" name="Google Shape;735;p4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" name="Google Shape;737;p43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738" name="Google Shape;738;p4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" name="Google Shape;740;p43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741" name="Google Shape;741;p4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" name="Google Shape;743;p43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744" name="Google Shape;744;p4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" name="Google Shape;746;p43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747" name="Google Shape;747;p4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" name="Google Shape;749;p43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750" name="Google Shape;750;p4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752;p43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753" name="Google Shape;753;p4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" name="Google Shape;756;p43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757" name="Google Shape;757;p4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" name="Google Shape;760;p43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761" name="Google Shape;761;p43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3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3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" name="Google Shape;764;p43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765" name="Google Shape;765;p4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" name="Google Shape;768;p43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769" name="Google Shape;769;p43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3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3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" name="Google Shape;772;p43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773" name="Google Shape;773;p4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" name="Google Shape;776;p43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777" name="Google Shape;777;p4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" name="Google Shape;779;p43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43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1" name="Google Shape;781;p43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2" name="Google Shape;782;p43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" name="Google Shape;783;p43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4" name="Google Shape;784;p43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5" name="Google Shape;785;p43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6" name="Google Shape;786;p43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7" name="Google Shape;787;p43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8" name="Google Shape;788;p43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" name="Google Shape;789;p43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0" name="Google Shape;790;p43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791" name="Google Shape;791;p4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3" name="Google Shape;793;p43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" name="Google Shape;794;p43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795" name="Google Shape;795;p4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" name="Google Shape;797;p43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798" name="Google Shape;798;p4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" name="Google Shape;800;p43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" name="Google Shape;801;p43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" name="Google Shape;802;p43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" name="Google Shape;803;p43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804" name="Google Shape;804;p4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" name="Google Shape;813;p43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814" name="Google Shape;814;p43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3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3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3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3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3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3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3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3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3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3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3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3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3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3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3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" name="Google Shape;830;p43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831" name="Google Shape;831;p4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" name="Google Shape;833;p43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834" name="Google Shape;834;p4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" name="Google Shape;854;p43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855" name="Google Shape;855;p4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3" name="Google Shape;933;p43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4" name="Google Shape;934;p43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5" name="Google Shape;935;p43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6" name="Google Shape;936;p43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" name="Google Shape;937;p43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8" name="Google Shape;938;p43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9" name="Google Shape;939;p43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0" name="Google Shape;940;p43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" name="Google Shape;941;p43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" name="Google Shape;942;p43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3" name="Google Shape;943;p43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4" name="Google Shape;944;p43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5" name="Google Shape;945;p43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6" name="Google Shape;946;p43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7" name="Google Shape;947;p43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8" name="Google Shape;948;p43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9" name="Google Shape;949;p43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43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1" name="Google Shape;951;p43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2" name="Google Shape;952;p43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3" name="Google Shape;953;p43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4" name="Google Shape;954;p43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5" name="Google Shape;955;p43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6" name="Google Shape;956;p43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957" name="Google Shape;957;p43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3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3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3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3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3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3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3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3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3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3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3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3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3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3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3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3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3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3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3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3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3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3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3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3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3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3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3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3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3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3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3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3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3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3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3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3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3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3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3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3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3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3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3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3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3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3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3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3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3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3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3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3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3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3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3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3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3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3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3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3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3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3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3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3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3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3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3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3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3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3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3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3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3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3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3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3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3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3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3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3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3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3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3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3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3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3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3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3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3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3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3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3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3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3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3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3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3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3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3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3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3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3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3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3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3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3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3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3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3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3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3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3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3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3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3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3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3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3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3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3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3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3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3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3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3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3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3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3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3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3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3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3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3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3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3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3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3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3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3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3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3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3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3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3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3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3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3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3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3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3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3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3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3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3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3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3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3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3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3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3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3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3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3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3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3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3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3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3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3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3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3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3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3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3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3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3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3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3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3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" name="Google Shape;1137;p43"/>
          <p:cNvSpPr txBox="1"/>
          <p:nvPr/>
        </p:nvSpPr>
        <p:spPr>
          <a:xfrm>
            <a:off x="1068100" y="65387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 sz="2800"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1138" name="Google Shape;1138;p43"/>
          <p:cNvSpPr txBox="1"/>
          <p:nvPr/>
        </p:nvSpPr>
        <p:spPr>
          <a:xfrm>
            <a:off x="1068100" y="1457876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on</a:t>
            </a:r>
            <a:r>
              <a:rPr lang="es"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3" name="Google Shape;1143;p4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1144" name="Google Shape;1144;p4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" name="Google Shape;1147;p4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1148" name="Google Shape;1148;p4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" name="Google Shape;1150;p4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1151" name="Google Shape;1151;p4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" name="Google Shape;1153;p4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1154" name="Google Shape;1154;p4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" name="Google Shape;1156;p4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1157" name="Google Shape;1157;p4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8" name="Google Shape;1158;p4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1159" name="Google Shape;1159;p4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4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4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2" name="Google Shape;1162;p4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1163" name="Google Shape;1163;p4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4" name="Google Shape;1164;p4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1165" name="Google Shape;1165;p4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4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7" name="Google Shape;1167;p4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1168" name="Google Shape;1168;p4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" name="Google Shape;1170;p4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1171" name="Google Shape;1171;p4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1172" name="Google Shape;1172;p4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3" name="Google Shape;1173;p4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1174" name="Google Shape;1174;p4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4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176" name="Google Shape;1176;p4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" name="Google Shape;1177;p4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1178" name="Google Shape;1178;p4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2" name="Google Shape;1182;p4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1183" name="Google Shape;1183;p4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4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4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4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87" name="Google Shape;1187;p4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1188" name="Google Shape;1188;p4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1189" name="Google Shape;1189;p4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1190" name="Google Shape;1190;p4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4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2" name="Google Shape;1192;p4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1193" name="Google Shape;1193;p4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194" name="Google Shape;1194;p4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1195" name="Google Shape;1195;p4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6" name="Google Shape;1196;p4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197" name="Google Shape;1197;p4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1198" name="Google Shape;1198;p4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4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00" name="Google Shape;1200;p4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1201" name="Google Shape;1201;p4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1202" name="Google Shape;1202;p4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203" name="Google Shape;1203;p4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4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1205" name="Google Shape;1205;p4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4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1209" name="Google Shape;1209;p4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" name="Google Shape;1213;p4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1214" name="Google Shape;1214;p4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" name="Google Shape;1220;p4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1221" name="Google Shape;1221;p4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223" name="Google Shape;1223;p4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" name="Google Shape;1224;p4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1225" name="Google Shape;1225;p4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1226" name="Google Shape;1226;p4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4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4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9" name="Google Shape;1229;p4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1230" name="Google Shape;1230;p4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4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33" name="Google Shape;1233;p4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1234" name="Google Shape;1234;p4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4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4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37" name="Google Shape;1237;p4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1238" name="Google Shape;1238;p4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" name="Google Shape;1240;p4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1241" name="Google Shape;1241;p4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1242" name="Google Shape;1242;p4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4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4" name="Google Shape;1244;p4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1245" name="Google Shape;1245;p4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4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47" name="Google Shape;1247;p4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1248" name="Google Shape;1248;p4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4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0" name="Google Shape;1250;p4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1251" name="Google Shape;1251;p4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4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53" name="Google Shape;1253;p4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1254" name="Google Shape;1254;p4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" name="Google Shape;1256;p4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1257" name="Google Shape;1257;p4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" name="Google Shape;1267;p4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1268" name="Google Shape;1268;p4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1269" name="Google Shape;1269;p4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4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271" name="Google Shape;1271;p4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1272" name="Google Shape;1272;p4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1273" name="Google Shape;1273;p4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4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5" name="Google Shape;1275;p4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1276" name="Google Shape;1276;p4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4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8" name="Google Shape;1278;p4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1279" name="Google Shape;1279;p4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" name="Google Shape;1280;p4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81" name="Google Shape;1281;p4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1282" name="Google Shape;1282;p4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4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84" name="Google Shape;1284;p4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85" name="Google Shape;1285;p4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1286" name="Google Shape;1286;p4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1287" name="Google Shape;1287;p4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4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0" name="Google Shape;1290;p4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1291" name="Google Shape;1291;p4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4" name="Google Shape;1294;p4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1295" name="Google Shape;1295;p4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8" name="Google Shape;1298;p4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1299" name="Google Shape;1299;p4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4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02" name="Google Shape;1302;p4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1303" name="Google Shape;1303;p4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4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4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6" name="Google Shape;1306;p4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1307" name="Google Shape;1307;p4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4" name="Google Shape;1324;p4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5" name="Google Shape;1325;p4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1326" name="Google Shape;1326;p4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" name="Google Shape;1328;p4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1329" name="Google Shape;1329;p4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" name="Google Shape;1340;p4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1341" name="Google Shape;1341;p4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4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1369" name="Google Shape;1369;p4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370" name="Google Shape;1370;p4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371" name="Google Shape;1371;p4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373" name="Google Shape;1373;p4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376" name="Google Shape;1376;p4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377" name="Google Shape;1377;p4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1378" name="Google Shape;1378;p4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1383" name="Google Shape;1383;p4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1389" name="Google Shape;1389;p4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" name="Google Shape;1424;p4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1425" name="Google Shape;1425;p4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6" name="Google Shape;1426;p4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1427" name="Google Shape;1427;p4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4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4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4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1" name="Google Shape;1431;p4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1432" name="Google Shape;1432;p4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4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4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4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36" name="Google Shape;1436;p4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1437" name="Google Shape;1437;p4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4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1442" name="Google Shape;1442;p4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1443" name="Google Shape;1443;p4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4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4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4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7" name="Google Shape;1447;p4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1448" name="Google Shape;1448;p4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4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4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1" name="Google Shape;1451;p4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452" name="Google Shape;1452;p4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453" name="Google Shape;1453;p4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4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455" name="Google Shape;1455;p4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456" name="Google Shape;1456;p4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4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4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4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0" name="Google Shape;1460;p4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461" name="Google Shape;1461;p4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4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4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64" name="Google Shape;1464;p4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465" name="Google Shape;1465;p4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4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67" name="Google Shape;1467;p4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468" name="Google Shape;1468;p4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469" name="Google Shape;1469;p4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4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4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4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4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4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4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4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4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4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4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4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4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4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4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4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4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4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4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4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4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4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4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4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4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4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4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4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4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4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4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4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4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2" name="Google Shape;1502;p4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503" name="Google Shape;1503;p4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4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4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4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4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4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4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10" name="Google Shape;1510;p4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511" name="Google Shape;1511;p4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7" name="Google Shape;1517;p4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518" name="Google Shape;1518;p4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" name="Google Shape;1522;p4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523" name="Google Shape;1523;p4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" name="Google Shape;1526;p4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527" name="Google Shape;1527;p4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528" name="Google Shape;1528;p4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4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0" name="Google Shape;1530;p4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531" name="Google Shape;1531;p4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532;p4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33" name="Google Shape;1533;p4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534" name="Google Shape;1534;p4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535;p4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4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7" name="Google Shape;1537;p4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538" name="Google Shape;1538;p4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539" name="Google Shape;1539;p4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4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4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2" name="Google Shape;1542;p4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543" name="Google Shape;1543;p4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4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4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6" name="Google Shape;1546;p4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547" name="Google Shape;1547;p4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4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49" name="Google Shape;1549;p4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550" name="Google Shape;1550;p4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4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564" name="Google Shape;1564;p4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565" name="Google Shape;1565;p4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4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4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68" name="Google Shape;1568;p4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569" name="Google Shape;1569;p4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570;p4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571;p4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2" name="Google Shape;1572;p4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573" name="Google Shape;1573;p4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574;p4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575;p4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76" name="Google Shape;1576;p4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577" name="Google Shape;1577;p4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" name="Google Shape;1588;p4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589" name="Google Shape;1589;p4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4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592" name="Google Shape;1592;p4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" name="Google Shape;1629;p4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630" name="Google Shape;1630;p4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4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646" name="Google Shape;1646;p4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647" name="Google Shape;1647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9" name="Google Shape;1649;p4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650" name="Google Shape;1650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52" name="Google Shape;1652;p4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653" name="Google Shape;1653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54" name="Google Shape;1654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  <p:grpSp>
          <p:nvGrpSpPr>
            <p:cNvPr id="1655" name="Google Shape;1655;p4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656" name="Google Shape;1656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  <p:sp>
            <p:nvSpPr>
              <p:cNvPr id="1657" name="Google Shape;1657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58" name="Google Shape;1658;p4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659" name="Google Shape;1659;p4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660" name="Google Shape;1660;p4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4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4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3" name="Google Shape;1663;p4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664" name="Google Shape;1664;p4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4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4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67" name="Google Shape;1667;p4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668" name="Google Shape;1668;p4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4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4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1" name="Google Shape;1671;p4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672" name="Google Shape;1672;p4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4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4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5" name="Google Shape;1675;p4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676" name="Google Shape;1676;p4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4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4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9" name="Google Shape;1679;p4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680" name="Google Shape;1680;p4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4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4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3" name="Google Shape;1683;p4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684" name="Google Shape;1684;p4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4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4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7" name="Google Shape;1687;p4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688" name="Google Shape;1688;p4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4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4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1" name="Google Shape;1691;p4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692" name="Google Shape;1692;p4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4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4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5" name="Google Shape;1695;p4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696" name="Google Shape;1696;p4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4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4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99" name="Google Shape;1699;p4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700" name="Google Shape;1700;p4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701" name="Google Shape;1701;p4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4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3" name="Google Shape;1703;p4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704" name="Google Shape;1704;p4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4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6" name="Google Shape;1706;p4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707" name="Google Shape;1707;p4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4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9" name="Google Shape;1709;p4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710" name="Google Shape;1710;p4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4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2" name="Google Shape;1712;p4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713" name="Google Shape;1713;p4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4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5" name="Google Shape;1715;p4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716" name="Google Shape;1716;p4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4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8" name="Google Shape;1718;p4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719" name="Google Shape;1719;p4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4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1" name="Google Shape;1721;p4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722" name="Google Shape;1722;p4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4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4" name="Google Shape;1724;p4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725" name="Google Shape;1725;p4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4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7" name="Google Shape;1727;p4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728" name="Google Shape;1728;p4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4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30" name="Google Shape;1730;p4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1" name="Google Shape;1731;p4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2" name="Google Shape;1732;p4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3" name="Google Shape;1733;p4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4" name="Google Shape;1734;p4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5" name="Google Shape;1735;p4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6" name="Google Shape;1736;p4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7" name="Google Shape;1737;p4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4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4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0" name="Google Shape;1740;p4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1" name="Google Shape;1741;p4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2" name="Google Shape;1742;p4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3" name="Google Shape;1743;p4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4" name="Google Shape;1744;p4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5" name="Google Shape;1745;p4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6" name="Google Shape;1746;p4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7" name="Google Shape;1747;p4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8" name="Google Shape;1748;p4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9" name="Google Shape;1749;p4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0" name="Google Shape;1750;p4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1" name="Google Shape;1751;p4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2" name="Google Shape;1752;p4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4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4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4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6" name="Google Shape;1756;p4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7" name="Google Shape;1757;p4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8" name="Google Shape;1758;p4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9" name="Google Shape;1759;p4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0" name="Google Shape;1760;p4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1" name="Google Shape;1761;p4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2" name="Google Shape;1762;p4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763;p4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764;p4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5" name="Google Shape;1765;p4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766" name="Google Shape;1766;p4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4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4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4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4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4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4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4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4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4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4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4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4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4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4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4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4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4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4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4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4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4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4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4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4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4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4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4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4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4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4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4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4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4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4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4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4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4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4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4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4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4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4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4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4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4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4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4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4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4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4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4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4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4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4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4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4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4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4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4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4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4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4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4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4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4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4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4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4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4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4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4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4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4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4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4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4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4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4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4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4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4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4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4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4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4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4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4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4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4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4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4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4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4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4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4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4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4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4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4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4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4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4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4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4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4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4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4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4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4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4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4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4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4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4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4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4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4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4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4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4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4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4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4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4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4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4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4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4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4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4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4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4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4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4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4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4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4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4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4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4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4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4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4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4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4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4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4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4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4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4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4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4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4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4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4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4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4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4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4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4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4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4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4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4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4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4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4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4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4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4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4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4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4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4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4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4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4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4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4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4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19" name="Google Shape;2719;p4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720" name="Google Shape;2720;p4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721" name="Google Shape;2721;p4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4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23" name="Google Shape;2723;p4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4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5" name="Google Shape;2725;p4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726" name="Google Shape;2726;p4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727" name="Google Shape;2727;p4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28" name="Google Shape;2728;p4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29" name="Google Shape;2729;p4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730" name="Google Shape;2730;p4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731" name="Google Shape;2731;p4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732" name="Google Shape;2732;p4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733" name="Google Shape;2733;p4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4" name="Google Shape;2734;p4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2735;p4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6" name="Google Shape;2736;p4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2737;p4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38" name="Google Shape;2738;p4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739" name="Google Shape;2739;p4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40" name="Google Shape;2740;p4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1" name="Google Shape;2741;p4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742" name="Google Shape;2742;p4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43" name="Google Shape;2743;p4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4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4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4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4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48" name="Google Shape;2748;p4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749" name="Google Shape;2749;p4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4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751" name="Google Shape;2751;p4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752" name="Google Shape;2752;p4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4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54" name="Google Shape;2754;p4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755" name="Google Shape;2755;p4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756" name="Google Shape;2756;p4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757;p4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758" name="Google Shape;2758;p4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759" name="Google Shape;2759;p4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60" name="Google Shape;2760;p4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61" name="Google Shape;2761;p4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762" name="Google Shape;2762;p4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763" name="Google Shape;2763;p4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764" name="Google Shape;2764;p4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2765;p4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66" name="Google Shape;2766;p4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767" name="Google Shape;2767;p4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68" name="Google Shape;2768;p4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69" name="Google Shape;2769;p4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770" name="Google Shape;2770;p4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71" name="Google Shape;2771;p4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772" name="Google Shape;2772;p4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773" name="Google Shape;2773;p4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774" name="Google Shape;2774;p4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75" name="Google Shape;2775;p4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4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4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78" name="Google Shape;2778;p4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779" name="Google Shape;2779;p4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2780;p4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2781;p4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2782;p4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2783;p4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2784;p4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2785;p4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2786;p4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2787;p4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4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4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2790;p4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2791;p4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2792;p4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2793;p4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2794;p4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95" name="Google Shape;2795;p4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4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17" name="Google Shape;2817;p4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818" name="Google Shape;2818;p4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2819;p4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20" name="Google Shape;2820;p4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21" name="Google Shape;2821;p4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822" name="Google Shape;2822;p4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2823;p4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2824;p4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2825;p4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26" name="Google Shape;2826;p4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33" name="Google Shape;2833;p4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834" name="Google Shape;2834;p4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2835;p4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2836;p4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2837;p4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38" name="Google Shape;2838;p4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67" name="Google Shape;2867;p4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868" name="Google Shape;2868;p4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2869;p4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70" name="Google Shape;2870;p4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71" name="Google Shape;2871;p4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872" name="Google Shape;2872;p4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2873;p4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74" name="Google Shape;2874;p4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875" name="Google Shape;2875;p4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2876;p4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77" name="Google Shape;2877;p4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4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4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4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4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4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4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4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85" name="Google Shape;2885;p4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886" name="Google Shape;2886;p4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4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2888;p4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2889;p4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90" name="Google Shape;2890;p4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4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4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4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4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4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4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4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98" name="Google Shape;2898;p4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899" name="Google Shape;2899;p4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2900;p4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2901;p4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2902;p4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03" name="Google Shape;2903;p4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4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4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4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4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4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4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4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4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4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4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4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4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4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4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4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4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4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4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4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4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4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4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4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4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4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4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4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4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4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4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4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4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4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4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4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4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4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4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4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4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4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45" name="Google Shape;2945;p4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946" name="Google Shape;2946;p4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2947;p4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48" name="Google Shape;2948;p4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4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4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4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4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4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4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4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4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4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4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4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4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4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4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4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4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4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4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4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4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4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4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4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4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4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4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4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4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4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4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4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4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3" name="Google Shape;2983;p4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984" name="Google Shape;2984;p4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985" name="Google Shape;2985;p4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4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2987;p4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2988;p4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2989;p4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2990;p4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4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2992;p4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2993;p4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2994;p4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2995;p4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2996;p4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2997;p4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2998;p4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2999;p4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000;p4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001;p4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4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4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4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4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4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4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4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4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4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4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4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4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4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4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4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4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4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4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4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4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4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4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4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4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4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4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4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4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4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4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4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4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4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4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4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4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4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4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040;p4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041;p4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042;p4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043;p4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4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4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4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4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4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4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4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4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4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4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4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4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4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4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4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4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4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4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062;p4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063;p4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064;p4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065;p4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066;p4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067;p4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4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069;p4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070;p4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4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072;p4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073;p4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4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075;p4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076;p4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4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078;p4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079;p4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080;p4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081;p4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082;p4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083;p4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084;p4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085;p4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086;p4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087;p4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088;p4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089;p4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090;p4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091;p4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092;p4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093;p4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094;p4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4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096;p4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097;p4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4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4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4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4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4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4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4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4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4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4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4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4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4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4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4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4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4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115;p4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116;p4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4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4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119;p4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120;p4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4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4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123;p4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124;p4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4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4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127;p4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128;p4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4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4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131;p4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132;p4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133;p4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134;p4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135;p4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136;p4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137;p4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138;p4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139;p4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140;p4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141;p4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142;p4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143;p4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144;p4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145;p4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146;p4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147;p4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148;p4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149;p4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150;p4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151;p4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4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4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4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4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4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4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4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4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4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4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4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4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4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4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4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4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4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169;p4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170;p4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171;p4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172;p4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4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4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4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4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4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4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4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4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4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4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4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4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4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4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4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4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4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190;p4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191;p4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192;p4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193;p4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4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4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4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4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4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4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4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4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4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4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4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4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4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4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4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4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4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211;p4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212;p4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213;p4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214;p4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215;p4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216;p4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217;p4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218;p4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219;p4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220;p4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221;p4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222;p4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223;p4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224;p4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225;p4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226;p4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227;p4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228;p4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229;p4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230;p4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231;p4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232;p4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233;p4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234;p4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235;p4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236;p4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237;p4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238;p4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239;p4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240;p4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241;p4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242;p4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243;p4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244;p4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245;p4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246;p4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247;p4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4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4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4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4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4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4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4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4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4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4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4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59" name="Google Shape;3259;p4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60" name="Google Shape;3260;p4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3261" name="Google Shape;3261;p4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4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4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4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265;p4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266;p4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267;p4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268;p4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4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4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4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272;p4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273;p4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4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4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276;p4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277;p4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4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4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4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4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4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4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4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4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4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4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4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289;p4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290;p4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4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4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4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4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4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4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97" name="Google Shape;3297;p4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3298" name="Google Shape;3298;p4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3299" name="Google Shape;3299;p4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4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4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4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4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4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4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4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4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4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4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4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4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4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4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4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5" name="Google Shape;3315;p4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3316" name="Google Shape;3316;p4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4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4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4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4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4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4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4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4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4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4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4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4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4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4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4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4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4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4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4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4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4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4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4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4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4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4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4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4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4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4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4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4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4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4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4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4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4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4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4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4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4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4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4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4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4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4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4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4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4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4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4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4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4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4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4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4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4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4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4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4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4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4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4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4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4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4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4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4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4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4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4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4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4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4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4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4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4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4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4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4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4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4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4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4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4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4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4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4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4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406;p4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407;p4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4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4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4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4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4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4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4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4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4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4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4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4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4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4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4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4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4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4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4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4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4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4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4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4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4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4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4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4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4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4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4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4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4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4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4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4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4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4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4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4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4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4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4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4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4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4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4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4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4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4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4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4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4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4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4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4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4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4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4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4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4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4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4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4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4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4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4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4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4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4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4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4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4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4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4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4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4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4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4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4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4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4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4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4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4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4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4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4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4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4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4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4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4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4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4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4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4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4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4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4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4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4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4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4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4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4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4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4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4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4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4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4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4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4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4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4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4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4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4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4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4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4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4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4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4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4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4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4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4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4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4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4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4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4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4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4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4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4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4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4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4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4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4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4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4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4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4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4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4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4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4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4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4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4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4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4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4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4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4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4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4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4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4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4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4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4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4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4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4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4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4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4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4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4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4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4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4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4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4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4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4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4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4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4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4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4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4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4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4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4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4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4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29" name="Google Shape;3629;p4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4" name="Google Shape;3634;p4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3635" name="Google Shape;3635;p45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r>
              <a:rPr lang="es"/>
              <a:t/>
            </a:r>
            <a:br>
              <a:rPr lang="es"/>
            </a:br>
            <a:endParaRPr/>
          </a:p>
        </p:txBody>
      </p:sp>
      <p:grpSp>
        <p:nvGrpSpPr>
          <p:cNvPr id="3636" name="Google Shape;3636;p45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3637" name="Google Shape;3637;p45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43" name="Google Shape;3643;p45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3644" name="Google Shape;3644;p45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46" name="Google Shape;3646;p45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3647" name="Google Shape;3647;p45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49" name="Google Shape;3649;p45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3650" name="Google Shape;3650;p45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52" name="Google Shape;3652;p45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3653" name="Google Shape;3653;p45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59" name="Google Shape;3659;p45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3660" name="Google Shape;3660;p45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68" name="Google Shape;3668;p45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3669" name="Google Shape;3669;p45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71" name="Google Shape;3671;p45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3672" name="Google Shape;3672;p45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74" name="Google Shape;3674;p45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3675" name="Google Shape;3675;p45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77" name="Google Shape;3677;p45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3678" name="Google Shape;3678;p45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83" name="Google Shape;3683;p45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3684" name="Google Shape;3684;p45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688" name="Google Shape;3688;p45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689" name="Google Shape;3689;p45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3690" name="Google Shape;3690;p45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93" name="Google Shape;3693;p45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3694" name="Google Shape;3694;p45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696" name="Google Shape;3696;p45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3697" name="Google Shape;3697;p45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700" name="Google Shape;3700;p45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701" name="Google Shape;3701;p45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3702" name="Google Shape;3702;p45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06" name="Google Shape;3706;p45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3707" name="Google Shape;3707;p45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09" name="Google Shape;3709;p45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3710" name="Google Shape;3710;p45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16" name="Google Shape;3716;p45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3717" name="Google Shape;3717;p45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24" name="Google Shape;3724;p45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3725" name="Google Shape;3725;p45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29" name="Google Shape;3729;p45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3730" name="Google Shape;3730;p45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32" name="Google Shape;3732;p45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3733" name="Google Shape;3733;p45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36" name="Google Shape;3736;p45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3737" name="Google Shape;3737;p45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0" name="Google Shape;3740;p45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3741" name="Google Shape;3741;p45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3" name="Google Shape;3743;p45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3744" name="Google Shape;3744;p45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49" name="Google Shape;3749;p45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3750" name="Google Shape;3750;p45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69" name="Google Shape;3769;p45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3770" name="Google Shape;3770;p45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74" name="Google Shape;3774;p45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3775" name="Google Shape;3775;p45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78" name="Google Shape;3778;p45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3779" name="Google Shape;3779;p45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84" name="Google Shape;3784;p45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3785" name="Google Shape;3785;p45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88" name="Google Shape;3788;p45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3789" name="Google Shape;3789;p45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92" name="Google Shape;3792;p45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3793" name="Google Shape;3793;p45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798" name="Google Shape;3798;p45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3799" name="Google Shape;3799;p45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02" name="Google Shape;3802;p45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03" name="Google Shape;3803;p45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3804" name="Google Shape;3804;p45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06" name="Google Shape;3806;p45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3807" name="Google Shape;3807;p45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15" name="Google Shape;3815;p45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3816" name="Google Shape;3816;p45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19" name="Google Shape;3819;p45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3820" name="Google Shape;3820;p45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22" name="Google Shape;3822;p45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3823" name="Google Shape;3823;p45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4" name="Google Shape;3824;p45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5" name="Google Shape;3825;p45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26" name="Google Shape;3826;p45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3827" name="Google Shape;3827;p45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8" name="Google Shape;3828;p45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29" name="Google Shape;3829;p45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0" name="Google Shape;3830;p45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1" name="Google Shape;3831;p45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32" name="Google Shape;3832;p45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3833" name="Google Shape;3833;p45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4" name="Google Shape;3834;p45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35" name="Google Shape;3835;p45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36" name="Google Shape;3836;p45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3837" name="Google Shape;3837;p45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8" name="Google Shape;3838;p45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39" name="Google Shape;3839;p45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0" name="Google Shape;3840;p45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1" name="Google Shape;3841;p45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2" name="Google Shape;3842;p45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3" name="Google Shape;3843;p45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44" name="Google Shape;3844;p45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3845" name="Google Shape;3845;p45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6" name="Google Shape;3846;p45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47" name="Google Shape;3847;p45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48" name="Google Shape;3848;p45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3849" name="Google Shape;3849;p45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0" name="Google Shape;3850;p45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1" name="Google Shape;3851;p45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2" name="Google Shape;3852;p45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53" name="Google Shape;3853;p45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3854" name="Google Shape;3854;p45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5" name="Google Shape;3855;p45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6" name="Google Shape;3856;p45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7" name="Google Shape;3857;p45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8" name="Google Shape;3858;p45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59" name="Google Shape;3859;p45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0" name="Google Shape;3860;p45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3861" name="Google Shape;3861;p45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2" name="Google Shape;3862;p45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3" name="Google Shape;3863;p45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64" name="Google Shape;3864;p45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3865" name="Google Shape;3865;p45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6" name="Google Shape;3866;p45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7" name="Google Shape;3867;p45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8" name="Google Shape;3868;p45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69" name="Google Shape;3869;p45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0" name="Google Shape;3870;p45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1" name="Google Shape;3871;p45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72" name="Google Shape;3872;p45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3873" name="Google Shape;3873;p45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4" name="Google Shape;3874;p45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5" name="Google Shape;3875;p45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6" name="Google Shape;3876;p45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77" name="Google Shape;3877;p45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78" name="Google Shape;3878;p45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79" name="Google Shape;3879;p45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3880" name="Google Shape;3880;p45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1" name="Google Shape;3881;p45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2" name="Google Shape;3882;p45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83" name="Google Shape;3883;p45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3884" name="Google Shape;3884;p45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5" name="Google Shape;3885;p45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86" name="Google Shape;3886;p45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87" name="Google Shape;3887;p45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3888" name="Google Shape;3888;p45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89" name="Google Shape;3889;p45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890" name="Google Shape;3890;p45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3891" name="Google Shape;3891;p45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2" name="Google Shape;3892;p45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3893" name="Google Shape;3893;p45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3894" name="Google Shape;3894;p45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3895" name="Google Shape;3895;p45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3896" name="Google Shape;3896;p4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7" name="Google Shape;3897;p4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8" name="Google Shape;3898;p4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899" name="Google Shape;3899;p4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0" name="Google Shape;3900;p4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01" name="Google Shape;3901;p45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3902" name="Google Shape;3902;p4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3" name="Google Shape;3903;p4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4" name="Google Shape;3904;p4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5" name="Google Shape;3905;p4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6" name="Google Shape;3906;p4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07" name="Google Shape;3907;p4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08" name="Google Shape;3908;p45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3909" name="Google Shape;3909;p45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0" name="Google Shape;3910;p45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1" name="Google Shape;3911;p45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2" name="Google Shape;3912;p45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3" name="Google Shape;3913;p45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14" name="Google Shape;3914;p45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3915" name="Google Shape;3915;p45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6" name="Google Shape;3916;p45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7" name="Google Shape;3917;p45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18" name="Google Shape;3918;p45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19" name="Google Shape;3919;p45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3920" name="Google Shape;3920;p45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1" name="Google Shape;3921;p45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2" name="Google Shape;3922;p45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3923" name="Google Shape;3923;p45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4" name="Google Shape;3924;p45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5" name="Google Shape;3925;p45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3926" name="Google Shape;3926;p45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27" name="Google Shape;3927;p45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28" name="Google Shape;3928;p45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3929" name="Google Shape;3929;p45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0" name="Google Shape;3930;p45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31" name="Google Shape;3931;p45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3932" name="Google Shape;3932;p45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3" name="Google Shape;3933;p45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4" name="Google Shape;3934;p45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5" name="Google Shape;3935;p45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6" name="Google Shape;3936;p45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37" name="Google Shape;3937;p45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38" name="Google Shape;3938;p45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3939" name="Google Shape;3939;p45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0" name="Google Shape;3940;p45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1" name="Google Shape;3941;p45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2" name="Google Shape;3942;p45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3943" name="Google Shape;3943;p45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4" name="Google Shape;3944;p45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5" name="Google Shape;3945;p45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6" name="Google Shape;3946;p45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47" name="Google Shape;3947;p45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3948" name="Google Shape;3948;p45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49" name="Google Shape;3949;p45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0" name="Google Shape;3950;p45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51" name="Google Shape;3951;p45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3952" name="Google Shape;3952;p45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3" name="Google Shape;3953;p45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4" name="Google Shape;3954;p45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5" name="Google Shape;3955;p45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6" name="Google Shape;3956;p45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7" name="Google Shape;3957;p45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8" name="Google Shape;3958;p45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59" name="Google Shape;3959;p45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0" name="Google Shape;3960;p45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3961" name="Google Shape;3961;p45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2" name="Google Shape;3962;p45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3" name="Google Shape;3963;p45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4" name="Google Shape;3964;p45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5" name="Google Shape;3965;p45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66" name="Google Shape;3966;p45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3967" name="Google Shape;3967;p45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8" name="Google Shape;3968;p45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69" name="Google Shape;3969;p45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0" name="Google Shape;3970;p45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1" name="Google Shape;3971;p45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2" name="Google Shape;3972;p45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73" name="Google Shape;3973;p45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3974" name="Google Shape;3974;p45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5" name="Google Shape;3975;p45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6" name="Google Shape;3976;p45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7" name="Google Shape;3977;p45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8" name="Google Shape;3978;p45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79" name="Google Shape;3979;p45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0" name="Google Shape;3980;p45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1" name="Google Shape;3981;p45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2" name="Google Shape;3982;p45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3" name="Google Shape;3983;p45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4" name="Google Shape;3984;p45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5" name="Google Shape;3985;p45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86" name="Google Shape;3986;p45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3987" name="Google Shape;3987;p45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8" name="Google Shape;3988;p45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89" name="Google Shape;3989;p45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0" name="Google Shape;3990;p45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1" name="Google Shape;3991;p45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2" name="Google Shape;3992;p45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3" name="Google Shape;3993;p45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3994" name="Google Shape;3994;p45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3995" name="Google Shape;3995;p45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6" name="Google Shape;3996;p45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7" name="Google Shape;3997;p45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8" name="Google Shape;3998;p45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3999" name="Google Shape;3999;p45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00" name="Google Shape;4000;p45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4001" name="Google Shape;4001;p45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03" name="Google Shape;4003;p45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04" name="Google Shape;4004;p45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4005" name="Google Shape;4005;p45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07" name="Google Shape;4007;p45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4008" name="Google Shape;4008;p45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1" name="Google Shape;4011;p45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4012" name="Google Shape;4012;p45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3" name="Google Shape;4013;p45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4" name="Google Shape;4014;p45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5" name="Google Shape;4015;p45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4016" name="Google Shape;4016;p45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17" name="Google Shape;4017;p45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18" name="Google Shape;4018;p45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4019" name="Google Shape;4019;p45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0" name="Google Shape;4020;p45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21" name="Google Shape;4021;p45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4022" name="Google Shape;4022;p45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3" name="Google Shape;4023;p45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4" name="Google Shape;4024;p45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25" name="Google Shape;4025;p45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4026" name="Google Shape;4026;p45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7" name="Google Shape;4027;p45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28" name="Google Shape;4028;p45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29" name="Google Shape;4029;p45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4030" name="Google Shape;4030;p45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1" name="Google Shape;4031;p45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2" name="Google Shape;4032;p45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3" name="Google Shape;4033;p45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4" name="Google Shape;4034;p45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4035" name="Google Shape;4035;p45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6" name="Google Shape;4036;p45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7" name="Google Shape;4037;p45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38" name="Google Shape;4038;p45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39" name="Google Shape;4039;p45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4040" name="Google Shape;4040;p45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1" name="Google Shape;4041;p45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2" name="Google Shape;4042;p45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3" name="Google Shape;4043;p45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4" name="Google Shape;4044;p45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4045" name="Google Shape;4045;p45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6" name="Google Shape;4046;p45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47" name="Google Shape;4047;p45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48" name="Google Shape;4048;p45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4049" name="Google Shape;4049;p45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0" name="Google Shape;4050;p45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51" name="Google Shape;4051;p45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4052" name="Google Shape;4052;p45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3" name="Google Shape;4053;p45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54" name="Google Shape;4054;p45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4055" name="Google Shape;4055;p45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6" name="Google Shape;4056;p45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7" name="Google Shape;4057;p45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58" name="Google Shape;4058;p45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59" name="Google Shape;4059;p45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4060" name="Google Shape;4060;p45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1" name="Google Shape;4061;p45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2" name="Google Shape;4062;p45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3" name="Google Shape;4063;p45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4" name="Google Shape;4064;p45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65" name="Google Shape;4065;p45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4066" name="Google Shape;4066;p45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7" name="Google Shape;4067;p45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8" name="Google Shape;4068;p45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69" name="Google Shape;4069;p45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0" name="Google Shape;4070;p45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1" name="Google Shape;4071;p45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2" name="Google Shape;4072;p45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73" name="Google Shape;4073;p45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074" name="Google Shape;4074;p45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4075" name="Google Shape;4075;p45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6" name="Google Shape;4076;p45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7" name="Google Shape;4077;p45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78" name="Google Shape;4078;p45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79" name="Google Shape;4079;p45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4080" name="Google Shape;4080;p45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1" name="Google Shape;4081;p45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2" name="Google Shape;4082;p45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3" name="Google Shape;4083;p45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4" name="Google Shape;4084;p45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5" name="Google Shape;4085;p45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6" name="Google Shape;4086;p45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7" name="Google Shape;4087;p45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8" name="Google Shape;4088;p45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89" name="Google Shape;4089;p45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0" name="Google Shape;4090;p45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4091" name="Google Shape;4091;p45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2" name="Google Shape;4092;p45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3" name="Google Shape;4093;p45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094" name="Google Shape;4094;p45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4095" name="Google Shape;4095;p45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6" name="Google Shape;4096;p45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7" name="Google Shape;4097;p45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098" name="Google Shape;4098;p45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099" name="Google Shape;4099;p45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00" name="Google Shape;4100;p45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01" name="Google Shape;4101;p45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4102" name="Google Shape;4102;p45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3" name="Google Shape;4103;p45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4" name="Google Shape;4104;p45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05" name="Google Shape;4105;p45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4106" name="Google Shape;4106;p45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7" name="Google Shape;4107;p45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08" name="Google Shape;4108;p45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09" name="Google Shape;4109;p45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4110" name="Google Shape;4110;p45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1" name="Google Shape;4111;p45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2" name="Google Shape;4112;p45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3" name="Google Shape;4113;p45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4" name="Google Shape;4114;p45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4115" name="Google Shape;4115;p45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6" name="Google Shape;4116;p45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17" name="Google Shape;4117;p45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18" name="Google Shape;4118;p45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4119" name="Google Shape;4119;p45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0" name="Google Shape;4120;p45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21" name="Google Shape;4121;p45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22" name="Google Shape;4122;p45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4123" name="Google Shape;4123;p45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4" name="Google Shape;4124;p45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25" name="Google Shape;4125;p45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4126" name="Google Shape;4126;p45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7" name="Google Shape;4127;p45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8" name="Google Shape;4128;p45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29" name="Google Shape;4129;p45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30" name="Google Shape;4130;p45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31" name="Google Shape;4131;p45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32" name="Google Shape;4132;p45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4133" name="Google Shape;4133;p45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4" name="Google Shape;4134;p45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5" name="Google Shape;4135;p45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36" name="Google Shape;4136;p45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4137" name="Google Shape;4137;p45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8" name="Google Shape;4138;p45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39" name="Google Shape;4139;p45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0" name="Google Shape;4140;p45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4141" name="Google Shape;4141;p45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2" name="Google Shape;4142;p45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3" name="Google Shape;4143;p45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44" name="Google Shape;4144;p45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45" name="Google Shape;4145;p45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46" name="Google Shape;4146;p45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4147" name="Google Shape;4147;p45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48" name="Google Shape;4148;p45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49" name="Google Shape;4149;p45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4150" name="Google Shape;4150;p45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1" name="Google Shape;4151;p45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2" name="Google Shape;4152;p45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53" name="Google Shape;4153;p45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54" name="Google Shape;4154;p45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4155" name="Google Shape;4155;p45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6" name="Google Shape;4156;p45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7" name="Google Shape;4157;p45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58" name="Google Shape;4158;p45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59" name="Google Shape;4159;p45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4160" name="Google Shape;4160;p45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1" name="Google Shape;4161;p45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2" name="Google Shape;4162;p45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3" name="Google Shape;4163;p45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4" name="Google Shape;4164;p45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5" name="Google Shape;4165;p45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6" name="Google Shape;4166;p45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4167" name="Google Shape;4167;p45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68" name="Google Shape;4168;p45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69" name="Google Shape;4169;p45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4170" name="Google Shape;4170;p45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1" name="Google Shape;4171;p45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2" name="Google Shape;4172;p45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3" name="Google Shape;4173;p45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74" name="Google Shape;4174;p45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175" name="Google Shape;4175;p45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76" name="Google Shape;4176;p45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4177" name="Google Shape;4177;p45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8" name="Google Shape;4178;p45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79" name="Google Shape;4179;p45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0" name="Google Shape;4180;p45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1" name="Google Shape;4181;p45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2" name="Google Shape;4182;p45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3" name="Google Shape;4183;p45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4" name="Google Shape;4184;p45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185" name="Google Shape;4185;p45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186" name="Google Shape;4186;p45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4187" name="Google Shape;4187;p45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8" name="Google Shape;4188;p45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89" name="Google Shape;4189;p45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0" name="Google Shape;4190;p45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4191" name="Google Shape;4191;p45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2" name="Google Shape;4192;p45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3" name="Google Shape;4193;p45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4" name="Google Shape;4194;p45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4195" name="Google Shape;4195;p45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6" name="Google Shape;4196;p45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197" name="Google Shape;4197;p45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198" name="Google Shape;4198;p45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4199" name="Google Shape;4199;p45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0" name="Google Shape;4200;p45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1" name="Google Shape;4201;p45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2" name="Google Shape;4202;p45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3" name="Google Shape;4203;p45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4204" name="Google Shape;4204;p45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5" name="Google Shape;4205;p45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6" name="Google Shape;4206;p45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07" name="Google Shape;4207;p45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08" name="Google Shape;4208;p45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4209" name="Google Shape;4209;p45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0" name="Google Shape;4210;p45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11" name="Google Shape;4211;p45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212" name="Google Shape;4212;p45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213" name="Google Shape;4213;p45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14" name="Google Shape;4214;p45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4215" name="Google Shape;4215;p45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6" name="Google Shape;4216;p45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17" name="Google Shape;4217;p45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4218" name="Google Shape;4218;p45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23" name="Google Shape;4223;p45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24" name="Google Shape;4224;p45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4225" name="Google Shape;4225;p45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28" name="Google Shape;4228;p45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229" name="Google Shape;4229;p45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30" name="Google Shape;4230;p45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4231" name="Google Shape;4231;p45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3" name="Google Shape;4233;p45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4234" name="Google Shape;4234;p45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36" name="Google Shape;4236;p45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4237" name="Google Shape;4237;p45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38" name="Google Shape;4238;p45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39" name="Google Shape;4239;p45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40" name="Google Shape;4240;p45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4241" name="Google Shape;4241;p45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46" name="Google Shape;4246;p45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4247" name="Google Shape;4247;p45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0" name="Google Shape;4250;p45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4251" name="Google Shape;4251;p45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53" name="Google Shape;4253;p45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54" name="Google Shape;4254;p45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4255" name="Google Shape;4255;p45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57" name="Google Shape;4257;p45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4258" name="Google Shape;4258;p45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62" name="Google Shape;4262;p45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sp>
        <p:nvSpPr>
          <p:cNvPr id="4263" name="Google Shape;4263;p45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64" name="Google Shape;4264;p45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4265" name="Google Shape;4265;p45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69" name="Google Shape;4269;p45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4270" name="Google Shape;4270;p45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4" name="Google Shape;4274;p45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4275" name="Google Shape;4275;p45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79" name="Google Shape;4279;p45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4280" name="Google Shape;4280;p45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84" name="Google Shape;4284;p45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4285" name="Google Shape;4285;p45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88" name="Google Shape;4288;p45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4289" name="Google Shape;4289;p45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293" name="Google Shape;4293;p45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4294" name="Google Shape;4294;p45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5" name="Google Shape;4295;p45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296" name="Google Shape;4296;p45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297" name="Google Shape;4297;p45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4298" name="Google Shape;4298;p45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00" name="Google Shape;4300;p45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4301" name="Google Shape;4301;p45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03" name="Google Shape;4303;p45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04" name="Google Shape;4304;p45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4305" name="Google Shape;4305;p45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08" name="Google Shape;4308;p45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4309" name="Google Shape;4309;p45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1" name="Google Shape;4311;p45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4312" name="Google Shape;4312;p45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5" name="Google Shape;4315;p45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4316" name="Google Shape;4316;p45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19" name="Google Shape;4319;p45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4320" name="Google Shape;4320;p45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2" name="Google Shape;4322;p45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4323" name="Google Shape;4323;p45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4" name="Google Shape;4324;p45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5" name="Google Shape;4325;p45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4326" name="Google Shape;4326;p45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7" name="Google Shape;4327;p45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28" name="Google Shape;4328;p45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29" name="Google Shape;4329;p45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4330" name="Google Shape;4330;p45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1" name="Google Shape;4331;p45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2" name="Google Shape;4332;p45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4333" name="Google Shape;4333;p45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</a:endParaRPr>
          </a:p>
        </p:txBody>
      </p:sp>
      <p:grpSp>
        <p:nvGrpSpPr>
          <p:cNvPr id="4334" name="Google Shape;4334;p45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4335" name="Google Shape;4335;p45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6" name="Google Shape;4336;p45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4337" name="Google Shape;4337;p45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4338" name="Google Shape;4338;p45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4339" name="Google Shape;4339;p45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4" name="Google Shape;4344;p4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345" name="Google Shape;4345;p46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346" name="Google Shape;4346;p46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48" name="Google Shape;4348;p46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349" name="Google Shape;4349;p46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6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1" name="Google Shape;4351;p46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352" name="Google Shape;4352;p46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4" name="Google Shape;4354;p46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355" name="Google Shape;4355;p46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7" name="Google Shape;4357;p46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58" name="Google Shape;4358;p46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359" name="Google Shape;4359;p46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1" name="Google Shape;4361;p46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362" name="Google Shape;4362;p46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6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4366;p46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367" name="Google Shape;4367;p46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6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0" name="Google Shape;4370;p46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371" name="Google Shape;4371;p46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6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6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6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6" name="Google Shape;4376;p46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377" name="Google Shape;4377;p46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6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6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0" name="Google Shape;4380;p46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381" name="Google Shape;4381;p46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46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3" name="Google Shape;4383;p46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384" name="Google Shape;4384;p46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46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86" name="Google Shape;4386;p46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87" name="Google Shape;4387;p46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388" name="Google Shape;4388;p46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46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0" name="Google Shape;4390;p46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391" name="Google Shape;4391;p46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46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6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4" name="Google Shape;4394;p46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395" name="Google Shape;4395;p46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6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7" name="Google Shape;4397;p46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98" name="Google Shape;4398;p46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399" name="Google Shape;4399;p46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6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6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6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6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6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5" name="Google Shape;4405;p46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406" name="Google Shape;4406;p46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6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08" name="Google Shape;4408;p46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409" name="Google Shape;4409;p46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46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46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46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46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46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5" name="Google Shape;4415;p46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416" name="Google Shape;4416;p46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6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6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9" name="Google Shape;4419;p46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420" name="Google Shape;4420;p46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6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2" name="Google Shape;4422;p46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23" name="Google Shape;4423;p46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424" name="Google Shape;4424;p46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6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6" name="Google Shape;4426;p46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427" name="Google Shape;4427;p46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6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29" name="Google Shape;4429;p46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430" name="Google Shape;4430;p46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6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2" name="Google Shape;4432;p46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433" name="Google Shape;4433;p46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6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5" name="Google Shape;4435;p46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436" name="Google Shape;4436;p46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6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6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39" name="Google Shape;4439;p46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440" name="Google Shape;4440;p46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6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2" name="Google Shape;4442;p46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443" name="Google Shape;4443;p46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6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6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6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6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6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6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50" name="Google Shape;4450;p46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1" name="Google Shape;4451;p46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52" name="Google Shape;4452;p46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453" name="Google Shape;4453;p46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6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5" name="Google Shape;4455;p46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456" name="Google Shape;4456;p46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6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8" name="Google Shape;4458;p46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459" name="Google Shape;4459;p46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6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6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6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6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4" name="Google Shape;4464;p46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465" name="Google Shape;4465;p46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6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6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6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9" name="Google Shape;4469;p46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470" name="Google Shape;4470;p46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6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6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6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74" name="Google Shape;4474;p46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475" name="Google Shape;4475;p46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76" name="Google Shape;4476;p46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477" name="Google Shape;4477;p46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6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6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6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6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6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6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84" name="Google Shape;4484;p46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485" name="Google Shape;4485;p46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6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87" name="Google Shape;4487;p46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488" name="Google Shape;4488;p46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6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6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6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6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6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6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6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6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6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8" name="Google Shape;4498;p46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499" name="Google Shape;4499;p46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6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1" name="Google Shape;4501;p46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502" name="Google Shape;4502;p46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6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4" name="Google Shape;4504;p46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505" name="Google Shape;4505;p46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6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7" name="Google Shape;4507;p46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508" name="Google Shape;4508;p46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6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6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6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2" name="Google Shape;4512;p46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513" name="Google Shape;4513;p46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6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5" name="Google Shape;4515;p46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516" name="Google Shape;4516;p46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6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6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19" name="Google Shape;4519;p46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520" name="Google Shape;4520;p46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6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6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6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4" name="Google Shape;4524;p46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25" name="Google Shape;4525;p46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526" name="Google Shape;4526;p46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6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6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6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0" name="Google Shape;4530;p46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531" name="Google Shape;4531;p46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6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33" name="Google Shape;4533;p46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34" name="Google Shape;4534;p46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535" name="Google Shape;4535;p46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6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7" name="Google Shape;4537;p46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538" name="Google Shape;4538;p46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6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6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41" name="Google Shape;4541;p46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42" name="Google Shape;4542;p46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543" name="Google Shape;4543;p46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6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6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6" name="Google Shape;4546;p46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547" name="Google Shape;4547;p46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6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6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6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6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6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6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6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6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6" name="Google Shape;4556;p46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557" name="Google Shape;4557;p46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6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6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0" name="Google Shape;4560;p46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561" name="Google Shape;4561;p46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6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6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4" name="Google Shape;4564;p46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565" name="Google Shape;4565;p46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6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67" name="Google Shape;4567;p46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568" name="Google Shape;4568;p46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6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6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6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6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6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6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6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6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77" name="Google Shape;4577;p46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578" name="Google Shape;4578;p46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6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6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6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82" name="Google Shape;4582;p46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3" name="Google Shape;4583;p46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84" name="Google Shape;4584;p46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5" name="Google Shape;4585;p46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586" name="Google Shape;4586;p46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6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6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6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6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6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6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6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6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6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6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6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6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6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0" name="Google Shape;4600;p46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601" name="Google Shape;4601;p46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6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46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604" name="Google Shape;4604;p46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6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6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7" name="Google Shape;4607;p46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608" name="Google Shape;4608;p46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6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6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1" name="Google Shape;4611;p46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612" name="Google Shape;4612;p46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6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6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6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6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7" name="Google Shape;4617;p46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618" name="Google Shape;4618;p46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6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6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6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22" name="Google Shape;4622;p46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623" name="Google Shape;4623;p46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6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25" name="Google Shape;4625;p46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26" name="Google Shape;4626;p46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627" name="Google Shape;4627;p46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6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6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30" name="Google Shape;4630;p46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31" name="Google Shape;4631;p46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632" name="Google Shape;4632;p46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6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34" name="Google Shape;4634;p46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635" name="Google Shape;4635;p46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6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6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6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6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0" name="Google Shape;4640;p46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641" name="Google Shape;4641;p46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6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6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6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6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46" name="Google Shape;4646;p46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7" name="Google Shape;4647;p46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648" name="Google Shape;4648;p46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6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6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1" name="Google Shape;4651;p46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652" name="Google Shape;4652;p46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6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6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6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6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6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8" name="Google Shape;4658;p46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659" name="Google Shape;4659;p46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6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6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2" name="Google Shape;4662;p46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663" name="Google Shape;4663;p46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6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6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66" name="Google Shape;4666;p46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667" name="Google Shape;4667;p46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6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6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6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1" name="Google Shape;4671;p46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672" name="Google Shape;4672;p46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6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4" name="Google Shape;4674;p46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675" name="Google Shape;4675;p46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6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7" name="Google Shape;4677;p46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678" name="Google Shape;4678;p46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6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6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6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2" name="Google Shape;4682;p46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683" name="Google Shape;4683;p46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6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6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6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87" name="Google Shape;4687;p46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688" name="Google Shape;4688;p46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6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6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6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6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6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6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5" name="Google Shape;4695;p46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696" name="Google Shape;4696;p46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6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98" name="Google Shape;4698;p46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99" name="Google Shape;4699;p46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700" name="Google Shape;4700;p46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6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6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6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04" name="Google Shape;4704;p46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05" name="Google Shape;4705;p46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706" name="Google Shape;4706;p46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6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6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09" name="Google Shape;4709;p46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710" name="Google Shape;4710;p46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6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6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6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6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6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6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7" name="Google Shape;4717;p46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718" name="Google Shape;4718;p46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6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20" name="Google Shape;4720;p46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1" name="Google Shape;4721;p46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46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23" name="Google Shape;4723;p46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724" name="Google Shape;4724;p46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6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6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6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8" name="Google Shape;4728;p46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729" name="Google Shape;4729;p46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6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6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6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6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6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6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0" name="Google Shape;4740;p4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4741" name="Google Shape;4741;p47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742" name="Google Shape;4742;p47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7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7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7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46" name="Google Shape;4746;p47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747" name="Google Shape;4747;p47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7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7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7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1" name="Google Shape;4751;p47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752" name="Google Shape;4752;p47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7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7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7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6" name="Google Shape;4756;p47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757" name="Google Shape;4757;p47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7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9" name="Google Shape;4759;p47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760" name="Google Shape;4760;p47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7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7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7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4" name="Google Shape;4764;p47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765" name="Google Shape;4765;p47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7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7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7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69" name="Google Shape;4769;p47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770" name="Google Shape;4770;p47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7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2" name="Google Shape;4772;p47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773" name="Google Shape;4773;p47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7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7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7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77" name="Google Shape;4777;p47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778" name="Google Shape;4778;p47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7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7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7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2" name="Google Shape;4782;p47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4783" name="Google Shape;4783;p47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7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7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7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7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4788" name="Google Shape;4788;p47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7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7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7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2" name="Google Shape;4792;p47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4793" name="Google Shape;4793;p47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7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7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7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7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8" name="Google Shape;4798;p47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4799" name="Google Shape;4799;p47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7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1" name="Google Shape;4801;p47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4802" name="Google Shape;4802;p47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7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7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7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7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7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8" name="Google Shape;4808;p47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4809" name="Google Shape;4809;p47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7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7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7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7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4814" name="Google Shape;4814;p47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7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7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7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8" name="Google Shape;4818;p47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4819" name="Google Shape;4819;p47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7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7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7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3" name="Google Shape;4823;p47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4824" name="Google Shape;4824;p47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7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7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7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28" name="Google Shape;4828;p47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4829" name="Google Shape;4829;p47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7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7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7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7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4" name="Google Shape;4834;p47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4835" name="Google Shape;4835;p47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7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7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7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7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0" name="Google Shape;4840;p47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4841" name="Google Shape;4841;p47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7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7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7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5" name="Google Shape;4845;p47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4846" name="Google Shape;4846;p47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7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8" name="Google Shape;4848;p47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4849" name="Google Shape;4849;p47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7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7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7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7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4" name="Google Shape;4854;p47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4855" name="Google Shape;4855;p47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7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7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7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59" name="Google Shape;4859;p47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4860" name="Google Shape;4860;p47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7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7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7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4" name="Google Shape;4864;p47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4865" name="Google Shape;4865;p47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7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7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68" name="Google Shape;4868;p47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4869" name="Google Shape;4869;p47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7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1" name="Google Shape;4871;p47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4872" name="Google Shape;4872;p47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7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7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7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6" name="Google Shape;4876;p47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4877" name="Google Shape;4877;p47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7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7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7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1" name="Google Shape;4881;p47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4882" name="Google Shape;4882;p47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7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4" name="Google Shape;4884;p47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4885" name="Google Shape;4885;p47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7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7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7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4889" name="Google Shape;4889;p47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7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7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2" name="Google Shape;4892;p47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4893" name="Google Shape;4893;p47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7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7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6" name="Google Shape;4896;p47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4897" name="Google Shape;4897;p47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7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7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7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1" name="Google Shape;4901;p47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4902" name="Google Shape;4902;p47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7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7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7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6" name="Google Shape;4906;p47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4907" name="Google Shape;4907;p47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7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9" name="Google Shape;4909;p47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4910" name="Google Shape;4910;p47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7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7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3" name="Google Shape;4913;p47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4914" name="Google Shape;4914;p47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7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7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7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8" name="Google Shape;4918;p47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4919" name="Google Shape;4919;p47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7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7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7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3" name="Google Shape;4923;p47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4924" name="Google Shape;4924;p47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7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7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7" name="Google Shape;4927;p47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4928" name="Google Shape;4928;p47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7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7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7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2" name="Google Shape;4932;p47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4933" name="Google Shape;4933;p47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7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7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7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7" name="Google Shape;4937;p47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4938" name="Google Shape;4938;p47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7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7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7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7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3" name="Google Shape;4943;p47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4944" name="Google Shape;4944;p47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7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7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7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7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9" name="Google Shape;4949;p47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4950" name="Google Shape;4950;p47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7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2" name="Google Shape;4952;p47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4953" name="Google Shape;4953;p47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7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7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7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57" name="Google Shape;4957;p47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4958" name="Google Shape;4958;p47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7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7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7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2" name="Google Shape;4962;p47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4963" name="Google Shape;4963;p47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7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7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66" name="Google Shape;4966;p47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4967" name="Google Shape;4967;p47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7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7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7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7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7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7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4" name="Google Shape;4974;p47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4975" name="Google Shape;4975;p47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7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7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7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7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0" name="Google Shape;4980;p47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4981" name="Google Shape;4981;p47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7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7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7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5" name="Google Shape;4985;p47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4986" name="Google Shape;4986;p47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7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7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7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0" name="Google Shape;4990;p47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4991" name="Google Shape;4991;p47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7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7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7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7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6" name="Google Shape;4996;p47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4997" name="Google Shape;4997;p47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7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7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7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7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2" name="Google Shape;5002;p47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003" name="Google Shape;5003;p47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7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7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7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7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7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7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7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1" name="Google Shape;5011;p47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012" name="Google Shape;5012;p47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7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7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7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7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7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8" name="Google Shape;5018;p47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019" name="Google Shape;5019;p47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7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7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7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3" name="Google Shape;5023;p47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024" name="Google Shape;5024;p47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7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7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7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7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7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7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7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7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7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7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5" name="Google Shape;5035;p47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036" name="Google Shape;5036;p47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7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7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7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7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7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2" name="Google Shape;5042;p47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043" name="Google Shape;5043;p47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7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7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7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7" name="Google Shape;5047;p47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048" name="Google Shape;5048;p47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7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7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7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2" name="Google Shape;5052;p47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053" name="Google Shape;5053;p47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7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7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7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57" name="Google Shape;5057;p47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058" name="Google Shape;5058;p47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7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7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7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2" name="Google Shape;5062;p47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063" name="Google Shape;5063;p47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7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7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7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7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7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9" name="Google Shape;5069;p47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070" name="Google Shape;5070;p47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7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7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3" name="Google Shape;5073;p47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074" name="Google Shape;5074;p47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7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7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7" name="Google Shape;5077;p47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078" name="Google Shape;5078;p47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7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7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7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7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7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7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7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86" name="Google Shape;5086;p47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087" name="Google Shape;5087;p47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7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7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7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7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7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7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4" name="Google Shape;5094;p47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095" name="Google Shape;5095;p47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7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7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7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9" name="Google Shape;5099;p47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100" name="Google Shape;5100;p47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7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7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7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7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05" name="Google Shape;5105;p47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106" name="Google Shape;5106;p47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7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7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7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7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7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7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7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4" name="Google Shape;5114;p47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115" name="Google Shape;5115;p47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7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7" name="Google Shape;5117;p47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118" name="Google Shape;5118;p47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7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7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7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7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3" name="Google Shape;5123;p47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124" name="Google Shape;5124;p47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7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7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7" name="Google Shape;5127;p47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128" name="Google Shape;5128;p47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7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7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7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7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7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7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7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6" name="Google Shape;5136;p47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137" name="Google Shape;5137;p47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7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7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7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7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2" name="Google Shape;5142;p47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143" name="Google Shape;5143;p47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7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7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7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7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7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7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0" name="Google Shape;5150;p47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151" name="Google Shape;5151;p47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7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7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7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7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7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7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7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7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0" name="Google Shape;5160;p47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161" name="Google Shape;5161;p47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7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7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7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7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7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7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8" name="Google Shape;5168;p47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169" name="Google Shape;5169;p47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7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7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7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3" name="Google Shape;5173;p47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174" name="Google Shape;5174;p47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7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7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7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7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7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7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1" name="Google Shape;5181;p47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182" name="Google Shape;5182;p47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7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7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7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7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7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7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89" name="Google Shape;5189;p47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190" name="Google Shape;5190;p47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7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7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7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7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7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7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97" name="Google Shape;5197;p47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98" name="Google Shape;5198;p47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199" name="Google Shape;5199;p47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200" name="Google Shape;5200;p47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47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47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7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7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7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7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7" name="Google Shape;5207;p47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208" name="Google Shape;5208;p47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7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7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7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7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7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7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7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16" name="Google Shape;5216;p47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217" name="Google Shape;5217;p47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7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7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7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7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7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3" name="Google Shape;5223;p47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224" name="Google Shape;5224;p47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7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7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7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7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29" name="Google Shape;5229;p47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230" name="Google Shape;5230;p47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7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7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7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7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7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7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7" name="Google Shape;5237;p47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238" name="Google Shape;5238;p47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7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7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7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7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7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4" name="Google Shape;5244;p47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245" name="Google Shape;5245;p47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7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7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48" name="Google Shape;5248;p47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249" name="Google Shape;5249;p47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7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7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7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7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7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7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7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7" name="Google Shape;5257;p47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258" name="Google Shape;5258;p47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7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7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7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7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7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7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7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7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7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7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9" name="Google Shape;5269;p47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270" name="Google Shape;5270;p47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7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7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7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7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7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6" name="Google Shape;5276;p47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277" name="Google Shape;5277;p47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7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7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7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7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2" name="Google Shape;5282;p47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283" name="Google Shape;5283;p47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7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7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7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7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7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7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7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1" name="Google Shape;5291;p47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292" name="Google Shape;5292;p47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7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7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7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7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7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7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9" name="Google Shape;5299;p47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300" name="Google Shape;5300;p47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7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7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7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7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7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7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7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8" name="Google Shape;5308;p47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309" name="Google Shape;5309;p47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7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7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7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7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7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7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7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7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8" name="Google Shape;5318;p47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319" name="Google Shape;5319;p47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7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7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7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7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324" name="Google Shape;5324;p47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325" name="Google Shape;5325;p47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326" name="Google Shape;5326;p47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7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8" name="Google Shape;5328;p47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3" name="Google Shape;5333;p4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5334" name="Google Shape;5334;p48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335" name="Google Shape;5335;p48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8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7" name="Google Shape;5337;p48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338" name="Google Shape;5338;p48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8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0" name="Google Shape;5340;p48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341" name="Google Shape;5341;p48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8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48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48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48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8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7" name="Google Shape;5347;p48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348" name="Google Shape;5348;p48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8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0" name="Google Shape;5350;p48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351" name="Google Shape;5351;p48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8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8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8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8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48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48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8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9" name="Google Shape;5359;p48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360" name="Google Shape;5360;p48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8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2" name="Google Shape;5362;p48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363" name="Google Shape;5363;p48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8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5" name="Google Shape;5365;p48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366" name="Google Shape;5366;p48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8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8" name="Google Shape;5368;p48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369" name="Google Shape;5369;p48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48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1" name="Google Shape;5371;p48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72" name="Google Shape;5372;p48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373" name="Google Shape;5373;p48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48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5" name="Google Shape;5375;p48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376" name="Google Shape;5376;p48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48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8" name="Google Shape;5378;p48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379" name="Google Shape;5379;p48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48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1" name="Google Shape;5381;p48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382" name="Google Shape;5382;p48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48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48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48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48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48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8" name="Google Shape;5388;p48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389" name="Google Shape;5389;p48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48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48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2" name="Google Shape;5392;p48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393" name="Google Shape;5393;p48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48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48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48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7" name="Google Shape;5397;p48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398" name="Google Shape;5398;p48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48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48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48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2" name="Google Shape;5402;p48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3" name="Google Shape;5403;p48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404" name="Google Shape;5404;p48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48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48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7" name="Google Shape;5407;p48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8" name="Google Shape;5408;p48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409" name="Google Shape;5409;p48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48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48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48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48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48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48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6" name="Google Shape;5416;p48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7" name="Google Shape;5417;p48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18" name="Google Shape;5418;p48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419" name="Google Shape;5419;p48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48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48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2" name="Google Shape;5422;p48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423" name="Google Shape;5423;p48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48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8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8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7" name="Google Shape;5427;p48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428" name="Google Shape;5428;p48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8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8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1" name="Google Shape;5431;p48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432" name="Google Shape;5432;p48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48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48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5" name="Google Shape;5435;p48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436" name="Google Shape;5436;p48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48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48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48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48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48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48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43" name="Google Shape;5443;p48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4" name="Google Shape;5444;p48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5" name="Google Shape;5445;p48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6" name="Google Shape;5446;p48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7" name="Google Shape;5447;p48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48" name="Google Shape;5448;p48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449" name="Google Shape;5449;p48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48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48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2" name="Google Shape;5452;p48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453" name="Google Shape;5453;p48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48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48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48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48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8" name="Google Shape;5458;p48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459" name="Google Shape;5459;p48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48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1" name="Google Shape;5461;p48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462" name="Google Shape;5462;p48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8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8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8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8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8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68" name="Google Shape;5468;p48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69" name="Google Shape;5469;p48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470" name="Google Shape;5470;p48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8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48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48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8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8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8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48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478" name="Google Shape;5478;p48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8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8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8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82" name="Google Shape;5482;p48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483" name="Google Shape;5483;p48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48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48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48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48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48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48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0" name="Google Shape;5490;p48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1" name="Google Shape;5491;p48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492" name="Google Shape;5492;p48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48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48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48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96" name="Google Shape;5496;p48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97" name="Google Shape;5497;p48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498" name="Google Shape;5498;p48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48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0" name="Google Shape;5500;p48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501" name="Google Shape;5501;p48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48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48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48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48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6" name="Google Shape;5506;p48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507" name="Google Shape;5507;p48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48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48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48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48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48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48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14" name="Google Shape;5514;p48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15" name="Google Shape;5515;p48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516" name="Google Shape;5516;p48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48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48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48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0" name="Google Shape;5520;p48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521" name="Google Shape;5521;p48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48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8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8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25" name="Google Shape;5525;p48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6" name="Google Shape;5526;p48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527" name="Google Shape;5527;p48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48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48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0" name="Google Shape;5530;p48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531" name="Google Shape;5531;p48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48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48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48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5" name="Google Shape;5535;p48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536" name="Google Shape;5536;p48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48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48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48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48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1" name="Google Shape;5541;p48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542" name="Google Shape;5542;p48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48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48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5" name="Google Shape;5545;p48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546" name="Google Shape;5546;p48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48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48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48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48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48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48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48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48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48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6" name="Google Shape;5556;p48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557" name="Google Shape;5557;p48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48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48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48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1" name="Google Shape;5561;p48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562" name="Google Shape;5562;p48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48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48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48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48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7" name="Google Shape;5567;p48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568" name="Google Shape;5568;p48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48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48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48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2" name="Google Shape;5572;p48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573" name="Google Shape;5573;p48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48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75" name="Google Shape;5575;p48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576" name="Google Shape;5576;p48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48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48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48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48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1" name="Google Shape;5581;p48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582" name="Google Shape;5582;p48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48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48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48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48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48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48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48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48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48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2" name="Google Shape;5592;p48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593" name="Google Shape;5593;p48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48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5" name="Google Shape;5595;p48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596" name="Google Shape;5596;p48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48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48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9" name="Google Shape;5599;p48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600" name="Google Shape;5600;p48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48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48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48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48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48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48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48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48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9" name="Google Shape;5609;p48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610" name="Google Shape;5610;p48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8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48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3" name="Google Shape;5613;p48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614" name="Google Shape;5614;p48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48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48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48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18" name="Google Shape;5618;p48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619" name="Google Shape;5619;p48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48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48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48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48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24" name="Google Shape;5624;p48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625" name="Google Shape;5625;p48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48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48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48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48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0" name="Google Shape;5630;p48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631" name="Google Shape;5631;p48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48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3" name="Google Shape;5633;p48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634" name="Google Shape;5634;p48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48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48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48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48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9" name="Google Shape;5639;p48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640" name="Google Shape;5640;p48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48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48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48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48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48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48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48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48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49" name="Google Shape;5649;p48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650" name="Google Shape;5650;p48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48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48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48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48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48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48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48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48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48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48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1" name="Google Shape;5661;p48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662" name="Google Shape;5662;p48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48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48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48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6" name="Google Shape;5666;p48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667" name="Google Shape;5667;p48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8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8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8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8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8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3" name="Google Shape;5673;p48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674" name="Google Shape;5674;p48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8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8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8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8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8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0" name="Google Shape;5680;p48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681" name="Google Shape;5681;p48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8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8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8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8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8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8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8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9" name="Google Shape;5689;p48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690" name="Google Shape;5690;p48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8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8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8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8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8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6" name="Google Shape;5696;p48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697" name="Google Shape;5697;p48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8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8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8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1" name="Google Shape;5701;p48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702" name="Google Shape;5702;p48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8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8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8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8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8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8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8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8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8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2" name="Google Shape;5712;p48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713" name="Google Shape;5713;p48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8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8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8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8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8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9" name="Google Shape;5719;p48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720" name="Google Shape;5720;p48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8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8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8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8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8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8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27" name="Google Shape;5727;p48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728" name="Google Shape;5728;p48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8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8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8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8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8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8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8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8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8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8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9" name="Google Shape;5739;p48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740" name="Google Shape;5740;p48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8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8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8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8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8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8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47" name="Google Shape;5747;p48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748" name="Google Shape;5748;p48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8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8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8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8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8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8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8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8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8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8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8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8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1" name="Google Shape;5761;p48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762" name="Google Shape;5762;p48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8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8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8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8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7" name="Google Shape;5767;p48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768" name="Google Shape;5768;p48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8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8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8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8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3" name="Google Shape;5773;p48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774" name="Google Shape;5774;p48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48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48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7" name="Google Shape;5777;p48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778" name="Google Shape;5778;p48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48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0" name="Google Shape;5780;p48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5781" name="Google Shape;5781;p48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8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48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48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8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8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7" name="Google Shape;5787;p48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5788" name="Google Shape;5788;p48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48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48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1" name="Google Shape;5791;p48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5792" name="Google Shape;5792;p48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48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8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48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96" name="Google Shape;5796;p48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5797" name="Google Shape;5797;p48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48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48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48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48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48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48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48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48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48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7" name="Google Shape;5807;p48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5808" name="Google Shape;5808;p48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48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48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48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48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48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14" name="Google Shape;5814;p48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5815" name="Google Shape;5815;p48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48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48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48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48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48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1" name="Google Shape;5821;p48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5822" name="Google Shape;5822;p48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48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48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8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8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8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8" name="Google Shape;5828;p48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5829" name="Google Shape;5829;p48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48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48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48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3" name="Google Shape;5833;p48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5834" name="Google Shape;5834;p48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48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48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7" name="Google Shape;5837;p48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5838" name="Google Shape;5838;p48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48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48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48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48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48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4" name="Google Shape;5844;p48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5845" name="Google Shape;5845;p48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48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48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48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49" name="Google Shape;5849;p48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5850" name="Google Shape;5850;p48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48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48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53" name="Google Shape;5853;p48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5854" name="Google Shape;5854;p48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8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48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857" name="Google Shape;5857;p48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5858" name="Google Shape;5858;p48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5859" name="Google Shape;5859;p48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8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8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48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48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p4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</a:t>
            </a:r>
            <a:r>
              <a:rPr lang="es"/>
              <a:t>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869" name="Google Shape;5869;p49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0" name="Google Shape;5870;p49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1" name="Google Shape;5871;p49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72" name="Google Shape;5872;p49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5873" name="Google Shape;5873;p49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49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9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9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77" name="Google Shape;5877;p49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5878" name="Google Shape;5878;p49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9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80" name="Google Shape;5880;p49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1" name="Google Shape;5881;p49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2" name="Google Shape;5882;p49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3" name="Google Shape;5883;p49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4" name="Google Shape;5884;p49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5" name="Google Shape;5885;p49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86" name="Google Shape;5886;p49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5887" name="Google Shape;5887;p49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9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0" name="Google Shape;5890;p49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5891" name="Google Shape;5891;p49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9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93" name="Google Shape;5893;p49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5894" name="Google Shape;5894;p49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9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899" name="Google Shape;5899;p49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0" name="Google Shape;5900;p49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1" name="Google Shape;5901;p49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2" name="Google Shape;5902;p49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3" name="Google Shape;5903;p49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4" name="Google Shape;5904;p49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5905" name="Google Shape;5905;p49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9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07" name="Google Shape;5907;p49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8" name="Google Shape;5908;p49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09" name="Google Shape;5909;p49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5910" name="Google Shape;5910;p49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9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9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9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14" name="Google Shape;5914;p49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5" name="Google Shape;5915;p49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6" name="Google Shape;5916;p49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7" name="Google Shape;5917;p49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8" name="Google Shape;5918;p49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9" name="Google Shape;5919;p49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20" name="Google Shape;5920;p49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5921" name="Google Shape;5921;p49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9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3" name="Google Shape;5923;p49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5924" name="Google Shape;5924;p49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9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26" name="Google Shape;5926;p49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5927" name="Google Shape;5927;p49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9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9" name="Google Shape;5929;p49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0" name="Google Shape;5930;p49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5931" name="Google Shape;5931;p49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9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33" name="Google Shape;5933;p49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34" name="Google Shape;5934;p49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5935" name="Google Shape;5935;p49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9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9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9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9" name="Google Shape;5939;p49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5940" name="Google Shape;5940;p49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9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9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9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4" name="Google Shape;5944;p49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5945" name="Google Shape;5945;p49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9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47" name="Google Shape;5947;p49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5948" name="Google Shape;5948;p49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9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0" name="Google Shape;5950;p49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1" name="Google Shape;5951;p49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2" name="Google Shape;5952;p49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5953" name="Google Shape;5953;p49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9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9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9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9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58" name="Google Shape;5958;p49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59" name="Google Shape;5959;p49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5960" name="Google Shape;5960;p49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9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2" name="Google Shape;5962;p49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5963" name="Google Shape;5963;p49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9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9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6" name="Google Shape;5966;p49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5967" name="Google Shape;5967;p49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9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69" name="Google Shape;5969;p49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5970" name="Google Shape;5970;p49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9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72" name="Google Shape;5972;p49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73" name="Google Shape;5973;p49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5974" name="Google Shape;5974;p49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9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9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7" name="Google Shape;5977;p49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5978" name="Google Shape;5978;p49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9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9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9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9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83" name="Google Shape;5983;p49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4" name="Google Shape;5984;p49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85" name="Google Shape;5985;p49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5986" name="Google Shape;5986;p4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9" name="Google Shape;5989;p49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5990" name="Google Shape;5990;p4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3" name="Google Shape;5993;p49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5994" name="Google Shape;5994;p4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97" name="Google Shape;5997;p49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5998" name="Google Shape;5998;p4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02" name="Google Shape;6002;p49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003" name="Google Shape;6003;p4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06" name="Google Shape;6006;p49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07" name="Google Shape;6007;p49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008" name="Google Shape;6008;p4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10" name="Google Shape;6010;p49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011" name="Google Shape;6011;p4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13" name="Google Shape;6013;p49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4" name="Google Shape;6014;p49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15" name="Google Shape;6015;p49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016" name="Google Shape;6016;p4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20" name="Google Shape;6020;p49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021" name="Google Shape;6021;p4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3" name="Google Shape;6023;p49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24" name="Google Shape;6024;p49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025" name="Google Shape;6025;p4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1" name="Google Shape;6031;p49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032" name="Google Shape;6032;p4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9" name="Google Shape;6039;p49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040" name="Google Shape;6040;p4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2" name="Google Shape;6042;p49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043" name="Google Shape;6043;p4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47" name="Google Shape;6047;p49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048" name="Google Shape;6048;p4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51" name="Google Shape;6051;p49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52" name="Google Shape;6052;p49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6053" name="Google Shape;6053;p49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9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55" name="Google Shape;6055;p49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6" name="Google Shape;6056;p49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57" name="Google Shape;6057;p49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058" name="Google Shape;6058;p4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0" name="Google Shape;6060;p49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061" name="Google Shape;6061;p4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5" name="Google Shape;6065;p49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066" name="Google Shape;6066;p4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69" name="Google Shape;6069;p49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70" name="Google Shape;6070;p49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071" name="Google Shape;6071;p4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4" name="Google Shape;6074;p49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075" name="Google Shape;6075;p4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79" name="Google Shape;6079;p49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080" name="Google Shape;6080;p4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2" name="Google Shape;6082;p49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083" name="Google Shape;6083;p49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9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85" name="Google Shape;6085;p49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086" name="Google Shape;6086;p4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91" name="Google Shape;6091;p49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092" name="Google Shape;6092;p4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96" name="Google Shape;6096;p49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7" name="Google Shape;6097;p49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098" name="Google Shape;6098;p49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099" name="Google Shape;6099;p4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1" name="Google Shape;6101;p49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102" name="Google Shape;6102;p4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4" name="Google Shape;6104;p49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105" name="Google Shape;6105;p4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07" name="Google Shape;6107;p49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108" name="Google Shape;6108;p4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4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4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4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4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4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4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6" name="Google Shape;6116;p49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117" name="Google Shape;6117;p4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4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9" name="Google Shape;6119;p49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0" name="Google Shape;6120;p49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121" name="Google Shape;6121;p4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4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3" name="Google Shape;6123;p49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124" name="Google Shape;6124;p4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4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49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127" name="Google Shape;6127;p4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4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4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0" name="Google Shape;6130;p49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131" name="Google Shape;6131;p4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4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3" name="Google Shape;6133;p49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4" name="Google Shape;6134;p49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135" name="Google Shape;6135;p4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4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4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8" name="Google Shape;6138;p49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139" name="Google Shape;6139;p4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4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1" name="Google Shape;6141;p49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142" name="Google Shape;6142;p4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49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4" name="Google Shape;6144;p49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145" name="Google Shape;6145;p4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4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4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8" name="Google Shape;6148;p49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3" name="Google Shape;6153;p5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154" name="Google Shape;6154;p50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155" name="Google Shape;6155;p50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50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7" name="Google Shape;6157;p50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158" name="Google Shape;6158;p50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50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50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1" name="Google Shape;6161;p50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162" name="Google Shape;6162;p50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50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50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50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50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7" name="Google Shape;6167;p50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168" name="Google Shape;6168;p50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50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50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50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72" name="Google Shape;6172;p50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3" name="Google Shape;6173;p50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174" name="Google Shape;6174;p50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50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50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7" name="Google Shape;6177;p50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178" name="Google Shape;6178;p50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50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50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1" name="Google Shape;6181;p50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182" name="Google Shape;6182;p50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50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84" name="Google Shape;6184;p50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85" name="Google Shape;6185;p50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186" name="Google Shape;6186;p50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50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50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89" name="Google Shape;6189;p50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0" name="Google Shape;6190;p50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191" name="Google Shape;6191;p50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50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50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50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5" name="Google Shape;6195;p50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196" name="Google Shape;6196;p50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50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50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50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0" name="Google Shape;6200;p50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201" name="Google Shape;6201;p50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50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50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4" name="Google Shape;6204;p50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205" name="Google Shape;6205;p50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50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7" name="Google Shape;6207;p50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208" name="Google Shape;6208;p50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50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10" name="Google Shape;6210;p50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11" name="Google Shape;6211;p50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212" name="Google Shape;6212;p50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50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14" name="Google Shape;6214;p50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15" name="Google Shape;6215;p50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216" name="Google Shape;6216;p50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50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50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9" name="Google Shape;6219;p50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220" name="Google Shape;6220;p50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50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50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50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24" name="Google Shape;6224;p50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225" name="Google Shape;6225;p50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50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50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50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9" name="Google Shape;6229;p50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0" name="Google Shape;6230;p50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231" name="Google Shape;6231;p50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50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50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34" name="Google Shape;6234;p50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35" name="Google Shape;6235;p50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236" name="Google Shape;6236;p50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50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50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50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50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50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50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50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50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50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50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7" name="Google Shape;6247;p50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248" name="Google Shape;6248;p50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50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50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1" name="Google Shape;6251;p50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2" name="Google Shape;6252;p50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53" name="Google Shape;6253;p50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254" name="Google Shape;6254;p50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50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50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7" name="Google Shape;6257;p50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258" name="Google Shape;6258;p50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50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50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262" name="Google Shape;6262;p50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50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5" name="Google Shape;6265;p50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266" name="Google Shape;6266;p50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68" name="Google Shape;6268;p50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9" name="Google Shape;6269;p50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0" name="Google Shape;6270;p50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271" name="Google Shape;6271;p50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50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50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50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50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50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2" name="Google Shape;6282;p50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283" name="Google Shape;6283;p50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50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50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6" name="Google Shape;6286;p50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287" name="Google Shape;6287;p50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50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50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91" name="Google Shape;6291;p50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2" name="Google Shape;6292;p50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293" name="Google Shape;6293;p50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50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5" name="Google Shape;6295;p50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296" name="Google Shape;6296;p50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50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50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50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1" name="Google Shape;6301;p50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302" name="Google Shape;6302;p50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50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50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50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06" name="Google Shape;6306;p50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7" name="Google Shape;6307;p50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8" name="Google Shape;6308;p50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09" name="Google Shape;6309;p50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310" name="Google Shape;6310;p50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0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2" name="Google Shape;6312;p50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313" name="Google Shape;6313;p50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50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0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0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7" name="Google Shape;6317;p50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318" name="Google Shape;6318;p50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0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0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1" name="Google Shape;6321;p50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322" name="Google Shape;6322;p50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50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0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5" name="Google Shape;6325;p50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326" name="Google Shape;6326;p50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50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50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0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50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50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0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3" name="Google Shape;6333;p50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334" name="Google Shape;6334;p50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50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50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0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0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0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50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1" name="Google Shape;6341;p50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2" name="Google Shape;6342;p50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343" name="Google Shape;6343;p50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50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50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0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0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8" name="Google Shape;6348;p50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349" name="Google Shape;6349;p50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0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50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50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0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4" name="Google Shape;6354;p50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355" name="Google Shape;6355;p50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0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0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50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359" name="Google Shape;6359;p50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50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0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50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3" name="Google Shape;6363;p50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4" name="Google Shape;6364;p50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65" name="Google Shape;6365;p50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366" name="Google Shape;6366;p50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50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50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0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0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1" name="Google Shape;6371;p50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372" name="Google Shape;6372;p50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50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0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50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50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50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50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9" name="Google Shape;6379;p50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380" name="Google Shape;6380;p50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50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0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3" name="Google Shape;6383;p50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384" name="Google Shape;6384;p50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50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50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0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0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50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50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50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2" name="Google Shape;6392;p50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393" name="Google Shape;6393;p50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50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50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0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0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0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50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50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401" name="Google Shape;6401;p50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50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3" name="Google Shape;6403;p50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404" name="Google Shape;6404;p50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50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50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0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0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0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0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50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50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0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4" name="Google Shape;6414;p50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415" name="Google Shape;6415;p50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50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50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50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9" name="Google Shape;6419;p50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420" name="Google Shape;6420;p50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50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50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0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50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50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0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50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428" name="Google Shape;6428;p50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0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0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1" name="Google Shape;6431;p50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432" name="Google Shape;6432;p50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0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0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0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50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50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8" name="Google Shape;6438;p50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439" name="Google Shape;6439;p50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50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50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0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3" name="Google Shape;6443;p50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444" name="Google Shape;6444;p50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0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6" name="Google Shape;6446;p50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447" name="Google Shape;6447;p50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0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9" name="Google Shape;6449;p50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450" name="Google Shape;6450;p50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0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50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50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50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0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7" name="Google Shape;6457;p50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458" name="Google Shape;6458;p50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50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0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50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50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3" name="Google Shape;6463;p50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464" name="Google Shape;6464;p50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50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0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0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8" name="Google Shape;6468;p50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469" name="Google Shape;6469;p50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50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0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0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3" name="Google Shape;6473;p50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474" name="Google Shape;6474;p50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0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0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0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8" name="Google Shape;6478;p50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479" name="Google Shape;6479;p50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50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1" name="Google Shape;6481;p50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482" name="Google Shape;6482;p50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50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50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0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50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7" name="Google Shape;6487;p50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488" name="Google Shape;6488;p50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0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0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0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50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50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0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5" name="Google Shape;6495;p50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496" name="Google Shape;6496;p50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50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50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9" name="Google Shape;6499;p50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00" name="Google Shape;6500;p50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501" name="Google Shape;6501;p50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0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50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50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0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6" name="Google Shape;6506;p50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507" name="Google Shape;6507;p50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50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0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0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50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2" name="Google Shape;6512;p50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513" name="Google Shape;6513;p50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0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0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0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0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0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0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0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50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2" name="Google Shape;6522;p50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523" name="Google Shape;6523;p50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0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0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50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50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0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50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50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1" name="Google Shape;6531;p50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532" name="Google Shape;6532;p50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50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50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0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50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537" name="Google Shape;6537;p50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0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9" name="Google Shape;6539;p50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540" name="Google Shape;6540;p50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0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50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50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0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50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6" name="Google Shape;6546;p50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547" name="Google Shape;6547;p50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0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0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50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50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552" name="Google Shape;6552;p50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50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50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5" name="Google Shape;6555;p50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556" name="Google Shape;6556;p50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50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0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0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0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0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50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3" name="Google Shape;6563;p50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564" name="Google Shape;6564;p50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0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6" name="Google Shape;6566;p50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567" name="Google Shape;6567;p50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0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9" name="Google Shape;6569;p50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570" name="Google Shape;6570;p50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0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2" name="Google Shape;6572;p50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573" name="Google Shape;6573;p50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0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0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0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0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0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0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0" name="Google Shape;6580;p50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581" name="Google Shape;6581;p50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0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3" name="Google Shape;6583;p50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584" name="Google Shape;6584;p50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0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86" name="Google Shape;6586;p50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7" name="Google Shape;6587;p50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588" name="Google Shape;6588;p50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0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0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ADAD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Google Shape;105;p23"/>
          <p:cNvPicPr preferRelativeResize="0"/>
          <p:nvPr/>
        </p:nvPicPr>
        <p:blipFill rotWithShape="1">
          <a:blip r:embed="rId3">
            <a:alphaModFix/>
          </a:blip>
          <a:srcRect l="38102" t="39272" r="38100"/>
          <a:stretch/>
        </p:blipFill>
        <p:spPr>
          <a:xfrm flipH="1">
            <a:off x="7140879" y="2019924"/>
            <a:ext cx="2175950" cy="31235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" name="Google Shape;106;p23"/>
          <p:cNvPicPr preferRelativeResize="0"/>
          <p:nvPr/>
        </p:nvPicPr>
        <p:blipFill rotWithShape="1">
          <a:blip r:embed="rId4">
            <a:alphaModFix/>
          </a:blip>
          <a:srcRect l="38952" t="39272" r="38950"/>
          <a:stretch/>
        </p:blipFill>
        <p:spPr>
          <a:xfrm rot="10800000">
            <a:off x="-159558" y="-333802"/>
            <a:ext cx="1797677" cy="2779051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/>
          <p:cNvSpPr txBox="1"/>
          <p:nvPr/>
        </p:nvSpPr>
        <p:spPr>
          <a:xfrm>
            <a:off x="1058237" y="1633590"/>
            <a:ext cx="6380252" cy="2585323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lvl="0"/>
            <a:r>
              <a:rPr lang="en-US" sz="1800" b="1" dirty="0" smtClean="0">
                <a:latin typeface="Century Gothic" panose="020B0502020202020204" pitchFamily="34" charset="0"/>
              </a:rPr>
              <a:t>2. </a:t>
            </a:r>
            <a:r>
              <a:rPr lang="en-US" sz="1800" b="1" dirty="0" err="1" smtClean="0">
                <a:latin typeface="Century Gothic" panose="020B0502020202020204" pitchFamily="34" charset="0"/>
              </a:rPr>
              <a:t>Kecap</a:t>
            </a:r>
            <a:r>
              <a:rPr lang="en-US" sz="1800" b="1" dirty="0" smtClean="0">
                <a:latin typeface="Century Gothic" panose="020B0502020202020204" pitchFamily="34" charset="0"/>
              </a:rPr>
              <a:t> </a:t>
            </a:r>
            <a:r>
              <a:rPr lang="en-US" sz="1800" b="1" dirty="0" err="1">
                <a:latin typeface="Century Gothic" panose="020B0502020202020204" pitchFamily="34" charset="0"/>
              </a:rPr>
              <a:t>ti</a:t>
            </a:r>
            <a:r>
              <a:rPr lang="en-US" sz="1800" b="1" dirty="0">
                <a:latin typeface="Century Gothic" panose="020B0502020202020204" pitchFamily="34" charset="0"/>
              </a:rPr>
              <a:t>, di, </a:t>
            </a:r>
            <a:r>
              <a:rPr lang="en-US" sz="1800" b="1" dirty="0" err="1">
                <a:latin typeface="Century Gothic" panose="020B0502020202020204" pitchFamily="34" charset="0"/>
              </a:rPr>
              <a:t>ka</a:t>
            </a:r>
            <a:r>
              <a:rPr lang="en-US" sz="1800" b="1" dirty="0">
                <a:latin typeface="Century Gothic" panose="020B0502020202020204" pitchFamily="34" charset="0"/>
              </a:rPr>
              <a:t> </a:t>
            </a:r>
            <a:r>
              <a:rPr lang="en-US" sz="1800" b="1" dirty="0" err="1">
                <a:latin typeface="Century Gothic" panose="020B0502020202020204" pitchFamily="34" charset="0"/>
              </a:rPr>
              <a:t>dina</a:t>
            </a:r>
            <a:r>
              <a:rPr lang="en-US" sz="1800" b="1" dirty="0">
                <a:latin typeface="Century Gothic" panose="020B0502020202020204" pitchFamily="34" charset="0"/>
              </a:rPr>
              <a:t> </a:t>
            </a:r>
            <a:r>
              <a:rPr lang="en-US" sz="1800" b="1" dirty="0" err="1">
                <a:latin typeface="Century Gothic" panose="020B0502020202020204" pitchFamily="34" charset="0"/>
              </a:rPr>
              <a:t>kalimah</a:t>
            </a:r>
            <a:endParaRPr lang="en-ID" sz="1800" dirty="0">
              <a:latin typeface="Century Gothic" panose="020B0502020202020204" pitchFamily="34" charset="0"/>
            </a:endParaRPr>
          </a:p>
          <a:p>
            <a:pPr lvl="0"/>
            <a:r>
              <a:rPr lang="id-ID" sz="1800" dirty="0">
                <a:latin typeface="Century Gothic" panose="020B0502020202020204" pitchFamily="34" charset="0"/>
              </a:rPr>
              <a:t>Ngalengkepan kalimah maké kecap ti, di, ka </a:t>
            </a:r>
            <a:endParaRPr lang="en-US" sz="1800" dirty="0" smtClean="0">
              <a:latin typeface="Century Gothic" panose="020B0502020202020204" pitchFamily="34" charset="0"/>
            </a:endParaRPr>
          </a:p>
          <a:p>
            <a:pPr lvl="0"/>
            <a:r>
              <a:rPr lang="id-ID" sz="1800" dirty="0" smtClean="0">
                <a:latin typeface="Century Gothic" panose="020B0502020202020204" pitchFamily="34" charset="0"/>
              </a:rPr>
              <a:t>(</a:t>
            </a:r>
            <a:r>
              <a:rPr lang="en-US" sz="1800" dirty="0" smtClean="0">
                <a:latin typeface="Century Gothic" panose="020B0502020202020204" pitchFamily="34" charset="0"/>
              </a:rPr>
              <a:t>M</a:t>
            </a:r>
            <a:r>
              <a:rPr lang="id-ID" sz="1800" dirty="0" smtClean="0">
                <a:latin typeface="Century Gothic" panose="020B0502020202020204" pitchFamily="34" charset="0"/>
              </a:rPr>
              <a:t>elengkapi </a:t>
            </a:r>
            <a:r>
              <a:rPr lang="id-ID" sz="1800" dirty="0">
                <a:latin typeface="Century Gothic" panose="020B0502020202020204" pitchFamily="34" charset="0"/>
              </a:rPr>
              <a:t>kalimat menggunakan kata </a:t>
            </a:r>
            <a:r>
              <a:rPr lang="id-ID" sz="1800" b="1" dirty="0">
                <a:latin typeface="Century Gothic" panose="020B0502020202020204" pitchFamily="34" charset="0"/>
              </a:rPr>
              <a:t>dari, di, </a:t>
            </a:r>
            <a:r>
              <a:rPr lang="id-ID" sz="1800" b="1" dirty="0" smtClean="0">
                <a:latin typeface="Century Gothic" panose="020B0502020202020204" pitchFamily="34" charset="0"/>
              </a:rPr>
              <a:t>ke</a:t>
            </a:r>
            <a:r>
              <a:rPr lang="id-ID" sz="1800" dirty="0" smtClean="0">
                <a:latin typeface="Century Gothic" panose="020B0502020202020204" pitchFamily="34" charset="0"/>
              </a:rPr>
              <a:t>).</a:t>
            </a:r>
            <a:endParaRPr lang="en-US" sz="1800" dirty="0" smtClean="0">
              <a:latin typeface="Century Gothic" panose="020B0502020202020204" pitchFamily="34" charset="0"/>
            </a:endParaRPr>
          </a:p>
          <a:p>
            <a:pPr lvl="0"/>
            <a:endParaRPr lang="en-ID" sz="1800" dirty="0">
              <a:latin typeface="Century Gothic" panose="020B0502020202020204" pitchFamily="34" charset="0"/>
            </a:endParaRPr>
          </a:p>
          <a:p>
            <a:pPr lvl="0"/>
            <a:r>
              <a:rPr lang="id-ID" sz="1800" b="1" dirty="0">
                <a:latin typeface="Century Gothic" panose="020B0502020202020204" pitchFamily="34" charset="0"/>
              </a:rPr>
              <a:t>Conto</a:t>
            </a:r>
            <a:r>
              <a:rPr lang="id-ID" sz="1800" dirty="0">
                <a:latin typeface="Century Gothic" panose="020B0502020202020204" pitchFamily="34" charset="0"/>
              </a:rPr>
              <a:t> </a:t>
            </a:r>
            <a:r>
              <a:rPr lang="id-ID" sz="1800" dirty="0" smtClean="0">
                <a:latin typeface="Century Gothic" panose="020B0502020202020204" pitchFamily="34" charset="0"/>
              </a:rPr>
              <a:t>:</a:t>
            </a:r>
            <a:endParaRPr lang="en-US" sz="1800" dirty="0" smtClean="0">
              <a:latin typeface="Century Gothic" panose="020B0502020202020204" pitchFamily="34" charset="0"/>
            </a:endParaRPr>
          </a:p>
          <a:p>
            <a:pPr lvl="0"/>
            <a:endParaRPr lang="en-ID" sz="18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800" dirty="0">
                <a:latin typeface="Century Gothic" panose="020B0502020202020204" pitchFamily="34" charset="0"/>
              </a:rPr>
              <a:t>Dami balik </a:t>
            </a:r>
            <a:r>
              <a:rPr lang="id-ID" sz="1800" b="1" dirty="0">
                <a:latin typeface="Century Gothic" panose="020B0502020202020204" pitchFamily="34" charset="0"/>
              </a:rPr>
              <a:t>ti</a:t>
            </a:r>
            <a:r>
              <a:rPr lang="id-ID" sz="1800" dirty="0">
                <a:latin typeface="Century Gothic" panose="020B0502020202020204" pitchFamily="34" charset="0"/>
              </a:rPr>
              <a:t> sakola.</a:t>
            </a:r>
            <a:endParaRPr lang="en-ID" sz="18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800" dirty="0">
                <a:latin typeface="Century Gothic" panose="020B0502020202020204" pitchFamily="34" charset="0"/>
              </a:rPr>
              <a:t>Dami diajar ngaji </a:t>
            </a:r>
            <a:r>
              <a:rPr lang="id-ID" sz="1800" b="1" dirty="0">
                <a:latin typeface="Century Gothic" panose="020B0502020202020204" pitchFamily="34" charset="0"/>
              </a:rPr>
              <a:t>di</a:t>
            </a:r>
            <a:r>
              <a:rPr lang="id-ID" sz="1800" dirty="0">
                <a:latin typeface="Century Gothic" panose="020B0502020202020204" pitchFamily="34" charset="0"/>
              </a:rPr>
              <a:t> sakola.</a:t>
            </a:r>
            <a:endParaRPr lang="en-ID" sz="1800" dirty="0">
              <a:latin typeface="Century Gothic" panose="020B0502020202020204" pitchFamily="34" charset="0"/>
            </a:endParaRP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id-ID" sz="1800" dirty="0">
                <a:latin typeface="Century Gothic" panose="020B0502020202020204" pitchFamily="34" charset="0"/>
              </a:rPr>
              <a:t>Dami mawa kantong </a:t>
            </a:r>
            <a:r>
              <a:rPr lang="id-ID" sz="1800" b="1" dirty="0">
                <a:latin typeface="Century Gothic" panose="020B0502020202020204" pitchFamily="34" charset="0"/>
              </a:rPr>
              <a:t>ka</a:t>
            </a:r>
            <a:r>
              <a:rPr lang="id-ID" sz="1800" dirty="0">
                <a:latin typeface="Century Gothic" panose="020B0502020202020204" pitchFamily="34" charset="0"/>
              </a:rPr>
              <a:t> </a:t>
            </a:r>
            <a:r>
              <a:rPr lang="id-ID" sz="1800" dirty="0" smtClean="0">
                <a:latin typeface="Century Gothic" panose="020B0502020202020204" pitchFamily="34" charset="0"/>
              </a:rPr>
              <a:t>sakola</a:t>
            </a:r>
            <a:endParaRPr lang="en-ID" sz="1800" dirty="0">
              <a:latin typeface="Century Gothic" panose="020B050202020202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5" name="Google Shape;6595;p5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596" name="Google Shape;6596;p51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97" name="Google Shape;6597;p51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598" name="Google Shape;6598;p51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1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0" name="Google Shape;6600;p51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601" name="Google Shape;6601;p51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1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1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4" name="Google Shape;6604;p51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605" name="Google Shape;6605;p51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1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1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1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1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0" name="Google Shape;6610;p51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611" name="Google Shape;6611;p51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1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1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1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1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6" name="Google Shape;6616;p51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617" name="Google Shape;6617;p51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1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1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1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1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1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51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1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1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1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1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1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9" name="Google Shape;6629;p51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630" name="Google Shape;6630;p51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1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2" name="Google Shape;6632;p51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633" name="Google Shape;6633;p51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1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1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1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37" name="Google Shape;6637;p51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38" name="Google Shape;6638;p51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639" name="Google Shape;6639;p51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1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1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1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1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1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5" name="Google Shape;6645;p51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46" name="Google Shape;6646;p51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7" name="Google Shape;6647;p51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648" name="Google Shape;6648;p51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1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1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1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1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3" name="Google Shape;6653;p51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654" name="Google Shape;6654;p51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1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1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1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1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1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1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1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2" name="Google Shape;6662;p51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663" name="Google Shape;6663;p51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1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5" name="Google Shape;6665;p51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666" name="Google Shape;6666;p51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1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1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9" name="Google Shape;6669;p51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670" name="Google Shape;6670;p51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51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2" name="Google Shape;6672;p51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673" name="Google Shape;6673;p51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51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51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51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51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51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51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0" name="Google Shape;6680;p51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681" name="Google Shape;6681;p51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51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3" name="Google Shape;6683;p51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684" name="Google Shape;6684;p51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51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51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7" name="Google Shape;6687;p51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688" name="Google Shape;6688;p51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51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0" name="Google Shape;6690;p51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691" name="Google Shape;6691;p51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51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51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94" name="Google Shape;6694;p51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95" name="Google Shape;6695;p51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96" name="Google Shape;6696;p51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697" name="Google Shape;6697;p51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51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51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51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51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51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03" name="Google Shape;6703;p51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04" name="Google Shape;6704;p51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705" name="Google Shape;6705;p51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51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51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8" name="Google Shape;6708;p51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709" name="Google Shape;6709;p51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51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1" name="Google Shape;6711;p51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12" name="Google Shape;6712;p51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713" name="Google Shape;6713;p51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51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51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6" name="Google Shape;6716;p51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717" name="Google Shape;6717;p51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51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9" name="Google Shape;6719;p51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0" name="Google Shape;6720;p51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1" name="Google Shape;6721;p51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2" name="Google Shape;6722;p51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723" name="Google Shape;6723;p51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51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5" name="Google Shape;6725;p51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26" name="Google Shape;6726;p51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727" name="Google Shape;6727;p51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51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9" name="Google Shape;6729;p51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0" name="Google Shape;6730;p51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1" name="Google Shape;6731;p51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32" name="Google Shape;6732;p51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733" name="Google Shape;6733;p51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51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51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51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737" name="Google Shape;6737;p51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51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9" name="Google Shape;6739;p51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740" name="Google Shape;6740;p51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51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42" name="Google Shape;6742;p51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3" name="Google Shape;6743;p51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744" name="Google Shape;6744;p51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51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51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51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51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51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51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51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51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3" name="Google Shape;6753;p51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54" name="Google Shape;6754;p51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755" name="Google Shape;6755;p51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51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51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51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9" name="Google Shape;6759;p51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760" name="Google Shape;6760;p51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51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2" name="Google Shape;6762;p51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763" name="Google Shape;6763;p51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51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5" name="Google Shape;6765;p51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6" name="Google Shape;6766;p51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767" name="Google Shape;6767;p51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51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51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0" name="Google Shape;6770;p51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771" name="Google Shape;6771;p51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51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51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51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51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51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7" name="Google Shape;6777;p51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778" name="Google Shape;6778;p51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51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0" name="Google Shape;6780;p51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6781" name="Google Shape;6781;p51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51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3" name="Google Shape;6783;p51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6784" name="Google Shape;6784;p51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51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51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51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51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9" name="Google Shape;6789;p51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6790" name="Google Shape;6790;p51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51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51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51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94" name="Google Shape;6794;p51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5" name="Google Shape;6795;p51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6796" name="Google Shape;6796;p51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51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51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51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51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6801" name="Google Shape;6801;p5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5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5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4" name="Google Shape;6804;p51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6805" name="Google Shape;6805;p51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51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51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51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6809" name="Google Shape;6809;p51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51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51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51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51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51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51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51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51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18" name="Google Shape;6818;p51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19" name="Google Shape;6819;p51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6820" name="Google Shape;6820;p51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51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51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3" name="Google Shape;6823;p51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6824" name="Google Shape;6824;p51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51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6" name="Google Shape;6826;p51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6827" name="Google Shape;6827;p51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51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9" name="Google Shape;6829;p51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0" name="Google Shape;6830;p51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6831" name="Google Shape;6831;p51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51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3" name="Google Shape;6833;p51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6834" name="Google Shape;6834;p51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51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51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6837" name="Google Shape;6837;p51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51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9" name="Google Shape;6839;p51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6840" name="Google Shape;6840;p51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51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2" name="Google Shape;6842;p51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6843" name="Google Shape;6843;p51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51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51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51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7" name="Google Shape;6847;p51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6848" name="Google Shape;6848;p51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51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51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6851" name="Google Shape;6851;p51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51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3" name="Google Shape;6853;p51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6854" name="Google Shape;6854;p51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51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51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51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51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9" name="Google Shape;6859;p51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6860" name="Google Shape;6860;p51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51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51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51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51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51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51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51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8" name="Google Shape;6868;p51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6869" name="Google Shape;6869;p51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51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51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2" name="Google Shape;6872;p51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6873" name="Google Shape;6873;p51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51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51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51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7" name="Google Shape;6877;p51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6878" name="Google Shape;6878;p51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51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80" name="Google Shape;6880;p51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1" name="Google Shape;6881;p51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6882" name="Google Shape;6882;p51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51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51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51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6" name="Google Shape;6886;p51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6887" name="Google Shape;6887;p51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51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1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1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1" name="Google Shape;6891;p51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6892" name="Google Shape;6892;p51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1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1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5" name="Google Shape;6895;p51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6896" name="Google Shape;6896;p51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1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8" name="Google Shape;6898;p51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6899" name="Google Shape;6899;p51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1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1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2" name="Google Shape;6902;p51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6903" name="Google Shape;6903;p51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1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5" name="Google Shape;6905;p51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6906" name="Google Shape;6906;p51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1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8" name="Google Shape;6908;p51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6909" name="Google Shape;6909;p51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1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1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1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3" name="Google Shape;6913;p51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14" name="Google Shape;6914;p51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6915" name="Google Shape;6915;p51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1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1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18" name="Google Shape;6918;p51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19" name="Google Shape;6919;p51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6920" name="Google Shape;6920;p51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1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1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23" name="Google Shape;6923;p51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4" name="Google Shape;6924;p51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6925" name="Google Shape;6925;p51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1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1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8" name="Google Shape;6928;p51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6929" name="Google Shape;6929;p51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1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1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2" name="Google Shape;6932;p51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6933" name="Google Shape;6933;p51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1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1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1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1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38" name="Google Shape;6938;p51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39" name="Google Shape;6939;p51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6940" name="Google Shape;6940;p51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1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1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43" name="Google Shape;6943;p51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44" name="Google Shape;6944;p51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6945" name="Google Shape;6945;p51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1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1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1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1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1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1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1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1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1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1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6" name="Google Shape;6956;p51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1" name="Google Shape;6961;p5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6962" name="Google Shape;6962;p52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3" name="Google Shape;6963;p52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6964" name="Google Shape;6964;p52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2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2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7" name="Google Shape;6967;p52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6968" name="Google Shape;6968;p52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2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2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2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2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2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2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2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2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2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2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2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0" name="Google Shape;6980;p52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1" name="Google Shape;6981;p52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2" name="Google Shape;6982;p52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3" name="Google Shape;6983;p52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6984" name="Google Shape;6984;p52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2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2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2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88" name="Google Shape;6988;p52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89" name="Google Shape;6989;p52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6990" name="Google Shape;6990;p52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2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2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2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2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95" name="Google Shape;6995;p52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6" name="Google Shape;6996;p52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7" name="Google Shape;6997;p52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98" name="Google Shape;6998;p52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6999" name="Google Shape;6999;p52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2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1" name="Google Shape;7001;p52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002" name="Google Shape;7002;p52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2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2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2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6" name="Google Shape;7006;p52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7" name="Google Shape;7007;p52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8" name="Google Shape;7008;p52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009" name="Google Shape;7009;p52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2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2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2" name="Google Shape;7012;p52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3" name="Google Shape;7013;p52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014" name="Google Shape;7014;p52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2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2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7" name="Google Shape;7017;p52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8" name="Google Shape;7018;p52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9" name="Google Shape;7019;p52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020" name="Google Shape;7020;p52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2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2" name="Google Shape;7022;p52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023" name="Google Shape;7023;p52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2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5" name="Google Shape;7025;p52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026" name="Google Shape;7026;p52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2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8" name="Google Shape;7028;p52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029" name="Google Shape;7029;p52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2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2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2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2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2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2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2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2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8" name="Google Shape;7038;p52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039" name="Google Shape;7039;p52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52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52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2" name="Google Shape;7042;p52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043" name="Google Shape;7043;p52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52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52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52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52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52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52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52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1" name="Google Shape;7051;p52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052" name="Google Shape;7052;p52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52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52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52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52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52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52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9" name="Google Shape;7059;p52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060" name="Google Shape;7060;p52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52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62" name="Google Shape;7062;p52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3" name="Google Shape;7063;p52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064" name="Google Shape;7064;p52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2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2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2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2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2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2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1" name="Google Shape;7071;p52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072" name="Google Shape;7072;p52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2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2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5" name="Google Shape;7075;p52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076" name="Google Shape;7076;p52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2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2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79" name="Google Shape;7079;p52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0" name="Google Shape;7080;p52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081" name="Google Shape;7081;p52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2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2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4" name="Google Shape;7084;p52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085" name="Google Shape;7085;p52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2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2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8" name="Google Shape;7088;p52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9" name="Google Shape;7089;p52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90" name="Google Shape;7090;p52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091" name="Google Shape;7091;p52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2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2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2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2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6" name="Google Shape;7096;p52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097" name="Google Shape;7097;p52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2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2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2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2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2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3" name="Google Shape;7103;p52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104" name="Google Shape;7104;p52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2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2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7" name="Google Shape;7107;p52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108" name="Google Shape;7108;p52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2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0" name="Google Shape;7110;p52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111" name="Google Shape;7111;p52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2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2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4" name="Google Shape;7114;p52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115" name="Google Shape;7115;p52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2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2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2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2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0" name="Google Shape;7120;p52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1" name="Google Shape;7121;p52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2" name="Google Shape;7122;p52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3" name="Google Shape;7123;p52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4" name="Google Shape;7124;p52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125" name="Google Shape;7125;p52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2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2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2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9" name="Google Shape;7129;p52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130" name="Google Shape;7130;p52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2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2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2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2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2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2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2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2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2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2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2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2" name="Google Shape;7142;p52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143" name="Google Shape;7143;p52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2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2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2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2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2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2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2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2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2" name="Google Shape;7152;p52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153" name="Google Shape;7153;p52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2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2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6" name="Google Shape;7156;p52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157" name="Google Shape;7157;p52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2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2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2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2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2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52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164" name="Google Shape;7164;p52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2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2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2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2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9" name="Google Shape;7169;p52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170" name="Google Shape;7170;p52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2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2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2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2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2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2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52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178" name="Google Shape;7178;p52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2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2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2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2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2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52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185" name="Google Shape;7185;p52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2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2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2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2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2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2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2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2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4" name="Google Shape;7194;p52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195" name="Google Shape;7195;p52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2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2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8" name="Google Shape;7198;p52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199" name="Google Shape;7199;p52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2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2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2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52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204" name="Google Shape;7204;p52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2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6" name="Google Shape;7206;p52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207" name="Google Shape;7207;p52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2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2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2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52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212" name="Google Shape;7212;p52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2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2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52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6" name="Google Shape;7216;p52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217" name="Google Shape;7217;p52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52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52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52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52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52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52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52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52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6" name="Google Shape;7226;p52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227" name="Google Shape;7227;p52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52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9" name="Google Shape;7229;p52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230" name="Google Shape;7230;p52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52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52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52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52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52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52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7" name="Google Shape;7237;p52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238" name="Google Shape;7238;p52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52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52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52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52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52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52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52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52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52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52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52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52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52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52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52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52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5" name="Google Shape;7255;p52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256" name="Google Shape;7256;p52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52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52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2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2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2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52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263" name="Google Shape;7263;p52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52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5" name="Google Shape;7265;p52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266" name="Google Shape;7266;p52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52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52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52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52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52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52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3" name="Google Shape;7273;p52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274" name="Google Shape;7274;p52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52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52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52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52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52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0" name="Google Shape;7280;p52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281" name="Google Shape;7281;p52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52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52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52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52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6" name="Google Shape;7286;p52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287" name="Google Shape;7287;p52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2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2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2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2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2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2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52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295" name="Google Shape;7295;p52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2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2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2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9" name="Google Shape;7299;p52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300" name="Google Shape;7300;p52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2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2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3" name="Google Shape;7303;p52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304" name="Google Shape;7304;p52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2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2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7" name="Google Shape;7307;p52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308" name="Google Shape;7308;p52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2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2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2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2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2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2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2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2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7" name="Google Shape;7317;p52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8" name="Google Shape;7318;p52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319" name="Google Shape;7319;p52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2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2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2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2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2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2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6" name="Google Shape;7326;p52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327" name="Google Shape;7327;p52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2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2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2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2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2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3" name="Google Shape;7333;p52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334" name="Google Shape;7334;p52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2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2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2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2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2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2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2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2" name="Google Shape;7342;p52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343" name="Google Shape;7343;p52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2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2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2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2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8" name="Google Shape;7348;p52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349" name="Google Shape;7349;p52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2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2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2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2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2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5" name="Google Shape;7355;p52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356" name="Google Shape;7356;p52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2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2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9" name="Google Shape;7359;p52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360" name="Google Shape;7360;p52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2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2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2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2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2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2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7" name="Google Shape;7367;p52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368" name="Google Shape;7368;p52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2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2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2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2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2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2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5" name="Google Shape;7375;p52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376" name="Google Shape;7376;p52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2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2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2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2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2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2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3" name="Google Shape;7383;p52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384" name="Google Shape;7384;p52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2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2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2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2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9" name="Google Shape;7389;p52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390" name="Google Shape;7390;p52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2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2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3" name="Google Shape;7393;p52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394" name="Google Shape;7394;p52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2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2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2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2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9" name="Google Shape;7399;p52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400" name="Google Shape;7400;p52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2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2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2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2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2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6" name="Google Shape;7406;p52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407" name="Google Shape;7407;p52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2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2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2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2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2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2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4" name="Google Shape;7414;p52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415" name="Google Shape;7415;p52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2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2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2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9" name="Google Shape;7419;p52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420" name="Google Shape;7420;p52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2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2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2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2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2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2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7" name="Google Shape;7427;p52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428" name="Google Shape;7428;p52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2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2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2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2" name="Google Shape;7432;p52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3" name="Google Shape;7433;p52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434" name="Google Shape;7434;p52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2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2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2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8" name="Google Shape;7438;p52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9" name="Google Shape;7439;p52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440" name="Google Shape;7440;p52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2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2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43" name="Google Shape;7443;p52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444" name="Google Shape;7444;p52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52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/>
              </a:p>
            </p:txBody>
          </p:sp>
        </p:grpSp>
      </p:grpSp>
      <p:grpSp>
        <p:nvGrpSpPr>
          <p:cNvPr id="7446" name="Google Shape;7446;p52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447" name="Google Shape;7447;p52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2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2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2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2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2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2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4" name="Google Shape;7454;p52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455" name="Google Shape;7455;p52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52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52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52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52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460" name="Google Shape;7460;p52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5" name="Google Shape;7465;p5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466" name="Google Shape;7466;p53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467" name="Google Shape;7467;p53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53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53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53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53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2" name="Google Shape;7472;p53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3" name="Google Shape;7473;p53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74" name="Google Shape;7474;p53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475" name="Google Shape;7475;p53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53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53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8" name="Google Shape;7478;p53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479" name="Google Shape;7479;p53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53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1" name="Google Shape;7481;p53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482" name="Google Shape;7482;p53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53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53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86" name="Google Shape;7486;p53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87" name="Google Shape;7487;p53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488" name="Google Shape;7488;p53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53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90" name="Google Shape;7490;p53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91" name="Google Shape;7491;p53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492" name="Google Shape;7492;p53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4" name="Google Shape;7494;p53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495" name="Google Shape;7495;p53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53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53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53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53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53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3" name="Google Shape;7503;p53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504" name="Google Shape;7504;p53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53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6" name="Google Shape;7506;p53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507" name="Google Shape;7507;p53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53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0" name="Google Shape;7510;p53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1" name="Google Shape;7511;p53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2" name="Google Shape;7512;p53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513" name="Google Shape;7513;p53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53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5" name="Google Shape;7515;p53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516" name="Google Shape;7516;p53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53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53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53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53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22" name="Google Shape;7522;p53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3" name="Google Shape;7523;p53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524" name="Google Shape;7524;p53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53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53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53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8" name="Google Shape;7528;p53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529" name="Google Shape;7529;p53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53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53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32" name="Google Shape;7532;p53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33" name="Google Shape;7533;p53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534" name="Google Shape;7534;p53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53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53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53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53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53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53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53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2" name="Google Shape;7542;p53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3" name="Google Shape;7543;p53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544" name="Google Shape;7544;p53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53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53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53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8" name="Google Shape;7548;p53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9" name="Google Shape;7549;p53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0" name="Google Shape;7550;p53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551" name="Google Shape;7551;p53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53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3" name="Google Shape;7553;p53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554" name="Google Shape;7554;p53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53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53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57" name="Google Shape;7557;p53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8" name="Google Shape;7558;p53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559" name="Google Shape;7559;p53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2" name="Google Shape;7562;p53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563" name="Google Shape;7563;p53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53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9" name="Google Shape;7569;p53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570" name="Google Shape;7570;p53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53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4" name="Google Shape;7574;p53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575" name="Google Shape;7575;p53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77" name="Google Shape;7577;p53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8" name="Google Shape;7578;p53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579" name="Google Shape;7579;p53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53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53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5" name="Google Shape;7585;p53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586" name="Google Shape;7586;p53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53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589" name="Google Shape;7589;p53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1" name="Google Shape;7591;p53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92" name="Google Shape;7592;p53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3" name="Google Shape;7593;p53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594" name="Google Shape;7594;p53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53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53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597" name="Google Shape;7597;p53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53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53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53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53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53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3" name="Google Shape;7603;p53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4" name="Google Shape;7604;p53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605" name="Google Shape;7605;p53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53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53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53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609" name="Google Shape;7609;p53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53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53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53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53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53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53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6" name="Google Shape;7616;p53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617" name="Google Shape;7617;p53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53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53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53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3" name="Google Shape;7623;p53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624" name="Google Shape;7624;p53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53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53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53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53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53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0" name="Google Shape;7630;p53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631" name="Google Shape;7631;p53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53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53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4" name="Google Shape;7634;p53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635" name="Google Shape;7635;p53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53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53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53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53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0" name="Google Shape;7640;p53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641" name="Google Shape;7641;p53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53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53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53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53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53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53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648" name="Google Shape;7648;p53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53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53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53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53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53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654" name="Google Shape;7654;p53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53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53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53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53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53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53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53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53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53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53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665" name="Google Shape;7665;p53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53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53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53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53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53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53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53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53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53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53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6" name="Google Shape;7676;p53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677" name="Google Shape;7677;p53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53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53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53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53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82" name="Google Shape;7682;p53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3" name="Google Shape;7683;p53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684" name="Google Shape;7684;p53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53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53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53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53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53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53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53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53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53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53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5" name="Google Shape;7695;p53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696" name="Google Shape;7696;p53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53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53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53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53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53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53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53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53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705" name="Google Shape;7705;p53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53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53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8" name="Google Shape;7708;p53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709" name="Google Shape;7709;p53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53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53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2" name="Google Shape;7712;p53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713" name="Google Shape;7713;p53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53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53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53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53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53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9" name="Google Shape;7719;p53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720" name="Google Shape;7720;p53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53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53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53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53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53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6" name="Google Shape;7726;p53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727" name="Google Shape;7727;p53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53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53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53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1" name="Google Shape;7731;p53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732" name="Google Shape;7732;p53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53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53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5" name="Google Shape;7735;p53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736" name="Google Shape;7736;p53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53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53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53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0" name="Google Shape;7740;p53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741" name="Google Shape;7741;p53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53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53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53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53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53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53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53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749" name="Google Shape;7749;p53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53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53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53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53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53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5" name="Google Shape;7755;p53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756" name="Google Shape;7756;p53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53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53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53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53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1" name="Google Shape;7761;p53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762" name="Google Shape;7762;p53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53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53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53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53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53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53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53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53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1" name="Google Shape;7771;p53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772" name="Google Shape;7772;p53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53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53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53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53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53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53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53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53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53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7782" name="Google Shape;7782;p53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53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53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53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53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53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53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9" name="Google Shape;7789;p53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7790" name="Google Shape;7790;p53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53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53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53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53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53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6" name="Google Shape;7796;p53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7797" name="Google Shape;7797;p53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53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53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53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53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53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53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53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53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6" name="Google Shape;7806;p53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7807" name="Google Shape;7807;p53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53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53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53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53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53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3" name="Google Shape;7813;p53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7814" name="Google Shape;7814;p53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53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53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53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8" name="Google Shape;7818;p53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7819" name="Google Shape;7819;p53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53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53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53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53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53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53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53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53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53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29" name="Google Shape;7829;p53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0" name="Google Shape;7830;p53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7831" name="Google Shape;7831;p53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53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53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53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53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53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7" name="Google Shape;7837;p53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7838" name="Google Shape;7838;p53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53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0" name="Google Shape;7840;p53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7841" name="Google Shape;7841;p53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53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3" name="Google Shape;7843;p53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7844" name="Google Shape;7844;p53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53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53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53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53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53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0" name="Google Shape;7850;p53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7851" name="Google Shape;7851;p53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53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53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4" name="Google Shape;7854;p53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7855" name="Google Shape;7855;p53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53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1" name="Google Shape;7861;p5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862" name="Google Shape;7862;p54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63" name="Google Shape;7863;p54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7864" name="Google Shape;7864;p54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54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66" name="Google Shape;7866;p54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67" name="Google Shape;7867;p54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7868" name="Google Shape;7868;p54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54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0" name="Google Shape;7870;p54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1" name="Google Shape;7871;p54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7872" name="Google Shape;7872;p54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54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4" name="Google Shape;7874;p54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7875" name="Google Shape;7875;p54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54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54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8" name="Google Shape;7878;p54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7879" name="Google Shape;7879;p54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54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54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54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54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4" name="Google Shape;7884;p54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7885" name="Google Shape;7885;p54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54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54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54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54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54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54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54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3" name="Google Shape;7893;p54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4" name="Google Shape;7894;p54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95" name="Google Shape;7895;p54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6" name="Google Shape;7896;p54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7897" name="Google Shape;7897;p54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54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54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54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1" name="Google Shape;7901;p54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7902" name="Google Shape;7902;p54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54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4" name="Google Shape;7904;p54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7905" name="Google Shape;7905;p54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54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7" name="Google Shape;7907;p54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7908" name="Google Shape;7908;p54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54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54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54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54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3" name="Google Shape;7913;p54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7914" name="Google Shape;7914;p54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54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54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7" name="Google Shape;7917;p54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7918" name="Google Shape;7918;p54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54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54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54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54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54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54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5" name="Google Shape;7925;p54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7926" name="Google Shape;7926;p54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54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54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9" name="Google Shape;7929;p54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7930" name="Google Shape;7930;p54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54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54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54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54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8" name="Google Shape;7938;p54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7939" name="Google Shape;7939;p54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54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54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54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54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54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54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8" name="Google Shape;7948;p54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7949" name="Google Shape;7949;p54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54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54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7952" name="Google Shape;7952;p54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54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54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5" name="Google Shape;7955;p54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7956" name="Google Shape;7956;p54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54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54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9" name="Google Shape;7959;p54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60" name="Google Shape;7960;p54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7961" name="Google Shape;7961;p54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54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54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54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54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54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54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68" name="Google Shape;7968;p54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69" name="Google Shape;7969;p54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7970" name="Google Shape;7970;p54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54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2" name="Google Shape;7972;p54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7973" name="Google Shape;7973;p54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54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5" name="Google Shape;7975;p54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7976" name="Google Shape;7976;p54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54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54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54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0" name="Google Shape;7980;p54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7981" name="Google Shape;7981;p54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54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3" name="Google Shape;7983;p54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7984" name="Google Shape;7984;p54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54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6" name="Google Shape;7986;p54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7987" name="Google Shape;7987;p54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54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9" name="Google Shape;7989;p54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7990" name="Google Shape;7990;p54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54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2" name="Google Shape;7992;p54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3" name="Google Shape;7993;p54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4" name="Google Shape;7994;p54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7995" name="Google Shape;7995;p54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54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7" name="Google Shape;7997;p54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7998" name="Google Shape;7998;p54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54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54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1" name="Google Shape;8001;p54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8002" name="Google Shape;8002;p54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54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54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5" name="Google Shape;8005;p54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6" name="Google Shape;8006;p54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7" name="Google Shape;8007;p54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8008" name="Google Shape;8008;p54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54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54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54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54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54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54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5" name="Google Shape;8015;p54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8016" name="Google Shape;8016;p54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54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54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54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0" name="Google Shape;8020;p54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8021" name="Google Shape;8021;p54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54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54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54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5" name="Google Shape;8025;p54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8026" name="Google Shape;8026;p54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54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54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54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0" name="Google Shape;8030;p54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1" name="Google Shape;8031;p54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8032" name="Google Shape;8032;p54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54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54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54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54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54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8" name="Google Shape;8038;p54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8039" name="Google Shape;8039;p54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54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54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2" name="Google Shape;8042;p54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8043" name="Google Shape;8043;p5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5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5" name="Google Shape;8045;p54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8046" name="Google Shape;8046;p5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5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5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5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5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1" name="Google Shape;8051;p54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8052" name="Google Shape;8052;p5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5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5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5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5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5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5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5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5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5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5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5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64" name="Google Shape;8064;p54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5" name="Google Shape;8065;p54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8066" name="Google Shape;8066;p5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5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5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9" name="Google Shape;8069;p54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8070" name="Google Shape;8070;p5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5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5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5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5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5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54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8077" name="Google Shape;8077;p5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5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5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5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1" name="Google Shape;8081;p54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082" name="Google Shape;8082;p5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5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5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5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6" name="Google Shape;8086;p54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087" name="Google Shape;8087;p5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5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9" name="Google Shape;8089;p54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090" name="Google Shape;8090;p5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5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5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5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4" name="Google Shape;8094;p54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095" name="Google Shape;8095;p5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5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5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8" name="Google Shape;8098;p54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099" name="Google Shape;8099;p5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5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5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2" name="Google Shape;8102;p54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103" name="Google Shape;8103;p5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5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5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5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7" name="Google Shape;8107;p54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108" name="Google Shape;8108;p5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5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5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1" name="Google Shape;8111;p54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112" name="Google Shape;8112;p5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5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5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5" name="Google Shape;8115;p54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116" name="Google Shape;8116;p5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5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8" name="Google Shape;8118;p54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119" name="Google Shape;8119;p5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5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5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5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5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4" name="Google Shape;8124;p54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125" name="Google Shape;8125;p5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5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7" name="Google Shape;8127;p54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128" name="Google Shape;8128;p5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5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5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5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2" name="Google Shape;8132;p54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133" name="Google Shape;8133;p5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5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5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5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5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5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5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5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5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2" name="Google Shape;8142;p54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143" name="Google Shape;8143;p5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5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5" name="Google Shape;8145;p54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146" name="Google Shape;8146;p5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5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5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9" name="Google Shape;8149;p54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150" name="Google Shape;8150;p5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5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5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5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54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155" name="Google Shape;8155;p5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5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7" name="Google Shape;8157;p54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158" name="Google Shape;8158;p5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5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5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1" name="Google Shape;8161;p54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162" name="Google Shape;8162;p5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5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5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5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6" name="Google Shape;8166;p54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167" name="Google Shape;8167;p5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5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9" name="Google Shape;8169;p54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170" name="Google Shape;8170;p5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5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5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5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4" name="Google Shape;8174;p54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175" name="Google Shape;8175;p5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5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7" name="Google Shape;8177;p54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178" name="Google Shape;8178;p5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5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5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5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5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5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5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5" name="Google Shape;8185;p54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186" name="Google Shape;8186;p5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5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5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5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5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1" name="Google Shape;8191;p54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192" name="Google Shape;8192;p5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5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4" name="Google Shape;8194;p54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195" name="Google Shape;8195;p5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5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5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5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5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5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5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5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5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4" name="Google Shape;8204;p54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205" name="Google Shape;8205;p5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5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5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8" name="Google Shape;8208;p54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209" name="Google Shape;8209;p5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5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5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</p:grpSp>
      <p:grpSp>
        <p:nvGrpSpPr>
          <p:cNvPr id="8212" name="Google Shape;8212;p54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213" name="Google Shape;8213;p5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5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5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5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5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8" name="Google Shape;8218;p54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219" name="Google Shape;8219;p5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5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5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2" name="Google Shape;8222;p54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223" name="Google Shape;8223;p5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5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5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5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7" name="Google Shape;8227;p54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228" name="Google Shape;8228;p5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5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0" name="Google Shape;8230;p54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231" name="Google Shape;8231;p5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5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5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5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5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5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5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8" name="Google Shape;8238;p54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239" name="Google Shape;8239;p5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5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5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2" name="Google Shape;8242;p54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243" name="Google Shape;8243;p5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5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5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5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5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5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5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0" name="Google Shape;8250;p54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251" name="Google Shape;8251;p5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5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5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5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5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6" name="Google Shape;8256;p54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257" name="Google Shape;8257;p5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5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9" name="Google Shape;8259;p54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260" name="Google Shape;8260;p5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5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2" name="Google Shape;8262;p54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263" name="Google Shape;8263;p5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5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5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6" name="Google Shape;8266;p54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267" name="Google Shape;8267;p5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5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5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5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5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2" name="Google Shape;8272;p54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273" name="Google Shape;8273;p5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5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5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6" name="Google Shape;8276;p54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277" name="Google Shape;8277;p5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5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5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5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1" name="Google Shape;8281;p54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282" name="Google Shape;8282;p5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5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5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5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5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5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8" name="Google Shape;8288;p54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289" name="Google Shape;8289;p54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54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54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292" name="Google Shape;8292;p54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54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8" name="Google Shape;8298;p55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8299" name="Google Shape;8299;p55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300" name="Google Shape;8300;p55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55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55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55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4" name="Google Shape;8304;p55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305" name="Google Shape;8305;p55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55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55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8" name="Google Shape;8308;p55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9" name="Google Shape;8309;p55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310" name="Google Shape;8310;p55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55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2" name="Google Shape;8312;p55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313" name="Google Shape;8313;p55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55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15" name="Google Shape;8315;p55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16" name="Google Shape;8316;p55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317" name="Google Shape;8317;p55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55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55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0" name="Google Shape;8320;p55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1" name="Google Shape;8321;p55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2" name="Google Shape;8322;p55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23" name="Google Shape;8323;p55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4" name="Google Shape;8324;p55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325" name="Google Shape;8325;p55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55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55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55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9" name="Google Shape;8329;p55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330" name="Google Shape;8330;p55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55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2" name="Google Shape;8332;p55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333" name="Google Shape;8333;p55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55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55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6" name="Google Shape;8336;p55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337" name="Google Shape;8337;p55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55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39" name="Google Shape;8339;p55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40" name="Google Shape;8340;p55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341" name="Google Shape;8341;p55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55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55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55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55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46" name="Google Shape;8346;p55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47" name="Google Shape;8347;p55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48" name="Google Shape;8348;p55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349" name="Google Shape;8349;p55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55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3" name="Google Shape;8353;p55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354" name="Google Shape;8354;p55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55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6" name="Google Shape;8356;p55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57" name="Google Shape;8357;p55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358" name="Google Shape;8358;p55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55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55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55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62" name="Google Shape;8362;p55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3" name="Google Shape;8363;p55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64" name="Google Shape;8364;p55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5" name="Google Shape;8365;p55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366" name="Google Shape;8366;p55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55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8" name="Google Shape;8368;p55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369" name="Google Shape;8369;p55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72" name="Google Shape;8372;p55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73" name="Google Shape;8373;p55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374" name="Google Shape;8374;p55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55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55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55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55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9" name="Google Shape;8379;p55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380" name="Google Shape;8380;p55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55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55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55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4" name="Google Shape;8384;p55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385" name="Google Shape;8385;p55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55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87" name="Google Shape;8387;p55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88" name="Google Shape;8388;p55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389" name="Google Shape;8389;p55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55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55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2" name="Google Shape;8392;p55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393" name="Google Shape;8393;p55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55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95" name="Google Shape;8395;p55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96" name="Google Shape;8396;p55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397" name="Google Shape;8397;p55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55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55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55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55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55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55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55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05" name="Google Shape;8405;p55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06" name="Google Shape;8406;p55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407" name="Google Shape;8407;p55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55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9" name="Google Shape;8409;p55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410" name="Google Shape;8410;p55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55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55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55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55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415" name="Google Shape;8415;p55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55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55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55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9" name="Google Shape;8419;p55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420" name="Google Shape;8420;p55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55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2" name="Google Shape;8422;p55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423" name="Google Shape;8423;p55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55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55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55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7" name="Google Shape;8427;p55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428" name="Google Shape;8428;p55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55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55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55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2" name="Google Shape;8432;p55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433" name="Google Shape;8433;p55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55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55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55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55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55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55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55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55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55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55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55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55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55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55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55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9" name="Google Shape;8449;p55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450" name="Google Shape;8450;p55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55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55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53" name="Google Shape;8453;p55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54" name="Google Shape;8454;p55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455" name="Google Shape;8455;p55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55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55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55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55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55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461" name="Google Shape;8461;p55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55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3" name="Google Shape;8463;p55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4" name="Google Shape;8464;p55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465" name="Google Shape;8465;p55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55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55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8" name="Google Shape;8468;p55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469" name="Google Shape;8469;p55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55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55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55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55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4" name="Google Shape;8474;p55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475" name="Google Shape;8475;p55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55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55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55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55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55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55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55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483" name="Google Shape;8483;p55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55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55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6" name="Google Shape;8486;p55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487" name="Google Shape;8487;p55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55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55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0" name="Google Shape;8490;p55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491" name="Google Shape;8491;p55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55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55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55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5" name="Google Shape;8495;p55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496" name="Google Shape;8496;p55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55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55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55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55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1" name="Google Shape;8501;p55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502" name="Google Shape;8502;p55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55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4" name="Google Shape;8504;p55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505" name="Google Shape;8505;p55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55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55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55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55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55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55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2" name="Google Shape;8512;p55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513" name="Google Shape;8513;p55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55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55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55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55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55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55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0" name="Google Shape;8520;p55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521" name="Google Shape;8521;p55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55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55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55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55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6" name="Google Shape;8526;p55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527" name="Google Shape;8527;p55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55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55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55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55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55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3" name="Google Shape;8533;p55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534" name="Google Shape;8534;p55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55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55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55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8" name="Google Shape;8538;p55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539" name="Google Shape;8539;p55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55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55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55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55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55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55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55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7" name="Google Shape;8547;p55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548" name="Google Shape;8548;p55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55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55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55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55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3" name="Google Shape;8553;p55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554" name="Google Shape;8554;p55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55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55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55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8" name="Google Shape;8558;p55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559" name="Google Shape;8559;p55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55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55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55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55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4" name="Google Shape;8564;p55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565" name="Google Shape;8565;p55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55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55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55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55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55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55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55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55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55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55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55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7" name="Google Shape;8577;p55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578" name="Google Shape;8578;p55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55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55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55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55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55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55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585" name="Google Shape;8585;p55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55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55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55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55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55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55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2" name="Google Shape;8592;p55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593" name="Google Shape;8593;p55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55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55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6" name="Google Shape;8596;p55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97" name="Google Shape;8597;p55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598" name="Google Shape;8598;p55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55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55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55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2" name="Google Shape;8602;p55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603" name="Google Shape;8603;p55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55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55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55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55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08" name="Google Shape;8608;p55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09" name="Google Shape;8609;p55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610" name="Google Shape;8610;p55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55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55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3" name="Google Shape;8613;p55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614" name="Google Shape;8614;p55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55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55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55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55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55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0" name="Google Shape;8620;p55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621" name="Google Shape;8621;p55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55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55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55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55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55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55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8" name="Google Shape;8628;p55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629" name="Google Shape;8629;p55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55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55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2" name="Google Shape;8632;p55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633" name="Google Shape;8633;p55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55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55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55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55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55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9" name="Google Shape;8639;p55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640" name="Google Shape;8640;p55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55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55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3" name="Google Shape;8643;p55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644" name="Google Shape;8644;p55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55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55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7" name="Google Shape;8647;p55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648" name="Google Shape;8648;p55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55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55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55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652" name="Google Shape;8652;p55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55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55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55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55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55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55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55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0" name="Google Shape;8660;p55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661" name="Google Shape;8661;p55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55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55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55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55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55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55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55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9" name="Google Shape;8669;p55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670" name="Google Shape;8670;p55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55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55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3" name="Google Shape;8673;p55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674" name="Google Shape;8674;p55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55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55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55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55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55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55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55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55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683" name="Google Shape;8683;p55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55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55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55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55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55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55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55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1" name="Google Shape;8691;p55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692" name="Google Shape;8692;p55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5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5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5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6" name="Google Shape;8696;p55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697" name="Google Shape;8697;p55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5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5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5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5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5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5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4" name="Google Shape;8704;p55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705" name="Google Shape;8705;p55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5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5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5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5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5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1" name="Google Shape;8711;p55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712" name="Google Shape;8712;p55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5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5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5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5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7" name="Google Shape;8717;p55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718" name="Google Shape;8718;p55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5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5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1" name="Google Shape;8721;p55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722" name="Google Shape;8722;p55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5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5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5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5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5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5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9" name="Google Shape;8729;p55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730" name="Google Shape;8730;p55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5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5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3" name="Google Shape;8733;p55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734" name="Google Shape;8734;p55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5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5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5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5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9" name="Google Shape;8739;p55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740" name="Google Shape;8740;p55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5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5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5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4" name="Google Shape;8744;p55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745" name="Google Shape;8745;p55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5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5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5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5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0" name="Google Shape;8750;p55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751" name="Google Shape;8751;p55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5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5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5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5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5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5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8" name="Google Shape;8758;p55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759" name="Google Shape;8759;p55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5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5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5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5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5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69" name="Google Shape;8769;p56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592548" y="1202076"/>
            <a:ext cx="4099389" cy="310854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342900" lvl="3" indent="-342900">
              <a:buAutoNum type="arabicPeriod"/>
            </a:pPr>
            <a:r>
              <a:rPr lang="id-ID" dirty="0" smtClean="0">
                <a:latin typeface="Century Gothic" panose="020B0502020202020204" pitchFamily="34" charset="0"/>
              </a:rPr>
              <a:t>naon</a:t>
            </a:r>
            <a:r>
              <a:rPr lang="id-ID" dirty="0">
                <a:latin typeface="Century Gothic" panose="020B0502020202020204" pitchFamily="34" charset="0"/>
              </a:rPr>
              <a:t>	</a:t>
            </a:r>
            <a:r>
              <a:rPr lang="en-US" dirty="0" smtClean="0">
                <a:latin typeface="Century Gothic" panose="020B0502020202020204" pitchFamily="34" charset="0"/>
              </a:rPr>
              <a:t>	</a:t>
            </a:r>
            <a:r>
              <a:rPr lang="id-ID" dirty="0" smtClean="0">
                <a:latin typeface="Century Gothic" panose="020B0502020202020204" pitchFamily="34" charset="0"/>
              </a:rPr>
              <a:t>: apa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2. </a:t>
            </a:r>
            <a:r>
              <a:rPr lang="id-ID" dirty="0" smtClean="0">
                <a:latin typeface="Century Gothic" panose="020B0502020202020204" pitchFamily="34" charset="0"/>
              </a:rPr>
              <a:t>di </a:t>
            </a:r>
            <a:r>
              <a:rPr lang="id-ID" dirty="0">
                <a:latin typeface="Century Gothic" panose="020B0502020202020204" pitchFamily="34" charset="0"/>
              </a:rPr>
              <a:t>mana	: di </a:t>
            </a:r>
            <a:r>
              <a:rPr lang="id-ID" dirty="0" smtClean="0">
                <a:latin typeface="Century Gothic" panose="020B0502020202020204" pitchFamily="34" charset="0"/>
              </a:rPr>
              <a:t>mana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3. </a:t>
            </a:r>
            <a:r>
              <a:rPr lang="id-ID" dirty="0" smtClean="0">
                <a:latin typeface="Century Gothic" panose="020B0502020202020204" pitchFamily="34" charset="0"/>
              </a:rPr>
              <a:t>ka </a:t>
            </a:r>
            <a:r>
              <a:rPr lang="id-ID" dirty="0">
                <a:latin typeface="Century Gothic" panose="020B0502020202020204" pitchFamily="34" charset="0"/>
              </a:rPr>
              <a:t>mana	: ke </a:t>
            </a:r>
            <a:r>
              <a:rPr lang="id-ID" dirty="0" smtClean="0">
                <a:latin typeface="Century Gothic" panose="020B0502020202020204" pitchFamily="34" charset="0"/>
              </a:rPr>
              <a:t>mana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4. </a:t>
            </a:r>
            <a:r>
              <a:rPr lang="id-ID" dirty="0" smtClean="0">
                <a:latin typeface="Century Gothic" panose="020B0502020202020204" pitchFamily="34" charset="0"/>
              </a:rPr>
              <a:t>ti mana</a:t>
            </a:r>
            <a:r>
              <a:rPr lang="en-US" dirty="0" smtClean="0">
                <a:latin typeface="Century Gothic" panose="020B0502020202020204" pitchFamily="34" charset="0"/>
              </a:rPr>
              <a:t>	</a:t>
            </a:r>
            <a:r>
              <a:rPr lang="id-ID" dirty="0" smtClean="0">
                <a:latin typeface="Century Gothic" panose="020B0502020202020204" pitchFamily="34" charset="0"/>
              </a:rPr>
              <a:t> </a:t>
            </a:r>
            <a:r>
              <a:rPr lang="id-ID" dirty="0">
                <a:latin typeface="Century Gothic" panose="020B0502020202020204" pitchFamily="34" charset="0"/>
              </a:rPr>
              <a:t>	: dari </a:t>
            </a:r>
            <a:r>
              <a:rPr lang="id-ID" dirty="0" smtClean="0">
                <a:latin typeface="Century Gothic" panose="020B0502020202020204" pitchFamily="34" charset="0"/>
              </a:rPr>
              <a:t>mana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5. </a:t>
            </a:r>
            <a:r>
              <a:rPr lang="id-ID" dirty="0" smtClean="0">
                <a:latin typeface="Century Gothic" panose="020B0502020202020204" pitchFamily="34" charset="0"/>
              </a:rPr>
              <a:t>iraha </a:t>
            </a:r>
            <a:r>
              <a:rPr lang="id-ID" dirty="0">
                <a:latin typeface="Century Gothic" panose="020B0502020202020204" pitchFamily="34" charset="0"/>
              </a:rPr>
              <a:t>	</a:t>
            </a:r>
            <a:r>
              <a:rPr lang="en-US" dirty="0" smtClean="0">
                <a:latin typeface="Century Gothic" panose="020B0502020202020204" pitchFamily="34" charset="0"/>
              </a:rPr>
              <a:t>	</a:t>
            </a:r>
            <a:r>
              <a:rPr lang="id-ID" dirty="0" smtClean="0">
                <a:latin typeface="Century Gothic" panose="020B0502020202020204" pitchFamily="34" charset="0"/>
              </a:rPr>
              <a:t>: kapan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6. </a:t>
            </a:r>
            <a:r>
              <a:rPr lang="id-ID" dirty="0" smtClean="0">
                <a:latin typeface="Century Gothic" panose="020B0502020202020204" pitchFamily="34" charset="0"/>
              </a:rPr>
              <a:t>sabaraha</a:t>
            </a:r>
            <a:r>
              <a:rPr lang="id-ID" dirty="0">
                <a:latin typeface="Century Gothic" panose="020B0502020202020204" pitchFamily="34" charset="0"/>
              </a:rPr>
              <a:t>	: </a:t>
            </a:r>
            <a:r>
              <a:rPr lang="id-ID" dirty="0" smtClean="0">
                <a:latin typeface="Century Gothic" panose="020B0502020202020204" pitchFamily="34" charset="0"/>
              </a:rPr>
              <a:t>berapa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7. </a:t>
            </a:r>
            <a:r>
              <a:rPr lang="id-ID" dirty="0" smtClean="0">
                <a:latin typeface="Century Gothic" panose="020B0502020202020204" pitchFamily="34" charset="0"/>
              </a:rPr>
              <a:t>kunaon </a:t>
            </a:r>
            <a:r>
              <a:rPr lang="en-US" dirty="0" smtClean="0">
                <a:latin typeface="Century Gothic" panose="020B0502020202020204" pitchFamily="34" charset="0"/>
              </a:rPr>
              <a:t>	</a:t>
            </a:r>
            <a:r>
              <a:rPr lang="id-ID" dirty="0">
                <a:latin typeface="Century Gothic" panose="020B0502020202020204" pitchFamily="34" charset="0"/>
              </a:rPr>
              <a:t>	: </a:t>
            </a:r>
            <a:r>
              <a:rPr lang="id-ID" dirty="0" smtClean="0">
                <a:latin typeface="Century Gothic" panose="020B0502020202020204" pitchFamily="34" charset="0"/>
              </a:rPr>
              <a:t>kenapa</a:t>
            </a:r>
            <a:endParaRPr lang="en-US" dirty="0" smtClean="0">
              <a:latin typeface="Century Gothic" panose="020B0502020202020204" pitchFamily="34" charset="0"/>
            </a:endParaRPr>
          </a:p>
          <a:p>
            <a:pPr lvl="3"/>
            <a:endParaRPr lang="en-ID" sz="1200" dirty="0">
              <a:latin typeface="Century Gothic" panose="020B0502020202020204" pitchFamily="34" charset="0"/>
            </a:endParaRPr>
          </a:p>
          <a:p>
            <a:pPr lvl="3"/>
            <a:r>
              <a:rPr lang="en-US" dirty="0" smtClean="0">
                <a:latin typeface="Century Gothic" panose="020B0502020202020204" pitchFamily="34" charset="0"/>
              </a:rPr>
              <a:t>8. </a:t>
            </a:r>
            <a:r>
              <a:rPr lang="id-ID" dirty="0" smtClean="0">
                <a:latin typeface="Century Gothic" panose="020B0502020202020204" pitchFamily="34" charset="0"/>
              </a:rPr>
              <a:t>kumaha</a:t>
            </a:r>
            <a:r>
              <a:rPr lang="id-ID" dirty="0">
                <a:latin typeface="Century Gothic" panose="020B0502020202020204" pitchFamily="34" charset="0"/>
              </a:rPr>
              <a:t>	</a:t>
            </a:r>
            <a:r>
              <a:rPr lang="en-US" dirty="0" smtClean="0">
                <a:latin typeface="Century Gothic" panose="020B0502020202020204" pitchFamily="34" charset="0"/>
              </a:rPr>
              <a:t>	</a:t>
            </a:r>
            <a:r>
              <a:rPr lang="id-ID" dirty="0" smtClean="0">
                <a:latin typeface="Century Gothic" panose="020B0502020202020204" pitchFamily="34" charset="0"/>
              </a:rPr>
              <a:t>: bagaimana</a:t>
            </a:r>
            <a:endParaRPr lang="en-ID" sz="1200" dirty="0">
              <a:latin typeface="Century Gothic" panose="020B0502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337424" y="339048"/>
            <a:ext cx="2609636" cy="46166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lvl="0"/>
            <a:r>
              <a:rPr lang="id-ID" sz="2400" b="1" dirty="0">
                <a:latin typeface="Century Gothic" panose="020B0502020202020204" pitchFamily="34" charset="0"/>
              </a:rPr>
              <a:t>Kecap </a:t>
            </a:r>
            <a:r>
              <a:rPr lang="id-ID" sz="2400" b="1" dirty="0" smtClean="0">
                <a:latin typeface="Century Gothic" panose="020B0502020202020204" pitchFamily="34" charset="0"/>
              </a:rPr>
              <a:t>Pananya</a:t>
            </a:r>
            <a:endParaRPr lang="en-ID" sz="2400" dirty="0">
              <a:latin typeface="Century Gothic" panose="020B0502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006868" y="318499"/>
            <a:ext cx="7263829" cy="181588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d-ID" sz="2800" b="1" dirty="0">
                <a:latin typeface="Century Gothic" panose="020B0502020202020204" pitchFamily="34" charset="0"/>
              </a:rPr>
              <a:t>conto</a:t>
            </a:r>
            <a:r>
              <a:rPr lang="id-ID" sz="2800" dirty="0">
                <a:latin typeface="Century Gothic" panose="020B0502020202020204" pitchFamily="34" charset="0"/>
              </a:rPr>
              <a:t> </a:t>
            </a:r>
            <a:r>
              <a:rPr lang="id-ID" sz="2800" dirty="0" smtClean="0">
                <a:latin typeface="Century Gothic" panose="020B0502020202020204" pitchFamily="34" charset="0"/>
              </a:rPr>
              <a:t>:</a:t>
            </a:r>
            <a:endParaRPr lang="en-ID" sz="2800" dirty="0">
              <a:latin typeface="Century Gothic" panose="020B0502020202020204" pitchFamily="34" charset="0"/>
            </a:endParaRPr>
          </a:p>
          <a:p>
            <a:pPr marL="457200" lvl="0" indent="-457200">
              <a:buFont typeface="Arial" panose="020B0604020202020204" pitchFamily="34" charset="0"/>
              <a:buChar char="•"/>
            </a:pPr>
            <a:r>
              <a:rPr lang="id-ID" sz="2800" dirty="0">
                <a:latin typeface="Century Gothic" panose="020B0502020202020204" pitchFamily="34" charset="0"/>
              </a:rPr>
              <a:t>Di mana sakola Mida téh ?</a:t>
            </a:r>
            <a:endParaRPr lang="en-ID" sz="2800" dirty="0">
              <a:latin typeface="Century Gothic" panose="020B0502020202020204" pitchFamily="34" charset="0"/>
            </a:endParaRPr>
          </a:p>
          <a:p>
            <a:pPr marL="457200" lvl="0" indent="-457200">
              <a:buFont typeface="Arial" panose="020B0604020202020204" pitchFamily="34" charset="0"/>
              <a:buChar char="•"/>
            </a:pPr>
            <a:r>
              <a:rPr lang="id-ID" sz="2800" dirty="0">
                <a:latin typeface="Century Gothic" panose="020B0502020202020204" pitchFamily="34" charset="0"/>
              </a:rPr>
              <a:t>Kumaha ari rasana uyah téh ?</a:t>
            </a:r>
            <a:endParaRPr lang="en-ID" sz="2800" dirty="0">
              <a:latin typeface="Century Gothic" panose="020B0502020202020204" pitchFamily="34" charset="0"/>
            </a:endParaRPr>
          </a:p>
          <a:p>
            <a:pPr marL="457200" lvl="0" indent="-457200">
              <a:buFont typeface="Arial" panose="020B0604020202020204" pitchFamily="34" charset="0"/>
              <a:buChar char="•"/>
            </a:pPr>
            <a:r>
              <a:rPr lang="id-ID" sz="2800" dirty="0">
                <a:latin typeface="Century Gothic" panose="020B0502020202020204" pitchFamily="34" charset="0"/>
              </a:rPr>
              <a:t>Saha anu kamari teu sakola </a:t>
            </a:r>
            <a:r>
              <a:rPr lang="id-ID" sz="2800" dirty="0" smtClean="0">
                <a:latin typeface="Century Gothic" panose="020B0502020202020204" pitchFamily="34" charset="0"/>
              </a:rPr>
              <a:t>?</a:t>
            </a:r>
            <a:endParaRPr lang="en-ID" sz="2800" dirty="0">
              <a:latin typeface="Century Gothic" panose="020B050202020202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26"/>
          <p:cNvSpPr txBox="1">
            <a:spLocks noGrp="1"/>
          </p:cNvSpPr>
          <p:nvPr>
            <p:ph type="subTitle" idx="2"/>
          </p:nvPr>
        </p:nvSpPr>
        <p:spPr>
          <a:xfrm rot="-637744">
            <a:off x="6389997" y="2121321"/>
            <a:ext cx="2020060" cy="21305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2400">
                <a:solidFill>
                  <a:srgbClr val="E65463"/>
                </a:solidFill>
                <a:latin typeface="Knewave"/>
                <a:ea typeface="Knewave"/>
                <a:cs typeface="Knewave"/>
                <a:sym typeface="Knewave"/>
              </a:rPr>
              <a:t>—SOMEONE FAMOUS</a:t>
            </a:r>
            <a:endParaRPr sz="2400">
              <a:solidFill>
                <a:srgbClr val="E65463"/>
              </a:solidFill>
              <a:latin typeface="Knewave"/>
              <a:ea typeface="Knewave"/>
              <a:cs typeface="Knewave"/>
              <a:sym typeface="Knewave"/>
            </a:endParaRPr>
          </a:p>
        </p:txBody>
      </p:sp>
      <p:sp>
        <p:nvSpPr>
          <p:cNvPr id="145" name="Google Shape;145;p26"/>
          <p:cNvSpPr txBox="1">
            <a:spLocks noGrp="1"/>
          </p:cNvSpPr>
          <p:nvPr>
            <p:ph type="subTitle" idx="1"/>
          </p:nvPr>
        </p:nvSpPr>
        <p:spPr>
          <a:xfrm>
            <a:off x="5029700" y="1195175"/>
            <a:ext cx="3021300" cy="63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s" sz="1800">
                <a:solidFill>
                  <a:srgbClr val="434343"/>
                </a:solidFill>
              </a:rPr>
              <a:t>“This is a quote. Words full of wisdom that someone important said and can make the reader get inspired.”</a:t>
            </a:r>
            <a:endParaRPr sz="1800"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7"/>
          <p:cNvSpPr txBox="1">
            <a:spLocks noGrp="1"/>
          </p:cNvSpPr>
          <p:nvPr>
            <p:ph type="subTitle" idx="4294967295"/>
          </p:nvPr>
        </p:nvSpPr>
        <p:spPr>
          <a:xfrm>
            <a:off x="737225" y="4309900"/>
            <a:ext cx="5147100" cy="36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These are the locations where you can find all our retailers and offices around the U.S.</a:t>
            </a:r>
            <a:endParaRPr/>
          </a:p>
        </p:txBody>
      </p:sp>
      <p:sp>
        <p:nvSpPr>
          <p:cNvPr id="151" name="Google Shape;151;p27"/>
          <p:cNvSpPr/>
          <p:nvPr/>
        </p:nvSpPr>
        <p:spPr>
          <a:xfrm>
            <a:off x="1140659" y="1109542"/>
            <a:ext cx="5256504" cy="3100085"/>
          </a:xfrm>
          <a:custGeom>
            <a:avLst/>
            <a:gdLst/>
            <a:ahLst/>
            <a:cxnLst/>
            <a:rect l="l" t="t" r="r" b="b"/>
            <a:pathLst>
              <a:path w="32642" h="19251" extrusionOk="0">
                <a:moveTo>
                  <a:pt x="2846" y="1"/>
                </a:moveTo>
                <a:lnTo>
                  <a:pt x="2909" y="210"/>
                </a:lnTo>
                <a:lnTo>
                  <a:pt x="3035" y="273"/>
                </a:lnTo>
                <a:lnTo>
                  <a:pt x="2993" y="356"/>
                </a:lnTo>
                <a:lnTo>
                  <a:pt x="2909" y="440"/>
                </a:lnTo>
                <a:lnTo>
                  <a:pt x="2930" y="545"/>
                </a:lnTo>
                <a:lnTo>
                  <a:pt x="2993" y="586"/>
                </a:lnTo>
                <a:lnTo>
                  <a:pt x="2972" y="649"/>
                </a:lnTo>
                <a:lnTo>
                  <a:pt x="2909" y="733"/>
                </a:lnTo>
                <a:lnTo>
                  <a:pt x="2951" y="775"/>
                </a:lnTo>
                <a:lnTo>
                  <a:pt x="2951" y="858"/>
                </a:lnTo>
                <a:lnTo>
                  <a:pt x="2993" y="900"/>
                </a:lnTo>
                <a:lnTo>
                  <a:pt x="2909" y="1047"/>
                </a:lnTo>
                <a:lnTo>
                  <a:pt x="2825" y="1089"/>
                </a:lnTo>
                <a:lnTo>
                  <a:pt x="2763" y="1256"/>
                </a:lnTo>
                <a:lnTo>
                  <a:pt x="2721" y="1298"/>
                </a:lnTo>
                <a:lnTo>
                  <a:pt x="2721" y="1423"/>
                </a:lnTo>
                <a:lnTo>
                  <a:pt x="2637" y="1486"/>
                </a:lnTo>
                <a:lnTo>
                  <a:pt x="2616" y="1591"/>
                </a:lnTo>
                <a:lnTo>
                  <a:pt x="2470" y="1674"/>
                </a:lnTo>
                <a:lnTo>
                  <a:pt x="2386" y="1633"/>
                </a:lnTo>
                <a:lnTo>
                  <a:pt x="2344" y="1570"/>
                </a:lnTo>
                <a:lnTo>
                  <a:pt x="2428" y="1465"/>
                </a:lnTo>
                <a:lnTo>
                  <a:pt x="2449" y="1507"/>
                </a:lnTo>
                <a:lnTo>
                  <a:pt x="2532" y="1465"/>
                </a:lnTo>
                <a:lnTo>
                  <a:pt x="2553" y="1528"/>
                </a:lnTo>
                <a:lnTo>
                  <a:pt x="2595" y="1486"/>
                </a:lnTo>
                <a:lnTo>
                  <a:pt x="2595" y="1361"/>
                </a:lnTo>
                <a:lnTo>
                  <a:pt x="2658" y="1214"/>
                </a:lnTo>
                <a:lnTo>
                  <a:pt x="2742" y="1151"/>
                </a:lnTo>
                <a:lnTo>
                  <a:pt x="2742" y="1047"/>
                </a:lnTo>
                <a:lnTo>
                  <a:pt x="2700" y="1068"/>
                </a:lnTo>
                <a:lnTo>
                  <a:pt x="2553" y="1172"/>
                </a:lnTo>
                <a:lnTo>
                  <a:pt x="2512" y="1214"/>
                </a:lnTo>
                <a:lnTo>
                  <a:pt x="2428" y="1214"/>
                </a:lnTo>
                <a:lnTo>
                  <a:pt x="2428" y="1172"/>
                </a:lnTo>
                <a:lnTo>
                  <a:pt x="2532" y="1068"/>
                </a:lnTo>
                <a:lnTo>
                  <a:pt x="2658" y="1005"/>
                </a:lnTo>
                <a:lnTo>
                  <a:pt x="2700" y="963"/>
                </a:lnTo>
                <a:lnTo>
                  <a:pt x="2658" y="879"/>
                </a:lnTo>
                <a:lnTo>
                  <a:pt x="2616" y="879"/>
                </a:lnTo>
                <a:lnTo>
                  <a:pt x="2532" y="900"/>
                </a:lnTo>
                <a:lnTo>
                  <a:pt x="2470" y="796"/>
                </a:lnTo>
                <a:lnTo>
                  <a:pt x="2407" y="754"/>
                </a:lnTo>
                <a:lnTo>
                  <a:pt x="2135" y="754"/>
                </a:lnTo>
                <a:lnTo>
                  <a:pt x="2009" y="649"/>
                </a:lnTo>
                <a:lnTo>
                  <a:pt x="1716" y="419"/>
                </a:lnTo>
                <a:lnTo>
                  <a:pt x="1696" y="440"/>
                </a:lnTo>
                <a:lnTo>
                  <a:pt x="1675" y="545"/>
                </a:lnTo>
                <a:lnTo>
                  <a:pt x="1591" y="754"/>
                </a:lnTo>
                <a:lnTo>
                  <a:pt x="1591" y="858"/>
                </a:lnTo>
                <a:lnTo>
                  <a:pt x="1654" y="1068"/>
                </a:lnTo>
                <a:lnTo>
                  <a:pt x="1591" y="1382"/>
                </a:lnTo>
                <a:lnTo>
                  <a:pt x="1612" y="1507"/>
                </a:lnTo>
                <a:lnTo>
                  <a:pt x="1591" y="1674"/>
                </a:lnTo>
                <a:lnTo>
                  <a:pt x="1612" y="1737"/>
                </a:lnTo>
                <a:lnTo>
                  <a:pt x="1675" y="1737"/>
                </a:lnTo>
                <a:lnTo>
                  <a:pt x="1696" y="1800"/>
                </a:lnTo>
                <a:lnTo>
                  <a:pt x="1654" y="1884"/>
                </a:lnTo>
                <a:lnTo>
                  <a:pt x="1591" y="1884"/>
                </a:lnTo>
                <a:lnTo>
                  <a:pt x="1570" y="1946"/>
                </a:lnTo>
                <a:lnTo>
                  <a:pt x="1591" y="2009"/>
                </a:lnTo>
                <a:lnTo>
                  <a:pt x="1696" y="2030"/>
                </a:lnTo>
                <a:lnTo>
                  <a:pt x="1654" y="2135"/>
                </a:lnTo>
                <a:lnTo>
                  <a:pt x="1654" y="2239"/>
                </a:lnTo>
                <a:lnTo>
                  <a:pt x="1591" y="2323"/>
                </a:lnTo>
                <a:lnTo>
                  <a:pt x="1549" y="2302"/>
                </a:lnTo>
                <a:lnTo>
                  <a:pt x="1507" y="2344"/>
                </a:lnTo>
                <a:lnTo>
                  <a:pt x="1507" y="2428"/>
                </a:lnTo>
                <a:lnTo>
                  <a:pt x="1675" y="2449"/>
                </a:lnTo>
                <a:lnTo>
                  <a:pt x="1821" y="2470"/>
                </a:lnTo>
                <a:lnTo>
                  <a:pt x="1926" y="2553"/>
                </a:lnTo>
                <a:lnTo>
                  <a:pt x="2072" y="2553"/>
                </a:lnTo>
                <a:lnTo>
                  <a:pt x="2114" y="2637"/>
                </a:lnTo>
                <a:lnTo>
                  <a:pt x="2135" y="2783"/>
                </a:lnTo>
                <a:lnTo>
                  <a:pt x="2093" y="2658"/>
                </a:lnTo>
                <a:lnTo>
                  <a:pt x="1988" y="2574"/>
                </a:lnTo>
                <a:lnTo>
                  <a:pt x="1905" y="2616"/>
                </a:lnTo>
                <a:lnTo>
                  <a:pt x="1821" y="2553"/>
                </a:lnTo>
                <a:lnTo>
                  <a:pt x="1612" y="2532"/>
                </a:lnTo>
                <a:lnTo>
                  <a:pt x="1570" y="2470"/>
                </a:lnTo>
                <a:lnTo>
                  <a:pt x="1507" y="2511"/>
                </a:lnTo>
                <a:lnTo>
                  <a:pt x="1507" y="2616"/>
                </a:lnTo>
                <a:lnTo>
                  <a:pt x="1403" y="2763"/>
                </a:lnTo>
                <a:lnTo>
                  <a:pt x="1403" y="2846"/>
                </a:lnTo>
                <a:lnTo>
                  <a:pt x="1403" y="2930"/>
                </a:lnTo>
                <a:lnTo>
                  <a:pt x="1340" y="3076"/>
                </a:lnTo>
                <a:lnTo>
                  <a:pt x="1277" y="3202"/>
                </a:lnTo>
                <a:lnTo>
                  <a:pt x="1131" y="3558"/>
                </a:lnTo>
                <a:lnTo>
                  <a:pt x="1089" y="3809"/>
                </a:lnTo>
                <a:lnTo>
                  <a:pt x="942" y="4102"/>
                </a:lnTo>
                <a:lnTo>
                  <a:pt x="921" y="4415"/>
                </a:lnTo>
                <a:lnTo>
                  <a:pt x="838" y="4541"/>
                </a:lnTo>
                <a:lnTo>
                  <a:pt x="733" y="4667"/>
                </a:lnTo>
                <a:lnTo>
                  <a:pt x="649" y="4855"/>
                </a:lnTo>
                <a:lnTo>
                  <a:pt x="608" y="4939"/>
                </a:lnTo>
                <a:lnTo>
                  <a:pt x="566" y="5043"/>
                </a:lnTo>
                <a:lnTo>
                  <a:pt x="419" y="5231"/>
                </a:lnTo>
                <a:lnTo>
                  <a:pt x="356" y="5336"/>
                </a:lnTo>
                <a:lnTo>
                  <a:pt x="398" y="5566"/>
                </a:lnTo>
                <a:lnTo>
                  <a:pt x="336" y="5776"/>
                </a:lnTo>
                <a:lnTo>
                  <a:pt x="336" y="5922"/>
                </a:lnTo>
                <a:lnTo>
                  <a:pt x="419" y="6027"/>
                </a:lnTo>
                <a:lnTo>
                  <a:pt x="356" y="6110"/>
                </a:lnTo>
                <a:lnTo>
                  <a:pt x="336" y="6194"/>
                </a:lnTo>
                <a:lnTo>
                  <a:pt x="398" y="6340"/>
                </a:lnTo>
                <a:lnTo>
                  <a:pt x="356" y="6592"/>
                </a:lnTo>
                <a:lnTo>
                  <a:pt x="315" y="6717"/>
                </a:lnTo>
                <a:lnTo>
                  <a:pt x="231" y="6759"/>
                </a:lnTo>
                <a:lnTo>
                  <a:pt x="252" y="6843"/>
                </a:lnTo>
                <a:lnTo>
                  <a:pt x="294" y="6864"/>
                </a:lnTo>
                <a:lnTo>
                  <a:pt x="231" y="7031"/>
                </a:lnTo>
                <a:lnTo>
                  <a:pt x="84" y="7136"/>
                </a:lnTo>
                <a:lnTo>
                  <a:pt x="1" y="7261"/>
                </a:lnTo>
                <a:lnTo>
                  <a:pt x="1" y="7387"/>
                </a:lnTo>
                <a:lnTo>
                  <a:pt x="105" y="7554"/>
                </a:lnTo>
                <a:lnTo>
                  <a:pt x="210" y="7763"/>
                </a:lnTo>
                <a:lnTo>
                  <a:pt x="210" y="7993"/>
                </a:lnTo>
                <a:lnTo>
                  <a:pt x="189" y="8119"/>
                </a:lnTo>
                <a:lnTo>
                  <a:pt x="126" y="8203"/>
                </a:lnTo>
                <a:lnTo>
                  <a:pt x="126" y="8286"/>
                </a:lnTo>
                <a:lnTo>
                  <a:pt x="147" y="8370"/>
                </a:lnTo>
                <a:lnTo>
                  <a:pt x="189" y="8496"/>
                </a:lnTo>
                <a:lnTo>
                  <a:pt x="126" y="8579"/>
                </a:lnTo>
                <a:lnTo>
                  <a:pt x="105" y="8642"/>
                </a:lnTo>
                <a:lnTo>
                  <a:pt x="126" y="8726"/>
                </a:lnTo>
                <a:lnTo>
                  <a:pt x="356" y="9102"/>
                </a:lnTo>
                <a:lnTo>
                  <a:pt x="398" y="9207"/>
                </a:lnTo>
                <a:lnTo>
                  <a:pt x="356" y="9270"/>
                </a:lnTo>
                <a:lnTo>
                  <a:pt x="398" y="9353"/>
                </a:lnTo>
                <a:lnTo>
                  <a:pt x="524" y="9479"/>
                </a:lnTo>
                <a:lnTo>
                  <a:pt x="545" y="9542"/>
                </a:lnTo>
                <a:lnTo>
                  <a:pt x="628" y="9542"/>
                </a:lnTo>
                <a:lnTo>
                  <a:pt x="628" y="9437"/>
                </a:lnTo>
                <a:lnTo>
                  <a:pt x="628" y="9312"/>
                </a:lnTo>
                <a:lnTo>
                  <a:pt x="712" y="9333"/>
                </a:lnTo>
                <a:lnTo>
                  <a:pt x="733" y="9312"/>
                </a:lnTo>
                <a:lnTo>
                  <a:pt x="733" y="9353"/>
                </a:lnTo>
                <a:lnTo>
                  <a:pt x="838" y="9353"/>
                </a:lnTo>
                <a:lnTo>
                  <a:pt x="859" y="9416"/>
                </a:lnTo>
                <a:lnTo>
                  <a:pt x="984" y="9437"/>
                </a:lnTo>
                <a:lnTo>
                  <a:pt x="880" y="9437"/>
                </a:lnTo>
                <a:lnTo>
                  <a:pt x="817" y="9479"/>
                </a:lnTo>
                <a:lnTo>
                  <a:pt x="754" y="9437"/>
                </a:lnTo>
                <a:lnTo>
                  <a:pt x="712" y="9437"/>
                </a:lnTo>
                <a:lnTo>
                  <a:pt x="712" y="9521"/>
                </a:lnTo>
                <a:lnTo>
                  <a:pt x="754" y="9542"/>
                </a:lnTo>
                <a:lnTo>
                  <a:pt x="754" y="9688"/>
                </a:lnTo>
                <a:lnTo>
                  <a:pt x="817" y="9793"/>
                </a:lnTo>
                <a:lnTo>
                  <a:pt x="838" y="9835"/>
                </a:lnTo>
                <a:lnTo>
                  <a:pt x="733" y="9793"/>
                </a:lnTo>
                <a:lnTo>
                  <a:pt x="670" y="9688"/>
                </a:lnTo>
                <a:lnTo>
                  <a:pt x="649" y="9646"/>
                </a:lnTo>
                <a:lnTo>
                  <a:pt x="608" y="9688"/>
                </a:lnTo>
                <a:lnTo>
                  <a:pt x="608" y="9772"/>
                </a:lnTo>
                <a:lnTo>
                  <a:pt x="545" y="9835"/>
                </a:lnTo>
                <a:lnTo>
                  <a:pt x="566" y="9877"/>
                </a:lnTo>
                <a:lnTo>
                  <a:pt x="545" y="9981"/>
                </a:lnTo>
                <a:lnTo>
                  <a:pt x="545" y="10086"/>
                </a:lnTo>
                <a:lnTo>
                  <a:pt x="608" y="10107"/>
                </a:lnTo>
                <a:lnTo>
                  <a:pt x="628" y="10211"/>
                </a:lnTo>
                <a:lnTo>
                  <a:pt x="733" y="10274"/>
                </a:lnTo>
                <a:lnTo>
                  <a:pt x="775" y="10358"/>
                </a:lnTo>
                <a:lnTo>
                  <a:pt x="775" y="10421"/>
                </a:lnTo>
                <a:lnTo>
                  <a:pt x="712" y="10504"/>
                </a:lnTo>
                <a:lnTo>
                  <a:pt x="649" y="10504"/>
                </a:lnTo>
                <a:lnTo>
                  <a:pt x="649" y="10567"/>
                </a:lnTo>
                <a:lnTo>
                  <a:pt x="670" y="10672"/>
                </a:lnTo>
                <a:lnTo>
                  <a:pt x="670" y="10797"/>
                </a:lnTo>
                <a:lnTo>
                  <a:pt x="712" y="10839"/>
                </a:lnTo>
                <a:lnTo>
                  <a:pt x="775" y="10923"/>
                </a:lnTo>
                <a:lnTo>
                  <a:pt x="817" y="11111"/>
                </a:lnTo>
                <a:lnTo>
                  <a:pt x="942" y="11362"/>
                </a:lnTo>
                <a:lnTo>
                  <a:pt x="1026" y="11509"/>
                </a:lnTo>
                <a:lnTo>
                  <a:pt x="1068" y="11530"/>
                </a:lnTo>
                <a:lnTo>
                  <a:pt x="1047" y="11571"/>
                </a:lnTo>
                <a:lnTo>
                  <a:pt x="1047" y="11613"/>
                </a:lnTo>
                <a:lnTo>
                  <a:pt x="1152" y="11718"/>
                </a:lnTo>
                <a:lnTo>
                  <a:pt x="1172" y="11843"/>
                </a:lnTo>
                <a:lnTo>
                  <a:pt x="1152" y="11990"/>
                </a:lnTo>
                <a:lnTo>
                  <a:pt x="1131" y="12094"/>
                </a:lnTo>
                <a:lnTo>
                  <a:pt x="1089" y="12136"/>
                </a:lnTo>
                <a:lnTo>
                  <a:pt x="1131" y="12199"/>
                </a:lnTo>
                <a:lnTo>
                  <a:pt x="1172" y="12262"/>
                </a:lnTo>
                <a:lnTo>
                  <a:pt x="1382" y="12262"/>
                </a:lnTo>
                <a:lnTo>
                  <a:pt x="1486" y="12283"/>
                </a:lnTo>
                <a:lnTo>
                  <a:pt x="1591" y="12346"/>
                </a:lnTo>
                <a:lnTo>
                  <a:pt x="1675" y="12366"/>
                </a:lnTo>
                <a:lnTo>
                  <a:pt x="1821" y="12366"/>
                </a:lnTo>
                <a:lnTo>
                  <a:pt x="1884" y="12450"/>
                </a:lnTo>
                <a:lnTo>
                  <a:pt x="1884" y="12555"/>
                </a:lnTo>
                <a:lnTo>
                  <a:pt x="2030" y="12618"/>
                </a:lnTo>
                <a:lnTo>
                  <a:pt x="2135" y="12618"/>
                </a:lnTo>
                <a:lnTo>
                  <a:pt x="2281" y="12680"/>
                </a:lnTo>
                <a:lnTo>
                  <a:pt x="2302" y="12722"/>
                </a:lnTo>
                <a:lnTo>
                  <a:pt x="2302" y="12827"/>
                </a:lnTo>
                <a:lnTo>
                  <a:pt x="2344" y="12869"/>
                </a:lnTo>
                <a:lnTo>
                  <a:pt x="2407" y="12827"/>
                </a:lnTo>
                <a:lnTo>
                  <a:pt x="2470" y="12827"/>
                </a:lnTo>
                <a:lnTo>
                  <a:pt x="2616" y="12973"/>
                </a:lnTo>
                <a:lnTo>
                  <a:pt x="2805" y="13245"/>
                </a:lnTo>
                <a:lnTo>
                  <a:pt x="2825" y="13434"/>
                </a:lnTo>
                <a:lnTo>
                  <a:pt x="2805" y="13559"/>
                </a:lnTo>
                <a:lnTo>
                  <a:pt x="2805" y="13664"/>
                </a:lnTo>
                <a:lnTo>
                  <a:pt x="4185" y="13643"/>
                </a:lnTo>
                <a:lnTo>
                  <a:pt x="4206" y="13706"/>
                </a:lnTo>
                <a:lnTo>
                  <a:pt x="4206" y="13747"/>
                </a:lnTo>
                <a:lnTo>
                  <a:pt x="6131" y="14647"/>
                </a:lnTo>
                <a:lnTo>
                  <a:pt x="7784" y="14689"/>
                </a:lnTo>
                <a:lnTo>
                  <a:pt x="7826" y="14480"/>
                </a:lnTo>
                <a:lnTo>
                  <a:pt x="8747" y="14501"/>
                </a:lnTo>
                <a:lnTo>
                  <a:pt x="8872" y="14584"/>
                </a:lnTo>
                <a:lnTo>
                  <a:pt x="8935" y="14710"/>
                </a:lnTo>
                <a:lnTo>
                  <a:pt x="8998" y="14773"/>
                </a:lnTo>
                <a:lnTo>
                  <a:pt x="9019" y="14815"/>
                </a:lnTo>
                <a:lnTo>
                  <a:pt x="9082" y="14815"/>
                </a:lnTo>
                <a:lnTo>
                  <a:pt x="9123" y="14898"/>
                </a:lnTo>
                <a:lnTo>
                  <a:pt x="9103" y="14961"/>
                </a:lnTo>
                <a:lnTo>
                  <a:pt x="9207" y="14982"/>
                </a:lnTo>
                <a:lnTo>
                  <a:pt x="9270" y="15066"/>
                </a:lnTo>
                <a:lnTo>
                  <a:pt x="9270" y="15107"/>
                </a:lnTo>
                <a:lnTo>
                  <a:pt x="9228" y="15170"/>
                </a:lnTo>
                <a:lnTo>
                  <a:pt x="9312" y="15191"/>
                </a:lnTo>
                <a:lnTo>
                  <a:pt x="9395" y="15233"/>
                </a:lnTo>
                <a:lnTo>
                  <a:pt x="9437" y="15317"/>
                </a:lnTo>
                <a:lnTo>
                  <a:pt x="9458" y="15442"/>
                </a:lnTo>
                <a:lnTo>
                  <a:pt x="9500" y="15484"/>
                </a:lnTo>
                <a:lnTo>
                  <a:pt x="9521" y="15505"/>
                </a:lnTo>
                <a:lnTo>
                  <a:pt x="9542" y="15526"/>
                </a:lnTo>
                <a:lnTo>
                  <a:pt x="9626" y="15610"/>
                </a:lnTo>
                <a:lnTo>
                  <a:pt x="9626" y="15693"/>
                </a:lnTo>
                <a:lnTo>
                  <a:pt x="9605" y="15714"/>
                </a:lnTo>
                <a:lnTo>
                  <a:pt x="9521" y="15735"/>
                </a:lnTo>
                <a:lnTo>
                  <a:pt x="9521" y="15756"/>
                </a:lnTo>
                <a:lnTo>
                  <a:pt x="9626" y="15903"/>
                </a:lnTo>
                <a:lnTo>
                  <a:pt x="9709" y="15965"/>
                </a:lnTo>
                <a:lnTo>
                  <a:pt x="9730" y="16070"/>
                </a:lnTo>
                <a:lnTo>
                  <a:pt x="9730" y="16112"/>
                </a:lnTo>
                <a:lnTo>
                  <a:pt x="9751" y="16112"/>
                </a:lnTo>
                <a:lnTo>
                  <a:pt x="9793" y="16133"/>
                </a:lnTo>
                <a:lnTo>
                  <a:pt x="9835" y="16133"/>
                </a:lnTo>
                <a:lnTo>
                  <a:pt x="9877" y="16154"/>
                </a:lnTo>
                <a:lnTo>
                  <a:pt x="9919" y="16216"/>
                </a:lnTo>
                <a:lnTo>
                  <a:pt x="9919" y="16237"/>
                </a:lnTo>
                <a:lnTo>
                  <a:pt x="9960" y="16279"/>
                </a:lnTo>
                <a:lnTo>
                  <a:pt x="10023" y="16279"/>
                </a:lnTo>
                <a:lnTo>
                  <a:pt x="10149" y="16342"/>
                </a:lnTo>
                <a:lnTo>
                  <a:pt x="10170" y="16384"/>
                </a:lnTo>
                <a:lnTo>
                  <a:pt x="10253" y="16426"/>
                </a:lnTo>
                <a:lnTo>
                  <a:pt x="10379" y="16467"/>
                </a:lnTo>
                <a:lnTo>
                  <a:pt x="10400" y="16530"/>
                </a:lnTo>
                <a:lnTo>
                  <a:pt x="10463" y="16530"/>
                </a:lnTo>
                <a:lnTo>
                  <a:pt x="10504" y="16488"/>
                </a:lnTo>
                <a:lnTo>
                  <a:pt x="10504" y="16467"/>
                </a:lnTo>
                <a:lnTo>
                  <a:pt x="10609" y="16384"/>
                </a:lnTo>
                <a:lnTo>
                  <a:pt x="10672" y="16384"/>
                </a:lnTo>
                <a:lnTo>
                  <a:pt x="10672" y="16342"/>
                </a:lnTo>
                <a:lnTo>
                  <a:pt x="10672" y="16321"/>
                </a:lnTo>
                <a:lnTo>
                  <a:pt x="10714" y="16237"/>
                </a:lnTo>
                <a:lnTo>
                  <a:pt x="10797" y="16070"/>
                </a:lnTo>
                <a:lnTo>
                  <a:pt x="10839" y="16028"/>
                </a:lnTo>
                <a:lnTo>
                  <a:pt x="10923" y="16007"/>
                </a:lnTo>
                <a:lnTo>
                  <a:pt x="10965" y="16007"/>
                </a:lnTo>
                <a:lnTo>
                  <a:pt x="10986" y="16028"/>
                </a:lnTo>
                <a:lnTo>
                  <a:pt x="11027" y="16028"/>
                </a:lnTo>
                <a:lnTo>
                  <a:pt x="11069" y="15944"/>
                </a:lnTo>
                <a:lnTo>
                  <a:pt x="11174" y="15944"/>
                </a:lnTo>
                <a:lnTo>
                  <a:pt x="11279" y="15965"/>
                </a:lnTo>
                <a:lnTo>
                  <a:pt x="11383" y="15944"/>
                </a:lnTo>
                <a:lnTo>
                  <a:pt x="11404" y="15965"/>
                </a:lnTo>
                <a:lnTo>
                  <a:pt x="11425" y="16007"/>
                </a:lnTo>
                <a:lnTo>
                  <a:pt x="11509" y="16007"/>
                </a:lnTo>
                <a:lnTo>
                  <a:pt x="11592" y="16028"/>
                </a:lnTo>
                <a:lnTo>
                  <a:pt x="11634" y="16133"/>
                </a:lnTo>
                <a:lnTo>
                  <a:pt x="11739" y="16216"/>
                </a:lnTo>
                <a:lnTo>
                  <a:pt x="11844" y="16363"/>
                </a:lnTo>
                <a:lnTo>
                  <a:pt x="11864" y="16467"/>
                </a:lnTo>
                <a:lnTo>
                  <a:pt x="11927" y="16530"/>
                </a:lnTo>
                <a:lnTo>
                  <a:pt x="11927" y="16593"/>
                </a:lnTo>
                <a:lnTo>
                  <a:pt x="11927" y="16760"/>
                </a:lnTo>
                <a:lnTo>
                  <a:pt x="12011" y="16781"/>
                </a:lnTo>
                <a:lnTo>
                  <a:pt x="12032" y="16865"/>
                </a:lnTo>
                <a:lnTo>
                  <a:pt x="12116" y="17074"/>
                </a:lnTo>
                <a:lnTo>
                  <a:pt x="12157" y="17095"/>
                </a:lnTo>
                <a:lnTo>
                  <a:pt x="12178" y="17179"/>
                </a:lnTo>
                <a:lnTo>
                  <a:pt x="12262" y="17221"/>
                </a:lnTo>
                <a:lnTo>
                  <a:pt x="12283" y="17325"/>
                </a:lnTo>
                <a:lnTo>
                  <a:pt x="12346" y="17430"/>
                </a:lnTo>
                <a:lnTo>
                  <a:pt x="12450" y="17514"/>
                </a:lnTo>
                <a:lnTo>
                  <a:pt x="12429" y="17618"/>
                </a:lnTo>
                <a:lnTo>
                  <a:pt x="12429" y="17723"/>
                </a:lnTo>
                <a:lnTo>
                  <a:pt x="12429" y="17786"/>
                </a:lnTo>
                <a:lnTo>
                  <a:pt x="12429" y="17807"/>
                </a:lnTo>
                <a:lnTo>
                  <a:pt x="12555" y="18141"/>
                </a:lnTo>
                <a:lnTo>
                  <a:pt x="12534" y="18309"/>
                </a:lnTo>
                <a:lnTo>
                  <a:pt x="12576" y="18351"/>
                </a:lnTo>
                <a:lnTo>
                  <a:pt x="12597" y="18351"/>
                </a:lnTo>
                <a:lnTo>
                  <a:pt x="12660" y="18372"/>
                </a:lnTo>
                <a:lnTo>
                  <a:pt x="12743" y="18372"/>
                </a:lnTo>
                <a:lnTo>
                  <a:pt x="12806" y="18413"/>
                </a:lnTo>
                <a:lnTo>
                  <a:pt x="12911" y="18518"/>
                </a:lnTo>
                <a:lnTo>
                  <a:pt x="13099" y="18560"/>
                </a:lnTo>
                <a:lnTo>
                  <a:pt x="13204" y="18644"/>
                </a:lnTo>
                <a:lnTo>
                  <a:pt x="13308" y="18644"/>
                </a:lnTo>
                <a:lnTo>
                  <a:pt x="13329" y="18727"/>
                </a:lnTo>
                <a:lnTo>
                  <a:pt x="13392" y="18748"/>
                </a:lnTo>
                <a:lnTo>
                  <a:pt x="13476" y="18581"/>
                </a:lnTo>
                <a:lnTo>
                  <a:pt x="13496" y="18455"/>
                </a:lnTo>
                <a:lnTo>
                  <a:pt x="13476" y="18372"/>
                </a:lnTo>
                <a:lnTo>
                  <a:pt x="13476" y="18120"/>
                </a:lnTo>
                <a:lnTo>
                  <a:pt x="13413" y="18037"/>
                </a:lnTo>
                <a:lnTo>
                  <a:pt x="13496" y="17911"/>
                </a:lnTo>
                <a:lnTo>
                  <a:pt x="13538" y="17723"/>
                </a:lnTo>
                <a:lnTo>
                  <a:pt x="13622" y="17618"/>
                </a:lnTo>
                <a:lnTo>
                  <a:pt x="13580" y="17409"/>
                </a:lnTo>
                <a:lnTo>
                  <a:pt x="13685" y="17367"/>
                </a:lnTo>
                <a:lnTo>
                  <a:pt x="13789" y="17284"/>
                </a:lnTo>
                <a:lnTo>
                  <a:pt x="13727" y="17200"/>
                </a:lnTo>
                <a:lnTo>
                  <a:pt x="13831" y="17074"/>
                </a:lnTo>
                <a:lnTo>
                  <a:pt x="13894" y="17095"/>
                </a:lnTo>
                <a:lnTo>
                  <a:pt x="13999" y="17053"/>
                </a:lnTo>
                <a:lnTo>
                  <a:pt x="13957" y="16907"/>
                </a:lnTo>
                <a:lnTo>
                  <a:pt x="13957" y="16907"/>
                </a:lnTo>
                <a:lnTo>
                  <a:pt x="14040" y="16970"/>
                </a:lnTo>
                <a:lnTo>
                  <a:pt x="14145" y="16907"/>
                </a:lnTo>
                <a:lnTo>
                  <a:pt x="14103" y="16865"/>
                </a:lnTo>
                <a:lnTo>
                  <a:pt x="14208" y="16781"/>
                </a:lnTo>
                <a:lnTo>
                  <a:pt x="14250" y="16802"/>
                </a:lnTo>
                <a:lnTo>
                  <a:pt x="14312" y="16781"/>
                </a:lnTo>
                <a:lnTo>
                  <a:pt x="14375" y="16865"/>
                </a:lnTo>
                <a:lnTo>
                  <a:pt x="14271" y="16949"/>
                </a:lnTo>
                <a:lnTo>
                  <a:pt x="14354" y="16949"/>
                </a:lnTo>
                <a:lnTo>
                  <a:pt x="14459" y="16844"/>
                </a:lnTo>
                <a:lnTo>
                  <a:pt x="14543" y="16844"/>
                </a:lnTo>
                <a:lnTo>
                  <a:pt x="14794" y="16739"/>
                </a:lnTo>
                <a:lnTo>
                  <a:pt x="14982" y="16551"/>
                </a:lnTo>
                <a:lnTo>
                  <a:pt x="15066" y="16551"/>
                </a:lnTo>
                <a:lnTo>
                  <a:pt x="15108" y="16488"/>
                </a:lnTo>
                <a:lnTo>
                  <a:pt x="15087" y="16384"/>
                </a:lnTo>
                <a:lnTo>
                  <a:pt x="15108" y="16258"/>
                </a:lnTo>
                <a:lnTo>
                  <a:pt x="15045" y="16112"/>
                </a:lnTo>
                <a:lnTo>
                  <a:pt x="15087" y="16175"/>
                </a:lnTo>
                <a:lnTo>
                  <a:pt x="15170" y="16175"/>
                </a:lnTo>
                <a:lnTo>
                  <a:pt x="15275" y="16070"/>
                </a:lnTo>
                <a:lnTo>
                  <a:pt x="15275" y="16028"/>
                </a:lnTo>
                <a:lnTo>
                  <a:pt x="15317" y="16133"/>
                </a:lnTo>
                <a:lnTo>
                  <a:pt x="15254" y="16237"/>
                </a:lnTo>
                <a:lnTo>
                  <a:pt x="15275" y="16321"/>
                </a:lnTo>
                <a:lnTo>
                  <a:pt x="15275" y="16426"/>
                </a:lnTo>
                <a:lnTo>
                  <a:pt x="15401" y="16384"/>
                </a:lnTo>
                <a:lnTo>
                  <a:pt x="15484" y="16258"/>
                </a:lnTo>
                <a:lnTo>
                  <a:pt x="15568" y="16258"/>
                </a:lnTo>
                <a:lnTo>
                  <a:pt x="15631" y="16216"/>
                </a:lnTo>
                <a:lnTo>
                  <a:pt x="15840" y="16154"/>
                </a:lnTo>
                <a:lnTo>
                  <a:pt x="16007" y="16154"/>
                </a:lnTo>
                <a:lnTo>
                  <a:pt x="16258" y="16237"/>
                </a:lnTo>
                <a:lnTo>
                  <a:pt x="16321" y="16279"/>
                </a:lnTo>
                <a:lnTo>
                  <a:pt x="16635" y="16321"/>
                </a:lnTo>
                <a:lnTo>
                  <a:pt x="16740" y="16279"/>
                </a:lnTo>
                <a:lnTo>
                  <a:pt x="16740" y="16237"/>
                </a:lnTo>
                <a:lnTo>
                  <a:pt x="16740" y="16154"/>
                </a:lnTo>
                <a:lnTo>
                  <a:pt x="16844" y="16133"/>
                </a:lnTo>
                <a:lnTo>
                  <a:pt x="16928" y="16154"/>
                </a:lnTo>
                <a:lnTo>
                  <a:pt x="16865" y="16216"/>
                </a:lnTo>
                <a:lnTo>
                  <a:pt x="16928" y="16237"/>
                </a:lnTo>
                <a:lnTo>
                  <a:pt x="16991" y="16216"/>
                </a:lnTo>
                <a:lnTo>
                  <a:pt x="17053" y="16258"/>
                </a:lnTo>
                <a:lnTo>
                  <a:pt x="17053" y="16342"/>
                </a:lnTo>
                <a:lnTo>
                  <a:pt x="17074" y="16384"/>
                </a:lnTo>
                <a:lnTo>
                  <a:pt x="17200" y="16363"/>
                </a:lnTo>
                <a:lnTo>
                  <a:pt x="17242" y="16426"/>
                </a:lnTo>
                <a:lnTo>
                  <a:pt x="17158" y="16488"/>
                </a:lnTo>
                <a:lnTo>
                  <a:pt x="17095" y="16551"/>
                </a:lnTo>
                <a:lnTo>
                  <a:pt x="17179" y="16572"/>
                </a:lnTo>
                <a:lnTo>
                  <a:pt x="17263" y="16551"/>
                </a:lnTo>
                <a:lnTo>
                  <a:pt x="17346" y="16593"/>
                </a:lnTo>
                <a:lnTo>
                  <a:pt x="17493" y="16656"/>
                </a:lnTo>
                <a:lnTo>
                  <a:pt x="17556" y="16572"/>
                </a:lnTo>
                <a:lnTo>
                  <a:pt x="17618" y="16530"/>
                </a:lnTo>
                <a:lnTo>
                  <a:pt x="17723" y="16593"/>
                </a:lnTo>
                <a:lnTo>
                  <a:pt x="17786" y="16656"/>
                </a:lnTo>
                <a:lnTo>
                  <a:pt x="17870" y="16635"/>
                </a:lnTo>
                <a:lnTo>
                  <a:pt x="17870" y="16467"/>
                </a:lnTo>
                <a:lnTo>
                  <a:pt x="17807" y="16363"/>
                </a:lnTo>
                <a:lnTo>
                  <a:pt x="17911" y="16363"/>
                </a:lnTo>
                <a:lnTo>
                  <a:pt x="18016" y="16488"/>
                </a:lnTo>
                <a:lnTo>
                  <a:pt x="18100" y="16530"/>
                </a:lnTo>
                <a:lnTo>
                  <a:pt x="18142" y="16593"/>
                </a:lnTo>
                <a:lnTo>
                  <a:pt x="18204" y="16593"/>
                </a:lnTo>
                <a:lnTo>
                  <a:pt x="18288" y="16635"/>
                </a:lnTo>
                <a:lnTo>
                  <a:pt x="18288" y="16760"/>
                </a:lnTo>
                <a:lnTo>
                  <a:pt x="18309" y="16677"/>
                </a:lnTo>
                <a:lnTo>
                  <a:pt x="18414" y="16656"/>
                </a:lnTo>
                <a:lnTo>
                  <a:pt x="18414" y="16635"/>
                </a:lnTo>
                <a:lnTo>
                  <a:pt x="18288" y="16530"/>
                </a:lnTo>
                <a:lnTo>
                  <a:pt x="18100" y="16447"/>
                </a:lnTo>
                <a:lnTo>
                  <a:pt x="18037" y="16363"/>
                </a:lnTo>
                <a:lnTo>
                  <a:pt x="18037" y="16258"/>
                </a:lnTo>
                <a:lnTo>
                  <a:pt x="18225" y="16175"/>
                </a:lnTo>
                <a:lnTo>
                  <a:pt x="18288" y="16154"/>
                </a:lnTo>
                <a:lnTo>
                  <a:pt x="18183" y="16112"/>
                </a:lnTo>
                <a:lnTo>
                  <a:pt x="18121" y="16049"/>
                </a:lnTo>
                <a:lnTo>
                  <a:pt x="18100" y="16049"/>
                </a:lnTo>
                <a:lnTo>
                  <a:pt x="18016" y="16112"/>
                </a:lnTo>
                <a:lnTo>
                  <a:pt x="17932" y="16154"/>
                </a:lnTo>
                <a:lnTo>
                  <a:pt x="17932" y="16070"/>
                </a:lnTo>
                <a:lnTo>
                  <a:pt x="18037" y="15944"/>
                </a:lnTo>
                <a:lnTo>
                  <a:pt x="18246" y="15861"/>
                </a:lnTo>
                <a:lnTo>
                  <a:pt x="18330" y="15798"/>
                </a:lnTo>
                <a:lnTo>
                  <a:pt x="18665" y="15735"/>
                </a:lnTo>
                <a:lnTo>
                  <a:pt x="18811" y="15756"/>
                </a:lnTo>
                <a:lnTo>
                  <a:pt x="18874" y="15735"/>
                </a:lnTo>
                <a:lnTo>
                  <a:pt x="18958" y="15735"/>
                </a:lnTo>
                <a:lnTo>
                  <a:pt x="19020" y="15651"/>
                </a:lnTo>
                <a:lnTo>
                  <a:pt x="19062" y="15547"/>
                </a:lnTo>
                <a:lnTo>
                  <a:pt x="19146" y="15547"/>
                </a:lnTo>
                <a:lnTo>
                  <a:pt x="19125" y="15631"/>
                </a:lnTo>
                <a:lnTo>
                  <a:pt x="19125" y="15714"/>
                </a:lnTo>
                <a:lnTo>
                  <a:pt x="19250" y="15819"/>
                </a:lnTo>
                <a:lnTo>
                  <a:pt x="19334" y="15756"/>
                </a:lnTo>
                <a:lnTo>
                  <a:pt x="19481" y="15756"/>
                </a:lnTo>
                <a:lnTo>
                  <a:pt x="19585" y="15735"/>
                </a:lnTo>
                <a:lnTo>
                  <a:pt x="19648" y="15798"/>
                </a:lnTo>
                <a:lnTo>
                  <a:pt x="19815" y="15756"/>
                </a:lnTo>
                <a:lnTo>
                  <a:pt x="19878" y="15798"/>
                </a:lnTo>
                <a:lnTo>
                  <a:pt x="20004" y="15714"/>
                </a:lnTo>
                <a:lnTo>
                  <a:pt x="20108" y="15714"/>
                </a:lnTo>
                <a:lnTo>
                  <a:pt x="20129" y="15735"/>
                </a:lnTo>
                <a:lnTo>
                  <a:pt x="20087" y="15756"/>
                </a:lnTo>
                <a:lnTo>
                  <a:pt x="19962" y="15756"/>
                </a:lnTo>
                <a:lnTo>
                  <a:pt x="19920" y="15798"/>
                </a:lnTo>
                <a:lnTo>
                  <a:pt x="20087" y="15819"/>
                </a:lnTo>
                <a:lnTo>
                  <a:pt x="20213" y="15819"/>
                </a:lnTo>
                <a:lnTo>
                  <a:pt x="20318" y="15903"/>
                </a:lnTo>
                <a:lnTo>
                  <a:pt x="20401" y="15944"/>
                </a:lnTo>
                <a:lnTo>
                  <a:pt x="20338" y="15861"/>
                </a:lnTo>
                <a:lnTo>
                  <a:pt x="20338" y="15819"/>
                </a:lnTo>
                <a:lnTo>
                  <a:pt x="20401" y="15819"/>
                </a:lnTo>
                <a:lnTo>
                  <a:pt x="20422" y="15861"/>
                </a:lnTo>
                <a:lnTo>
                  <a:pt x="20527" y="15944"/>
                </a:lnTo>
                <a:lnTo>
                  <a:pt x="20506" y="16007"/>
                </a:lnTo>
                <a:lnTo>
                  <a:pt x="20443" y="15944"/>
                </a:lnTo>
                <a:lnTo>
                  <a:pt x="20422" y="15965"/>
                </a:lnTo>
                <a:lnTo>
                  <a:pt x="20548" y="16049"/>
                </a:lnTo>
                <a:lnTo>
                  <a:pt x="20610" y="16133"/>
                </a:lnTo>
                <a:lnTo>
                  <a:pt x="20652" y="16175"/>
                </a:lnTo>
                <a:lnTo>
                  <a:pt x="20631" y="16216"/>
                </a:lnTo>
                <a:lnTo>
                  <a:pt x="20610" y="16154"/>
                </a:lnTo>
                <a:lnTo>
                  <a:pt x="20590" y="16216"/>
                </a:lnTo>
                <a:lnTo>
                  <a:pt x="20610" y="16258"/>
                </a:lnTo>
                <a:lnTo>
                  <a:pt x="20799" y="16237"/>
                </a:lnTo>
                <a:lnTo>
                  <a:pt x="20903" y="16216"/>
                </a:lnTo>
                <a:lnTo>
                  <a:pt x="21029" y="16070"/>
                </a:lnTo>
                <a:lnTo>
                  <a:pt x="21113" y="16070"/>
                </a:lnTo>
                <a:lnTo>
                  <a:pt x="21113" y="16049"/>
                </a:lnTo>
                <a:lnTo>
                  <a:pt x="21175" y="15965"/>
                </a:lnTo>
                <a:lnTo>
                  <a:pt x="21280" y="15965"/>
                </a:lnTo>
                <a:lnTo>
                  <a:pt x="21364" y="16007"/>
                </a:lnTo>
                <a:lnTo>
                  <a:pt x="21489" y="16049"/>
                </a:lnTo>
                <a:lnTo>
                  <a:pt x="21552" y="16258"/>
                </a:lnTo>
                <a:lnTo>
                  <a:pt x="21636" y="16321"/>
                </a:lnTo>
                <a:lnTo>
                  <a:pt x="21657" y="16321"/>
                </a:lnTo>
                <a:lnTo>
                  <a:pt x="21678" y="16447"/>
                </a:lnTo>
                <a:lnTo>
                  <a:pt x="21761" y="16488"/>
                </a:lnTo>
                <a:lnTo>
                  <a:pt x="21803" y="16488"/>
                </a:lnTo>
                <a:lnTo>
                  <a:pt x="21803" y="16551"/>
                </a:lnTo>
                <a:lnTo>
                  <a:pt x="21866" y="16635"/>
                </a:lnTo>
                <a:lnTo>
                  <a:pt x="21950" y="16656"/>
                </a:lnTo>
                <a:lnTo>
                  <a:pt x="22012" y="16781"/>
                </a:lnTo>
                <a:lnTo>
                  <a:pt x="21991" y="16907"/>
                </a:lnTo>
                <a:lnTo>
                  <a:pt x="21908" y="17179"/>
                </a:lnTo>
                <a:lnTo>
                  <a:pt x="21803" y="17409"/>
                </a:lnTo>
                <a:lnTo>
                  <a:pt x="21803" y="17493"/>
                </a:lnTo>
                <a:lnTo>
                  <a:pt x="21887" y="17597"/>
                </a:lnTo>
                <a:lnTo>
                  <a:pt x="21908" y="17576"/>
                </a:lnTo>
                <a:lnTo>
                  <a:pt x="21971" y="17493"/>
                </a:lnTo>
                <a:lnTo>
                  <a:pt x="21971" y="17430"/>
                </a:lnTo>
                <a:lnTo>
                  <a:pt x="21991" y="17388"/>
                </a:lnTo>
                <a:lnTo>
                  <a:pt x="22075" y="17430"/>
                </a:lnTo>
                <a:lnTo>
                  <a:pt x="22096" y="17535"/>
                </a:lnTo>
                <a:lnTo>
                  <a:pt x="21950" y="17744"/>
                </a:lnTo>
                <a:lnTo>
                  <a:pt x="21971" y="17807"/>
                </a:lnTo>
                <a:lnTo>
                  <a:pt x="21991" y="17911"/>
                </a:lnTo>
                <a:lnTo>
                  <a:pt x="22054" y="18016"/>
                </a:lnTo>
                <a:lnTo>
                  <a:pt x="22075" y="18058"/>
                </a:lnTo>
                <a:lnTo>
                  <a:pt x="22117" y="18037"/>
                </a:lnTo>
                <a:lnTo>
                  <a:pt x="22159" y="18141"/>
                </a:lnTo>
                <a:lnTo>
                  <a:pt x="22201" y="18100"/>
                </a:lnTo>
                <a:lnTo>
                  <a:pt x="22201" y="18058"/>
                </a:lnTo>
                <a:lnTo>
                  <a:pt x="22222" y="18100"/>
                </a:lnTo>
                <a:lnTo>
                  <a:pt x="22368" y="18058"/>
                </a:lnTo>
                <a:lnTo>
                  <a:pt x="22368" y="18058"/>
                </a:lnTo>
                <a:lnTo>
                  <a:pt x="22263" y="18141"/>
                </a:lnTo>
                <a:lnTo>
                  <a:pt x="22222" y="18246"/>
                </a:lnTo>
                <a:lnTo>
                  <a:pt x="22201" y="18309"/>
                </a:lnTo>
                <a:lnTo>
                  <a:pt x="22201" y="18351"/>
                </a:lnTo>
                <a:lnTo>
                  <a:pt x="22368" y="18455"/>
                </a:lnTo>
                <a:lnTo>
                  <a:pt x="22368" y="18581"/>
                </a:lnTo>
                <a:lnTo>
                  <a:pt x="22368" y="18748"/>
                </a:lnTo>
                <a:lnTo>
                  <a:pt x="22410" y="18769"/>
                </a:lnTo>
                <a:lnTo>
                  <a:pt x="22494" y="18769"/>
                </a:lnTo>
                <a:lnTo>
                  <a:pt x="22535" y="18853"/>
                </a:lnTo>
                <a:lnTo>
                  <a:pt x="22515" y="18957"/>
                </a:lnTo>
                <a:lnTo>
                  <a:pt x="22682" y="19062"/>
                </a:lnTo>
                <a:lnTo>
                  <a:pt x="22598" y="19083"/>
                </a:lnTo>
                <a:lnTo>
                  <a:pt x="22724" y="19146"/>
                </a:lnTo>
                <a:lnTo>
                  <a:pt x="22787" y="19188"/>
                </a:lnTo>
                <a:lnTo>
                  <a:pt x="22891" y="19250"/>
                </a:lnTo>
                <a:lnTo>
                  <a:pt x="22996" y="19188"/>
                </a:lnTo>
                <a:lnTo>
                  <a:pt x="23100" y="19167"/>
                </a:lnTo>
                <a:lnTo>
                  <a:pt x="23100" y="18999"/>
                </a:lnTo>
                <a:lnTo>
                  <a:pt x="23163" y="18895"/>
                </a:lnTo>
                <a:lnTo>
                  <a:pt x="23226" y="18769"/>
                </a:lnTo>
                <a:lnTo>
                  <a:pt x="23331" y="18560"/>
                </a:lnTo>
                <a:lnTo>
                  <a:pt x="23310" y="18455"/>
                </a:lnTo>
                <a:lnTo>
                  <a:pt x="23351" y="18413"/>
                </a:lnTo>
                <a:lnTo>
                  <a:pt x="23351" y="18225"/>
                </a:lnTo>
                <a:lnTo>
                  <a:pt x="23331" y="18162"/>
                </a:lnTo>
                <a:lnTo>
                  <a:pt x="23414" y="18120"/>
                </a:lnTo>
                <a:lnTo>
                  <a:pt x="23351" y="17932"/>
                </a:lnTo>
                <a:lnTo>
                  <a:pt x="23247" y="17848"/>
                </a:lnTo>
                <a:lnTo>
                  <a:pt x="23205" y="17493"/>
                </a:lnTo>
                <a:lnTo>
                  <a:pt x="23142" y="17430"/>
                </a:lnTo>
                <a:lnTo>
                  <a:pt x="23163" y="17263"/>
                </a:lnTo>
                <a:lnTo>
                  <a:pt x="23205" y="17116"/>
                </a:lnTo>
                <a:lnTo>
                  <a:pt x="23163" y="17011"/>
                </a:lnTo>
                <a:lnTo>
                  <a:pt x="23100" y="16907"/>
                </a:lnTo>
                <a:lnTo>
                  <a:pt x="23038" y="16656"/>
                </a:lnTo>
                <a:lnTo>
                  <a:pt x="22996" y="16551"/>
                </a:lnTo>
                <a:lnTo>
                  <a:pt x="22954" y="16279"/>
                </a:lnTo>
                <a:lnTo>
                  <a:pt x="22912" y="16133"/>
                </a:lnTo>
                <a:lnTo>
                  <a:pt x="22933" y="15903"/>
                </a:lnTo>
                <a:lnTo>
                  <a:pt x="22912" y="15714"/>
                </a:lnTo>
                <a:lnTo>
                  <a:pt x="22933" y="15379"/>
                </a:lnTo>
                <a:lnTo>
                  <a:pt x="22933" y="15170"/>
                </a:lnTo>
                <a:lnTo>
                  <a:pt x="23038" y="15003"/>
                </a:lnTo>
                <a:lnTo>
                  <a:pt x="23121" y="14856"/>
                </a:lnTo>
                <a:lnTo>
                  <a:pt x="23226" y="14815"/>
                </a:lnTo>
                <a:lnTo>
                  <a:pt x="23268" y="14752"/>
                </a:lnTo>
                <a:lnTo>
                  <a:pt x="23331" y="14752"/>
                </a:lnTo>
                <a:lnTo>
                  <a:pt x="23414" y="14605"/>
                </a:lnTo>
                <a:lnTo>
                  <a:pt x="23414" y="14543"/>
                </a:lnTo>
                <a:lnTo>
                  <a:pt x="23372" y="14501"/>
                </a:lnTo>
                <a:lnTo>
                  <a:pt x="23414" y="14480"/>
                </a:lnTo>
                <a:lnTo>
                  <a:pt x="23540" y="14480"/>
                </a:lnTo>
                <a:lnTo>
                  <a:pt x="23561" y="14396"/>
                </a:lnTo>
                <a:lnTo>
                  <a:pt x="23665" y="14396"/>
                </a:lnTo>
                <a:lnTo>
                  <a:pt x="23686" y="14354"/>
                </a:lnTo>
                <a:lnTo>
                  <a:pt x="23875" y="14333"/>
                </a:lnTo>
                <a:lnTo>
                  <a:pt x="23937" y="14250"/>
                </a:lnTo>
                <a:lnTo>
                  <a:pt x="24063" y="14250"/>
                </a:lnTo>
                <a:lnTo>
                  <a:pt x="24084" y="14187"/>
                </a:lnTo>
                <a:lnTo>
                  <a:pt x="24168" y="14187"/>
                </a:lnTo>
                <a:lnTo>
                  <a:pt x="24209" y="14229"/>
                </a:lnTo>
                <a:lnTo>
                  <a:pt x="24314" y="14082"/>
                </a:lnTo>
                <a:lnTo>
                  <a:pt x="24314" y="14040"/>
                </a:lnTo>
                <a:lnTo>
                  <a:pt x="24377" y="14040"/>
                </a:lnTo>
                <a:lnTo>
                  <a:pt x="24481" y="13957"/>
                </a:lnTo>
                <a:lnTo>
                  <a:pt x="24481" y="13873"/>
                </a:lnTo>
                <a:lnTo>
                  <a:pt x="24691" y="13601"/>
                </a:lnTo>
                <a:lnTo>
                  <a:pt x="24795" y="13496"/>
                </a:lnTo>
                <a:lnTo>
                  <a:pt x="24984" y="13496"/>
                </a:lnTo>
                <a:lnTo>
                  <a:pt x="25025" y="13517"/>
                </a:lnTo>
                <a:lnTo>
                  <a:pt x="25088" y="13517"/>
                </a:lnTo>
                <a:lnTo>
                  <a:pt x="25193" y="13329"/>
                </a:lnTo>
                <a:lnTo>
                  <a:pt x="25465" y="13099"/>
                </a:lnTo>
                <a:lnTo>
                  <a:pt x="25737" y="12931"/>
                </a:lnTo>
                <a:lnTo>
                  <a:pt x="25862" y="12910"/>
                </a:lnTo>
                <a:lnTo>
                  <a:pt x="25925" y="12890"/>
                </a:lnTo>
                <a:lnTo>
                  <a:pt x="25988" y="12890"/>
                </a:lnTo>
                <a:lnTo>
                  <a:pt x="25988" y="12910"/>
                </a:lnTo>
                <a:lnTo>
                  <a:pt x="26092" y="12910"/>
                </a:lnTo>
                <a:lnTo>
                  <a:pt x="26197" y="12785"/>
                </a:lnTo>
                <a:lnTo>
                  <a:pt x="26155" y="12785"/>
                </a:lnTo>
                <a:lnTo>
                  <a:pt x="26134" y="12722"/>
                </a:lnTo>
                <a:lnTo>
                  <a:pt x="26030" y="12827"/>
                </a:lnTo>
                <a:lnTo>
                  <a:pt x="25883" y="12806"/>
                </a:lnTo>
                <a:lnTo>
                  <a:pt x="25820" y="12722"/>
                </a:lnTo>
                <a:lnTo>
                  <a:pt x="25925" y="12785"/>
                </a:lnTo>
                <a:lnTo>
                  <a:pt x="26051" y="12701"/>
                </a:lnTo>
                <a:lnTo>
                  <a:pt x="26030" y="12680"/>
                </a:lnTo>
                <a:lnTo>
                  <a:pt x="26092" y="12618"/>
                </a:lnTo>
                <a:lnTo>
                  <a:pt x="26051" y="12555"/>
                </a:lnTo>
                <a:lnTo>
                  <a:pt x="25925" y="12513"/>
                </a:lnTo>
                <a:lnTo>
                  <a:pt x="25862" y="12471"/>
                </a:lnTo>
                <a:lnTo>
                  <a:pt x="25946" y="12471"/>
                </a:lnTo>
                <a:lnTo>
                  <a:pt x="26030" y="12492"/>
                </a:lnTo>
                <a:lnTo>
                  <a:pt x="26092" y="12471"/>
                </a:lnTo>
                <a:lnTo>
                  <a:pt x="26092" y="12387"/>
                </a:lnTo>
                <a:lnTo>
                  <a:pt x="26155" y="12513"/>
                </a:lnTo>
                <a:lnTo>
                  <a:pt x="26239" y="12492"/>
                </a:lnTo>
                <a:lnTo>
                  <a:pt x="26302" y="12555"/>
                </a:lnTo>
                <a:lnTo>
                  <a:pt x="26364" y="12513"/>
                </a:lnTo>
                <a:lnTo>
                  <a:pt x="26385" y="12408"/>
                </a:lnTo>
                <a:lnTo>
                  <a:pt x="26511" y="12304"/>
                </a:lnTo>
                <a:lnTo>
                  <a:pt x="26553" y="12304"/>
                </a:lnTo>
                <a:lnTo>
                  <a:pt x="26574" y="12199"/>
                </a:lnTo>
                <a:lnTo>
                  <a:pt x="26553" y="12094"/>
                </a:lnTo>
                <a:lnTo>
                  <a:pt x="26511" y="12094"/>
                </a:lnTo>
                <a:lnTo>
                  <a:pt x="26448" y="12241"/>
                </a:lnTo>
                <a:lnTo>
                  <a:pt x="26448" y="12283"/>
                </a:lnTo>
                <a:lnTo>
                  <a:pt x="26385" y="12262"/>
                </a:lnTo>
                <a:lnTo>
                  <a:pt x="26364" y="12094"/>
                </a:lnTo>
                <a:lnTo>
                  <a:pt x="26344" y="12074"/>
                </a:lnTo>
                <a:lnTo>
                  <a:pt x="26092" y="12094"/>
                </a:lnTo>
                <a:lnTo>
                  <a:pt x="25967" y="12157"/>
                </a:lnTo>
                <a:lnTo>
                  <a:pt x="25988" y="12074"/>
                </a:lnTo>
                <a:lnTo>
                  <a:pt x="25988" y="11927"/>
                </a:lnTo>
                <a:lnTo>
                  <a:pt x="26051" y="11885"/>
                </a:lnTo>
                <a:lnTo>
                  <a:pt x="26092" y="11990"/>
                </a:lnTo>
                <a:lnTo>
                  <a:pt x="26176" y="12032"/>
                </a:lnTo>
                <a:lnTo>
                  <a:pt x="26239" y="11969"/>
                </a:lnTo>
                <a:lnTo>
                  <a:pt x="26385" y="11948"/>
                </a:lnTo>
                <a:lnTo>
                  <a:pt x="26406" y="11885"/>
                </a:lnTo>
                <a:lnTo>
                  <a:pt x="26490" y="11885"/>
                </a:lnTo>
                <a:lnTo>
                  <a:pt x="26511" y="11843"/>
                </a:lnTo>
                <a:lnTo>
                  <a:pt x="26490" y="11718"/>
                </a:lnTo>
                <a:lnTo>
                  <a:pt x="26448" y="11655"/>
                </a:lnTo>
                <a:lnTo>
                  <a:pt x="26469" y="11613"/>
                </a:lnTo>
                <a:lnTo>
                  <a:pt x="26511" y="11634"/>
                </a:lnTo>
                <a:lnTo>
                  <a:pt x="26574" y="11530"/>
                </a:lnTo>
                <a:lnTo>
                  <a:pt x="26511" y="11425"/>
                </a:lnTo>
                <a:lnTo>
                  <a:pt x="26469" y="11362"/>
                </a:lnTo>
                <a:lnTo>
                  <a:pt x="26385" y="11404"/>
                </a:lnTo>
                <a:lnTo>
                  <a:pt x="26302" y="11362"/>
                </a:lnTo>
                <a:lnTo>
                  <a:pt x="26260" y="11237"/>
                </a:lnTo>
                <a:lnTo>
                  <a:pt x="26176" y="11237"/>
                </a:lnTo>
                <a:lnTo>
                  <a:pt x="26092" y="11195"/>
                </a:lnTo>
                <a:lnTo>
                  <a:pt x="26030" y="11111"/>
                </a:lnTo>
                <a:lnTo>
                  <a:pt x="26030" y="11111"/>
                </a:lnTo>
                <a:lnTo>
                  <a:pt x="26092" y="11153"/>
                </a:lnTo>
                <a:lnTo>
                  <a:pt x="26260" y="11153"/>
                </a:lnTo>
                <a:lnTo>
                  <a:pt x="26302" y="11257"/>
                </a:lnTo>
                <a:lnTo>
                  <a:pt x="26385" y="11299"/>
                </a:lnTo>
                <a:lnTo>
                  <a:pt x="26406" y="11216"/>
                </a:lnTo>
                <a:lnTo>
                  <a:pt x="26281" y="11090"/>
                </a:lnTo>
                <a:lnTo>
                  <a:pt x="26385" y="11111"/>
                </a:lnTo>
                <a:lnTo>
                  <a:pt x="26406" y="11048"/>
                </a:lnTo>
                <a:lnTo>
                  <a:pt x="26448" y="11027"/>
                </a:lnTo>
                <a:lnTo>
                  <a:pt x="26406" y="10944"/>
                </a:lnTo>
                <a:lnTo>
                  <a:pt x="26281" y="10881"/>
                </a:lnTo>
                <a:lnTo>
                  <a:pt x="26239" y="10713"/>
                </a:lnTo>
                <a:lnTo>
                  <a:pt x="26281" y="10734"/>
                </a:lnTo>
                <a:lnTo>
                  <a:pt x="26344" y="10839"/>
                </a:lnTo>
                <a:lnTo>
                  <a:pt x="26406" y="10839"/>
                </a:lnTo>
                <a:lnTo>
                  <a:pt x="26448" y="10734"/>
                </a:lnTo>
                <a:lnTo>
                  <a:pt x="26448" y="10630"/>
                </a:lnTo>
                <a:lnTo>
                  <a:pt x="26344" y="10588"/>
                </a:lnTo>
                <a:lnTo>
                  <a:pt x="26197" y="10421"/>
                </a:lnTo>
                <a:lnTo>
                  <a:pt x="26092" y="10379"/>
                </a:lnTo>
                <a:lnTo>
                  <a:pt x="26030" y="10274"/>
                </a:lnTo>
                <a:lnTo>
                  <a:pt x="25946" y="10253"/>
                </a:lnTo>
                <a:lnTo>
                  <a:pt x="25946" y="10149"/>
                </a:lnTo>
                <a:lnTo>
                  <a:pt x="26030" y="10044"/>
                </a:lnTo>
                <a:lnTo>
                  <a:pt x="25967" y="10149"/>
                </a:lnTo>
                <a:lnTo>
                  <a:pt x="25988" y="10190"/>
                </a:lnTo>
                <a:lnTo>
                  <a:pt x="26051" y="10211"/>
                </a:lnTo>
                <a:lnTo>
                  <a:pt x="26134" y="10316"/>
                </a:lnTo>
                <a:lnTo>
                  <a:pt x="26239" y="10358"/>
                </a:lnTo>
                <a:lnTo>
                  <a:pt x="26364" y="10504"/>
                </a:lnTo>
                <a:lnTo>
                  <a:pt x="26385" y="10504"/>
                </a:lnTo>
                <a:lnTo>
                  <a:pt x="26406" y="10274"/>
                </a:lnTo>
                <a:lnTo>
                  <a:pt x="26406" y="10169"/>
                </a:lnTo>
                <a:lnTo>
                  <a:pt x="26406" y="10086"/>
                </a:lnTo>
                <a:lnTo>
                  <a:pt x="26385" y="10044"/>
                </a:lnTo>
                <a:lnTo>
                  <a:pt x="26406" y="9856"/>
                </a:lnTo>
                <a:lnTo>
                  <a:pt x="26448" y="9793"/>
                </a:lnTo>
                <a:lnTo>
                  <a:pt x="26409" y="9728"/>
                </a:lnTo>
                <a:lnTo>
                  <a:pt x="26409" y="9728"/>
                </a:lnTo>
                <a:lnTo>
                  <a:pt x="26490" y="9667"/>
                </a:lnTo>
                <a:lnTo>
                  <a:pt x="26616" y="9563"/>
                </a:lnTo>
                <a:lnTo>
                  <a:pt x="26657" y="9458"/>
                </a:lnTo>
                <a:lnTo>
                  <a:pt x="26657" y="9437"/>
                </a:lnTo>
                <a:lnTo>
                  <a:pt x="26678" y="9458"/>
                </a:lnTo>
                <a:lnTo>
                  <a:pt x="26657" y="9584"/>
                </a:lnTo>
                <a:lnTo>
                  <a:pt x="26678" y="9625"/>
                </a:lnTo>
                <a:lnTo>
                  <a:pt x="26574" y="9667"/>
                </a:lnTo>
                <a:lnTo>
                  <a:pt x="26511" y="9793"/>
                </a:lnTo>
                <a:lnTo>
                  <a:pt x="26595" y="9960"/>
                </a:lnTo>
                <a:lnTo>
                  <a:pt x="26574" y="10107"/>
                </a:lnTo>
                <a:lnTo>
                  <a:pt x="26490" y="10253"/>
                </a:lnTo>
                <a:lnTo>
                  <a:pt x="26490" y="10358"/>
                </a:lnTo>
                <a:lnTo>
                  <a:pt x="26595" y="10462"/>
                </a:lnTo>
                <a:lnTo>
                  <a:pt x="26616" y="10400"/>
                </a:lnTo>
                <a:lnTo>
                  <a:pt x="26657" y="10462"/>
                </a:lnTo>
                <a:lnTo>
                  <a:pt x="26699" y="10462"/>
                </a:lnTo>
                <a:lnTo>
                  <a:pt x="26699" y="10483"/>
                </a:lnTo>
                <a:lnTo>
                  <a:pt x="26678" y="10525"/>
                </a:lnTo>
                <a:lnTo>
                  <a:pt x="26699" y="10609"/>
                </a:lnTo>
                <a:lnTo>
                  <a:pt x="26825" y="10609"/>
                </a:lnTo>
                <a:lnTo>
                  <a:pt x="26762" y="10672"/>
                </a:lnTo>
                <a:lnTo>
                  <a:pt x="26762" y="10693"/>
                </a:lnTo>
                <a:lnTo>
                  <a:pt x="26699" y="10797"/>
                </a:lnTo>
                <a:lnTo>
                  <a:pt x="26699" y="10881"/>
                </a:lnTo>
                <a:lnTo>
                  <a:pt x="26657" y="10985"/>
                </a:lnTo>
                <a:lnTo>
                  <a:pt x="26616" y="11111"/>
                </a:lnTo>
                <a:lnTo>
                  <a:pt x="26616" y="11216"/>
                </a:lnTo>
                <a:lnTo>
                  <a:pt x="26657" y="11153"/>
                </a:lnTo>
                <a:lnTo>
                  <a:pt x="26678" y="11111"/>
                </a:lnTo>
                <a:lnTo>
                  <a:pt x="26783" y="10902"/>
                </a:lnTo>
                <a:lnTo>
                  <a:pt x="26804" y="10944"/>
                </a:lnTo>
                <a:lnTo>
                  <a:pt x="26804" y="11006"/>
                </a:lnTo>
                <a:lnTo>
                  <a:pt x="26825" y="10944"/>
                </a:lnTo>
                <a:lnTo>
                  <a:pt x="26825" y="10881"/>
                </a:lnTo>
                <a:lnTo>
                  <a:pt x="26909" y="10776"/>
                </a:lnTo>
                <a:lnTo>
                  <a:pt x="26992" y="10525"/>
                </a:lnTo>
                <a:lnTo>
                  <a:pt x="27118" y="10462"/>
                </a:lnTo>
                <a:lnTo>
                  <a:pt x="27222" y="10253"/>
                </a:lnTo>
                <a:lnTo>
                  <a:pt x="27222" y="10086"/>
                </a:lnTo>
                <a:lnTo>
                  <a:pt x="27139" y="9897"/>
                </a:lnTo>
                <a:lnTo>
                  <a:pt x="27097" y="9856"/>
                </a:lnTo>
                <a:lnTo>
                  <a:pt x="27076" y="9688"/>
                </a:lnTo>
                <a:lnTo>
                  <a:pt x="27013" y="9625"/>
                </a:lnTo>
                <a:lnTo>
                  <a:pt x="27013" y="9521"/>
                </a:lnTo>
                <a:lnTo>
                  <a:pt x="27076" y="9416"/>
                </a:lnTo>
                <a:lnTo>
                  <a:pt x="27181" y="9312"/>
                </a:lnTo>
                <a:lnTo>
                  <a:pt x="27306" y="9249"/>
                </a:lnTo>
                <a:lnTo>
                  <a:pt x="27118" y="9458"/>
                </a:lnTo>
                <a:lnTo>
                  <a:pt x="27076" y="9542"/>
                </a:lnTo>
                <a:lnTo>
                  <a:pt x="27118" y="9625"/>
                </a:lnTo>
                <a:lnTo>
                  <a:pt x="27243" y="9751"/>
                </a:lnTo>
                <a:lnTo>
                  <a:pt x="27327" y="9730"/>
                </a:lnTo>
                <a:lnTo>
                  <a:pt x="27390" y="9772"/>
                </a:lnTo>
                <a:lnTo>
                  <a:pt x="27327" y="9939"/>
                </a:lnTo>
                <a:lnTo>
                  <a:pt x="27327" y="9939"/>
                </a:lnTo>
                <a:lnTo>
                  <a:pt x="27411" y="9877"/>
                </a:lnTo>
                <a:lnTo>
                  <a:pt x="27432" y="9897"/>
                </a:lnTo>
                <a:lnTo>
                  <a:pt x="27515" y="9793"/>
                </a:lnTo>
                <a:lnTo>
                  <a:pt x="27515" y="9730"/>
                </a:lnTo>
                <a:lnTo>
                  <a:pt x="27557" y="9730"/>
                </a:lnTo>
                <a:lnTo>
                  <a:pt x="27620" y="9646"/>
                </a:lnTo>
                <a:lnTo>
                  <a:pt x="27704" y="9625"/>
                </a:lnTo>
                <a:lnTo>
                  <a:pt x="27745" y="9458"/>
                </a:lnTo>
                <a:lnTo>
                  <a:pt x="27808" y="9374"/>
                </a:lnTo>
                <a:lnTo>
                  <a:pt x="27850" y="9374"/>
                </a:lnTo>
                <a:lnTo>
                  <a:pt x="27913" y="9270"/>
                </a:lnTo>
                <a:lnTo>
                  <a:pt x="27934" y="9207"/>
                </a:lnTo>
                <a:lnTo>
                  <a:pt x="27934" y="9144"/>
                </a:lnTo>
                <a:lnTo>
                  <a:pt x="27976" y="9040"/>
                </a:lnTo>
                <a:lnTo>
                  <a:pt x="27976" y="8998"/>
                </a:lnTo>
                <a:lnTo>
                  <a:pt x="28038" y="8914"/>
                </a:lnTo>
                <a:lnTo>
                  <a:pt x="28017" y="8830"/>
                </a:lnTo>
                <a:lnTo>
                  <a:pt x="27955" y="8789"/>
                </a:lnTo>
                <a:lnTo>
                  <a:pt x="27913" y="8705"/>
                </a:lnTo>
                <a:lnTo>
                  <a:pt x="28059" y="8621"/>
                </a:lnTo>
                <a:lnTo>
                  <a:pt x="28059" y="8537"/>
                </a:lnTo>
                <a:lnTo>
                  <a:pt x="28164" y="8475"/>
                </a:lnTo>
                <a:lnTo>
                  <a:pt x="28248" y="8433"/>
                </a:lnTo>
                <a:lnTo>
                  <a:pt x="28436" y="8328"/>
                </a:lnTo>
                <a:lnTo>
                  <a:pt x="28561" y="8328"/>
                </a:lnTo>
                <a:lnTo>
                  <a:pt x="28750" y="8203"/>
                </a:lnTo>
                <a:lnTo>
                  <a:pt x="28813" y="8203"/>
                </a:lnTo>
                <a:lnTo>
                  <a:pt x="28854" y="8224"/>
                </a:lnTo>
                <a:lnTo>
                  <a:pt x="29085" y="8203"/>
                </a:lnTo>
                <a:lnTo>
                  <a:pt x="29189" y="8265"/>
                </a:lnTo>
                <a:lnTo>
                  <a:pt x="29336" y="8203"/>
                </a:lnTo>
                <a:lnTo>
                  <a:pt x="29587" y="8203"/>
                </a:lnTo>
                <a:lnTo>
                  <a:pt x="29629" y="8182"/>
                </a:lnTo>
                <a:lnTo>
                  <a:pt x="29608" y="8119"/>
                </a:lnTo>
                <a:lnTo>
                  <a:pt x="29608" y="7972"/>
                </a:lnTo>
                <a:lnTo>
                  <a:pt x="29608" y="7847"/>
                </a:lnTo>
                <a:lnTo>
                  <a:pt x="29733" y="7952"/>
                </a:lnTo>
                <a:lnTo>
                  <a:pt x="29733" y="8077"/>
                </a:lnTo>
                <a:lnTo>
                  <a:pt x="29712" y="8161"/>
                </a:lnTo>
                <a:lnTo>
                  <a:pt x="29796" y="8161"/>
                </a:lnTo>
                <a:lnTo>
                  <a:pt x="29901" y="8056"/>
                </a:lnTo>
                <a:lnTo>
                  <a:pt x="30005" y="7868"/>
                </a:lnTo>
                <a:lnTo>
                  <a:pt x="30047" y="7972"/>
                </a:lnTo>
                <a:lnTo>
                  <a:pt x="30047" y="8056"/>
                </a:lnTo>
                <a:lnTo>
                  <a:pt x="30131" y="8077"/>
                </a:lnTo>
                <a:lnTo>
                  <a:pt x="30382" y="7952"/>
                </a:lnTo>
                <a:lnTo>
                  <a:pt x="30466" y="7805"/>
                </a:lnTo>
                <a:lnTo>
                  <a:pt x="30424" y="7596"/>
                </a:lnTo>
                <a:lnTo>
                  <a:pt x="30361" y="7638"/>
                </a:lnTo>
                <a:lnTo>
                  <a:pt x="30361" y="7742"/>
                </a:lnTo>
                <a:lnTo>
                  <a:pt x="30319" y="7868"/>
                </a:lnTo>
                <a:lnTo>
                  <a:pt x="30152" y="7868"/>
                </a:lnTo>
                <a:lnTo>
                  <a:pt x="30131" y="7763"/>
                </a:lnTo>
                <a:lnTo>
                  <a:pt x="30068" y="7575"/>
                </a:lnTo>
                <a:lnTo>
                  <a:pt x="29922" y="7491"/>
                </a:lnTo>
                <a:lnTo>
                  <a:pt x="29922" y="7449"/>
                </a:lnTo>
                <a:lnTo>
                  <a:pt x="30131" y="7261"/>
                </a:lnTo>
                <a:lnTo>
                  <a:pt x="30131" y="7177"/>
                </a:lnTo>
                <a:lnTo>
                  <a:pt x="30047" y="7177"/>
                </a:lnTo>
                <a:lnTo>
                  <a:pt x="30047" y="7115"/>
                </a:lnTo>
                <a:lnTo>
                  <a:pt x="30131" y="7052"/>
                </a:lnTo>
                <a:lnTo>
                  <a:pt x="30152" y="6968"/>
                </a:lnTo>
                <a:lnTo>
                  <a:pt x="30214" y="6905"/>
                </a:lnTo>
                <a:lnTo>
                  <a:pt x="30277" y="6696"/>
                </a:lnTo>
                <a:lnTo>
                  <a:pt x="30486" y="6529"/>
                </a:lnTo>
                <a:lnTo>
                  <a:pt x="30570" y="6382"/>
                </a:lnTo>
                <a:lnTo>
                  <a:pt x="30633" y="6382"/>
                </a:lnTo>
                <a:lnTo>
                  <a:pt x="30696" y="6278"/>
                </a:lnTo>
                <a:lnTo>
                  <a:pt x="30696" y="6340"/>
                </a:lnTo>
                <a:lnTo>
                  <a:pt x="30779" y="6382"/>
                </a:lnTo>
                <a:lnTo>
                  <a:pt x="30842" y="6299"/>
                </a:lnTo>
                <a:lnTo>
                  <a:pt x="30905" y="6173"/>
                </a:lnTo>
                <a:lnTo>
                  <a:pt x="30905" y="6299"/>
                </a:lnTo>
                <a:lnTo>
                  <a:pt x="30989" y="6299"/>
                </a:lnTo>
                <a:lnTo>
                  <a:pt x="31051" y="6173"/>
                </a:lnTo>
                <a:lnTo>
                  <a:pt x="31093" y="6215"/>
                </a:lnTo>
                <a:lnTo>
                  <a:pt x="31156" y="6173"/>
                </a:lnTo>
                <a:lnTo>
                  <a:pt x="31261" y="6006"/>
                </a:lnTo>
                <a:lnTo>
                  <a:pt x="31407" y="5796"/>
                </a:lnTo>
                <a:lnTo>
                  <a:pt x="31386" y="5922"/>
                </a:lnTo>
                <a:lnTo>
                  <a:pt x="31407" y="6006"/>
                </a:lnTo>
                <a:lnTo>
                  <a:pt x="31512" y="6006"/>
                </a:lnTo>
                <a:lnTo>
                  <a:pt x="31616" y="5880"/>
                </a:lnTo>
                <a:lnTo>
                  <a:pt x="31742" y="5880"/>
                </a:lnTo>
                <a:lnTo>
                  <a:pt x="31784" y="6006"/>
                </a:lnTo>
                <a:lnTo>
                  <a:pt x="31846" y="6006"/>
                </a:lnTo>
                <a:lnTo>
                  <a:pt x="31951" y="5880"/>
                </a:lnTo>
                <a:lnTo>
                  <a:pt x="32035" y="5922"/>
                </a:lnTo>
                <a:lnTo>
                  <a:pt x="32098" y="5901"/>
                </a:lnTo>
                <a:lnTo>
                  <a:pt x="32202" y="5817"/>
                </a:lnTo>
                <a:lnTo>
                  <a:pt x="32307" y="5817"/>
                </a:lnTo>
                <a:lnTo>
                  <a:pt x="32432" y="5755"/>
                </a:lnTo>
                <a:lnTo>
                  <a:pt x="32474" y="5817"/>
                </a:lnTo>
                <a:lnTo>
                  <a:pt x="32558" y="5796"/>
                </a:lnTo>
                <a:lnTo>
                  <a:pt x="32642" y="5713"/>
                </a:lnTo>
                <a:lnTo>
                  <a:pt x="32537" y="5650"/>
                </a:lnTo>
                <a:lnTo>
                  <a:pt x="32474" y="5713"/>
                </a:lnTo>
                <a:lnTo>
                  <a:pt x="32411" y="5650"/>
                </a:lnTo>
                <a:lnTo>
                  <a:pt x="32453" y="5504"/>
                </a:lnTo>
                <a:lnTo>
                  <a:pt x="32223" y="5378"/>
                </a:lnTo>
                <a:lnTo>
                  <a:pt x="32202" y="5357"/>
                </a:lnTo>
                <a:lnTo>
                  <a:pt x="32223" y="5294"/>
                </a:lnTo>
                <a:lnTo>
                  <a:pt x="32223" y="5252"/>
                </a:lnTo>
                <a:lnTo>
                  <a:pt x="32223" y="5169"/>
                </a:lnTo>
                <a:lnTo>
                  <a:pt x="32244" y="5085"/>
                </a:lnTo>
                <a:lnTo>
                  <a:pt x="32202" y="5022"/>
                </a:lnTo>
                <a:lnTo>
                  <a:pt x="32139" y="4959"/>
                </a:lnTo>
                <a:lnTo>
                  <a:pt x="32098" y="4939"/>
                </a:lnTo>
                <a:lnTo>
                  <a:pt x="32118" y="4855"/>
                </a:lnTo>
                <a:lnTo>
                  <a:pt x="32244" y="4123"/>
                </a:lnTo>
                <a:lnTo>
                  <a:pt x="32244" y="3934"/>
                </a:lnTo>
                <a:lnTo>
                  <a:pt x="32014" y="3725"/>
                </a:lnTo>
                <a:lnTo>
                  <a:pt x="31951" y="3788"/>
                </a:lnTo>
                <a:lnTo>
                  <a:pt x="31805" y="3725"/>
                </a:lnTo>
                <a:lnTo>
                  <a:pt x="31700" y="3767"/>
                </a:lnTo>
                <a:lnTo>
                  <a:pt x="31616" y="3683"/>
                </a:lnTo>
                <a:lnTo>
                  <a:pt x="31533" y="3662"/>
                </a:lnTo>
                <a:lnTo>
                  <a:pt x="31512" y="3662"/>
                </a:lnTo>
                <a:lnTo>
                  <a:pt x="31407" y="3767"/>
                </a:lnTo>
                <a:lnTo>
                  <a:pt x="31365" y="3830"/>
                </a:lnTo>
                <a:lnTo>
                  <a:pt x="31156" y="4081"/>
                </a:lnTo>
                <a:lnTo>
                  <a:pt x="31072" y="4206"/>
                </a:lnTo>
                <a:lnTo>
                  <a:pt x="31072" y="4311"/>
                </a:lnTo>
                <a:lnTo>
                  <a:pt x="30905" y="4395"/>
                </a:lnTo>
                <a:lnTo>
                  <a:pt x="30905" y="4520"/>
                </a:lnTo>
                <a:lnTo>
                  <a:pt x="30863" y="4625"/>
                </a:lnTo>
                <a:lnTo>
                  <a:pt x="30696" y="4813"/>
                </a:lnTo>
                <a:lnTo>
                  <a:pt x="30633" y="4834"/>
                </a:lnTo>
                <a:lnTo>
                  <a:pt x="30445" y="5043"/>
                </a:lnTo>
                <a:lnTo>
                  <a:pt x="30424" y="5127"/>
                </a:lnTo>
                <a:lnTo>
                  <a:pt x="30340" y="5169"/>
                </a:lnTo>
                <a:lnTo>
                  <a:pt x="30235" y="5148"/>
                </a:lnTo>
                <a:lnTo>
                  <a:pt x="30173" y="5148"/>
                </a:lnTo>
                <a:lnTo>
                  <a:pt x="30131" y="5190"/>
                </a:lnTo>
                <a:lnTo>
                  <a:pt x="30068" y="5190"/>
                </a:lnTo>
                <a:lnTo>
                  <a:pt x="29942" y="5336"/>
                </a:lnTo>
                <a:lnTo>
                  <a:pt x="28269" y="5294"/>
                </a:lnTo>
                <a:lnTo>
                  <a:pt x="28059" y="5336"/>
                </a:lnTo>
                <a:lnTo>
                  <a:pt x="27955" y="5441"/>
                </a:lnTo>
                <a:lnTo>
                  <a:pt x="27829" y="5483"/>
                </a:lnTo>
                <a:lnTo>
                  <a:pt x="27704" y="5566"/>
                </a:lnTo>
                <a:lnTo>
                  <a:pt x="27453" y="5817"/>
                </a:lnTo>
                <a:lnTo>
                  <a:pt x="27285" y="5859"/>
                </a:lnTo>
                <a:lnTo>
                  <a:pt x="27181" y="5922"/>
                </a:lnTo>
                <a:lnTo>
                  <a:pt x="26699" y="6299"/>
                </a:lnTo>
                <a:lnTo>
                  <a:pt x="25611" y="6612"/>
                </a:lnTo>
                <a:lnTo>
                  <a:pt x="25569" y="6864"/>
                </a:lnTo>
                <a:lnTo>
                  <a:pt x="25318" y="6968"/>
                </a:lnTo>
                <a:lnTo>
                  <a:pt x="23331" y="7491"/>
                </a:lnTo>
                <a:lnTo>
                  <a:pt x="23247" y="7324"/>
                </a:lnTo>
                <a:lnTo>
                  <a:pt x="23351" y="7177"/>
                </a:lnTo>
                <a:lnTo>
                  <a:pt x="23561" y="7073"/>
                </a:lnTo>
                <a:lnTo>
                  <a:pt x="23665" y="6947"/>
                </a:lnTo>
                <a:lnTo>
                  <a:pt x="23728" y="6822"/>
                </a:lnTo>
                <a:lnTo>
                  <a:pt x="23770" y="6696"/>
                </a:lnTo>
                <a:lnTo>
                  <a:pt x="23833" y="5922"/>
                </a:lnTo>
                <a:lnTo>
                  <a:pt x="23456" y="4143"/>
                </a:lnTo>
                <a:lnTo>
                  <a:pt x="23100" y="3871"/>
                </a:lnTo>
                <a:lnTo>
                  <a:pt x="22954" y="3683"/>
                </a:lnTo>
                <a:lnTo>
                  <a:pt x="20652" y="2616"/>
                </a:lnTo>
                <a:lnTo>
                  <a:pt x="20548" y="2553"/>
                </a:lnTo>
                <a:lnTo>
                  <a:pt x="20422" y="2511"/>
                </a:lnTo>
                <a:lnTo>
                  <a:pt x="20380" y="2449"/>
                </a:lnTo>
                <a:lnTo>
                  <a:pt x="20087" y="2449"/>
                </a:lnTo>
                <a:lnTo>
                  <a:pt x="20066" y="2344"/>
                </a:lnTo>
                <a:lnTo>
                  <a:pt x="19983" y="2302"/>
                </a:lnTo>
                <a:lnTo>
                  <a:pt x="19899" y="2344"/>
                </a:lnTo>
                <a:lnTo>
                  <a:pt x="19711" y="2344"/>
                </a:lnTo>
                <a:lnTo>
                  <a:pt x="19606" y="2323"/>
                </a:lnTo>
                <a:lnTo>
                  <a:pt x="19543" y="2239"/>
                </a:lnTo>
                <a:lnTo>
                  <a:pt x="19439" y="2198"/>
                </a:lnTo>
                <a:lnTo>
                  <a:pt x="19230" y="2135"/>
                </a:lnTo>
                <a:lnTo>
                  <a:pt x="19167" y="2009"/>
                </a:lnTo>
                <a:lnTo>
                  <a:pt x="19083" y="2009"/>
                </a:lnTo>
                <a:lnTo>
                  <a:pt x="18958" y="1905"/>
                </a:lnTo>
                <a:lnTo>
                  <a:pt x="18853" y="1905"/>
                </a:lnTo>
                <a:lnTo>
                  <a:pt x="18769" y="1884"/>
                </a:lnTo>
                <a:lnTo>
                  <a:pt x="18644" y="1905"/>
                </a:lnTo>
                <a:lnTo>
                  <a:pt x="18623" y="1926"/>
                </a:lnTo>
                <a:lnTo>
                  <a:pt x="18560" y="1842"/>
                </a:lnTo>
                <a:lnTo>
                  <a:pt x="18434" y="1821"/>
                </a:lnTo>
                <a:lnTo>
                  <a:pt x="18414" y="1800"/>
                </a:lnTo>
                <a:lnTo>
                  <a:pt x="18309" y="1737"/>
                </a:lnTo>
                <a:lnTo>
                  <a:pt x="18288" y="1716"/>
                </a:lnTo>
                <a:lnTo>
                  <a:pt x="18204" y="1633"/>
                </a:lnTo>
                <a:lnTo>
                  <a:pt x="18204" y="1612"/>
                </a:lnTo>
                <a:lnTo>
                  <a:pt x="18079" y="1507"/>
                </a:lnTo>
                <a:lnTo>
                  <a:pt x="17932" y="1507"/>
                </a:lnTo>
                <a:lnTo>
                  <a:pt x="17807" y="1486"/>
                </a:lnTo>
                <a:lnTo>
                  <a:pt x="2846" y="1"/>
                </a:lnTo>
                <a:close/>
              </a:path>
            </a:pathLst>
          </a:custGeom>
          <a:solidFill>
            <a:srgbClr val="FFA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2" name="Google Shape;152;p27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1765638" y="1857975"/>
            <a:ext cx="270254" cy="324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3" name="Google Shape;153;p27"/>
          <p:cNvPicPr preferRelativeResize="0"/>
          <p:nvPr/>
        </p:nvPicPr>
        <p:blipFill rotWithShape="1">
          <a:blip r:embed="rId5">
            <a:alphaModFix/>
          </a:blip>
          <a:srcRect l="33847" t="26955" r="53208" b="51215"/>
          <a:stretch/>
        </p:blipFill>
        <p:spPr>
          <a:xfrm>
            <a:off x="1870034" y="2431407"/>
            <a:ext cx="591374" cy="5609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4" name="Google Shape;154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2918847" y="1579520"/>
            <a:ext cx="591374" cy="587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5" name="Google Shape;155;p27"/>
          <p:cNvPicPr preferRelativeResize="0"/>
          <p:nvPr/>
        </p:nvPicPr>
        <p:blipFill rotWithShape="1">
          <a:blip r:embed="rId7">
            <a:alphaModFix/>
          </a:blip>
          <a:srcRect l="33971" t="24929" r="54102" b="49650"/>
          <a:stretch/>
        </p:blipFill>
        <p:spPr>
          <a:xfrm>
            <a:off x="5956109" y="1868466"/>
            <a:ext cx="252744" cy="303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6" name="Google Shape;156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2721075" y="1738742"/>
            <a:ext cx="243917" cy="26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157;p27"/>
          <p:cNvPicPr preferRelativeResize="0"/>
          <p:nvPr/>
        </p:nvPicPr>
        <p:blipFill rotWithShape="1">
          <a:blip r:embed="rId9">
            <a:alphaModFix/>
          </a:blip>
          <a:srcRect l="33456" t="24456" r="53146" b="48041"/>
          <a:stretch/>
        </p:blipFill>
        <p:spPr>
          <a:xfrm>
            <a:off x="5518421" y="1828891"/>
            <a:ext cx="612998" cy="7077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" name="Google Shape;158;p27"/>
          <p:cNvPicPr preferRelativeResize="0"/>
          <p:nvPr/>
        </p:nvPicPr>
        <p:blipFill rotWithShape="1">
          <a:blip r:embed="rId7">
            <a:alphaModFix/>
          </a:blip>
          <a:srcRect l="33971" t="24929" r="54102" b="49650"/>
          <a:stretch/>
        </p:blipFill>
        <p:spPr>
          <a:xfrm>
            <a:off x="3678084" y="3208066"/>
            <a:ext cx="252744" cy="303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59" name="Google Shape;159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4619515" y="3845046"/>
            <a:ext cx="284702" cy="282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" name="Google Shape;160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3777149" y="2892230"/>
            <a:ext cx="536722" cy="532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1" name="Google Shape;161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4857731" y="2305281"/>
            <a:ext cx="483720" cy="532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62" name="Google Shape;162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4254190" y="1659521"/>
            <a:ext cx="284702" cy="282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3" name="Google Shape;163;p27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3669321" y="2276033"/>
            <a:ext cx="270254" cy="324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64" name="Google Shape;164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2787465" y="3017346"/>
            <a:ext cx="284702" cy="282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5" name="Google Shape;165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2872689" y="2206282"/>
            <a:ext cx="370498" cy="4082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" name="Google Shape;166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1559375" y="1828892"/>
            <a:ext cx="243917" cy="26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" name="Google Shape;167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2112240" y="1337771"/>
            <a:ext cx="284702" cy="282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8" name="Google Shape;168;p27"/>
          <p:cNvPicPr preferRelativeResize="0"/>
          <p:nvPr/>
        </p:nvPicPr>
        <p:blipFill rotWithShape="1">
          <a:blip r:embed="rId6">
            <a:alphaModFix/>
          </a:blip>
          <a:srcRect l="33524" t="25505" r="52438" b="49715"/>
          <a:stretch/>
        </p:blipFill>
        <p:spPr>
          <a:xfrm>
            <a:off x="4538890" y="2877346"/>
            <a:ext cx="284702" cy="28269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9" name="Google Shape;169;p27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4479121" y="1711121"/>
            <a:ext cx="270254" cy="324016"/>
          </a:xfrm>
          <a:prstGeom prst="rect">
            <a:avLst/>
          </a:prstGeom>
          <a:noFill/>
          <a:ln>
            <a:noFill/>
          </a:ln>
        </p:spPr>
      </p:pic>
      <p:sp>
        <p:nvSpPr>
          <p:cNvPr id="170" name="Google Shape;170;p27"/>
          <p:cNvSpPr/>
          <p:nvPr/>
        </p:nvSpPr>
        <p:spPr>
          <a:xfrm>
            <a:off x="8042100" y="2872625"/>
            <a:ext cx="370500" cy="1690500"/>
          </a:xfrm>
          <a:prstGeom prst="rect">
            <a:avLst/>
          </a:prstGeom>
          <a:solidFill>
            <a:srgbClr val="FFADA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1" name="Google Shape;171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8096550" y="2990137"/>
            <a:ext cx="252749" cy="2785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2" name="Google Shape;172;p27"/>
          <p:cNvPicPr preferRelativeResize="0"/>
          <p:nvPr/>
        </p:nvPicPr>
        <p:blipFill rotWithShape="1">
          <a:blip r:embed="rId7">
            <a:alphaModFix/>
          </a:blip>
          <a:srcRect l="33971" t="24929" r="54102" b="49650"/>
          <a:stretch/>
        </p:blipFill>
        <p:spPr>
          <a:xfrm>
            <a:off x="8100978" y="3285729"/>
            <a:ext cx="252744" cy="3030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27"/>
          <p:cNvPicPr preferRelativeResize="0"/>
          <p:nvPr/>
        </p:nvPicPr>
        <p:blipFill rotWithShape="1">
          <a:blip r:embed="rId4">
            <a:alphaModFix/>
          </a:blip>
          <a:srcRect l="33805" t="25757" r="53892" b="48023"/>
          <a:stretch/>
        </p:blipFill>
        <p:spPr>
          <a:xfrm>
            <a:off x="8092225" y="3600368"/>
            <a:ext cx="270250" cy="3239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4" name="Google Shape;174;p27"/>
          <p:cNvPicPr preferRelativeResize="0"/>
          <p:nvPr/>
        </p:nvPicPr>
        <p:blipFill rotWithShape="1">
          <a:blip r:embed="rId9">
            <a:alphaModFix/>
          </a:blip>
          <a:srcRect l="33456" t="24456" r="53146" b="48041"/>
          <a:stretch/>
        </p:blipFill>
        <p:spPr>
          <a:xfrm>
            <a:off x="3655218" y="2042002"/>
            <a:ext cx="243902" cy="2815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75" name="Google Shape;175;p27"/>
          <p:cNvPicPr preferRelativeResize="0"/>
          <p:nvPr/>
        </p:nvPicPr>
        <p:blipFill rotWithShape="1">
          <a:blip r:embed="rId5">
            <a:alphaModFix/>
          </a:blip>
          <a:srcRect l="33847" t="26955" r="53208" b="51215"/>
          <a:stretch/>
        </p:blipFill>
        <p:spPr>
          <a:xfrm>
            <a:off x="4619528" y="2982985"/>
            <a:ext cx="370498" cy="3514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" name="Google Shape;176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4275313" y="1721789"/>
            <a:ext cx="370474" cy="408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7" name="Google Shape;177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1868325" y="2723617"/>
            <a:ext cx="243917" cy="26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8" name="Google Shape;178;p27"/>
          <p:cNvPicPr preferRelativeResize="0"/>
          <p:nvPr/>
        </p:nvPicPr>
        <p:blipFill rotWithShape="1">
          <a:blip r:embed="rId8">
            <a:alphaModFix/>
          </a:blip>
          <a:srcRect l="33732" t="25244" r="53816" b="50364"/>
          <a:stretch/>
        </p:blipFill>
        <p:spPr>
          <a:xfrm>
            <a:off x="4639913" y="3099842"/>
            <a:ext cx="243917" cy="268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179" name="Google Shape;179;p27"/>
          <p:cNvPicPr preferRelativeResize="0"/>
          <p:nvPr/>
        </p:nvPicPr>
        <p:blipFill rotWithShape="1">
          <a:blip r:embed="rId9">
            <a:alphaModFix/>
          </a:blip>
          <a:srcRect l="33456" t="24456" r="53146" b="48041"/>
          <a:stretch/>
        </p:blipFill>
        <p:spPr>
          <a:xfrm>
            <a:off x="8085001" y="3895244"/>
            <a:ext cx="284698" cy="32871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0" name="Google Shape;180;p27"/>
          <p:cNvPicPr preferRelativeResize="0"/>
          <p:nvPr/>
        </p:nvPicPr>
        <p:blipFill rotWithShape="1">
          <a:blip r:embed="rId5">
            <a:alphaModFix/>
          </a:blip>
          <a:srcRect l="33847" t="26955" r="53208" b="51215"/>
          <a:stretch/>
        </p:blipFill>
        <p:spPr>
          <a:xfrm>
            <a:off x="8100975" y="4232392"/>
            <a:ext cx="270250" cy="256325"/>
          </a:xfrm>
          <a:prstGeom prst="rect">
            <a:avLst/>
          </a:prstGeom>
          <a:noFill/>
          <a:ln>
            <a:noFill/>
          </a:ln>
        </p:spPr>
      </p:pic>
      <p:sp>
        <p:nvSpPr>
          <p:cNvPr id="181" name="Google Shape;181;p27"/>
          <p:cNvSpPr txBox="1">
            <a:spLocks noGrp="1"/>
          </p:cNvSpPr>
          <p:nvPr>
            <p:ph type="subTitle" idx="4294967295"/>
          </p:nvPr>
        </p:nvSpPr>
        <p:spPr>
          <a:xfrm>
            <a:off x="7102600" y="4296875"/>
            <a:ext cx="931800" cy="184500"/>
          </a:xfrm>
          <a:prstGeom prst="rect">
            <a:avLst/>
          </a:prstGeom>
        </p:spPr>
        <p:txBody>
          <a:bodyPr spcFirstLastPara="1" wrap="square" lIns="91425" tIns="126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Our offices</a:t>
            </a:r>
            <a:endParaRPr/>
          </a:p>
        </p:txBody>
      </p:sp>
      <p:sp>
        <p:nvSpPr>
          <p:cNvPr id="182" name="Google Shape;182;p27"/>
          <p:cNvSpPr txBox="1">
            <a:spLocks noGrp="1"/>
          </p:cNvSpPr>
          <p:nvPr>
            <p:ph type="subTitle" idx="4294967295"/>
          </p:nvPr>
        </p:nvSpPr>
        <p:spPr>
          <a:xfrm>
            <a:off x="6832000" y="3988850"/>
            <a:ext cx="1202400" cy="184500"/>
          </a:xfrm>
          <a:prstGeom prst="rect">
            <a:avLst/>
          </a:prstGeom>
        </p:spPr>
        <p:txBody>
          <a:bodyPr spcFirstLastPara="1" wrap="square" lIns="91425" tIns="126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Ice-cream vans</a:t>
            </a:r>
            <a:endParaRPr/>
          </a:p>
        </p:txBody>
      </p:sp>
      <p:sp>
        <p:nvSpPr>
          <p:cNvPr id="183" name="Google Shape;183;p27"/>
          <p:cNvSpPr txBox="1">
            <a:spLocks noGrp="1"/>
          </p:cNvSpPr>
          <p:nvPr>
            <p:ph type="subTitle" idx="4294967295"/>
          </p:nvPr>
        </p:nvSpPr>
        <p:spPr>
          <a:xfrm>
            <a:off x="6832075" y="3680825"/>
            <a:ext cx="1202400" cy="184500"/>
          </a:xfrm>
          <a:prstGeom prst="rect">
            <a:avLst/>
          </a:prstGeom>
        </p:spPr>
        <p:txBody>
          <a:bodyPr spcFirstLastPara="1" wrap="square" lIns="91425" tIns="126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Shopping malls</a:t>
            </a:r>
            <a:endParaRPr/>
          </a:p>
        </p:txBody>
      </p:sp>
      <p:sp>
        <p:nvSpPr>
          <p:cNvPr id="184" name="Google Shape;184;p27"/>
          <p:cNvSpPr txBox="1">
            <a:spLocks noGrp="1"/>
          </p:cNvSpPr>
          <p:nvPr>
            <p:ph type="subTitle" idx="4294967295"/>
          </p:nvPr>
        </p:nvSpPr>
        <p:spPr>
          <a:xfrm>
            <a:off x="6832000" y="3372800"/>
            <a:ext cx="1202400" cy="184500"/>
          </a:xfrm>
          <a:prstGeom prst="rect">
            <a:avLst/>
          </a:prstGeom>
        </p:spPr>
        <p:txBody>
          <a:bodyPr spcFirstLastPara="1" wrap="square" lIns="91425" tIns="126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Department stores</a:t>
            </a:r>
            <a:endParaRPr/>
          </a:p>
        </p:txBody>
      </p:sp>
      <p:sp>
        <p:nvSpPr>
          <p:cNvPr id="185" name="Google Shape;185;p27"/>
          <p:cNvSpPr txBox="1">
            <a:spLocks noGrp="1"/>
          </p:cNvSpPr>
          <p:nvPr>
            <p:ph type="subTitle" idx="4294967295"/>
          </p:nvPr>
        </p:nvSpPr>
        <p:spPr>
          <a:xfrm>
            <a:off x="6831875" y="3064775"/>
            <a:ext cx="1202400" cy="184500"/>
          </a:xfrm>
          <a:prstGeom prst="rect">
            <a:avLst/>
          </a:prstGeom>
        </p:spPr>
        <p:txBody>
          <a:bodyPr spcFirstLastPara="1" wrap="square" lIns="91425" tIns="126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Ice-cream parlors</a:t>
            </a:r>
            <a:endParaRPr/>
          </a:p>
        </p:txBody>
      </p:sp>
      <p:sp>
        <p:nvSpPr>
          <p:cNvPr id="186" name="Google Shape;186;p27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LOCATIONS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29"/>
          <p:cNvSpPr txBox="1">
            <a:spLocks noGrp="1"/>
          </p:cNvSpPr>
          <p:nvPr>
            <p:ph type="ctrTitle"/>
          </p:nvPr>
        </p:nvSpPr>
        <p:spPr>
          <a:xfrm rot="474418">
            <a:off x="6031876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BEST SELLERS</a:t>
            </a:r>
            <a:endParaRPr/>
          </a:p>
        </p:txBody>
      </p:sp>
      <p:pic>
        <p:nvPicPr>
          <p:cNvPr id="209" name="Google Shape;209;p29"/>
          <p:cNvPicPr preferRelativeResize="0"/>
          <p:nvPr/>
        </p:nvPicPr>
        <p:blipFill rotWithShape="1">
          <a:blip r:embed="rId4">
            <a:alphaModFix/>
          </a:blip>
          <a:srcRect l="36080" t="29847" r="38787" b="6307"/>
          <a:stretch/>
        </p:blipFill>
        <p:spPr>
          <a:xfrm>
            <a:off x="2352250" y="2987250"/>
            <a:ext cx="1508952" cy="21562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9"/>
          <p:cNvPicPr preferRelativeResize="0"/>
          <p:nvPr/>
        </p:nvPicPr>
        <p:blipFill rotWithShape="1">
          <a:blip r:embed="rId5">
            <a:alphaModFix/>
          </a:blip>
          <a:srcRect l="22036" t="17129" r="50315"/>
          <a:stretch/>
        </p:blipFill>
        <p:spPr>
          <a:xfrm>
            <a:off x="3581850" y="1289750"/>
            <a:ext cx="2285851" cy="3853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" name="Google Shape;211;p29"/>
          <p:cNvPicPr preferRelativeResize="0"/>
          <p:nvPr/>
        </p:nvPicPr>
        <p:blipFill rotWithShape="1">
          <a:blip r:embed="rId6">
            <a:alphaModFix/>
          </a:blip>
          <a:srcRect l="36722" t="17887" r="39321" b="15267"/>
          <a:stretch/>
        </p:blipFill>
        <p:spPr>
          <a:xfrm>
            <a:off x="5222300" y="3030225"/>
            <a:ext cx="1346376" cy="2113274"/>
          </a:xfrm>
          <a:prstGeom prst="rect">
            <a:avLst/>
          </a:prstGeom>
          <a:noFill/>
          <a:ln>
            <a:noFill/>
          </a:ln>
        </p:spPr>
      </p:pic>
      <p:sp>
        <p:nvSpPr>
          <p:cNvPr id="212" name="Google Shape;212;p29"/>
          <p:cNvSpPr txBox="1">
            <a:spLocks noGrp="1"/>
          </p:cNvSpPr>
          <p:nvPr>
            <p:ph type="subTitle" idx="4294967295"/>
          </p:nvPr>
        </p:nvSpPr>
        <p:spPr>
          <a:xfrm>
            <a:off x="6730007" y="3343728"/>
            <a:ext cx="16038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Mercury is the closest planet to the Sun and the smallest one in our Solar System. It’s only a bit larger than our Moon</a:t>
            </a:r>
            <a:endParaRPr/>
          </a:p>
        </p:txBody>
      </p:sp>
      <p:sp>
        <p:nvSpPr>
          <p:cNvPr id="213" name="Google Shape;213;p29"/>
          <p:cNvSpPr txBox="1">
            <a:spLocks noGrp="1"/>
          </p:cNvSpPr>
          <p:nvPr>
            <p:ph type="subTitle" idx="4294967295"/>
          </p:nvPr>
        </p:nvSpPr>
        <p:spPr>
          <a:xfrm>
            <a:off x="553125" y="3343728"/>
            <a:ext cx="16038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sp>
        <p:nvSpPr>
          <p:cNvPr id="214" name="Google Shape;214;p29"/>
          <p:cNvSpPr txBox="1">
            <a:spLocks noGrp="1"/>
          </p:cNvSpPr>
          <p:nvPr>
            <p:ph type="ctrTitle" idx="4294967295"/>
          </p:nvPr>
        </p:nvSpPr>
        <p:spPr>
          <a:xfrm>
            <a:off x="119448" y="3086164"/>
            <a:ext cx="20130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FFFFFF"/>
                </a:solidFill>
              </a:rPr>
              <a:t>ICEVENGERS</a:t>
            </a:r>
            <a:endParaRPr sz="1400">
              <a:solidFill>
                <a:srgbClr val="FFFFFF"/>
              </a:solidFill>
            </a:endParaRPr>
          </a:p>
        </p:txBody>
      </p:sp>
      <p:sp>
        <p:nvSpPr>
          <p:cNvPr id="215" name="Google Shape;215;p29"/>
          <p:cNvSpPr txBox="1">
            <a:spLocks noGrp="1"/>
          </p:cNvSpPr>
          <p:nvPr>
            <p:ph type="ctrTitle" idx="4294967295"/>
          </p:nvPr>
        </p:nvSpPr>
        <p:spPr>
          <a:xfrm>
            <a:off x="2118125" y="1002774"/>
            <a:ext cx="19056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FFFFFF"/>
                </a:solidFill>
              </a:rPr>
              <a:t>HULKOLATE</a:t>
            </a:r>
            <a:endParaRPr sz="1400">
              <a:solidFill>
                <a:srgbClr val="FFFFFF"/>
              </a:solidFill>
            </a:endParaRPr>
          </a:p>
        </p:txBody>
      </p:sp>
      <p:sp>
        <p:nvSpPr>
          <p:cNvPr id="216" name="Google Shape;216;p29"/>
          <p:cNvSpPr txBox="1">
            <a:spLocks noGrp="1"/>
          </p:cNvSpPr>
          <p:nvPr>
            <p:ph type="ctrTitle" idx="4294967295"/>
          </p:nvPr>
        </p:nvSpPr>
        <p:spPr>
          <a:xfrm>
            <a:off x="6730000" y="3086174"/>
            <a:ext cx="1730400" cy="3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chemeClr val="lt1"/>
                </a:solidFill>
              </a:rPr>
              <a:t>STARKBERRY</a:t>
            </a:r>
            <a:endParaRPr sz="1400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17" name="Google Shape;217;p29"/>
          <p:cNvSpPr txBox="1">
            <a:spLocks noGrp="1"/>
          </p:cNvSpPr>
          <p:nvPr>
            <p:ph type="subTitle" idx="4294967295"/>
          </p:nvPr>
        </p:nvSpPr>
        <p:spPr>
          <a:xfrm>
            <a:off x="2118127" y="1266078"/>
            <a:ext cx="1905600" cy="8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 and its atmosphere is extremely poisonous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D85D"/>
        </a:solidFill>
        <a:effectLst/>
      </p:bgPr>
    </p:bg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p30"/>
          <p:cNvSpPr txBox="1">
            <a:spLocks noGrp="1"/>
          </p:cNvSpPr>
          <p:nvPr>
            <p:ph type="ctrTitle"/>
          </p:nvPr>
        </p:nvSpPr>
        <p:spPr>
          <a:xfrm rot="-474418" flipH="1">
            <a:off x="634899" y="400076"/>
            <a:ext cx="2505723" cy="9462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STRENGTHS</a:t>
            </a:r>
            <a:endParaRPr/>
          </a:p>
        </p:txBody>
      </p:sp>
      <p:sp>
        <p:nvSpPr>
          <p:cNvPr id="223" name="Google Shape;223;p30"/>
          <p:cNvSpPr txBox="1">
            <a:spLocks noGrp="1"/>
          </p:cNvSpPr>
          <p:nvPr>
            <p:ph type="subTitle" idx="4294967295"/>
          </p:nvPr>
        </p:nvSpPr>
        <p:spPr>
          <a:xfrm>
            <a:off x="6211835" y="2155227"/>
            <a:ext cx="22044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Mercury is the closest planet to the Sun and the smallest one in our Solar System. It’s only a bit larger than our Moon</a:t>
            </a:r>
            <a:endParaRPr/>
          </a:p>
        </p:txBody>
      </p:sp>
      <p:sp>
        <p:nvSpPr>
          <p:cNvPr id="224" name="Google Shape;224;p30"/>
          <p:cNvSpPr txBox="1">
            <a:spLocks noGrp="1"/>
          </p:cNvSpPr>
          <p:nvPr>
            <p:ph type="subTitle" idx="4294967295"/>
          </p:nvPr>
        </p:nvSpPr>
        <p:spPr>
          <a:xfrm>
            <a:off x="1201900" y="2855550"/>
            <a:ext cx="20376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</p:txBody>
      </p:sp>
      <p:sp>
        <p:nvSpPr>
          <p:cNvPr id="225" name="Google Shape;225;p30"/>
          <p:cNvSpPr txBox="1">
            <a:spLocks noGrp="1"/>
          </p:cNvSpPr>
          <p:nvPr>
            <p:ph type="ctrTitle" idx="4294967295"/>
          </p:nvPr>
        </p:nvSpPr>
        <p:spPr>
          <a:xfrm>
            <a:off x="1138225" y="2470650"/>
            <a:ext cx="2013000" cy="384900"/>
          </a:xfrm>
          <a:prstGeom prst="rect">
            <a:avLst/>
          </a:prstGeom>
          <a:solidFill>
            <a:srgbClr val="FFADAD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FFFFFF"/>
                </a:solidFill>
              </a:rPr>
              <a:t>SOY MILK</a:t>
            </a:r>
            <a:endParaRPr sz="1400">
              <a:solidFill>
                <a:srgbClr val="FFFFFF"/>
              </a:solidFill>
            </a:endParaRPr>
          </a:p>
        </p:txBody>
      </p:sp>
      <p:sp>
        <p:nvSpPr>
          <p:cNvPr id="226" name="Google Shape;226;p30"/>
          <p:cNvSpPr txBox="1">
            <a:spLocks noGrp="1"/>
          </p:cNvSpPr>
          <p:nvPr>
            <p:ph type="ctrTitle" idx="4294967295"/>
          </p:nvPr>
        </p:nvSpPr>
        <p:spPr>
          <a:xfrm>
            <a:off x="6303700" y="1770325"/>
            <a:ext cx="2037600" cy="384900"/>
          </a:xfrm>
          <a:prstGeom prst="rect">
            <a:avLst/>
          </a:prstGeom>
          <a:solidFill>
            <a:srgbClr val="E66F85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400">
                <a:solidFill>
                  <a:schemeClr val="lt1"/>
                </a:solidFill>
              </a:rPr>
              <a:t>100% CHOCOLATE</a:t>
            </a:r>
            <a:endParaRPr sz="1400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27" name="Google Shape;227;p30"/>
          <p:cNvSpPr txBox="1">
            <a:spLocks noGrp="1"/>
          </p:cNvSpPr>
          <p:nvPr>
            <p:ph type="subTitle" idx="4294967295"/>
          </p:nvPr>
        </p:nvSpPr>
        <p:spPr>
          <a:xfrm>
            <a:off x="4265899" y="824525"/>
            <a:ext cx="2264400" cy="8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Jupiter is a gas giant and the biggest planet in our Solar System. It’s also the fourth-brightest object in the sky</a:t>
            </a:r>
            <a:endParaRPr/>
          </a:p>
        </p:txBody>
      </p:sp>
      <p:grpSp>
        <p:nvGrpSpPr>
          <p:cNvPr id="228" name="Google Shape;228;p30"/>
          <p:cNvGrpSpPr/>
          <p:nvPr/>
        </p:nvGrpSpPr>
        <p:grpSpPr>
          <a:xfrm>
            <a:off x="3788151" y="2073014"/>
            <a:ext cx="1574597" cy="1574540"/>
            <a:chOff x="3565513" y="1850325"/>
            <a:chExt cx="2020009" cy="2019935"/>
          </a:xfrm>
        </p:grpSpPr>
        <p:sp>
          <p:nvSpPr>
            <p:cNvPr id="229" name="Google Shape;229;p30"/>
            <p:cNvSpPr/>
            <p:nvPr/>
          </p:nvSpPr>
          <p:spPr>
            <a:xfrm>
              <a:off x="3615201" y="1900000"/>
              <a:ext cx="1970320" cy="1970261"/>
            </a:xfrm>
            <a:custGeom>
              <a:avLst/>
              <a:gdLst/>
              <a:ahLst/>
              <a:cxnLst/>
              <a:rect l="l" t="t" r="r" b="b"/>
              <a:pathLst>
                <a:path w="33066" h="33065" extrusionOk="0">
                  <a:moveTo>
                    <a:pt x="16532" y="0"/>
                  </a:moveTo>
                  <a:cubicBezTo>
                    <a:pt x="7405" y="0"/>
                    <a:pt x="1" y="7404"/>
                    <a:pt x="1" y="16535"/>
                  </a:cubicBezTo>
                  <a:cubicBezTo>
                    <a:pt x="1" y="25665"/>
                    <a:pt x="7405" y="33065"/>
                    <a:pt x="16532" y="33065"/>
                  </a:cubicBezTo>
                  <a:cubicBezTo>
                    <a:pt x="25662" y="33065"/>
                    <a:pt x="33065" y="25665"/>
                    <a:pt x="33065" y="16535"/>
                  </a:cubicBezTo>
                  <a:cubicBezTo>
                    <a:pt x="33065" y="7404"/>
                    <a:pt x="25662" y="0"/>
                    <a:pt x="16532" y="0"/>
                  </a:cubicBezTo>
                  <a:close/>
                </a:path>
              </a:pathLst>
            </a:custGeom>
            <a:solidFill>
              <a:srgbClr val="E65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0"/>
            <p:cNvSpPr/>
            <p:nvPr/>
          </p:nvSpPr>
          <p:spPr>
            <a:xfrm>
              <a:off x="3565513" y="1850325"/>
              <a:ext cx="2005244" cy="1970300"/>
            </a:xfrm>
            <a:custGeom>
              <a:avLst/>
              <a:gdLst/>
              <a:ahLst/>
              <a:cxnLst/>
              <a:rect l="l" t="t" r="r" b="b"/>
              <a:pathLst>
                <a:path w="32939" h="32365" extrusionOk="0">
                  <a:moveTo>
                    <a:pt x="16532" y="0"/>
                  </a:moveTo>
                  <a:cubicBezTo>
                    <a:pt x="7405" y="0"/>
                    <a:pt x="1" y="7404"/>
                    <a:pt x="1" y="16535"/>
                  </a:cubicBezTo>
                  <a:cubicBezTo>
                    <a:pt x="1" y="24010"/>
                    <a:pt x="4965" y="30322"/>
                    <a:pt x="11775" y="32365"/>
                  </a:cubicBezTo>
                  <a:cubicBezTo>
                    <a:pt x="10185" y="26269"/>
                    <a:pt x="8929" y="22732"/>
                    <a:pt x="18896" y="22732"/>
                  </a:cubicBezTo>
                  <a:cubicBezTo>
                    <a:pt x="32400" y="22732"/>
                    <a:pt x="31106" y="16033"/>
                    <a:pt x="32939" y="14535"/>
                  </a:cubicBezTo>
                  <a:cubicBezTo>
                    <a:pt x="31951" y="6347"/>
                    <a:pt x="24988" y="0"/>
                    <a:pt x="16532" y="0"/>
                  </a:cubicBezTo>
                  <a:close/>
                </a:path>
              </a:pathLst>
            </a:custGeom>
            <a:solidFill>
              <a:srgbClr val="E66F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0"/>
            <p:cNvSpPr/>
            <p:nvPr/>
          </p:nvSpPr>
          <p:spPr>
            <a:xfrm>
              <a:off x="3565513" y="1850325"/>
              <a:ext cx="1631700" cy="1796860"/>
            </a:xfrm>
            <a:custGeom>
              <a:avLst/>
              <a:gdLst/>
              <a:ahLst/>
              <a:cxnLst/>
              <a:rect l="l" t="t" r="r" b="b"/>
              <a:pathLst>
                <a:path w="26803" h="29516" extrusionOk="0">
                  <a:moveTo>
                    <a:pt x="16532" y="0"/>
                  </a:moveTo>
                  <a:cubicBezTo>
                    <a:pt x="7405" y="0"/>
                    <a:pt x="1" y="7404"/>
                    <a:pt x="1" y="16535"/>
                  </a:cubicBezTo>
                  <a:cubicBezTo>
                    <a:pt x="1" y="21798"/>
                    <a:pt x="2468" y="26490"/>
                    <a:pt x="6304" y="29515"/>
                  </a:cubicBezTo>
                  <a:cubicBezTo>
                    <a:pt x="8960" y="27468"/>
                    <a:pt x="8167" y="23569"/>
                    <a:pt x="9598" y="19503"/>
                  </a:cubicBezTo>
                  <a:cubicBezTo>
                    <a:pt x="11885" y="13007"/>
                    <a:pt x="21147" y="14214"/>
                    <a:pt x="24820" y="9418"/>
                  </a:cubicBezTo>
                  <a:cubicBezTo>
                    <a:pt x="26802" y="6823"/>
                    <a:pt x="25419" y="3762"/>
                    <a:pt x="24129" y="1850"/>
                  </a:cubicBezTo>
                  <a:cubicBezTo>
                    <a:pt x="21852" y="675"/>
                    <a:pt x="19270" y="0"/>
                    <a:pt x="16532" y="0"/>
                  </a:cubicBezTo>
                  <a:close/>
                </a:path>
              </a:pathLst>
            </a:custGeom>
            <a:solidFill>
              <a:srgbClr val="FFA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0"/>
            <p:cNvSpPr/>
            <p:nvPr/>
          </p:nvSpPr>
          <p:spPr>
            <a:xfrm>
              <a:off x="3584080" y="1850325"/>
              <a:ext cx="1166717" cy="815698"/>
            </a:xfrm>
            <a:custGeom>
              <a:avLst/>
              <a:gdLst/>
              <a:ahLst/>
              <a:cxnLst/>
              <a:rect l="l" t="t" r="r" b="b"/>
              <a:pathLst>
                <a:path w="19165" h="13399" extrusionOk="0">
                  <a:moveTo>
                    <a:pt x="16227" y="0"/>
                  </a:moveTo>
                  <a:cubicBezTo>
                    <a:pt x="8171" y="0"/>
                    <a:pt x="1462" y="5766"/>
                    <a:pt x="0" y="13399"/>
                  </a:cubicBezTo>
                  <a:cubicBezTo>
                    <a:pt x="3467" y="9382"/>
                    <a:pt x="9650" y="8339"/>
                    <a:pt x="14310" y="6696"/>
                  </a:cubicBezTo>
                  <a:cubicBezTo>
                    <a:pt x="19164" y="4982"/>
                    <a:pt x="18847" y="1802"/>
                    <a:pt x="18274" y="132"/>
                  </a:cubicBezTo>
                  <a:cubicBezTo>
                    <a:pt x="17605" y="49"/>
                    <a:pt x="16922" y="0"/>
                    <a:pt x="16227" y="0"/>
                  </a:cubicBezTo>
                  <a:close/>
                </a:path>
              </a:pathLst>
            </a:custGeom>
            <a:solidFill>
              <a:srgbClr val="FFD5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" name="Google Shape;233;p30"/>
          <p:cNvSpPr txBox="1">
            <a:spLocks noGrp="1"/>
          </p:cNvSpPr>
          <p:nvPr>
            <p:ph type="subTitle" idx="4294967295"/>
          </p:nvPr>
        </p:nvSpPr>
        <p:spPr>
          <a:xfrm>
            <a:off x="5314475" y="3974400"/>
            <a:ext cx="25998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Saturn is the ringed one. It’s a gas giant, composed mostly of hydrogen and helium. It’s named after the Roman god of agriculture</a:t>
            </a:r>
            <a:endParaRPr/>
          </a:p>
        </p:txBody>
      </p:sp>
      <p:sp>
        <p:nvSpPr>
          <p:cNvPr id="234" name="Google Shape;234;p30"/>
          <p:cNvSpPr txBox="1">
            <a:spLocks noGrp="1"/>
          </p:cNvSpPr>
          <p:nvPr>
            <p:ph type="ctrTitle" idx="4294967295"/>
          </p:nvPr>
        </p:nvSpPr>
        <p:spPr>
          <a:xfrm>
            <a:off x="5412350" y="3589500"/>
            <a:ext cx="2378400" cy="384900"/>
          </a:xfrm>
          <a:prstGeom prst="rect">
            <a:avLst/>
          </a:prstGeom>
          <a:solidFill>
            <a:srgbClr val="E65463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400">
                <a:solidFill>
                  <a:schemeClr val="lt1"/>
                </a:solidFill>
              </a:rPr>
              <a:t>EXOTIC FLAVORS</a:t>
            </a:r>
            <a:endParaRPr sz="1400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235" name="Google Shape;235;p30"/>
          <p:cNvSpPr txBox="1">
            <a:spLocks noGrp="1"/>
          </p:cNvSpPr>
          <p:nvPr>
            <p:ph type="ctrTitle" idx="4294967295"/>
          </p:nvPr>
        </p:nvSpPr>
        <p:spPr>
          <a:xfrm>
            <a:off x="4358100" y="450000"/>
            <a:ext cx="2037600" cy="384900"/>
          </a:xfrm>
          <a:prstGeom prst="rect">
            <a:avLst/>
          </a:prstGeom>
          <a:solidFill>
            <a:srgbClr val="FFD5D5"/>
          </a:solidFill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400">
                <a:solidFill>
                  <a:schemeClr val="lt1"/>
                </a:solidFill>
              </a:rPr>
              <a:t>SOY CREAM</a:t>
            </a:r>
            <a:endParaRPr sz="1400"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Vegan Ice Cream Company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135</TotalTime>
  <Words>1201</Words>
  <Application>Microsoft Office PowerPoint</Application>
  <PresentationFormat>On-screen Show (16:9)</PresentationFormat>
  <Paragraphs>221</Paragraphs>
  <Slides>35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35</vt:i4>
      </vt:variant>
    </vt:vector>
  </HeadingPairs>
  <TitlesOfParts>
    <vt:vector size="46" baseType="lpstr">
      <vt:lpstr>Century Gothic</vt:lpstr>
      <vt:lpstr>Roboto Slab Regular</vt:lpstr>
      <vt:lpstr>Proxima Nova Semibold</vt:lpstr>
      <vt:lpstr>Knewave</vt:lpstr>
      <vt:lpstr>Arvo</vt:lpstr>
      <vt:lpstr>Proxima Nova</vt:lpstr>
      <vt:lpstr>Barlow Semi Condensed</vt:lpstr>
      <vt:lpstr>Arial</vt:lpstr>
      <vt:lpstr>Barlow Semi Condensed Medium</vt:lpstr>
      <vt:lpstr>Vegan Ice Cream Company by Slidesgo</vt:lpstr>
      <vt:lpstr>SlidesGo Final Pages</vt:lpstr>
      <vt:lpstr>Bahasa Sunda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LOCATIONS</vt:lpstr>
      <vt:lpstr>BEST SELLERS</vt:lpstr>
      <vt:lpstr>OUR STRENGTHS</vt:lpstr>
      <vt:lpstr>CUSTOMER PROFILE</vt:lpstr>
      <vt:lpstr>OUR NUMBERS</vt:lpstr>
      <vt:lpstr>OUR GROWTH</vt:lpstr>
      <vt:lpstr>FUTURE PROJECTS</vt:lpstr>
      <vt:lpstr>CUSTOMER TESTIMONIALS</vt:lpstr>
      <vt:lpstr>AWARDS</vt:lpstr>
      <vt:lpstr>OUR TEAM</vt:lpstr>
      <vt:lpstr>THANKS</vt:lpstr>
      <vt:lpstr>CREDITS</vt:lpstr>
      <vt:lpstr> RESOURCE LINKS</vt:lpstr>
      <vt:lpstr>Instructions for use</vt:lpstr>
      <vt:lpstr>Fonts &amp; colors used</vt:lpstr>
      <vt:lpstr>PowerPoint Presentation</vt:lpstr>
      <vt:lpstr>PowerPoint Presentation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Bahasa Sunda </dc:title>
  <cp:lastModifiedBy>Windows User</cp:lastModifiedBy>
  <cp:revision>5</cp:revision>
  <dcterms:modified xsi:type="dcterms:W3CDTF">2020-10-08T08:06:40Z</dcterms:modified>
</cp:coreProperties>
</file>