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2"/>
  </p:notesMasterIdLst>
  <p:sldIdLst>
    <p:sldId id="316" r:id="rId2"/>
    <p:sldId id="317" r:id="rId3"/>
    <p:sldId id="256" r:id="rId4"/>
    <p:sldId id="299" r:id="rId5"/>
    <p:sldId id="261" r:id="rId6"/>
    <p:sldId id="300" r:id="rId7"/>
    <p:sldId id="302" r:id="rId8"/>
    <p:sldId id="303" r:id="rId9"/>
    <p:sldId id="308" r:id="rId10"/>
    <p:sldId id="310" r:id="rId11"/>
    <p:sldId id="301" r:id="rId12"/>
    <p:sldId id="304" r:id="rId13"/>
    <p:sldId id="305" r:id="rId14"/>
    <p:sldId id="306" r:id="rId15"/>
    <p:sldId id="313" r:id="rId16"/>
    <p:sldId id="288" r:id="rId17"/>
    <p:sldId id="307" r:id="rId18"/>
    <p:sldId id="309" r:id="rId19"/>
    <p:sldId id="318" r:id="rId20"/>
    <p:sldId id="258" r:id="rId21"/>
  </p:sldIdLst>
  <p:sldSz cx="9144000" cy="5143500" type="screen16x9"/>
  <p:notesSz cx="6858000" cy="9144000"/>
  <p:embeddedFontLst>
    <p:embeddedFont>
      <p:font typeface="Amatic SC" panose="020B0604020202020204" charset="-79"/>
      <p:regular r:id="rId23"/>
      <p:bold r:id="rId24"/>
    </p:embeddedFont>
    <p:embeddedFont>
      <p:font typeface="Bahnschrift Light" panose="020B0502040204020203" pitchFamily="34" charset="0"/>
      <p:regular r:id="rId25"/>
    </p:embeddedFont>
    <p:embeddedFont>
      <p:font typeface="맑은 고딕" panose="020B0503020000020004" pitchFamily="34" charset="-127"/>
      <p:regular r:id="rId26"/>
      <p:bold r:id="rId27"/>
    </p:embeddedFont>
    <p:embeddedFont>
      <p:font typeface="Roboto Light" panose="020B060402020202020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C2288-B576-4144-B884-CCDF30A66A2E}">
  <a:tblStyle styleId="{6B3C2288-B576-4144-B884-CCDF30A66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23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776ee8e2b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776ee8e2b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34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776ee8e2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776ee8e2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26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6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7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8" hasCustomPrompt="1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9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4" hasCustomPrompt="1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5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2 COLUMNS">
  <p:cSld name="TITLE_1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2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2_1_1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38700" y="1666400"/>
            <a:ext cx="8466600" cy="3166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ubTitle" idx="1"/>
          </p:nvPr>
        </p:nvSpPr>
        <p:spPr>
          <a:xfrm>
            <a:off x="4890343" y="2022400"/>
            <a:ext cx="27447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Users\Asus\Documents\Talenta%20School%20PC\Ms.%20Sisca\English%20Chest%204_Teacher's%20Resources%20CD\Audio%20Files%20&amp;%20PPT\30.mp3" TargetMode="External"/><Relationship Id="rId1" Type="http://schemas.microsoft.com/office/2007/relationships/media" Target="file:///C:\Users\Asus\Documents\Talenta%20School%20PC\Ms.%20Sisca\English%20Chest%204_Teacher's%20Resources%20CD\Audio%20Files%20&amp;%20PPT\30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Users\Asus\Documents\Talenta%20School%20PC\Ms.%20Sisca\English%20Chest%204_Teacher's%20Resources%20CD\Audio%20Files%20&amp;%20PPT\30.mp3" TargetMode="External"/><Relationship Id="rId1" Type="http://schemas.microsoft.com/office/2007/relationships/media" Target="file:///C:\Users\Asus\Documents\Talenta%20School%20PC\Ms.%20Sisca\English%20Chest%204_Teacher's%20Resources%20CD\Audio%20Files%20&amp;%20PPT\30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i pahlawan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19" y="0"/>
            <a:ext cx="648057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8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49077"/>
            <a:ext cx="3253562" cy="3008793"/>
            <a:chOff x="1" y="149077"/>
            <a:chExt cx="3253562" cy="30087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49077"/>
              <a:ext cx="2297354" cy="300879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7047" y="2066593"/>
              <a:ext cx="1536516" cy="575568"/>
            </a:xfrm>
            <a:prstGeom prst="rect">
              <a:avLst/>
            </a:prstGeom>
          </p:spPr>
        </p:pic>
      </p:grpSp>
      <p:sp>
        <p:nvSpPr>
          <p:cNvPr id="5" name="Google Shape;789;p50"/>
          <p:cNvSpPr txBox="1">
            <a:spLocks/>
          </p:cNvSpPr>
          <p:nvPr/>
        </p:nvSpPr>
        <p:spPr>
          <a:xfrm>
            <a:off x="2867897" y="762122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woman who works in movies and plays 	</a:t>
            </a: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106311" y="4589265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flipH="1">
            <a:off x="7633699" y="4589265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그림 1" descr="EC4(SB)_44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973931"/>
            <a:ext cx="64103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111074" y="4527620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7638462" y="4527620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44" y="1400711"/>
            <a:ext cx="6587039" cy="2236341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uang kelas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8425"/>
            <a:ext cx="9144000" cy="5143500"/>
          </a:xfrm>
          <a:prstGeom prst="rect">
            <a:avLst/>
          </a:prstGeom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83713" y="98425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flipH="1">
            <a:off x="7911101" y="98425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572" y="-1398541"/>
            <a:ext cx="12907926" cy="7260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r="40995"/>
          <a:stretch/>
        </p:blipFill>
        <p:spPr>
          <a:xfrm>
            <a:off x="378341" y="-782462"/>
            <a:ext cx="1691463" cy="62981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28124" y="1"/>
            <a:ext cx="2122882" cy="1417567"/>
            <a:chOff x="2378147" y="90820"/>
            <a:chExt cx="2172587" cy="17579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147" y="90820"/>
              <a:ext cx="2172587" cy="17579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68773" y="325242"/>
              <a:ext cx="16799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What do your parents do?</a:t>
              </a:r>
              <a:endParaRPr lang="en-US" sz="20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t="20465" r="35116" b="6357"/>
          <a:stretch/>
        </p:blipFill>
        <p:spPr>
          <a:xfrm>
            <a:off x="5307505" y="815780"/>
            <a:ext cx="1711841" cy="41747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507126" y="1"/>
            <a:ext cx="2636874" cy="1631558"/>
            <a:chOff x="2378147" y="90820"/>
            <a:chExt cx="2172587" cy="1757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147" y="90820"/>
              <a:ext cx="2172587" cy="17579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68773" y="325242"/>
              <a:ext cx="1627909" cy="1160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My mom is a professor and</a:t>
              </a:r>
            </a:p>
            <a:p>
              <a:pPr algn="ctr"/>
              <a:r>
                <a:rPr lang="en-US" sz="1600" dirty="0"/>
                <a:t>my dad is a taxi driver.</a:t>
              </a:r>
            </a:p>
          </p:txBody>
        </p:sp>
      </p:grp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196960" y="4682291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flipH="1">
            <a:off x="7724348" y="4682291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3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그림 1" descr="EC4(SB)_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2891" y="0"/>
            <a:ext cx="479821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422" y="1952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1339;p37"/>
          <p:cNvGrpSpPr/>
          <p:nvPr/>
        </p:nvGrpSpPr>
        <p:grpSpPr>
          <a:xfrm>
            <a:off x="438045" y="615835"/>
            <a:ext cx="1859402" cy="3606229"/>
            <a:chOff x="1418399" y="1248430"/>
            <a:chExt cx="1510405" cy="3426812"/>
          </a:xfrm>
        </p:grpSpPr>
        <p:sp>
          <p:nvSpPr>
            <p:cNvPr id="77" name="Google Shape;1340;p37"/>
            <p:cNvSpPr/>
            <p:nvPr/>
          </p:nvSpPr>
          <p:spPr>
            <a:xfrm>
              <a:off x="1705583" y="4527315"/>
              <a:ext cx="333277" cy="147927"/>
            </a:xfrm>
            <a:custGeom>
              <a:avLst/>
              <a:gdLst/>
              <a:ahLst/>
              <a:cxnLst/>
              <a:rect l="l" t="t" r="r" b="b"/>
              <a:pathLst>
                <a:path w="10224" h="4538" extrusionOk="0">
                  <a:moveTo>
                    <a:pt x="49" y="1"/>
                  </a:moveTo>
                  <a:lnTo>
                    <a:pt x="0" y="4307"/>
                  </a:lnTo>
                  <a:lnTo>
                    <a:pt x="345" y="4324"/>
                  </a:lnTo>
                  <a:cubicBezTo>
                    <a:pt x="1362" y="4390"/>
                    <a:pt x="4503" y="4538"/>
                    <a:pt x="6762" y="4538"/>
                  </a:cubicBezTo>
                  <a:cubicBezTo>
                    <a:pt x="7864" y="4538"/>
                    <a:pt x="8756" y="4503"/>
                    <a:pt x="9090" y="4406"/>
                  </a:cubicBezTo>
                  <a:cubicBezTo>
                    <a:pt x="10224" y="4061"/>
                    <a:pt x="5556" y="2976"/>
                    <a:pt x="5556" y="2976"/>
                  </a:cubicBezTo>
                  <a:lnTo>
                    <a:pt x="5556" y="3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48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49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50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1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52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53;p37"/>
            <p:cNvSpPr/>
            <p:nvPr/>
          </p:nvSpPr>
          <p:spPr>
            <a:xfrm>
              <a:off x="1890410" y="4444811"/>
              <a:ext cx="320075" cy="224010"/>
            </a:xfrm>
            <a:custGeom>
              <a:avLst/>
              <a:gdLst/>
              <a:ahLst/>
              <a:cxnLst/>
              <a:rect l="l" t="t" r="r" b="b"/>
              <a:pathLst>
                <a:path w="9819" h="6872" extrusionOk="0">
                  <a:moveTo>
                    <a:pt x="1316" y="1"/>
                  </a:moveTo>
                  <a:lnTo>
                    <a:pt x="1" y="4093"/>
                  </a:lnTo>
                  <a:lnTo>
                    <a:pt x="313" y="4208"/>
                  </a:lnTo>
                  <a:cubicBezTo>
                    <a:pt x="1743" y="4751"/>
                    <a:pt x="7594" y="6855"/>
                    <a:pt x="8663" y="6871"/>
                  </a:cubicBezTo>
                  <a:cubicBezTo>
                    <a:pt x="8667" y="6871"/>
                    <a:pt x="8671" y="6871"/>
                    <a:pt x="8675" y="6871"/>
                  </a:cubicBezTo>
                  <a:cubicBezTo>
                    <a:pt x="9818" y="6871"/>
                    <a:pt x="5704" y="4471"/>
                    <a:pt x="5704" y="4471"/>
                  </a:cubicBezTo>
                  <a:lnTo>
                    <a:pt x="6575" y="1661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54;p37"/>
            <p:cNvSpPr/>
            <p:nvPr/>
          </p:nvSpPr>
          <p:spPr>
            <a:xfrm>
              <a:off x="1892040" y="4572788"/>
              <a:ext cx="287738" cy="89154"/>
            </a:xfrm>
            <a:custGeom>
              <a:avLst/>
              <a:gdLst/>
              <a:ahLst/>
              <a:cxnLst/>
              <a:rect l="l" t="t" r="r" b="b"/>
              <a:pathLst>
                <a:path w="8827" h="2735" extrusionOk="0">
                  <a:moveTo>
                    <a:pt x="28" y="0"/>
                  </a:moveTo>
                  <a:cubicBezTo>
                    <a:pt x="21" y="0"/>
                    <a:pt x="17" y="1"/>
                    <a:pt x="17" y="3"/>
                  </a:cubicBezTo>
                  <a:cubicBezTo>
                    <a:pt x="0" y="52"/>
                    <a:pt x="1956" y="710"/>
                    <a:pt x="4389" y="1449"/>
                  </a:cubicBezTo>
                  <a:cubicBezTo>
                    <a:pt x="6724" y="2175"/>
                    <a:pt x="8635" y="2734"/>
                    <a:pt x="8799" y="2734"/>
                  </a:cubicBezTo>
                  <a:cubicBezTo>
                    <a:pt x="8806" y="2734"/>
                    <a:pt x="8809" y="2733"/>
                    <a:pt x="8810" y="2731"/>
                  </a:cubicBezTo>
                  <a:cubicBezTo>
                    <a:pt x="8827" y="2682"/>
                    <a:pt x="6871" y="2025"/>
                    <a:pt x="4438" y="1269"/>
                  </a:cubicBezTo>
                  <a:cubicBezTo>
                    <a:pt x="2119" y="559"/>
                    <a:pt x="193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55;p37"/>
            <p:cNvSpPr/>
            <p:nvPr/>
          </p:nvSpPr>
          <p:spPr>
            <a:xfrm>
              <a:off x="2072044" y="4596780"/>
              <a:ext cx="19852" cy="13626"/>
            </a:xfrm>
            <a:custGeom>
              <a:avLst/>
              <a:gdLst/>
              <a:ahLst/>
              <a:cxnLst/>
              <a:rect l="l" t="t" r="r" b="b"/>
              <a:pathLst>
                <a:path w="609" h="418" extrusionOk="0">
                  <a:moveTo>
                    <a:pt x="534" y="1"/>
                  </a:moveTo>
                  <a:cubicBezTo>
                    <a:pt x="469" y="1"/>
                    <a:pt x="362" y="41"/>
                    <a:pt x="247" y="122"/>
                  </a:cubicBezTo>
                  <a:cubicBezTo>
                    <a:pt x="83" y="237"/>
                    <a:pt x="1" y="368"/>
                    <a:pt x="34" y="401"/>
                  </a:cubicBezTo>
                  <a:cubicBezTo>
                    <a:pt x="45" y="412"/>
                    <a:pt x="61" y="418"/>
                    <a:pt x="80" y="418"/>
                  </a:cubicBezTo>
                  <a:cubicBezTo>
                    <a:pt x="144" y="418"/>
                    <a:pt x="248" y="358"/>
                    <a:pt x="362" y="270"/>
                  </a:cubicBezTo>
                  <a:cubicBezTo>
                    <a:pt x="494" y="171"/>
                    <a:pt x="609" y="72"/>
                    <a:pt x="592" y="23"/>
                  </a:cubicBezTo>
                  <a:cubicBezTo>
                    <a:pt x="583" y="8"/>
                    <a:pt x="562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56;p37"/>
            <p:cNvSpPr/>
            <p:nvPr/>
          </p:nvSpPr>
          <p:spPr>
            <a:xfrm>
              <a:off x="2081171" y="4602876"/>
              <a:ext cx="19852" cy="16853"/>
            </a:xfrm>
            <a:custGeom>
              <a:avLst/>
              <a:gdLst/>
              <a:ahLst/>
              <a:cxnLst/>
              <a:rect l="l" t="t" r="r" b="b"/>
              <a:pathLst>
                <a:path w="609" h="517" extrusionOk="0">
                  <a:moveTo>
                    <a:pt x="551" y="0"/>
                  </a:moveTo>
                  <a:cubicBezTo>
                    <a:pt x="485" y="0"/>
                    <a:pt x="358" y="63"/>
                    <a:pt x="230" y="165"/>
                  </a:cubicBezTo>
                  <a:cubicBezTo>
                    <a:pt x="82" y="313"/>
                    <a:pt x="0" y="477"/>
                    <a:pt x="33" y="510"/>
                  </a:cubicBezTo>
                  <a:cubicBezTo>
                    <a:pt x="40" y="514"/>
                    <a:pt x="47" y="516"/>
                    <a:pt x="57" y="516"/>
                  </a:cubicBezTo>
                  <a:cubicBezTo>
                    <a:pt x="117" y="516"/>
                    <a:pt x="233" y="427"/>
                    <a:pt x="362" y="313"/>
                  </a:cubicBezTo>
                  <a:cubicBezTo>
                    <a:pt x="510" y="181"/>
                    <a:pt x="608" y="50"/>
                    <a:pt x="592" y="17"/>
                  </a:cubicBezTo>
                  <a:cubicBezTo>
                    <a:pt x="585" y="6"/>
                    <a:pt x="570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57;p37"/>
            <p:cNvSpPr/>
            <p:nvPr/>
          </p:nvSpPr>
          <p:spPr>
            <a:xfrm>
              <a:off x="1903808" y="4542701"/>
              <a:ext cx="41301" cy="45734"/>
            </a:xfrm>
            <a:custGeom>
              <a:avLst/>
              <a:gdLst/>
              <a:ahLst/>
              <a:cxnLst/>
              <a:rect l="l" t="t" r="r" b="b"/>
              <a:pathLst>
                <a:path w="1267" h="1403" extrusionOk="0">
                  <a:moveTo>
                    <a:pt x="151" y="1"/>
                  </a:moveTo>
                  <a:cubicBezTo>
                    <a:pt x="54" y="1"/>
                    <a:pt x="1" y="27"/>
                    <a:pt x="1" y="38"/>
                  </a:cubicBezTo>
                  <a:cubicBezTo>
                    <a:pt x="1" y="71"/>
                    <a:pt x="116" y="71"/>
                    <a:pt x="264" y="153"/>
                  </a:cubicBezTo>
                  <a:cubicBezTo>
                    <a:pt x="461" y="236"/>
                    <a:pt x="642" y="384"/>
                    <a:pt x="757" y="564"/>
                  </a:cubicBezTo>
                  <a:cubicBezTo>
                    <a:pt x="888" y="745"/>
                    <a:pt x="1003" y="942"/>
                    <a:pt x="1085" y="1140"/>
                  </a:cubicBezTo>
                  <a:cubicBezTo>
                    <a:pt x="1168" y="1304"/>
                    <a:pt x="1217" y="1403"/>
                    <a:pt x="1250" y="1403"/>
                  </a:cubicBezTo>
                  <a:cubicBezTo>
                    <a:pt x="1266" y="1386"/>
                    <a:pt x="1266" y="1271"/>
                    <a:pt x="1217" y="1107"/>
                  </a:cubicBezTo>
                  <a:cubicBezTo>
                    <a:pt x="1151" y="860"/>
                    <a:pt x="1053" y="647"/>
                    <a:pt x="921" y="449"/>
                  </a:cubicBezTo>
                  <a:cubicBezTo>
                    <a:pt x="773" y="236"/>
                    <a:pt x="560" y="88"/>
                    <a:pt x="313" y="22"/>
                  </a:cubicBezTo>
                  <a:cubicBezTo>
                    <a:pt x="250" y="6"/>
                    <a:pt x="196" y="1"/>
                    <a:pt x="1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58;p37"/>
            <p:cNvSpPr/>
            <p:nvPr/>
          </p:nvSpPr>
          <p:spPr>
            <a:xfrm>
              <a:off x="2060798" y="4590880"/>
              <a:ext cx="18776" cy="6226"/>
            </a:xfrm>
            <a:custGeom>
              <a:avLst/>
              <a:gdLst/>
              <a:ahLst/>
              <a:cxnLst/>
              <a:rect l="l" t="t" r="r" b="b"/>
              <a:pathLst>
                <a:path w="576" h="191" extrusionOk="0">
                  <a:moveTo>
                    <a:pt x="381" y="1"/>
                  </a:moveTo>
                  <a:cubicBezTo>
                    <a:pt x="349" y="1"/>
                    <a:pt x="315" y="3"/>
                    <a:pt x="280" y="7"/>
                  </a:cubicBezTo>
                  <a:cubicBezTo>
                    <a:pt x="132" y="7"/>
                    <a:pt x="17" y="40"/>
                    <a:pt x="1" y="89"/>
                  </a:cubicBezTo>
                  <a:cubicBezTo>
                    <a:pt x="1" y="133"/>
                    <a:pt x="92" y="190"/>
                    <a:pt x="229" y="190"/>
                  </a:cubicBezTo>
                  <a:cubicBezTo>
                    <a:pt x="245" y="190"/>
                    <a:pt x="262" y="189"/>
                    <a:pt x="280" y="188"/>
                  </a:cubicBezTo>
                  <a:cubicBezTo>
                    <a:pt x="461" y="188"/>
                    <a:pt x="576" y="122"/>
                    <a:pt x="559" y="73"/>
                  </a:cubicBezTo>
                  <a:cubicBezTo>
                    <a:pt x="559" y="22"/>
                    <a:pt x="483" y="1"/>
                    <a:pt x="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59;p37"/>
            <p:cNvSpPr/>
            <p:nvPr/>
          </p:nvSpPr>
          <p:spPr>
            <a:xfrm>
              <a:off x="2058125" y="4575950"/>
              <a:ext cx="21449" cy="8541"/>
            </a:xfrm>
            <a:custGeom>
              <a:avLst/>
              <a:gdLst/>
              <a:ahLst/>
              <a:cxnLst/>
              <a:rect l="l" t="t" r="r" b="b"/>
              <a:pathLst>
                <a:path w="658" h="262" extrusionOk="0">
                  <a:moveTo>
                    <a:pt x="128" y="0"/>
                  </a:moveTo>
                  <a:cubicBezTo>
                    <a:pt x="66" y="0"/>
                    <a:pt x="25" y="13"/>
                    <a:pt x="17" y="37"/>
                  </a:cubicBezTo>
                  <a:cubicBezTo>
                    <a:pt x="0" y="87"/>
                    <a:pt x="132" y="169"/>
                    <a:pt x="313" y="218"/>
                  </a:cubicBezTo>
                  <a:cubicBezTo>
                    <a:pt x="401" y="245"/>
                    <a:pt x="489" y="262"/>
                    <a:pt x="551" y="262"/>
                  </a:cubicBezTo>
                  <a:cubicBezTo>
                    <a:pt x="606" y="262"/>
                    <a:pt x="641" y="249"/>
                    <a:pt x="641" y="218"/>
                  </a:cubicBezTo>
                  <a:cubicBezTo>
                    <a:pt x="658" y="169"/>
                    <a:pt x="526" y="87"/>
                    <a:pt x="362" y="37"/>
                  </a:cubicBezTo>
                  <a:cubicBezTo>
                    <a:pt x="272" y="13"/>
                    <a:pt x="189" y="0"/>
                    <a:pt x="1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60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61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62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63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64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65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66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67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68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69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70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71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72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73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74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75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76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77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78;p37"/>
            <p:cNvSpPr/>
            <p:nvPr/>
          </p:nvSpPr>
          <p:spPr>
            <a:xfrm>
              <a:off x="1787533" y="1363565"/>
              <a:ext cx="276525" cy="457506"/>
            </a:xfrm>
            <a:custGeom>
              <a:avLst/>
              <a:gdLst/>
              <a:ahLst/>
              <a:cxnLst/>
              <a:rect l="l" t="t" r="r" b="b"/>
              <a:pathLst>
                <a:path w="8483" h="14035" extrusionOk="0">
                  <a:moveTo>
                    <a:pt x="4820" y="0"/>
                  </a:moveTo>
                  <a:cubicBezTo>
                    <a:pt x="3257" y="0"/>
                    <a:pt x="1699" y="459"/>
                    <a:pt x="363" y="1362"/>
                  </a:cubicBezTo>
                  <a:lnTo>
                    <a:pt x="1" y="1609"/>
                  </a:lnTo>
                  <a:lnTo>
                    <a:pt x="116" y="13624"/>
                  </a:lnTo>
                  <a:lnTo>
                    <a:pt x="5655" y="14035"/>
                  </a:lnTo>
                  <a:cubicBezTo>
                    <a:pt x="5721" y="13394"/>
                    <a:pt x="5836" y="10912"/>
                    <a:pt x="5836" y="10912"/>
                  </a:cubicBezTo>
                  <a:cubicBezTo>
                    <a:pt x="5836" y="10912"/>
                    <a:pt x="8137" y="10698"/>
                    <a:pt x="8301" y="8414"/>
                  </a:cubicBezTo>
                  <a:cubicBezTo>
                    <a:pt x="8482" y="6129"/>
                    <a:pt x="8400" y="853"/>
                    <a:pt x="8400" y="853"/>
                  </a:cubicBezTo>
                  <a:cubicBezTo>
                    <a:pt x="7273" y="282"/>
                    <a:pt x="6045" y="0"/>
                    <a:pt x="4820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79;p37"/>
            <p:cNvSpPr/>
            <p:nvPr/>
          </p:nvSpPr>
          <p:spPr>
            <a:xfrm>
              <a:off x="2029863" y="1500083"/>
              <a:ext cx="28816" cy="21482"/>
            </a:xfrm>
            <a:custGeom>
              <a:avLst/>
              <a:gdLst/>
              <a:ahLst/>
              <a:cxnLst/>
              <a:rect l="l" t="t" r="r" b="b"/>
              <a:pathLst>
                <a:path w="884" h="659" extrusionOk="0">
                  <a:moveTo>
                    <a:pt x="421" y="1"/>
                  </a:moveTo>
                  <a:cubicBezTo>
                    <a:pt x="138" y="1"/>
                    <a:pt x="1" y="351"/>
                    <a:pt x="210" y="560"/>
                  </a:cubicBezTo>
                  <a:cubicBezTo>
                    <a:pt x="267" y="626"/>
                    <a:pt x="350" y="659"/>
                    <a:pt x="434" y="659"/>
                  </a:cubicBezTo>
                  <a:cubicBezTo>
                    <a:pt x="518" y="659"/>
                    <a:pt x="604" y="626"/>
                    <a:pt x="670" y="560"/>
                  </a:cubicBezTo>
                  <a:cubicBezTo>
                    <a:pt x="884" y="363"/>
                    <a:pt x="736" y="1"/>
                    <a:pt x="440" y="1"/>
                  </a:cubicBezTo>
                  <a:cubicBezTo>
                    <a:pt x="434" y="1"/>
                    <a:pt x="427" y="1"/>
                    <a:pt x="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80;p37"/>
            <p:cNvSpPr/>
            <p:nvPr/>
          </p:nvSpPr>
          <p:spPr>
            <a:xfrm>
              <a:off x="2017410" y="1490434"/>
              <a:ext cx="38595" cy="11996"/>
            </a:xfrm>
            <a:custGeom>
              <a:avLst/>
              <a:gdLst/>
              <a:ahLst/>
              <a:cxnLst/>
              <a:rect l="l" t="t" r="r" b="b"/>
              <a:pathLst>
                <a:path w="1184" h="368" extrusionOk="0">
                  <a:moveTo>
                    <a:pt x="553" y="1"/>
                  </a:moveTo>
                  <a:cubicBezTo>
                    <a:pt x="415" y="1"/>
                    <a:pt x="275" y="39"/>
                    <a:pt x="148" y="117"/>
                  </a:cubicBezTo>
                  <a:cubicBezTo>
                    <a:pt x="50" y="199"/>
                    <a:pt x="0" y="264"/>
                    <a:pt x="17" y="281"/>
                  </a:cubicBezTo>
                  <a:cubicBezTo>
                    <a:pt x="21" y="287"/>
                    <a:pt x="29" y="290"/>
                    <a:pt x="41" y="290"/>
                  </a:cubicBezTo>
                  <a:cubicBezTo>
                    <a:pt x="108" y="290"/>
                    <a:pt x="292" y="194"/>
                    <a:pt x="524" y="194"/>
                  </a:cubicBezTo>
                  <a:cubicBezTo>
                    <a:pt x="551" y="194"/>
                    <a:pt x="580" y="196"/>
                    <a:pt x="608" y="199"/>
                  </a:cubicBezTo>
                  <a:cubicBezTo>
                    <a:pt x="895" y="214"/>
                    <a:pt x="1098" y="367"/>
                    <a:pt x="1155" y="367"/>
                  </a:cubicBezTo>
                  <a:cubicBezTo>
                    <a:pt x="1161" y="367"/>
                    <a:pt x="1165" y="366"/>
                    <a:pt x="1167" y="363"/>
                  </a:cubicBezTo>
                  <a:cubicBezTo>
                    <a:pt x="1184" y="347"/>
                    <a:pt x="1167" y="281"/>
                    <a:pt x="1069" y="199"/>
                  </a:cubicBezTo>
                  <a:cubicBezTo>
                    <a:pt x="919" y="68"/>
                    <a:pt x="737" y="1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81;p37"/>
            <p:cNvSpPr/>
            <p:nvPr/>
          </p:nvSpPr>
          <p:spPr>
            <a:xfrm>
              <a:off x="1916488" y="1502039"/>
              <a:ext cx="28066" cy="21840"/>
            </a:xfrm>
            <a:custGeom>
              <a:avLst/>
              <a:gdLst/>
              <a:ahLst/>
              <a:cxnLst/>
              <a:rect l="l" t="t" r="r" b="b"/>
              <a:pathLst>
                <a:path w="861" h="670" extrusionOk="0">
                  <a:moveTo>
                    <a:pt x="433" y="0"/>
                  </a:moveTo>
                  <a:cubicBezTo>
                    <a:pt x="327" y="0"/>
                    <a:pt x="225" y="47"/>
                    <a:pt x="154" y="139"/>
                  </a:cubicBezTo>
                  <a:cubicBezTo>
                    <a:pt x="1" y="368"/>
                    <a:pt x="176" y="670"/>
                    <a:pt x="427" y="670"/>
                  </a:cubicBezTo>
                  <a:cubicBezTo>
                    <a:pt x="445" y="670"/>
                    <a:pt x="464" y="668"/>
                    <a:pt x="483" y="665"/>
                  </a:cubicBezTo>
                  <a:cubicBezTo>
                    <a:pt x="779" y="615"/>
                    <a:pt x="861" y="237"/>
                    <a:pt x="631" y="56"/>
                  </a:cubicBezTo>
                  <a:cubicBezTo>
                    <a:pt x="568" y="19"/>
                    <a:pt x="500" y="0"/>
                    <a:pt x="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82;p37"/>
            <p:cNvSpPr/>
            <p:nvPr/>
          </p:nvSpPr>
          <p:spPr>
            <a:xfrm>
              <a:off x="1905405" y="1492585"/>
              <a:ext cx="38628" cy="12094"/>
            </a:xfrm>
            <a:custGeom>
              <a:avLst/>
              <a:gdLst/>
              <a:ahLst/>
              <a:cxnLst/>
              <a:rect l="l" t="t" r="r" b="b"/>
              <a:pathLst>
                <a:path w="1185" h="371" extrusionOk="0">
                  <a:moveTo>
                    <a:pt x="547" y="0"/>
                  </a:moveTo>
                  <a:cubicBezTo>
                    <a:pt x="408" y="0"/>
                    <a:pt x="269" y="39"/>
                    <a:pt x="149" y="116"/>
                  </a:cubicBezTo>
                  <a:cubicBezTo>
                    <a:pt x="50" y="198"/>
                    <a:pt x="1" y="264"/>
                    <a:pt x="17" y="281"/>
                  </a:cubicBezTo>
                  <a:cubicBezTo>
                    <a:pt x="22" y="287"/>
                    <a:pt x="30" y="290"/>
                    <a:pt x="41" y="290"/>
                  </a:cubicBezTo>
                  <a:cubicBezTo>
                    <a:pt x="109" y="290"/>
                    <a:pt x="293" y="194"/>
                    <a:pt x="525" y="194"/>
                  </a:cubicBezTo>
                  <a:cubicBezTo>
                    <a:pt x="552" y="194"/>
                    <a:pt x="580" y="195"/>
                    <a:pt x="609" y="198"/>
                  </a:cubicBezTo>
                  <a:cubicBezTo>
                    <a:pt x="887" y="213"/>
                    <a:pt x="1087" y="371"/>
                    <a:pt x="1151" y="371"/>
                  </a:cubicBezTo>
                  <a:cubicBezTo>
                    <a:pt x="1159" y="371"/>
                    <a:pt x="1164" y="368"/>
                    <a:pt x="1168" y="363"/>
                  </a:cubicBezTo>
                  <a:cubicBezTo>
                    <a:pt x="1184" y="346"/>
                    <a:pt x="1152" y="281"/>
                    <a:pt x="1069" y="198"/>
                  </a:cubicBezTo>
                  <a:cubicBezTo>
                    <a:pt x="920" y="67"/>
                    <a:pt x="732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83;p37"/>
            <p:cNvSpPr/>
            <p:nvPr/>
          </p:nvSpPr>
          <p:spPr>
            <a:xfrm>
              <a:off x="1977739" y="1502234"/>
              <a:ext cx="28979" cy="91338"/>
            </a:xfrm>
            <a:custGeom>
              <a:avLst/>
              <a:gdLst/>
              <a:ahLst/>
              <a:cxnLst/>
              <a:rect l="l" t="t" r="r" b="b"/>
              <a:pathLst>
                <a:path w="889" h="2802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1" y="18"/>
                    <a:pt x="198" y="774"/>
                    <a:pt x="478" y="1710"/>
                  </a:cubicBezTo>
                  <a:cubicBezTo>
                    <a:pt x="543" y="1941"/>
                    <a:pt x="626" y="2154"/>
                    <a:pt x="691" y="2368"/>
                  </a:cubicBezTo>
                  <a:cubicBezTo>
                    <a:pt x="724" y="2434"/>
                    <a:pt x="741" y="2532"/>
                    <a:pt x="724" y="2615"/>
                  </a:cubicBezTo>
                  <a:cubicBezTo>
                    <a:pt x="724" y="2647"/>
                    <a:pt x="658" y="2664"/>
                    <a:pt x="576" y="2680"/>
                  </a:cubicBezTo>
                  <a:cubicBezTo>
                    <a:pt x="544" y="2677"/>
                    <a:pt x="512" y="2676"/>
                    <a:pt x="480" y="2676"/>
                  </a:cubicBezTo>
                  <a:cubicBezTo>
                    <a:pt x="332" y="2676"/>
                    <a:pt x="185" y="2705"/>
                    <a:pt x="50" y="2746"/>
                  </a:cubicBezTo>
                  <a:cubicBezTo>
                    <a:pt x="186" y="2783"/>
                    <a:pt x="312" y="2801"/>
                    <a:pt x="443" y="2801"/>
                  </a:cubicBezTo>
                  <a:cubicBezTo>
                    <a:pt x="487" y="2801"/>
                    <a:pt x="531" y="2799"/>
                    <a:pt x="576" y="2795"/>
                  </a:cubicBezTo>
                  <a:cubicBezTo>
                    <a:pt x="626" y="2795"/>
                    <a:pt x="675" y="2795"/>
                    <a:pt x="708" y="2779"/>
                  </a:cubicBezTo>
                  <a:cubicBezTo>
                    <a:pt x="773" y="2762"/>
                    <a:pt x="839" y="2730"/>
                    <a:pt x="856" y="2664"/>
                  </a:cubicBezTo>
                  <a:cubicBezTo>
                    <a:pt x="889" y="2549"/>
                    <a:pt x="889" y="2434"/>
                    <a:pt x="839" y="2319"/>
                  </a:cubicBezTo>
                  <a:cubicBezTo>
                    <a:pt x="773" y="2105"/>
                    <a:pt x="708" y="1891"/>
                    <a:pt x="642" y="1661"/>
                  </a:cubicBezTo>
                  <a:cubicBezTo>
                    <a:pt x="349" y="735"/>
                    <a:pt x="8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84;p37"/>
            <p:cNvSpPr/>
            <p:nvPr/>
          </p:nvSpPr>
          <p:spPr>
            <a:xfrm>
              <a:off x="1938655" y="1599603"/>
              <a:ext cx="56263" cy="30674"/>
            </a:xfrm>
            <a:custGeom>
              <a:avLst/>
              <a:gdLst/>
              <a:ahLst/>
              <a:cxnLst/>
              <a:rect l="l" t="t" r="r" b="b"/>
              <a:pathLst>
                <a:path w="1726" h="941" extrusionOk="0">
                  <a:moveTo>
                    <a:pt x="158" y="0"/>
                  </a:moveTo>
                  <a:cubicBezTo>
                    <a:pt x="156" y="0"/>
                    <a:pt x="173" y="12"/>
                    <a:pt x="214" y="38"/>
                  </a:cubicBezTo>
                  <a:cubicBezTo>
                    <a:pt x="214" y="38"/>
                    <a:pt x="0" y="581"/>
                    <a:pt x="674" y="877"/>
                  </a:cubicBezTo>
                  <a:cubicBezTo>
                    <a:pt x="783" y="919"/>
                    <a:pt x="897" y="940"/>
                    <a:pt x="1009" y="940"/>
                  </a:cubicBezTo>
                  <a:cubicBezTo>
                    <a:pt x="1284" y="940"/>
                    <a:pt x="1551" y="815"/>
                    <a:pt x="1726" y="581"/>
                  </a:cubicBezTo>
                  <a:cubicBezTo>
                    <a:pt x="1164" y="581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85;p37"/>
            <p:cNvSpPr/>
            <p:nvPr/>
          </p:nvSpPr>
          <p:spPr>
            <a:xfrm>
              <a:off x="1882392" y="1684422"/>
              <a:ext cx="95380" cy="53134"/>
            </a:xfrm>
            <a:custGeom>
              <a:avLst/>
              <a:gdLst/>
              <a:ahLst/>
              <a:cxnLst/>
              <a:rect l="l" t="t" r="r" b="b"/>
              <a:pathLst>
                <a:path w="2926" h="1630" extrusionOk="0">
                  <a:moveTo>
                    <a:pt x="0" y="1"/>
                  </a:moveTo>
                  <a:cubicBezTo>
                    <a:pt x="0" y="1"/>
                    <a:pt x="586" y="1630"/>
                    <a:pt x="2764" y="1630"/>
                  </a:cubicBezTo>
                  <a:cubicBezTo>
                    <a:pt x="2807" y="1630"/>
                    <a:pt x="2850" y="1629"/>
                    <a:pt x="2893" y="1628"/>
                  </a:cubicBezTo>
                  <a:lnTo>
                    <a:pt x="2926" y="1036"/>
                  </a:lnTo>
                  <a:cubicBezTo>
                    <a:pt x="1874" y="987"/>
                    <a:pt x="855" y="625"/>
                    <a:pt x="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86;p37"/>
            <p:cNvSpPr/>
            <p:nvPr/>
          </p:nvSpPr>
          <p:spPr>
            <a:xfrm>
              <a:off x="1747796" y="1481404"/>
              <a:ext cx="71389" cy="98575"/>
            </a:xfrm>
            <a:custGeom>
              <a:avLst/>
              <a:gdLst/>
              <a:ahLst/>
              <a:cxnLst/>
              <a:rect l="l" t="t" r="r" b="b"/>
              <a:pathLst>
                <a:path w="2190" h="3024" extrusionOk="0">
                  <a:moveTo>
                    <a:pt x="1466" y="1"/>
                  </a:moveTo>
                  <a:cubicBezTo>
                    <a:pt x="1022" y="1"/>
                    <a:pt x="1" y="178"/>
                    <a:pt x="119" y="1725"/>
                  </a:cubicBezTo>
                  <a:cubicBezTo>
                    <a:pt x="207" y="2771"/>
                    <a:pt x="803" y="3024"/>
                    <a:pt x="1333" y="3024"/>
                  </a:cubicBezTo>
                  <a:cubicBezTo>
                    <a:pt x="1786" y="3024"/>
                    <a:pt x="2190" y="2840"/>
                    <a:pt x="2190" y="2810"/>
                  </a:cubicBezTo>
                  <a:cubicBezTo>
                    <a:pt x="2190" y="2760"/>
                    <a:pt x="1664" y="16"/>
                    <a:pt x="1664" y="16"/>
                  </a:cubicBezTo>
                  <a:cubicBezTo>
                    <a:pt x="1654" y="12"/>
                    <a:pt x="1578" y="1"/>
                    <a:pt x="1466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87;p37"/>
            <p:cNvSpPr/>
            <p:nvPr/>
          </p:nvSpPr>
          <p:spPr>
            <a:xfrm>
              <a:off x="1767192" y="1503114"/>
              <a:ext cx="31098" cy="55318"/>
            </a:xfrm>
            <a:custGeom>
              <a:avLst/>
              <a:gdLst/>
              <a:ahLst/>
              <a:cxnLst/>
              <a:rect l="l" t="t" r="r" b="b"/>
              <a:pathLst>
                <a:path w="954" h="1697" extrusionOk="0">
                  <a:moveTo>
                    <a:pt x="480" y="1"/>
                  </a:moveTo>
                  <a:cubicBezTo>
                    <a:pt x="463" y="1"/>
                    <a:pt x="445" y="3"/>
                    <a:pt x="428" y="7"/>
                  </a:cubicBezTo>
                  <a:cubicBezTo>
                    <a:pt x="263" y="56"/>
                    <a:pt x="148" y="171"/>
                    <a:pt x="99" y="336"/>
                  </a:cubicBezTo>
                  <a:cubicBezTo>
                    <a:pt x="33" y="517"/>
                    <a:pt x="0" y="697"/>
                    <a:pt x="17" y="895"/>
                  </a:cubicBezTo>
                  <a:cubicBezTo>
                    <a:pt x="66" y="1273"/>
                    <a:pt x="296" y="1634"/>
                    <a:pt x="576" y="1683"/>
                  </a:cubicBezTo>
                  <a:cubicBezTo>
                    <a:pt x="606" y="1692"/>
                    <a:pt x="637" y="1696"/>
                    <a:pt x="667" y="1696"/>
                  </a:cubicBezTo>
                  <a:cubicBezTo>
                    <a:pt x="750" y="1696"/>
                    <a:pt x="828" y="1666"/>
                    <a:pt x="888" y="1618"/>
                  </a:cubicBezTo>
                  <a:cubicBezTo>
                    <a:pt x="937" y="1552"/>
                    <a:pt x="954" y="1519"/>
                    <a:pt x="937" y="1519"/>
                  </a:cubicBezTo>
                  <a:cubicBezTo>
                    <a:pt x="937" y="1516"/>
                    <a:pt x="936" y="1515"/>
                    <a:pt x="934" y="1515"/>
                  </a:cubicBezTo>
                  <a:cubicBezTo>
                    <a:pt x="925" y="1515"/>
                    <a:pt x="895" y="1542"/>
                    <a:pt x="855" y="1568"/>
                  </a:cubicBezTo>
                  <a:cubicBezTo>
                    <a:pt x="803" y="1600"/>
                    <a:pt x="751" y="1611"/>
                    <a:pt x="699" y="1611"/>
                  </a:cubicBezTo>
                  <a:cubicBezTo>
                    <a:pt x="669" y="1611"/>
                    <a:pt x="639" y="1607"/>
                    <a:pt x="609" y="1601"/>
                  </a:cubicBezTo>
                  <a:cubicBezTo>
                    <a:pt x="395" y="1536"/>
                    <a:pt x="198" y="1223"/>
                    <a:pt x="165" y="878"/>
                  </a:cubicBezTo>
                  <a:cubicBezTo>
                    <a:pt x="132" y="714"/>
                    <a:pt x="165" y="533"/>
                    <a:pt x="214" y="385"/>
                  </a:cubicBezTo>
                  <a:cubicBezTo>
                    <a:pt x="247" y="254"/>
                    <a:pt x="329" y="155"/>
                    <a:pt x="444" y="106"/>
                  </a:cubicBezTo>
                  <a:cubicBezTo>
                    <a:pt x="466" y="97"/>
                    <a:pt x="488" y="93"/>
                    <a:pt x="510" y="93"/>
                  </a:cubicBezTo>
                  <a:cubicBezTo>
                    <a:pt x="568" y="93"/>
                    <a:pt x="622" y="123"/>
                    <a:pt x="658" y="171"/>
                  </a:cubicBezTo>
                  <a:cubicBezTo>
                    <a:pt x="691" y="237"/>
                    <a:pt x="674" y="270"/>
                    <a:pt x="691" y="270"/>
                  </a:cubicBezTo>
                  <a:cubicBezTo>
                    <a:pt x="691" y="270"/>
                    <a:pt x="724" y="237"/>
                    <a:pt x="707" y="155"/>
                  </a:cubicBezTo>
                  <a:cubicBezTo>
                    <a:pt x="691" y="106"/>
                    <a:pt x="658" y="73"/>
                    <a:pt x="609" y="40"/>
                  </a:cubicBezTo>
                  <a:cubicBezTo>
                    <a:pt x="572" y="16"/>
                    <a:pt x="528" y="1"/>
                    <a:pt x="4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88;p37"/>
            <p:cNvSpPr/>
            <p:nvPr/>
          </p:nvSpPr>
          <p:spPr>
            <a:xfrm>
              <a:off x="1767192" y="1248430"/>
              <a:ext cx="330897" cy="297257"/>
            </a:xfrm>
            <a:custGeom>
              <a:avLst/>
              <a:gdLst/>
              <a:ahLst/>
              <a:cxnLst/>
              <a:rect l="l" t="t" r="r" b="b"/>
              <a:pathLst>
                <a:path w="10151" h="9119" extrusionOk="0">
                  <a:moveTo>
                    <a:pt x="8723" y="0"/>
                  </a:moveTo>
                  <a:cubicBezTo>
                    <a:pt x="8556" y="0"/>
                    <a:pt x="8384" y="41"/>
                    <a:pt x="8235" y="111"/>
                  </a:cubicBezTo>
                  <a:cubicBezTo>
                    <a:pt x="7742" y="308"/>
                    <a:pt x="7364" y="719"/>
                    <a:pt x="6854" y="900"/>
                  </a:cubicBezTo>
                  <a:cubicBezTo>
                    <a:pt x="6593" y="996"/>
                    <a:pt x="6313" y="1013"/>
                    <a:pt x="6029" y="1013"/>
                  </a:cubicBezTo>
                  <a:cubicBezTo>
                    <a:pt x="5869" y="1013"/>
                    <a:pt x="5708" y="1008"/>
                    <a:pt x="5548" y="1008"/>
                  </a:cubicBezTo>
                  <a:cubicBezTo>
                    <a:pt x="5457" y="1008"/>
                    <a:pt x="5366" y="1010"/>
                    <a:pt x="5276" y="1015"/>
                  </a:cubicBezTo>
                  <a:cubicBezTo>
                    <a:pt x="4668" y="1015"/>
                    <a:pt x="4093" y="1212"/>
                    <a:pt x="3616" y="1574"/>
                  </a:cubicBezTo>
                  <a:cubicBezTo>
                    <a:pt x="3222" y="1903"/>
                    <a:pt x="2959" y="2363"/>
                    <a:pt x="2893" y="2889"/>
                  </a:cubicBezTo>
                  <a:cubicBezTo>
                    <a:pt x="2827" y="2807"/>
                    <a:pt x="2762" y="2725"/>
                    <a:pt x="2680" y="2642"/>
                  </a:cubicBezTo>
                  <a:cubicBezTo>
                    <a:pt x="2283" y="2216"/>
                    <a:pt x="1833" y="2026"/>
                    <a:pt x="1731" y="2026"/>
                  </a:cubicBezTo>
                  <a:cubicBezTo>
                    <a:pt x="1719" y="2026"/>
                    <a:pt x="1711" y="2029"/>
                    <a:pt x="1710" y="2034"/>
                  </a:cubicBezTo>
                  <a:cubicBezTo>
                    <a:pt x="1693" y="2067"/>
                    <a:pt x="2137" y="2314"/>
                    <a:pt x="2564" y="2758"/>
                  </a:cubicBezTo>
                  <a:cubicBezTo>
                    <a:pt x="2663" y="2873"/>
                    <a:pt x="2778" y="2988"/>
                    <a:pt x="2877" y="3119"/>
                  </a:cubicBezTo>
                  <a:cubicBezTo>
                    <a:pt x="2643" y="3088"/>
                    <a:pt x="2400" y="3067"/>
                    <a:pt x="2160" y="3067"/>
                  </a:cubicBezTo>
                  <a:cubicBezTo>
                    <a:pt x="1640" y="3067"/>
                    <a:pt x="1128" y="3166"/>
                    <a:pt x="724" y="3481"/>
                  </a:cubicBezTo>
                  <a:cubicBezTo>
                    <a:pt x="230" y="3875"/>
                    <a:pt x="17" y="4533"/>
                    <a:pt x="0" y="5174"/>
                  </a:cubicBezTo>
                  <a:cubicBezTo>
                    <a:pt x="0" y="5798"/>
                    <a:pt x="263" y="6406"/>
                    <a:pt x="461" y="7015"/>
                  </a:cubicBezTo>
                  <a:cubicBezTo>
                    <a:pt x="493" y="7179"/>
                    <a:pt x="576" y="7343"/>
                    <a:pt x="674" y="7491"/>
                  </a:cubicBezTo>
                  <a:lnTo>
                    <a:pt x="954" y="9118"/>
                  </a:lnTo>
                  <a:lnTo>
                    <a:pt x="1973" y="9102"/>
                  </a:lnTo>
                  <a:lnTo>
                    <a:pt x="1907" y="5683"/>
                  </a:lnTo>
                  <a:cubicBezTo>
                    <a:pt x="1907" y="5683"/>
                    <a:pt x="1817" y="4376"/>
                    <a:pt x="2886" y="4376"/>
                  </a:cubicBezTo>
                  <a:cubicBezTo>
                    <a:pt x="2935" y="4376"/>
                    <a:pt x="2987" y="4379"/>
                    <a:pt x="3041" y="4385"/>
                  </a:cubicBezTo>
                  <a:cubicBezTo>
                    <a:pt x="4154" y="4487"/>
                    <a:pt x="5605" y="5606"/>
                    <a:pt x="7616" y="5606"/>
                  </a:cubicBezTo>
                  <a:cubicBezTo>
                    <a:pt x="7863" y="5606"/>
                    <a:pt x="8119" y="5590"/>
                    <a:pt x="8383" y="5552"/>
                  </a:cubicBezTo>
                  <a:cubicBezTo>
                    <a:pt x="8761" y="5486"/>
                    <a:pt x="9172" y="5453"/>
                    <a:pt x="9501" y="5223"/>
                  </a:cubicBezTo>
                  <a:cubicBezTo>
                    <a:pt x="9846" y="5009"/>
                    <a:pt x="10043" y="4631"/>
                    <a:pt x="10010" y="4220"/>
                  </a:cubicBezTo>
                  <a:cubicBezTo>
                    <a:pt x="9980" y="3840"/>
                    <a:pt x="9653" y="3558"/>
                    <a:pt x="9278" y="3558"/>
                  </a:cubicBezTo>
                  <a:cubicBezTo>
                    <a:pt x="9273" y="3558"/>
                    <a:pt x="9269" y="3558"/>
                    <a:pt x="9264" y="3558"/>
                  </a:cubicBezTo>
                  <a:lnTo>
                    <a:pt x="9264" y="3558"/>
                  </a:lnTo>
                  <a:cubicBezTo>
                    <a:pt x="9798" y="3498"/>
                    <a:pt x="10151" y="2980"/>
                    <a:pt x="9994" y="2462"/>
                  </a:cubicBezTo>
                  <a:cubicBezTo>
                    <a:pt x="9877" y="2078"/>
                    <a:pt x="9530" y="1842"/>
                    <a:pt x="9169" y="1842"/>
                  </a:cubicBezTo>
                  <a:cubicBezTo>
                    <a:pt x="9019" y="1842"/>
                    <a:pt x="8867" y="1882"/>
                    <a:pt x="8728" y="1969"/>
                  </a:cubicBezTo>
                  <a:cubicBezTo>
                    <a:pt x="8991" y="1738"/>
                    <a:pt x="9221" y="1459"/>
                    <a:pt x="9386" y="1147"/>
                  </a:cubicBezTo>
                  <a:cubicBezTo>
                    <a:pt x="9534" y="818"/>
                    <a:pt x="9468" y="424"/>
                    <a:pt x="9221" y="161"/>
                  </a:cubicBezTo>
                  <a:cubicBezTo>
                    <a:pt x="9084" y="49"/>
                    <a:pt x="8906" y="0"/>
                    <a:pt x="8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89;p37"/>
            <p:cNvSpPr/>
            <p:nvPr/>
          </p:nvSpPr>
          <p:spPr>
            <a:xfrm>
              <a:off x="2735501" y="1705708"/>
              <a:ext cx="193303" cy="276101"/>
            </a:xfrm>
            <a:custGeom>
              <a:avLst/>
              <a:gdLst/>
              <a:ahLst/>
              <a:cxnLst/>
              <a:rect l="l" t="t" r="r" b="b"/>
              <a:pathLst>
                <a:path w="5930" h="8470" extrusionOk="0">
                  <a:moveTo>
                    <a:pt x="177" y="6317"/>
                  </a:moveTo>
                  <a:lnTo>
                    <a:pt x="177" y="6382"/>
                  </a:lnTo>
                  <a:lnTo>
                    <a:pt x="186" y="6325"/>
                  </a:lnTo>
                  <a:lnTo>
                    <a:pt x="186" y="6325"/>
                  </a:lnTo>
                  <a:lnTo>
                    <a:pt x="177" y="6317"/>
                  </a:lnTo>
                  <a:close/>
                  <a:moveTo>
                    <a:pt x="4498" y="0"/>
                  </a:moveTo>
                  <a:cubicBezTo>
                    <a:pt x="4477" y="0"/>
                    <a:pt x="4456" y="2"/>
                    <a:pt x="4434" y="5"/>
                  </a:cubicBezTo>
                  <a:cubicBezTo>
                    <a:pt x="4204" y="38"/>
                    <a:pt x="3152" y="1632"/>
                    <a:pt x="2840" y="2158"/>
                  </a:cubicBezTo>
                  <a:cubicBezTo>
                    <a:pt x="2606" y="2563"/>
                    <a:pt x="2079" y="3483"/>
                    <a:pt x="1752" y="3483"/>
                  </a:cubicBezTo>
                  <a:cubicBezTo>
                    <a:pt x="1642" y="3483"/>
                    <a:pt x="1554" y="3377"/>
                    <a:pt x="1508" y="3111"/>
                  </a:cubicBezTo>
                  <a:cubicBezTo>
                    <a:pt x="1328" y="2043"/>
                    <a:pt x="802" y="1287"/>
                    <a:pt x="506" y="1188"/>
                  </a:cubicBezTo>
                  <a:cubicBezTo>
                    <a:pt x="474" y="1177"/>
                    <a:pt x="442" y="1172"/>
                    <a:pt x="411" y="1172"/>
                  </a:cubicBezTo>
                  <a:cubicBezTo>
                    <a:pt x="175" y="1172"/>
                    <a:pt x="1" y="1484"/>
                    <a:pt x="161" y="1731"/>
                  </a:cubicBezTo>
                  <a:cubicBezTo>
                    <a:pt x="341" y="2043"/>
                    <a:pt x="473" y="2388"/>
                    <a:pt x="539" y="2750"/>
                  </a:cubicBezTo>
                  <a:cubicBezTo>
                    <a:pt x="621" y="3029"/>
                    <a:pt x="654" y="3325"/>
                    <a:pt x="621" y="3605"/>
                  </a:cubicBezTo>
                  <a:cubicBezTo>
                    <a:pt x="588" y="4196"/>
                    <a:pt x="489" y="4772"/>
                    <a:pt x="341" y="5347"/>
                  </a:cubicBezTo>
                  <a:lnTo>
                    <a:pt x="186" y="6325"/>
                  </a:lnTo>
                  <a:lnTo>
                    <a:pt x="186" y="6325"/>
                  </a:lnTo>
                  <a:lnTo>
                    <a:pt x="2412" y="8470"/>
                  </a:lnTo>
                  <a:cubicBezTo>
                    <a:pt x="2412" y="8470"/>
                    <a:pt x="4500" y="6547"/>
                    <a:pt x="5503" y="5232"/>
                  </a:cubicBezTo>
                  <a:cubicBezTo>
                    <a:pt x="5503" y="5232"/>
                    <a:pt x="5930" y="4788"/>
                    <a:pt x="5585" y="4525"/>
                  </a:cubicBezTo>
                  <a:cubicBezTo>
                    <a:pt x="5531" y="4477"/>
                    <a:pt x="5453" y="4462"/>
                    <a:pt x="5376" y="4462"/>
                  </a:cubicBezTo>
                  <a:cubicBezTo>
                    <a:pt x="5241" y="4462"/>
                    <a:pt x="5108" y="4509"/>
                    <a:pt x="5108" y="4509"/>
                  </a:cubicBezTo>
                  <a:cubicBezTo>
                    <a:pt x="5108" y="4311"/>
                    <a:pt x="5075" y="4114"/>
                    <a:pt x="5026" y="3917"/>
                  </a:cubicBezTo>
                  <a:cubicBezTo>
                    <a:pt x="4979" y="3830"/>
                    <a:pt x="4860" y="3808"/>
                    <a:pt x="4749" y="3808"/>
                  </a:cubicBezTo>
                  <a:cubicBezTo>
                    <a:pt x="4628" y="3808"/>
                    <a:pt x="4516" y="3835"/>
                    <a:pt x="4516" y="3835"/>
                  </a:cubicBezTo>
                  <a:cubicBezTo>
                    <a:pt x="4467" y="3670"/>
                    <a:pt x="4451" y="3506"/>
                    <a:pt x="4451" y="3342"/>
                  </a:cubicBezTo>
                  <a:cubicBezTo>
                    <a:pt x="4451" y="3276"/>
                    <a:pt x="4401" y="3210"/>
                    <a:pt x="4336" y="3194"/>
                  </a:cubicBezTo>
                  <a:cubicBezTo>
                    <a:pt x="4210" y="3155"/>
                    <a:pt x="4080" y="3139"/>
                    <a:pt x="3950" y="3139"/>
                  </a:cubicBezTo>
                  <a:cubicBezTo>
                    <a:pt x="3858" y="3139"/>
                    <a:pt x="3767" y="3147"/>
                    <a:pt x="3678" y="3161"/>
                  </a:cubicBezTo>
                  <a:cubicBezTo>
                    <a:pt x="3382" y="2996"/>
                    <a:pt x="4253" y="1369"/>
                    <a:pt x="4582" y="843"/>
                  </a:cubicBezTo>
                  <a:cubicBezTo>
                    <a:pt x="4891" y="349"/>
                    <a:pt x="4808" y="0"/>
                    <a:pt x="449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90;p37"/>
            <p:cNvSpPr/>
            <p:nvPr/>
          </p:nvSpPr>
          <p:spPr>
            <a:xfrm>
              <a:off x="1500903" y="1758907"/>
              <a:ext cx="1353970" cy="992855"/>
            </a:xfrm>
            <a:custGeom>
              <a:avLst/>
              <a:gdLst/>
              <a:ahLst/>
              <a:cxnLst/>
              <a:rect l="l" t="t" r="r" b="b"/>
              <a:pathLst>
                <a:path w="41536" h="30458" extrusionOk="0">
                  <a:moveTo>
                    <a:pt x="8630" y="0"/>
                  </a:moveTo>
                  <a:cubicBezTo>
                    <a:pt x="8630" y="0"/>
                    <a:pt x="8630" y="543"/>
                    <a:pt x="8613" y="1019"/>
                  </a:cubicBezTo>
                  <a:lnTo>
                    <a:pt x="5802" y="1019"/>
                  </a:lnTo>
                  <a:cubicBezTo>
                    <a:pt x="5802" y="1019"/>
                    <a:pt x="5782" y="1018"/>
                    <a:pt x="5744" y="1018"/>
                  </a:cubicBezTo>
                  <a:cubicBezTo>
                    <a:pt x="5179" y="1018"/>
                    <a:pt x="708" y="1220"/>
                    <a:pt x="0" y="7577"/>
                  </a:cubicBezTo>
                  <a:lnTo>
                    <a:pt x="3633" y="10437"/>
                  </a:lnTo>
                  <a:lnTo>
                    <a:pt x="5112" y="15960"/>
                  </a:lnTo>
                  <a:cubicBezTo>
                    <a:pt x="5638" y="17900"/>
                    <a:pt x="3797" y="20957"/>
                    <a:pt x="2910" y="25937"/>
                  </a:cubicBezTo>
                  <a:cubicBezTo>
                    <a:pt x="2762" y="26742"/>
                    <a:pt x="2893" y="27433"/>
                    <a:pt x="3304" y="28353"/>
                  </a:cubicBezTo>
                  <a:lnTo>
                    <a:pt x="21664" y="30457"/>
                  </a:lnTo>
                  <a:lnTo>
                    <a:pt x="20694" y="16420"/>
                  </a:lnTo>
                  <a:lnTo>
                    <a:pt x="20398" y="13182"/>
                  </a:lnTo>
                  <a:lnTo>
                    <a:pt x="20398" y="13182"/>
                  </a:lnTo>
                  <a:cubicBezTo>
                    <a:pt x="21894" y="15214"/>
                    <a:pt x="24579" y="18098"/>
                    <a:pt x="27849" y="18098"/>
                  </a:cubicBezTo>
                  <a:cubicBezTo>
                    <a:pt x="27886" y="18098"/>
                    <a:pt x="27922" y="18098"/>
                    <a:pt x="27959" y="18097"/>
                  </a:cubicBezTo>
                  <a:cubicBezTo>
                    <a:pt x="33646" y="17998"/>
                    <a:pt x="41536" y="6065"/>
                    <a:pt x="41536" y="6065"/>
                  </a:cubicBezTo>
                  <a:lnTo>
                    <a:pt x="37821" y="3403"/>
                  </a:lnTo>
                  <a:cubicBezTo>
                    <a:pt x="37821" y="3403"/>
                    <a:pt x="29274" y="11802"/>
                    <a:pt x="28090" y="11851"/>
                  </a:cubicBezTo>
                  <a:cubicBezTo>
                    <a:pt x="28083" y="11851"/>
                    <a:pt x="28075" y="11851"/>
                    <a:pt x="28068" y="11851"/>
                  </a:cubicBezTo>
                  <a:cubicBezTo>
                    <a:pt x="26664" y="11851"/>
                    <a:pt x="22518" y="5950"/>
                    <a:pt x="22518" y="5950"/>
                  </a:cubicBezTo>
                  <a:cubicBezTo>
                    <a:pt x="19823" y="1808"/>
                    <a:pt x="16273" y="1134"/>
                    <a:pt x="14974" y="1036"/>
                  </a:cubicBezTo>
                  <a:lnTo>
                    <a:pt x="14991" y="526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91;p37"/>
            <p:cNvSpPr/>
            <p:nvPr/>
          </p:nvSpPr>
          <p:spPr>
            <a:xfrm>
              <a:off x="1778960" y="1772826"/>
              <a:ext cx="140952" cy="102356"/>
            </a:xfrm>
            <a:custGeom>
              <a:avLst/>
              <a:gdLst/>
              <a:ahLst/>
              <a:cxnLst/>
              <a:rect l="l" t="t" r="r" b="b"/>
              <a:pathLst>
                <a:path w="4324" h="3140" extrusionOk="0">
                  <a:moveTo>
                    <a:pt x="4291" y="1"/>
                  </a:moveTo>
                  <a:cubicBezTo>
                    <a:pt x="4242" y="296"/>
                    <a:pt x="4192" y="576"/>
                    <a:pt x="4176" y="872"/>
                  </a:cubicBezTo>
                  <a:cubicBezTo>
                    <a:pt x="4098" y="1543"/>
                    <a:pt x="3990" y="2215"/>
                    <a:pt x="3852" y="2887"/>
                  </a:cubicBezTo>
                  <a:lnTo>
                    <a:pt x="3852" y="2887"/>
                  </a:lnTo>
                  <a:cubicBezTo>
                    <a:pt x="3666" y="2778"/>
                    <a:pt x="3469" y="2677"/>
                    <a:pt x="3272" y="2565"/>
                  </a:cubicBezTo>
                  <a:cubicBezTo>
                    <a:pt x="2368" y="2022"/>
                    <a:pt x="1579" y="1480"/>
                    <a:pt x="987" y="1135"/>
                  </a:cubicBezTo>
                  <a:cubicBezTo>
                    <a:pt x="691" y="954"/>
                    <a:pt x="445" y="806"/>
                    <a:pt x="280" y="724"/>
                  </a:cubicBezTo>
                  <a:cubicBezTo>
                    <a:pt x="198" y="658"/>
                    <a:pt x="100" y="625"/>
                    <a:pt x="1" y="592"/>
                  </a:cubicBezTo>
                  <a:lnTo>
                    <a:pt x="1" y="592"/>
                  </a:lnTo>
                  <a:cubicBezTo>
                    <a:pt x="297" y="822"/>
                    <a:pt x="609" y="1036"/>
                    <a:pt x="921" y="1233"/>
                  </a:cubicBezTo>
                  <a:cubicBezTo>
                    <a:pt x="1497" y="1611"/>
                    <a:pt x="2269" y="2170"/>
                    <a:pt x="3190" y="2696"/>
                  </a:cubicBezTo>
                  <a:cubicBezTo>
                    <a:pt x="3420" y="2844"/>
                    <a:pt x="3650" y="2959"/>
                    <a:pt x="3880" y="3091"/>
                  </a:cubicBezTo>
                  <a:lnTo>
                    <a:pt x="3962" y="3140"/>
                  </a:lnTo>
                  <a:lnTo>
                    <a:pt x="3995" y="3025"/>
                  </a:lnTo>
                  <a:cubicBezTo>
                    <a:pt x="4143" y="2318"/>
                    <a:pt x="4242" y="1595"/>
                    <a:pt x="4291" y="872"/>
                  </a:cubicBezTo>
                  <a:cubicBezTo>
                    <a:pt x="4324" y="592"/>
                    <a:pt x="4324" y="296"/>
                    <a:pt x="42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92;p37"/>
            <p:cNvSpPr/>
            <p:nvPr/>
          </p:nvSpPr>
          <p:spPr>
            <a:xfrm>
              <a:off x="1918803" y="1772826"/>
              <a:ext cx="70769" cy="99585"/>
            </a:xfrm>
            <a:custGeom>
              <a:avLst/>
              <a:gdLst/>
              <a:ahLst/>
              <a:cxnLst/>
              <a:rect l="l" t="t" r="r" b="b"/>
              <a:pathLst>
                <a:path w="2171" h="305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80"/>
                    <a:pt x="165" y="559"/>
                    <a:pt x="280" y="806"/>
                  </a:cubicBezTo>
                  <a:cubicBezTo>
                    <a:pt x="461" y="1299"/>
                    <a:pt x="741" y="1973"/>
                    <a:pt x="1053" y="2713"/>
                  </a:cubicBezTo>
                  <a:cubicBezTo>
                    <a:pt x="1086" y="2811"/>
                    <a:pt x="1135" y="2910"/>
                    <a:pt x="1201" y="3008"/>
                  </a:cubicBezTo>
                  <a:cubicBezTo>
                    <a:pt x="1239" y="3037"/>
                    <a:pt x="1288" y="3055"/>
                    <a:pt x="1336" y="3055"/>
                  </a:cubicBezTo>
                  <a:cubicBezTo>
                    <a:pt x="1370" y="3055"/>
                    <a:pt x="1403" y="3046"/>
                    <a:pt x="1431" y="3025"/>
                  </a:cubicBezTo>
                  <a:cubicBezTo>
                    <a:pt x="1480" y="2992"/>
                    <a:pt x="1530" y="2943"/>
                    <a:pt x="1546" y="2877"/>
                  </a:cubicBezTo>
                  <a:cubicBezTo>
                    <a:pt x="1628" y="2713"/>
                    <a:pt x="1694" y="2548"/>
                    <a:pt x="1760" y="2367"/>
                  </a:cubicBezTo>
                  <a:cubicBezTo>
                    <a:pt x="1858" y="2039"/>
                    <a:pt x="1924" y="1726"/>
                    <a:pt x="1990" y="1480"/>
                  </a:cubicBezTo>
                  <a:cubicBezTo>
                    <a:pt x="2072" y="1200"/>
                    <a:pt x="2138" y="921"/>
                    <a:pt x="2171" y="642"/>
                  </a:cubicBezTo>
                  <a:lnTo>
                    <a:pt x="2171" y="642"/>
                  </a:lnTo>
                  <a:cubicBezTo>
                    <a:pt x="2039" y="905"/>
                    <a:pt x="1940" y="1168"/>
                    <a:pt x="1875" y="1447"/>
                  </a:cubicBezTo>
                  <a:cubicBezTo>
                    <a:pt x="1792" y="1694"/>
                    <a:pt x="1727" y="1989"/>
                    <a:pt x="1612" y="2318"/>
                  </a:cubicBezTo>
                  <a:cubicBezTo>
                    <a:pt x="1546" y="2482"/>
                    <a:pt x="1480" y="2647"/>
                    <a:pt x="1398" y="2811"/>
                  </a:cubicBezTo>
                  <a:cubicBezTo>
                    <a:pt x="1382" y="2844"/>
                    <a:pt x="1365" y="2861"/>
                    <a:pt x="1349" y="2893"/>
                  </a:cubicBezTo>
                  <a:cubicBezTo>
                    <a:pt x="1332" y="2893"/>
                    <a:pt x="1332" y="2893"/>
                    <a:pt x="1316" y="2877"/>
                  </a:cubicBezTo>
                  <a:cubicBezTo>
                    <a:pt x="1267" y="2811"/>
                    <a:pt x="1234" y="2729"/>
                    <a:pt x="1201" y="2647"/>
                  </a:cubicBezTo>
                  <a:cubicBezTo>
                    <a:pt x="888" y="1907"/>
                    <a:pt x="609" y="1250"/>
                    <a:pt x="395" y="773"/>
                  </a:cubicBezTo>
                  <a:cubicBezTo>
                    <a:pt x="280" y="494"/>
                    <a:pt x="165" y="24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93;p37"/>
            <p:cNvSpPr/>
            <p:nvPr/>
          </p:nvSpPr>
          <p:spPr>
            <a:xfrm>
              <a:off x="1924182" y="1790494"/>
              <a:ext cx="26828" cy="744266"/>
            </a:xfrm>
            <a:custGeom>
              <a:avLst/>
              <a:gdLst/>
              <a:ahLst/>
              <a:cxnLst/>
              <a:rect l="l" t="t" r="r" b="b"/>
              <a:pathLst>
                <a:path w="823" h="22832" extrusionOk="0">
                  <a:moveTo>
                    <a:pt x="17" y="1"/>
                  </a:moveTo>
                  <a:cubicBezTo>
                    <a:pt x="17" y="67"/>
                    <a:pt x="0" y="149"/>
                    <a:pt x="17" y="231"/>
                  </a:cubicBezTo>
                  <a:cubicBezTo>
                    <a:pt x="17" y="395"/>
                    <a:pt x="17" y="626"/>
                    <a:pt x="17" y="889"/>
                  </a:cubicBezTo>
                  <a:cubicBezTo>
                    <a:pt x="33" y="1497"/>
                    <a:pt x="50" y="2319"/>
                    <a:pt x="82" y="3338"/>
                  </a:cubicBezTo>
                  <a:cubicBezTo>
                    <a:pt x="148" y="5425"/>
                    <a:pt x="230" y="8269"/>
                    <a:pt x="329" y="11424"/>
                  </a:cubicBezTo>
                  <a:cubicBezTo>
                    <a:pt x="460" y="14564"/>
                    <a:pt x="559" y="17407"/>
                    <a:pt x="641" y="19495"/>
                  </a:cubicBezTo>
                  <a:cubicBezTo>
                    <a:pt x="691" y="20514"/>
                    <a:pt x="723" y="21336"/>
                    <a:pt x="756" y="21927"/>
                  </a:cubicBezTo>
                  <a:cubicBezTo>
                    <a:pt x="773" y="22207"/>
                    <a:pt x="773" y="22437"/>
                    <a:pt x="789" y="22601"/>
                  </a:cubicBezTo>
                  <a:cubicBezTo>
                    <a:pt x="789" y="22683"/>
                    <a:pt x="806" y="22749"/>
                    <a:pt x="822" y="22831"/>
                  </a:cubicBezTo>
                  <a:cubicBezTo>
                    <a:pt x="822" y="22749"/>
                    <a:pt x="822" y="22683"/>
                    <a:pt x="822" y="22601"/>
                  </a:cubicBezTo>
                  <a:cubicBezTo>
                    <a:pt x="822" y="22437"/>
                    <a:pt x="822" y="22207"/>
                    <a:pt x="822" y="21927"/>
                  </a:cubicBezTo>
                  <a:cubicBezTo>
                    <a:pt x="806" y="21336"/>
                    <a:pt x="789" y="20514"/>
                    <a:pt x="756" y="19495"/>
                  </a:cubicBezTo>
                  <a:cubicBezTo>
                    <a:pt x="691" y="17407"/>
                    <a:pt x="608" y="14564"/>
                    <a:pt x="510" y="11408"/>
                  </a:cubicBezTo>
                  <a:cubicBezTo>
                    <a:pt x="378" y="8269"/>
                    <a:pt x="280" y="5425"/>
                    <a:pt x="198" y="3338"/>
                  </a:cubicBezTo>
                  <a:cubicBezTo>
                    <a:pt x="148" y="2319"/>
                    <a:pt x="115" y="1497"/>
                    <a:pt x="82" y="889"/>
                  </a:cubicBezTo>
                  <a:cubicBezTo>
                    <a:pt x="66" y="626"/>
                    <a:pt x="50" y="395"/>
                    <a:pt x="50" y="231"/>
                  </a:cubicBezTo>
                  <a:cubicBezTo>
                    <a:pt x="50" y="149"/>
                    <a:pt x="33" y="67"/>
                    <a:pt x="1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94;p37"/>
            <p:cNvSpPr/>
            <p:nvPr/>
          </p:nvSpPr>
          <p:spPr>
            <a:xfrm>
              <a:off x="1913457" y="1785148"/>
              <a:ext cx="32174" cy="102910"/>
            </a:xfrm>
            <a:custGeom>
              <a:avLst/>
              <a:gdLst/>
              <a:ahLst/>
              <a:cxnLst/>
              <a:rect l="l" t="t" r="r" b="b"/>
              <a:pathLst>
                <a:path w="987" h="3157" extrusionOk="0">
                  <a:moveTo>
                    <a:pt x="280" y="1"/>
                  </a:moveTo>
                  <a:lnTo>
                    <a:pt x="1" y="1677"/>
                  </a:lnTo>
                  <a:lnTo>
                    <a:pt x="527" y="3156"/>
                  </a:lnTo>
                  <a:lnTo>
                    <a:pt x="987" y="157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95;p37"/>
            <p:cNvSpPr/>
            <p:nvPr/>
          </p:nvSpPr>
          <p:spPr>
            <a:xfrm>
              <a:off x="1922552" y="1873552"/>
              <a:ext cx="113635" cy="710495"/>
            </a:xfrm>
            <a:custGeom>
              <a:avLst/>
              <a:gdLst/>
              <a:ahLst/>
              <a:cxnLst/>
              <a:rect l="l" t="t" r="r" b="b"/>
              <a:pathLst>
                <a:path w="3486" h="21796" extrusionOk="0">
                  <a:moveTo>
                    <a:pt x="346" y="1"/>
                  </a:moveTo>
                  <a:lnTo>
                    <a:pt x="1" y="16569"/>
                  </a:lnTo>
                  <a:lnTo>
                    <a:pt x="2499" y="21795"/>
                  </a:lnTo>
                  <a:lnTo>
                    <a:pt x="3486" y="1591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96;p37"/>
            <p:cNvSpPr/>
            <p:nvPr/>
          </p:nvSpPr>
          <p:spPr>
            <a:xfrm>
              <a:off x="2408515" y="2144666"/>
              <a:ext cx="11311" cy="75594"/>
            </a:xfrm>
            <a:custGeom>
              <a:avLst/>
              <a:gdLst/>
              <a:ahLst/>
              <a:cxnLst/>
              <a:rect l="l" t="t" r="r" b="b"/>
              <a:pathLst>
                <a:path w="347" h="2319" extrusionOk="0">
                  <a:moveTo>
                    <a:pt x="182" y="1"/>
                  </a:moveTo>
                  <a:cubicBezTo>
                    <a:pt x="132" y="1"/>
                    <a:pt x="1" y="510"/>
                    <a:pt x="50" y="1168"/>
                  </a:cubicBezTo>
                  <a:cubicBezTo>
                    <a:pt x="67" y="1513"/>
                    <a:pt x="132" y="1858"/>
                    <a:pt x="264" y="2187"/>
                  </a:cubicBezTo>
                  <a:lnTo>
                    <a:pt x="313" y="2318"/>
                  </a:lnTo>
                  <a:lnTo>
                    <a:pt x="330" y="2203"/>
                  </a:lnTo>
                  <a:cubicBezTo>
                    <a:pt x="346" y="2121"/>
                    <a:pt x="346" y="2072"/>
                    <a:pt x="330" y="2072"/>
                  </a:cubicBezTo>
                  <a:cubicBezTo>
                    <a:pt x="328" y="2069"/>
                    <a:pt x="325" y="2068"/>
                    <a:pt x="323" y="2068"/>
                  </a:cubicBezTo>
                  <a:cubicBezTo>
                    <a:pt x="321" y="2068"/>
                    <a:pt x="319" y="2069"/>
                    <a:pt x="318" y="2070"/>
                  </a:cubicBezTo>
                  <a:lnTo>
                    <a:pt x="318" y="2070"/>
                  </a:lnTo>
                  <a:cubicBezTo>
                    <a:pt x="289" y="1868"/>
                    <a:pt x="228" y="1539"/>
                    <a:pt x="215" y="1151"/>
                  </a:cubicBezTo>
                  <a:cubicBezTo>
                    <a:pt x="165" y="526"/>
                    <a:pt x="231" y="17"/>
                    <a:pt x="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97;p37"/>
            <p:cNvSpPr/>
            <p:nvPr/>
          </p:nvSpPr>
          <p:spPr>
            <a:xfrm>
              <a:off x="2416567" y="2147893"/>
              <a:ext cx="27903" cy="62718"/>
            </a:xfrm>
            <a:custGeom>
              <a:avLst/>
              <a:gdLst/>
              <a:ahLst/>
              <a:cxnLst/>
              <a:rect l="l" t="t" r="r" b="b"/>
              <a:pathLst>
                <a:path w="856" h="1924" extrusionOk="0">
                  <a:moveTo>
                    <a:pt x="33" y="0"/>
                  </a:moveTo>
                  <a:cubicBezTo>
                    <a:pt x="0" y="17"/>
                    <a:pt x="66" y="477"/>
                    <a:pt x="296" y="1019"/>
                  </a:cubicBezTo>
                  <a:cubicBezTo>
                    <a:pt x="506" y="1550"/>
                    <a:pt x="762" y="1924"/>
                    <a:pt x="819" y="1924"/>
                  </a:cubicBezTo>
                  <a:cubicBezTo>
                    <a:pt x="820" y="1924"/>
                    <a:pt x="821" y="1924"/>
                    <a:pt x="822" y="1923"/>
                  </a:cubicBezTo>
                  <a:cubicBezTo>
                    <a:pt x="855" y="1890"/>
                    <a:pt x="658" y="1479"/>
                    <a:pt x="444" y="953"/>
                  </a:cubicBezTo>
                  <a:cubicBezTo>
                    <a:pt x="231" y="427"/>
                    <a:pt x="8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98;p37"/>
            <p:cNvSpPr/>
            <p:nvPr/>
          </p:nvSpPr>
          <p:spPr>
            <a:xfrm>
              <a:off x="1418399" y="2019817"/>
              <a:ext cx="817089" cy="727902"/>
            </a:xfrm>
            <a:custGeom>
              <a:avLst/>
              <a:gdLst/>
              <a:ahLst/>
              <a:cxnLst/>
              <a:rect l="l" t="t" r="r" b="b"/>
              <a:pathLst>
                <a:path w="25066" h="22330" extrusionOk="0">
                  <a:moveTo>
                    <a:pt x="2827" y="1"/>
                  </a:moveTo>
                  <a:cubicBezTo>
                    <a:pt x="2548" y="1086"/>
                    <a:pt x="1808" y="5343"/>
                    <a:pt x="1118" y="10060"/>
                  </a:cubicBezTo>
                  <a:cubicBezTo>
                    <a:pt x="0" y="17752"/>
                    <a:pt x="16782" y="20399"/>
                    <a:pt x="16782" y="20399"/>
                  </a:cubicBezTo>
                  <a:lnTo>
                    <a:pt x="21861" y="21746"/>
                  </a:lnTo>
                  <a:cubicBezTo>
                    <a:pt x="21861" y="21746"/>
                    <a:pt x="23889" y="22329"/>
                    <a:pt x="24552" y="22329"/>
                  </a:cubicBezTo>
                  <a:cubicBezTo>
                    <a:pt x="24628" y="22329"/>
                    <a:pt x="24686" y="22322"/>
                    <a:pt x="24721" y="22305"/>
                  </a:cubicBezTo>
                  <a:cubicBezTo>
                    <a:pt x="25066" y="22124"/>
                    <a:pt x="23011" y="21188"/>
                    <a:pt x="22288" y="20875"/>
                  </a:cubicBezTo>
                  <a:cubicBezTo>
                    <a:pt x="21565" y="20546"/>
                    <a:pt x="19313" y="16914"/>
                    <a:pt x="19313" y="16914"/>
                  </a:cubicBezTo>
                  <a:cubicBezTo>
                    <a:pt x="20299" y="16306"/>
                    <a:pt x="20825" y="15468"/>
                    <a:pt x="20809" y="15139"/>
                  </a:cubicBezTo>
                  <a:cubicBezTo>
                    <a:pt x="20790" y="14948"/>
                    <a:pt x="20632" y="14834"/>
                    <a:pt x="20464" y="14834"/>
                  </a:cubicBezTo>
                  <a:cubicBezTo>
                    <a:pt x="20343" y="14834"/>
                    <a:pt x="20218" y="14893"/>
                    <a:pt x="20135" y="15024"/>
                  </a:cubicBezTo>
                  <a:cubicBezTo>
                    <a:pt x="19888" y="15320"/>
                    <a:pt x="19593" y="15583"/>
                    <a:pt x="19280" y="15813"/>
                  </a:cubicBezTo>
                  <a:cubicBezTo>
                    <a:pt x="19034" y="15994"/>
                    <a:pt x="18754" y="16141"/>
                    <a:pt x="18442" y="16240"/>
                  </a:cubicBezTo>
                  <a:cubicBezTo>
                    <a:pt x="18097" y="16355"/>
                    <a:pt x="17801" y="16437"/>
                    <a:pt x="17538" y="16487"/>
                  </a:cubicBezTo>
                  <a:cubicBezTo>
                    <a:pt x="15779" y="16010"/>
                    <a:pt x="10865" y="14449"/>
                    <a:pt x="7331" y="11457"/>
                  </a:cubicBezTo>
                  <a:cubicBezTo>
                    <a:pt x="6690" y="10931"/>
                    <a:pt x="8038" y="1497"/>
                    <a:pt x="8038" y="1497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99;p37"/>
            <p:cNvSpPr/>
            <p:nvPr/>
          </p:nvSpPr>
          <p:spPr>
            <a:xfrm>
              <a:off x="1440369" y="2005898"/>
              <a:ext cx="526710" cy="686373"/>
            </a:xfrm>
            <a:custGeom>
              <a:avLst/>
              <a:gdLst/>
              <a:ahLst/>
              <a:cxnLst/>
              <a:rect l="l" t="t" r="r" b="b"/>
              <a:pathLst>
                <a:path w="16158" h="21056" extrusionOk="0">
                  <a:moveTo>
                    <a:pt x="1857" y="0"/>
                  </a:moveTo>
                  <a:lnTo>
                    <a:pt x="362" y="10273"/>
                  </a:lnTo>
                  <a:cubicBezTo>
                    <a:pt x="0" y="13446"/>
                    <a:pt x="2137" y="15960"/>
                    <a:pt x="4980" y="17374"/>
                  </a:cubicBezTo>
                  <a:cubicBezTo>
                    <a:pt x="9273" y="19496"/>
                    <a:pt x="15593" y="21011"/>
                    <a:pt x="15728" y="21055"/>
                  </a:cubicBezTo>
                  <a:lnTo>
                    <a:pt x="15728" y="21055"/>
                  </a:lnTo>
                  <a:cubicBezTo>
                    <a:pt x="15638" y="20977"/>
                    <a:pt x="16157" y="16470"/>
                    <a:pt x="16157" y="16470"/>
                  </a:cubicBezTo>
                  <a:cubicBezTo>
                    <a:pt x="16157" y="16470"/>
                    <a:pt x="7117" y="12542"/>
                    <a:pt x="6838" y="10865"/>
                  </a:cubicBezTo>
                  <a:cubicBezTo>
                    <a:pt x="6558" y="9188"/>
                    <a:pt x="7988" y="2137"/>
                    <a:pt x="7988" y="2137"/>
                  </a:cubicBezTo>
                  <a:lnTo>
                    <a:pt x="1857" y="0"/>
                  </a:lnTo>
                  <a:close/>
                  <a:moveTo>
                    <a:pt x="15728" y="21055"/>
                  </a:moveTo>
                  <a:cubicBezTo>
                    <a:pt x="15729" y="21055"/>
                    <a:pt x="15729" y="21056"/>
                    <a:pt x="15730" y="21056"/>
                  </a:cubicBezTo>
                  <a:cubicBezTo>
                    <a:pt x="15731" y="21056"/>
                    <a:pt x="15730" y="21055"/>
                    <a:pt x="15728" y="210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00;p37"/>
            <p:cNvSpPr/>
            <p:nvPr/>
          </p:nvSpPr>
          <p:spPr>
            <a:xfrm>
              <a:off x="1653590" y="1852657"/>
              <a:ext cx="315609" cy="839614"/>
            </a:xfrm>
            <a:custGeom>
              <a:avLst/>
              <a:gdLst/>
              <a:ahLst/>
              <a:cxnLst/>
              <a:rect l="l" t="t" r="r" b="b"/>
              <a:pathLst>
                <a:path w="9682" h="25757" extrusionOk="0">
                  <a:moveTo>
                    <a:pt x="987" y="1"/>
                  </a:moveTo>
                  <a:cubicBezTo>
                    <a:pt x="971" y="17"/>
                    <a:pt x="1069" y="66"/>
                    <a:pt x="1234" y="198"/>
                  </a:cubicBezTo>
                  <a:cubicBezTo>
                    <a:pt x="1447" y="412"/>
                    <a:pt x="1628" y="658"/>
                    <a:pt x="1760" y="937"/>
                  </a:cubicBezTo>
                  <a:cubicBezTo>
                    <a:pt x="1957" y="1381"/>
                    <a:pt x="2055" y="1858"/>
                    <a:pt x="2055" y="2351"/>
                  </a:cubicBezTo>
                  <a:cubicBezTo>
                    <a:pt x="2039" y="2992"/>
                    <a:pt x="1957" y="3633"/>
                    <a:pt x="1825" y="4258"/>
                  </a:cubicBezTo>
                  <a:cubicBezTo>
                    <a:pt x="1579" y="5671"/>
                    <a:pt x="1283" y="7348"/>
                    <a:pt x="954" y="9222"/>
                  </a:cubicBezTo>
                  <a:cubicBezTo>
                    <a:pt x="790" y="10158"/>
                    <a:pt x="625" y="11128"/>
                    <a:pt x="445" y="12147"/>
                  </a:cubicBezTo>
                  <a:cubicBezTo>
                    <a:pt x="297" y="13166"/>
                    <a:pt x="1" y="14218"/>
                    <a:pt x="149" y="15352"/>
                  </a:cubicBezTo>
                  <a:cubicBezTo>
                    <a:pt x="149" y="15418"/>
                    <a:pt x="165" y="15484"/>
                    <a:pt x="182" y="15566"/>
                  </a:cubicBezTo>
                  <a:cubicBezTo>
                    <a:pt x="198" y="15632"/>
                    <a:pt x="231" y="15697"/>
                    <a:pt x="264" y="15763"/>
                  </a:cubicBezTo>
                  <a:cubicBezTo>
                    <a:pt x="330" y="15895"/>
                    <a:pt x="412" y="16010"/>
                    <a:pt x="527" y="16108"/>
                  </a:cubicBezTo>
                  <a:cubicBezTo>
                    <a:pt x="724" y="16306"/>
                    <a:pt x="921" y="16486"/>
                    <a:pt x="1135" y="16651"/>
                  </a:cubicBezTo>
                  <a:cubicBezTo>
                    <a:pt x="1529" y="16996"/>
                    <a:pt x="1957" y="17308"/>
                    <a:pt x="2417" y="17604"/>
                  </a:cubicBezTo>
                  <a:cubicBezTo>
                    <a:pt x="2844" y="17884"/>
                    <a:pt x="3288" y="18147"/>
                    <a:pt x="3732" y="18377"/>
                  </a:cubicBezTo>
                  <a:lnTo>
                    <a:pt x="5047" y="19018"/>
                  </a:lnTo>
                  <a:lnTo>
                    <a:pt x="9562" y="21202"/>
                  </a:lnTo>
                  <a:lnTo>
                    <a:pt x="9562" y="21202"/>
                  </a:lnTo>
                  <a:cubicBezTo>
                    <a:pt x="9433" y="22594"/>
                    <a:pt x="9336" y="23728"/>
                    <a:pt x="9271" y="24524"/>
                  </a:cubicBezTo>
                  <a:cubicBezTo>
                    <a:pt x="9238" y="24902"/>
                    <a:pt x="9222" y="25214"/>
                    <a:pt x="9205" y="25428"/>
                  </a:cubicBezTo>
                  <a:cubicBezTo>
                    <a:pt x="9189" y="25527"/>
                    <a:pt x="9189" y="25609"/>
                    <a:pt x="9189" y="25674"/>
                  </a:cubicBezTo>
                  <a:cubicBezTo>
                    <a:pt x="9172" y="25691"/>
                    <a:pt x="9172" y="25724"/>
                    <a:pt x="9189" y="25757"/>
                  </a:cubicBezTo>
                  <a:cubicBezTo>
                    <a:pt x="9189" y="25724"/>
                    <a:pt x="9205" y="25707"/>
                    <a:pt x="9205" y="25674"/>
                  </a:cubicBezTo>
                  <a:cubicBezTo>
                    <a:pt x="9205" y="25609"/>
                    <a:pt x="9222" y="25527"/>
                    <a:pt x="9238" y="25428"/>
                  </a:cubicBezTo>
                  <a:cubicBezTo>
                    <a:pt x="9255" y="25214"/>
                    <a:pt x="9287" y="24902"/>
                    <a:pt x="9337" y="24524"/>
                  </a:cubicBezTo>
                  <a:cubicBezTo>
                    <a:pt x="9419" y="23719"/>
                    <a:pt x="9534" y="22568"/>
                    <a:pt x="9682" y="21171"/>
                  </a:cubicBezTo>
                  <a:lnTo>
                    <a:pt x="9682" y="21122"/>
                  </a:lnTo>
                  <a:lnTo>
                    <a:pt x="9649" y="21105"/>
                  </a:lnTo>
                  <a:cubicBezTo>
                    <a:pt x="8351" y="20464"/>
                    <a:pt x="6822" y="19708"/>
                    <a:pt x="5113" y="18870"/>
                  </a:cubicBezTo>
                  <a:lnTo>
                    <a:pt x="3814" y="18229"/>
                  </a:lnTo>
                  <a:cubicBezTo>
                    <a:pt x="3370" y="17999"/>
                    <a:pt x="2927" y="17736"/>
                    <a:pt x="2499" y="17456"/>
                  </a:cubicBezTo>
                  <a:cubicBezTo>
                    <a:pt x="2055" y="17177"/>
                    <a:pt x="1644" y="16864"/>
                    <a:pt x="1234" y="16536"/>
                  </a:cubicBezTo>
                  <a:cubicBezTo>
                    <a:pt x="1036" y="16355"/>
                    <a:pt x="839" y="16174"/>
                    <a:pt x="642" y="15993"/>
                  </a:cubicBezTo>
                  <a:cubicBezTo>
                    <a:pt x="543" y="15911"/>
                    <a:pt x="461" y="15813"/>
                    <a:pt x="412" y="15697"/>
                  </a:cubicBezTo>
                  <a:cubicBezTo>
                    <a:pt x="379" y="15632"/>
                    <a:pt x="362" y="15582"/>
                    <a:pt x="346" y="15517"/>
                  </a:cubicBezTo>
                  <a:cubicBezTo>
                    <a:pt x="330" y="15451"/>
                    <a:pt x="313" y="15385"/>
                    <a:pt x="313" y="15319"/>
                  </a:cubicBezTo>
                  <a:cubicBezTo>
                    <a:pt x="247" y="14793"/>
                    <a:pt x="264" y="14251"/>
                    <a:pt x="346" y="13725"/>
                  </a:cubicBezTo>
                  <a:cubicBezTo>
                    <a:pt x="379" y="13462"/>
                    <a:pt x="428" y="13216"/>
                    <a:pt x="477" y="12953"/>
                  </a:cubicBezTo>
                  <a:cubicBezTo>
                    <a:pt x="527" y="12690"/>
                    <a:pt x="576" y="12443"/>
                    <a:pt x="609" y="12180"/>
                  </a:cubicBezTo>
                  <a:cubicBezTo>
                    <a:pt x="790" y="11161"/>
                    <a:pt x="954" y="10175"/>
                    <a:pt x="1118" y="9254"/>
                  </a:cubicBezTo>
                  <a:cubicBezTo>
                    <a:pt x="1431" y="7381"/>
                    <a:pt x="1710" y="5688"/>
                    <a:pt x="1940" y="4274"/>
                  </a:cubicBezTo>
                  <a:cubicBezTo>
                    <a:pt x="2072" y="3633"/>
                    <a:pt x="2138" y="2992"/>
                    <a:pt x="2154" y="2351"/>
                  </a:cubicBezTo>
                  <a:cubicBezTo>
                    <a:pt x="2154" y="1841"/>
                    <a:pt x="2039" y="1365"/>
                    <a:pt x="1825" y="905"/>
                  </a:cubicBezTo>
                  <a:cubicBezTo>
                    <a:pt x="1677" y="625"/>
                    <a:pt x="1497" y="379"/>
                    <a:pt x="1250" y="181"/>
                  </a:cubicBezTo>
                  <a:cubicBezTo>
                    <a:pt x="1168" y="116"/>
                    <a:pt x="1086" y="50"/>
                    <a:pt x="9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01;p37"/>
            <p:cNvSpPr/>
            <p:nvPr/>
          </p:nvSpPr>
          <p:spPr>
            <a:xfrm>
              <a:off x="1895789" y="2521851"/>
              <a:ext cx="30022" cy="153273"/>
            </a:xfrm>
            <a:custGeom>
              <a:avLst/>
              <a:gdLst/>
              <a:ahLst/>
              <a:cxnLst/>
              <a:rect l="l" t="t" r="r" b="b"/>
              <a:pathLst>
                <a:path w="921" h="4702" extrusionOk="0">
                  <a:moveTo>
                    <a:pt x="921" y="1"/>
                  </a:moveTo>
                  <a:cubicBezTo>
                    <a:pt x="871" y="1"/>
                    <a:pt x="674" y="1053"/>
                    <a:pt x="427" y="2351"/>
                  </a:cubicBezTo>
                  <a:cubicBezTo>
                    <a:pt x="312" y="2959"/>
                    <a:pt x="197" y="3518"/>
                    <a:pt x="115" y="4011"/>
                  </a:cubicBezTo>
                  <a:cubicBezTo>
                    <a:pt x="49" y="4241"/>
                    <a:pt x="17" y="4472"/>
                    <a:pt x="0" y="4702"/>
                  </a:cubicBezTo>
                  <a:cubicBezTo>
                    <a:pt x="99" y="4488"/>
                    <a:pt x="181" y="4274"/>
                    <a:pt x="230" y="4028"/>
                  </a:cubicBezTo>
                  <a:cubicBezTo>
                    <a:pt x="329" y="3617"/>
                    <a:pt x="477" y="3025"/>
                    <a:pt x="592" y="2384"/>
                  </a:cubicBezTo>
                  <a:cubicBezTo>
                    <a:pt x="707" y="1727"/>
                    <a:pt x="806" y="1135"/>
                    <a:pt x="855" y="708"/>
                  </a:cubicBezTo>
                  <a:cubicBezTo>
                    <a:pt x="904" y="478"/>
                    <a:pt x="921" y="247"/>
                    <a:pt x="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02;p37"/>
            <p:cNvSpPr/>
            <p:nvPr/>
          </p:nvSpPr>
          <p:spPr>
            <a:xfrm>
              <a:off x="1490733" y="2484332"/>
              <a:ext cx="462396" cy="207939"/>
            </a:xfrm>
            <a:custGeom>
              <a:avLst/>
              <a:gdLst/>
              <a:ahLst/>
              <a:cxnLst/>
              <a:rect l="l" t="t" r="r" b="b"/>
              <a:pathLst>
                <a:path w="14185" h="6379" extrusionOk="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7" y="51"/>
                    <a:pt x="49" y="83"/>
                    <a:pt x="99" y="116"/>
                  </a:cubicBezTo>
                  <a:cubicBezTo>
                    <a:pt x="164" y="199"/>
                    <a:pt x="263" y="314"/>
                    <a:pt x="411" y="462"/>
                  </a:cubicBezTo>
                  <a:cubicBezTo>
                    <a:pt x="805" y="872"/>
                    <a:pt x="1216" y="1250"/>
                    <a:pt x="1677" y="1596"/>
                  </a:cubicBezTo>
                  <a:cubicBezTo>
                    <a:pt x="2334" y="2105"/>
                    <a:pt x="3041" y="2549"/>
                    <a:pt x="3780" y="2943"/>
                  </a:cubicBezTo>
                  <a:cubicBezTo>
                    <a:pt x="4701" y="3437"/>
                    <a:pt x="5638" y="3847"/>
                    <a:pt x="6591" y="4209"/>
                  </a:cubicBezTo>
                  <a:cubicBezTo>
                    <a:pt x="8646" y="4949"/>
                    <a:pt x="10569" y="5442"/>
                    <a:pt x="11933" y="5820"/>
                  </a:cubicBezTo>
                  <a:lnTo>
                    <a:pt x="13577" y="6247"/>
                  </a:lnTo>
                  <a:lnTo>
                    <a:pt x="14020" y="6346"/>
                  </a:lnTo>
                  <a:cubicBezTo>
                    <a:pt x="14070" y="6362"/>
                    <a:pt x="14119" y="6379"/>
                    <a:pt x="14185" y="6379"/>
                  </a:cubicBezTo>
                  <a:cubicBezTo>
                    <a:pt x="14136" y="6346"/>
                    <a:pt x="14086" y="6329"/>
                    <a:pt x="14037" y="6313"/>
                  </a:cubicBezTo>
                  <a:cubicBezTo>
                    <a:pt x="13905" y="6280"/>
                    <a:pt x="13774" y="6231"/>
                    <a:pt x="13593" y="6181"/>
                  </a:cubicBezTo>
                  <a:lnTo>
                    <a:pt x="11966" y="5705"/>
                  </a:lnTo>
                  <a:cubicBezTo>
                    <a:pt x="10602" y="5294"/>
                    <a:pt x="8695" y="4784"/>
                    <a:pt x="6657" y="4045"/>
                  </a:cubicBezTo>
                  <a:cubicBezTo>
                    <a:pt x="5704" y="3700"/>
                    <a:pt x="4767" y="3289"/>
                    <a:pt x="3863" y="2812"/>
                  </a:cubicBezTo>
                  <a:cubicBezTo>
                    <a:pt x="3123" y="2417"/>
                    <a:pt x="2416" y="1990"/>
                    <a:pt x="1742" y="1497"/>
                  </a:cubicBezTo>
                  <a:cubicBezTo>
                    <a:pt x="1299" y="1168"/>
                    <a:pt x="855" y="807"/>
                    <a:pt x="444" y="412"/>
                  </a:cubicBezTo>
                  <a:cubicBezTo>
                    <a:pt x="177" y="161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3;p37"/>
            <p:cNvSpPr/>
            <p:nvPr/>
          </p:nvSpPr>
          <p:spPr>
            <a:xfrm>
              <a:off x="1934352" y="2548647"/>
              <a:ext cx="22525" cy="18841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79" y="1"/>
                  </a:moveTo>
                  <a:cubicBezTo>
                    <a:pt x="132" y="1"/>
                    <a:pt x="1" y="313"/>
                    <a:pt x="181" y="494"/>
                  </a:cubicBezTo>
                  <a:cubicBezTo>
                    <a:pt x="244" y="551"/>
                    <a:pt x="319" y="577"/>
                    <a:pt x="391" y="577"/>
                  </a:cubicBezTo>
                  <a:cubicBezTo>
                    <a:pt x="546" y="577"/>
                    <a:pt x="691" y="459"/>
                    <a:pt x="691" y="280"/>
                  </a:cubicBezTo>
                  <a:cubicBezTo>
                    <a:pt x="674" y="116"/>
                    <a:pt x="543" y="1"/>
                    <a:pt x="3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41;p20"/>
          <p:cNvGrpSpPr/>
          <p:nvPr/>
        </p:nvGrpSpPr>
        <p:grpSpPr>
          <a:xfrm>
            <a:off x="7240712" y="2509201"/>
            <a:ext cx="1581350" cy="2236395"/>
            <a:chOff x="449775" y="2586050"/>
            <a:chExt cx="1581350" cy="2236395"/>
          </a:xfrm>
        </p:grpSpPr>
        <p:grpSp>
          <p:nvGrpSpPr>
            <p:cNvPr id="156" name="Google Shape;242;p20"/>
            <p:cNvGrpSpPr/>
            <p:nvPr/>
          </p:nvGrpSpPr>
          <p:grpSpPr>
            <a:xfrm>
              <a:off x="449775" y="2586050"/>
              <a:ext cx="1581350" cy="1805658"/>
              <a:chOff x="3708086" y="2471407"/>
              <a:chExt cx="2111000" cy="2410437"/>
            </a:xfrm>
          </p:grpSpPr>
          <p:sp>
            <p:nvSpPr>
              <p:cNvPr id="158" name="Google Shape;243;p20"/>
              <p:cNvSpPr/>
              <p:nvPr/>
            </p:nvSpPr>
            <p:spPr>
              <a:xfrm>
                <a:off x="4828900" y="3467800"/>
                <a:ext cx="754425" cy="934775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37391" extrusionOk="0">
                    <a:moveTo>
                      <a:pt x="30177" y="1"/>
                    </a:moveTo>
                    <a:cubicBezTo>
                      <a:pt x="21337" y="4386"/>
                      <a:pt x="14294" y="11656"/>
                      <a:pt x="7857" y="19135"/>
                    </a:cubicBezTo>
                    <a:cubicBezTo>
                      <a:pt x="5678" y="21667"/>
                      <a:pt x="3523" y="24273"/>
                      <a:pt x="2072" y="27283"/>
                    </a:cubicBezTo>
                    <a:cubicBezTo>
                      <a:pt x="1057" y="29391"/>
                      <a:pt x="407" y="31674"/>
                      <a:pt x="151" y="34000"/>
                    </a:cubicBezTo>
                    <a:lnTo>
                      <a:pt x="151" y="34000"/>
                    </a:lnTo>
                    <a:cubicBezTo>
                      <a:pt x="4913" y="23640"/>
                      <a:pt x="17457" y="18995"/>
                      <a:pt x="23818" y="9477"/>
                    </a:cubicBezTo>
                    <a:cubicBezTo>
                      <a:pt x="25939" y="6302"/>
                      <a:pt x="27368" y="2588"/>
                      <a:pt x="30177" y="1"/>
                    </a:cubicBezTo>
                    <a:close/>
                    <a:moveTo>
                      <a:pt x="151" y="34000"/>
                    </a:moveTo>
                    <a:cubicBezTo>
                      <a:pt x="100" y="34111"/>
                      <a:pt x="49" y="34223"/>
                      <a:pt x="0" y="34336"/>
                    </a:cubicBezTo>
                    <a:lnTo>
                      <a:pt x="30" y="35897"/>
                    </a:lnTo>
                    <a:lnTo>
                      <a:pt x="30" y="35897"/>
                    </a:lnTo>
                    <a:cubicBezTo>
                      <a:pt x="41" y="35264"/>
                      <a:pt x="81" y="34630"/>
                      <a:pt x="151" y="34000"/>
                    </a:cubicBezTo>
                    <a:close/>
                    <a:moveTo>
                      <a:pt x="30" y="35897"/>
                    </a:moveTo>
                    <a:cubicBezTo>
                      <a:pt x="21" y="36395"/>
                      <a:pt x="30" y="36893"/>
                      <a:pt x="58" y="37391"/>
                    </a:cubicBezTo>
                    <a:lnTo>
                      <a:pt x="30" y="358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4;p20"/>
              <p:cNvSpPr/>
              <p:nvPr/>
            </p:nvSpPr>
            <p:spPr>
              <a:xfrm>
                <a:off x="3901125" y="3222900"/>
                <a:ext cx="931575" cy="946825"/>
              </a:xfrm>
              <a:custGeom>
                <a:avLst/>
                <a:gdLst/>
                <a:ahLst/>
                <a:cxnLst/>
                <a:rect l="l" t="t" r="r" b="b"/>
                <a:pathLst>
                  <a:path w="37263" h="37873" extrusionOk="0">
                    <a:moveTo>
                      <a:pt x="1115" y="0"/>
                    </a:moveTo>
                    <a:cubicBezTo>
                      <a:pt x="745" y="0"/>
                      <a:pt x="373" y="26"/>
                      <a:pt x="0" y="80"/>
                    </a:cubicBezTo>
                    <a:cubicBezTo>
                      <a:pt x="6964" y="2503"/>
                      <a:pt x="11197" y="10061"/>
                      <a:pt x="18197" y="12379"/>
                    </a:cubicBezTo>
                    <a:cubicBezTo>
                      <a:pt x="19242" y="12724"/>
                      <a:pt x="20330" y="12945"/>
                      <a:pt x="21341" y="13380"/>
                    </a:cubicBezTo>
                    <a:cubicBezTo>
                      <a:pt x="23849" y="14457"/>
                      <a:pt x="25616" y="16715"/>
                      <a:pt x="27273" y="18885"/>
                    </a:cubicBezTo>
                    <a:cubicBezTo>
                      <a:pt x="31663" y="24633"/>
                      <a:pt x="36200" y="30718"/>
                      <a:pt x="37262" y="37872"/>
                    </a:cubicBezTo>
                    <a:lnTo>
                      <a:pt x="36981" y="33148"/>
                    </a:lnTo>
                    <a:cubicBezTo>
                      <a:pt x="35283" y="26220"/>
                      <a:pt x="33398" y="18944"/>
                      <a:pt x="28436" y="13820"/>
                    </a:cubicBezTo>
                    <a:cubicBezTo>
                      <a:pt x="25147" y="10421"/>
                      <a:pt x="20796" y="8292"/>
                      <a:pt x="16539" y="6229"/>
                    </a:cubicBezTo>
                    <a:cubicBezTo>
                      <a:pt x="13777" y="4891"/>
                      <a:pt x="11016" y="3553"/>
                      <a:pt x="8254" y="2215"/>
                    </a:cubicBezTo>
                    <a:cubicBezTo>
                      <a:pt x="5994" y="1121"/>
                      <a:pt x="3584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5;p20"/>
              <p:cNvSpPr/>
              <p:nvPr/>
            </p:nvSpPr>
            <p:spPr>
              <a:xfrm>
                <a:off x="4399900" y="2757150"/>
                <a:ext cx="463300" cy="1149225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459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224"/>
                      <a:pt x="129" y="445"/>
                      <a:pt x="200" y="663"/>
                    </a:cubicBezTo>
                    <a:lnTo>
                      <a:pt x="200" y="663"/>
                    </a:lnTo>
                    <a:lnTo>
                      <a:pt x="0" y="1"/>
                    </a:lnTo>
                    <a:close/>
                    <a:moveTo>
                      <a:pt x="200" y="663"/>
                    </a:moveTo>
                    <a:lnTo>
                      <a:pt x="5464" y="18130"/>
                    </a:lnTo>
                    <a:cubicBezTo>
                      <a:pt x="5940" y="19709"/>
                      <a:pt x="6428" y="21313"/>
                      <a:pt x="7338" y="22690"/>
                    </a:cubicBezTo>
                    <a:cubicBezTo>
                      <a:pt x="8205" y="24000"/>
                      <a:pt x="9413" y="25041"/>
                      <a:pt x="10500" y="26175"/>
                    </a:cubicBezTo>
                    <a:cubicBezTo>
                      <a:pt x="15359" y="31249"/>
                      <a:pt x="17816" y="38532"/>
                      <a:pt x="17023" y="45511"/>
                    </a:cubicBezTo>
                    <a:lnTo>
                      <a:pt x="17037" y="45968"/>
                    </a:lnTo>
                    <a:cubicBezTo>
                      <a:pt x="17803" y="40211"/>
                      <a:pt x="18532" y="34136"/>
                      <a:pt x="16304" y="28771"/>
                    </a:cubicBezTo>
                    <a:cubicBezTo>
                      <a:pt x="15347" y="26465"/>
                      <a:pt x="13882" y="24408"/>
                      <a:pt x="12738" y="22188"/>
                    </a:cubicBezTo>
                    <a:cubicBezTo>
                      <a:pt x="11698" y="20168"/>
                      <a:pt x="10924" y="18017"/>
                      <a:pt x="9854" y="16012"/>
                    </a:cubicBezTo>
                    <a:cubicBezTo>
                      <a:pt x="6998" y="10660"/>
                      <a:pt x="2064" y="6394"/>
                      <a:pt x="20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6;p20"/>
              <p:cNvSpPr/>
              <p:nvPr/>
            </p:nvSpPr>
            <p:spPr>
              <a:xfrm>
                <a:off x="3708086" y="2471407"/>
                <a:ext cx="2111000" cy="2410437"/>
              </a:xfrm>
              <a:custGeom>
                <a:avLst/>
                <a:gdLst/>
                <a:ahLst/>
                <a:cxnLst/>
                <a:rect l="l" t="t" r="r" b="b"/>
                <a:pathLst>
                  <a:path w="84440" h="91940" extrusionOk="0">
                    <a:moveTo>
                      <a:pt x="48409" y="0"/>
                    </a:moveTo>
                    <a:lnTo>
                      <a:pt x="48409" y="0"/>
                    </a:lnTo>
                    <a:cubicBezTo>
                      <a:pt x="42637" y="11493"/>
                      <a:pt x="40782" y="24910"/>
                      <a:pt x="43220" y="37538"/>
                    </a:cubicBezTo>
                    <a:cubicBezTo>
                      <a:pt x="43868" y="40886"/>
                      <a:pt x="44799" y="44300"/>
                      <a:pt x="44815" y="47667"/>
                    </a:cubicBezTo>
                    <a:cubicBezTo>
                      <a:pt x="44794" y="47732"/>
                      <a:pt x="44775" y="47801"/>
                      <a:pt x="44775" y="47864"/>
                    </a:cubicBezTo>
                    <a:cubicBezTo>
                      <a:pt x="44735" y="48558"/>
                      <a:pt x="44707" y="49251"/>
                      <a:pt x="44656" y="49958"/>
                    </a:cubicBezTo>
                    <a:cubicBezTo>
                      <a:pt x="44595" y="50391"/>
                      <a:pt x="44534" y="50824"/>
                      <a:pt x="44431" y="51254"/>
                    </a:cubicBezTo>
                    <a:lnTo>
                      <a:pt x="44531" y="52569"/>
                    </a:lnTo>
                    <a:cubicBezTo>
                      <a:pt x="44383" y="55348"/>
                      <a:pt x="44250" y="58130"/>
                      <a:pt x="44129" y="60917"/>
                    </a:cubicBezTo>
                    <a:cubicBezTo>
                      <a:pt x="44117" y="61139"/>
                      <a:pt x="44105" y="61385"/>
                      <a:pt x="44103" y="61621"/>
                    </a:cubicBezTo>
                    <a:cubicBezTo>
                      <a:pt x="44079" y="61655"/>
                      <a:pt x="44052" y="61687"/>
                      <a:pt x="44026" y="61721"/>
                    </a:cubicBezTo>
                    <a:lnTo>
                      <a:pt x="44102" y="61770"/>
                    </a:lnTo>
                    <a:cubicBezTo>
                      <a:pt x="44063" y="62479"/>
                      <a:pt x="44036" y="63175"/>
                      <a:pt x="43995" y="63885"/>
                    </a:cubicBezTo>
                    <a:cubicBezTo>
                      <a:pt x="43942" y="65295"/>
                      <a:pt x="43888" y="66718"/>
                      <a:pt x="43847" y="68128"/>
                    </a:cubicBezTo>
                    <a:cubicBezTo>
                      <a:pt x="43847" y="68137"/>
                      <a:pt x="43847" y="68145"/>
                      <a:pt x="43847" y="68153"/>
                    </a:cubicBezTo>
                    <a:cubicBezTo>
                      <a:pt x="37848" y="56039"/>
                      <a:pt x="25260" y="47369"/>
                      <a:pt x="11762" y="46280"/>
                    </a:cubicBezTo>
                    <a:lnTo>
                      <a:pt x="11762" y="46280"/>
                    </a:lnTo>
                    <a:cubicBezTo>
                      <a:pt x="13993" y="47792"/>
                      <a:pt x="14922" y="50557"/>
                      <a:pt x="16332" y="52853"/>
                    </a:cubicBezTo>
                    <a:cubicBezTo>
                      <a:pt x="18731" y="56764"/>
                      <a:pt x="22695" y="59465"/>
                      <a:pt x="26810" y="61494"/>
                    </a:cubicBezTo>
                    <a:cubicBezTo>
                      <a:pt x="30925" y="63525"/>
                      <a:pt x="35301" y="65004"/>
                      <a:pt x="39351" y="67162"/>
                    </a:cubicBezTo>
                    <a:cubicBezTo>
                      <a:pt x="40944" y="68011"/>
                      <a:pt x="42511" y="69007"/>
                      <a:pt x="43781" y="70273"/>
                    </a:cubicBezTo>
                    <a:lnTo>
                      <a:pt x="43781" y="70277"/>
                    </a:lnTo>
                    <a:cubicBezTo>
                      <a:pt x="43740" y="71378"/>
                      <a:pt x="43727" y="72453"/>
                      <a:pt x="43713" y="73554"/>
                    </a:cubicBezTo>
                    <a:lnTo>
                      <a:pt x="43713" y="73570"/>
                    </a:lnTo>
                    <a:cubicBezTo>
                      <a:pt x="39286" y="71260"/>
                      <a:pt x="34294" y="70053"/>
                      <a:pt x="29305" y="70053"/>
                    </a:cubicBezTo>
                    <a:cubicBezTo>
                      <a:pt x="27111" y="70053"/>
                      <a:pt x="24918" y="70286"/>
                      <a:pt x="22774" y="70761"/>
                    </a:cubicBezTo>
                    <a:cubicBezTo>
                      <a:pt x="21008" y="71153"/>
                      <a:pt x="19268" y="71701"/>
                      <a:pt x="17469" y="71892"/>
                    </a:cubicBezTo>
                    <a:cubicBezTo>
                      <a:pt x="16797" y="71963"/>
                      <a:pt x="16122" y="71984"/>
                      <a:pt x="15447" y="71984"/>
                    </a:cubicBezTo>
                    <a:cubicBezTo>
                      <a:pt x="14470" y="71984"/>
                      <a:pt x="13492" y="71940"/>
                      <a:pt x="12514" y="71940"/>
                    </a:cubicBezTo>
                    <a:cubicBezTo>
                      <a:pt x="12276" y="71940"/>
                      <a:pt x="12037" y="71943"/>
                      <a:pt x="11798" y="71949"/>
                    </a:cubicBezTo>
                    <a:cubicBezTo>
                      <a:pt x="7597" y="72068"/>
                      <a:pt x="3440" y="73444"/>
                      <a:pt x="1" y="75857"/>
                    </a:cubicBezTo>
                    <a:cubicBezTo>
                      <a:pt x="2500" y="74923"/>
                      <a:pt x="5041" y="73981"/>
                      <a:pt x="7701" y="73777"/>
                    </a:cubicBezTo>
                    <a:cubicBezTo>
                      <a:pt x="8126" y="73744"/>
                      <a:pt x="8550" y="73730"/>
                      <a:pt x="8975" y="73730"/>
                    </a:cubicBezTo>
                    <a:cubicBezTo>
                      <a:pt x="11055" y="73730"/>
                      <a:pt x="13137" y="74057"/>
                      <a:pt x="15223" y="74065"/>
                    </a:cubicBezTo>
                    <a:cubicBezTo>
                      <a:pt x="15255" y="74066"/>
                      <a:pt x="15286" y="74066"/>
                      <a:pt x="15318" y="74066"/>
                    </a:cubicBezTo>
                    <a:cubicBezTo>
                      <a:pt x="17995" y="74066"/>
                      <a:pt x="20643" y="73551"/>
                      <a:pt x="23300" y="73216"/>
                    </a:cubicBezTo>
                    <a:cubicBezTo>
                      <a:pt x="25759" y="72907"/>
                      <a:pt x="28233" y="72753"/>
                      <a:pt x="30705" y="72753"/>
                    </a:cubicBezTo>
                    <a:cubicBezTo>
                      <a:pt x="34023" y="72753"/>
                      <a:pt x="37339" y="73031"/>
                      <a:pt x="40619" y="73586"/>
                    </a:cubicBezTo>
                    <a:cubicBezTo>
                      <a:pt x="41667" y="73763"/>
                      <a:pt x="42736" y="74005"/>
                      <a:pt x="43688" y="74454"/>
                    </a:cubicBezTo>
                    <a:cubicBezTo>
                      <a:pt x="43607" y="78720"/>
                      <a:pt x="43621" y="83013"/>
                      <a:pt x="43755" y="87266"/>
                    </a:cubicBezTo>
                    <a:cubicBezTo>
                      <a:pt x="43809" y="88810"/>
                      <a:pt x="43876" y="90341"/>
                      <a:pt x="43970" y="91885"/>
                    </a:cubicBezTo>
                    <a:cubicBezTo>
                      <a:pt x="44614" y="91913"/>
                      <a:pt x="45259" y="91926"/>
                      <a:pt x="45890" y="91940"/>
                    </a:cubicBezTo>
                    <a:cubicBezTo>
                      <a:pt x="45890" y="90368"/>
                      <a:pt x="45863" y="88810"/>
                      <a:pt x="45836" y="87253"/>
                    </a:cubicBezTo>
                    <a:cubicBezTo>
                      <a:pt x="45770" y="82338"/>
                      <a:pt x="45688" y="77436"/>
                      <a:pt x="45676" y="72506"/>
                    </a:cubicBezTo>
                    <a:cubicBezTo>
                      <a:pt x="45649" y="71822"/>
                      <a:pt x="45649" y="71123"/>
                      <a:pt x="45649" y="70425"/>
                    </a:cubicBezTo>
                    <a:cubicBezTo>
                      <a:pt x="45649" y="66769"/>
                      <a:pt x="45693" y="63109"/>
                      <a:pt x="45782" y="59444"/>
                    </a:cubicBezTo>
                    <a:cubicBezTo>
                      <a:pt x="48934" y="55413"/>
                      <a:pt x="52428" y="51651"/>
                      <a:pt x="56254" y="48254"/>
                    </a:cubicBezTo>
                    <a:cubicBezTo>
                      <a:pt x="62514" y="42694"/>
                      <a:pt x="69558" y="38097"/>
                      <a:pt x="76572" y="33523"/>
                    </a:cubicBezTo>
                    <a:cubicBezTo>
                      <a:pt x="79064" y="31897"/>
                      <a:pt x="81598" y="30252"/>
                      <a:pt x="84439" y="29365"/>
                    </a:cubicBezTo>
                    <a:cubicBezTo>
                      <a:pt x="84028" y="29346"/>
                      <a:pt x="83617" y="29337"/>
                      <a:pt x="83206" y="29337"/>
                    </a:cubicBezTo>
                    <a:cubicBezTo>
                      <a:pt x="78138" y="29337"/>
                      <a:pt x="73077" y="30737"/>
                      <a:pt x="68739" y="33355"/>
                    </a:cubicBezTo>
                    <a:cubicBezTo>
                      <a:pt x="66371" y="34783"/>
                      <a:pt x="64231" y="36553"/>
                      <a:pt x="62102" y="38316"/>
                    </a:cubicBezTo>
                    <a:lnTo>
                      <a:pt x="53047" y="45809"/>
                    </a:lnTo>
                    <a:cubicBezTo>
                      <a:pt x="51663" y="46955"/>
                      <a:pt x="50257" y="48123"/>
                      <a:pt x="49269" y="49624"/>
                    </a:cubicBezTo>
                    <a:cubicBezTo>
                      <a:pt x="48343" y="51030"/>
                      <a:pt x="47827" y="52662"/>
                      <a:pt x="47324" y="54268"/>
                    </a:cubicBezTo>
                    <a:cubicBezTo>
                      <a:pt x="46810" y="55908"/>
                      <a:pt x="46295" y="57550"/>
                      <a:pt x="45781" y="59190"/>
                    </a:cubicBezTo>
                    <a:lnTo>
                      <a:pt x="45781" y="59158"/>
                    </a:lnTo>
                    <a:cubicBezTo>
                      <a:pt x="45847" y="57076"/>
                      <a:pt x="45942" y="54981"/>
                      <a:pt x="46036" y="52900"/>
                    </a:cubicBezTo>
                    <a:cubicBezTo>
                      <a:pt x="46063" y="52577"/>
                      <a:pt x="46076" y="52281"/>
                      <a:pt x="46090" y="51972"/>
                    </a:cubicBezTo>
                    <a:cubicBezTo>
                      <a:pt x="46090" y="51964"/>
                      <a:pt x="46090" y="51957"/>
                      <a:pt x="46091" y="51948"/>
                    </a:cubicBezTo>
                    <a:cubicBezTo>
                      <a:pt x="46915" y="49441"/>
                      <a:pt x="47932" y="46925"/>
                      <a:pt x="48400" y="44366"/>
                    </a:cubicBezTo>
                    <a:cubicBezTo>
                      <a:pt x="48847" y="41922"/>
                      <a:pt x="48785" y="39416"/>
                      <a:pt x="48631" y="36936"/>
                    </a:cubicBezTo>
                    <a:cubicBezTo>
                      <a:pt x="47867" y="24568"/>
                      <a:pt x="44905" y="11887"/>
                      <a:pt x="48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7;p20"/>
              <p:cNvSpPr/>
              <p:nvPr/>
            </p:nvSpPr>
            <p:spPr>
              <a:xfrm>
                <a:off x="4841575" y="2547625"/>
                <a:ext cx="624725" cy="13167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52671" extrusionOk="0">
                    <a:moveTo>
                      <a:pt x="24988" y="0"/>
                    </a:moveTo>
                    <a:lnTo>
                      <a:pt x="24988" y="0"/>
                    </a:lnTo>
                    <a:cubicBezTo>
                      <a:pt x="20983" y="4436"/>
                      <a:pt x="16943" y="8918"/>
                      <a:pt x="13985" y="14111"/>
                    </a:cubicBezTo>
                    <a:cubicBezTo>
                      <a:pt x="12612" y="16521"/>
                      <a:pt x="11487" y="19061"/>
                      <a:pt x="10363" y="21597"/>
                    </a:cubicBezTo>
                    <a:cubicBezTo>
                      <a:pt x="6326" y="30707"/>
                      <a:pt x="2261" y="39901"/>
                      <a:pt x="191" y="49649"/>
                    </a:cubicBezTo>
                    <a:lnTo>
                      <a:pt x="1" y="52671"/>
                    </a:lnTo>
                    <a:cubicBezTo>
                      <a:pt x="560" y="46681"/>
                      <a:pt x="6460" y="42876"/>
                      <a:pt x="9894" y="37936"/>
                    </a:cubicBezTo>
                    <a:cubicBezTo>
                      <a:pt x="12782" y="33781"/>
                      <a:pt x="13936" y="28710"/>
                      <a:pt x="15334" y="23847"/>
                    </a:cubicBezTo>
                    <a:cubicBezTo>
                      <a:pt x="17712" y="15583"/>
                      <a:pt x="20948" y="7591"/>
                      <a:pt x="24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248;p20"/>
            <p:cNvSpPr/>
            <p:nvPr/>
          </p:nvSpPr>
          <p:spPr>
            <a:xfrm>
              <a:off x="1002079" y="4318470"/>
              <a:ext cx="586939" cy="503976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01" y="1527674"/>
            <a:ext cx="4639290" cy="3095597"/>
          </a:xfrm>
          <a:prstGeom prst="rect">
            <a:avLst/>
          </a:prstGeom>
        </p:spPr>
      </p:pic>
      <p:sp>
        <p:nvSpPr>
          <p:cNvPr id="141" name="Google Shape;789;p50"/>
          <p:cNvSpPr txBox="1">
            <a:spLocks/>
          </p:cNvSpPr>
          <p:nvPr/>
        </p:nvSpPr>
        <p:spPr>
          <a:xfrm>
            <a:off x="2379919" y="283524"/>
            <a:ext cx="5552560" cy="10361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rgbClr val="00B0F0"/>
                </a:solidFill>
              </a:rPr>
              <a:t>What do her parents do?</a:t>
            </a:r>
            <a:r>
              <a:rPr lang="en-US" sz="28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142" name="Right Arrow 141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9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1339;p37"/>
          <p:cNvGrpSpPr/>
          <p:nvPr/>
        </p:nvGrpSpPr>
        <p:grpSpPr>
          <a:xfrm>
            <a:off x="438045" y="615835"/>
            <a:ext cx="1859402" cy="3606229"/>
            <a:chOff x="1418399" y="1248430"/>
            <a:chExt cx="1510405" cy="3426812"/>
          </a:xfrm>
        </p:grpSpPr>
        <p:sp>
          <p:nvSpPr>
            <p:cNvPr id="77" name="Google Shape;1340;p37"/>
            <p:cNvSpPr/>
            <p:nvPr/>
          </p:nvSpPr>
          <p:spPr>
            <a:xfrm>
              <a:off x="1705583" y="4527315"/>
              <a:ext cx="333277" cy="147927"/>
            </a:xfrm>
            <a:custGeom>
              <a:avLst/>
              <a:gdLst/>
              <a:ahLst/>
              <a:cxnLst/>
              <a:rect l="l" t="t" r="r" b="b"/>
              <a:pathLst>
                <a:path w="10224" h="4538" extrusionOk="0">
                  <a:moveTo>
                    <a:pt x="49" y="1"/>
                  </a:moveTo>
                  <a:lnTo>
                    <a:pt x="0" y="4307"/>
                  </a:lnTo>
                  <a:lnTo>
                    <a:pt x="345" y="4324"/>
                  </a:lnTo>
                  <a:cubicBezTo>
                    <a:pt x="1362" y="4390"/>
                    <a:pt x="4503" y="4538"/>
                    <a:pt x="6762" y="4538"/>
                  </a:cubicBezTo>
                  <a:cubicBezTo>
                    <a:pt x="7864" y="4538"/>
                    <a:pt x="8756" y="4503"/>
                    <a:pt x="9090" y="4406"/>
                  </a:cubicBezTo>
                  <a:cubicBezTo>
                    <a:pt x="10224" y="4061"/>
                    <a:pt x="5556" y="2976"/>
                    <a:pt x="5556" y="2976"/>
                  </a:cubicBezTo>
                  <a:lnTo>
                    <a:pt x="5556" y="3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48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49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50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1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52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53;p37"/>
            <p:cNvSpPr/>
            <p:nvPr/>
          </p:nvSpPr>
          <p:spPr>
            <a:xfrm>
              <a:off x="1890410" y="4444811"/>
              <a:ext cx="320075" cy="224010"/>
            </a:xfrm>
            <a:custGeom>
              <a:avLst/>
              <a:gdLst/>
              <a:ahLst/>
              <a:cxnLst/>
              <a:rect l="l" t="t" r="r" b="b"/>
              <a:pathLst>
                <a:path w="9819" h="6872" extrusionOk="0">
                  <a:moveTo>
                    <a:pt x="1316" y="1"/>
                  </a:moveTo>
                  <a:lnTo>
                    <a:pt x="1" y="4093"/>
                  </a:lnTo>
                  <a:lnTo>
                    <a:pt x="313" y="4208"/>
                  </a:lnTo>
                  <a:cubicBezTo>
                    <a:pt x="1743" y="4751"/>
                    <a:pt x="7594" y="6855"/>
                    <a:pt x="8663" y="6871"/>
                  </a:cubicBezTo>
                  <a:cubicBezTo>
                    <a:pt x="8667" y="6871"/>
                    <a:pt x="8671" y="6871"/>
                    <a:pt x="8675" y="6871"/>
                  </a:cubicBezTo>
                  <a:cubicBezTo>
                    <a:pt x="9818" y="6871"/>
                    <a:pt x="5704" y="4471"/>
                    <a:pt x="5704" y="4471"/>
                  </a:cubicBezTo>
                  <a:lnTo>
                    <a:pt x="6575" y="1661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54;p37"/>
            <p:cNvSpPr/>
            <p:nvPr/>
          </p:nvSpPr>
          <p:spPr>
            <a:xfrm>
              <a:off x="1892040" y="4572788"/>
              <a:ext cx="287738" cy="89154"/>
            </a:xfrm>
            <a:custGeom>
              <a:avLst/>
              <a:gdLst/>
              <a:ahLst/>
              <a:cxnLst/>
              <a:rect l="l" t="t" r="r" b="b"/>
              <a:pathLst>
                <a:path w="8827" h="2735" extrusionOk="0">
                  <a:moveTo>
                    <a:pt x="28" y="0"/>
                  </a:moveTo>
                  <a:cubicBezTo>
                    <a:pt x="21" y="0"/>
                    <a:pt x="17" y="1"/>
                    <a:pt x="17" y="3"/>
                  </a:cubicBezTo>
                  <a:cubicBezTo>
                    <a:pt x="0" y="52"/>
                    <a:pt x="1956" y="710"/>
                    <a:pt x="4389" y="1449"/>
                  </a:cubicBezTo>
                  <a:cubicBezTo>
                    <a:pt x="6724" y="2175"/>
                    <a:pt x="8635" y="2734"/>
                    <a:pt x="8799" y="2734"/>
                  </a:cubicBezTo>
                  <a:cubicBezTo>
                    <a:pt x="8806" y="2734"/>
                    <a:pt x="8809" y="2733"/>
                    <a:pt x="8810" y="2731"/>
                  </a:cubicBezTo>
                  <a:cubicBezTo>
                    <a:pt x="8827" y="2682"/>
                    <a:pt x="6871" y="2025"/>
                    <a:pt x="4438" y="1269"/>
                  </a:cubicBezTo>
                  <a:cubicBezTo>
                    <a:pt x="2119" y="559"/>
                    <a:pt x="193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55;p37"/>
            <p:cNvSpPr/>
            <p:nvPr/>
          </p:nvSpPr>
          <p:spPr>
            <a:xfrm>
              <a:off x="2072044" y="4596780"/>
              <a:ext cx="19852" cy="13626"/>
            </a:xfrm>
            <a:custGeom>
              <a:avLst/>
              <a:gdLst/>
              <a:ahLst/>
              <a:cxnLst/>
              <a:rect l="l" t="t" r="r" b="b"/>
              <a:pathLst>
                <a:path w="609" h="418" extrusionOk="0">
                  <a:moveTo>
                    <a:pt x="534" y="1"/>
                  </a:moveTo>
                  <a:cubicBezTo>
                    <a:pt x="469" y="1"/>
                    <a:pt x="362" y="41"/>
                    <a:pt x="247" y="122"/>
                  </a:cubicBezTo>
                  <a:cubicBezTo>
                    <a:pt x="83" y="237"/>
                    <a:pt x="1" y="368"/>
                    <a:pt x="34" y="401"/>
                  </a:cubicBezTo>
                  <a:cubicBezTo>
                    <a:pt x="45" y="412"/>
                    <a:pt x="61" y="418"/>
                    <a:pt x="80" y="418"/>
                  </a:cubicBezTo>
                  <a:cubicBezTo>
                    <a:pt x="144" y="418"/>
                    <a:pt x="248" y="358"/>
                    <a:pt x="362" y="270"/>
                  </a:cubicBezTo>
                  <a:cubicBezTo>
                    <a:pt x="494" y="171"/>
                    <a:pt x="609" y="72"/>
                    <a:pt x="592" y="23"/>
                  </a:cubicBezTo>
                  <a:cubicBezTo>
                    <a:pt x="583" y="8"/>
                    <a:pt x="562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56;p37"/>
            <p:cNvSpPr/>
            <p:nvPr/>
          </p:nvSpPr>
          <p:spPr>
            <a:xfrm>
              <a:off x="2081171" y="4602876"/>
              <a:ext cx="19852" cy="16853"/>
            </a:xfrm>
            <a:custGeom>
              <a:avLst/>
              <a:gdLst/>
              <a:ahLst/>
              <a:cxnLst/>
              <a:rect l="l" t="t" r="r" b="b"/>
              <a:pathLst>
                <a:path w="609" h="517" extrusionOk="0">
                  <a:moveTo>
                    <a:pt x="551" y="0"/>
                  </a:moveTo>
                  <a:cubicBezTo>
                    <a:pt x="485" y="0"/>
                    <a:pt x="358" y="63"/>
                    <a:pt x="230" y="165"/>
                  </a:cubicBezTo>
                  <a:cubicBezTo>
                    <a:pt x="82" y="313"/>
                    <a:pt x="0" y="477"/>
                    <a:pt x="33" y="510"/>
                  </a:cubicBezTo>
                  <a:cubicBezTo>
                    <a:pt x="40" y="514"/>
                    <a:pt x="47" y="516"/>
                    <a:pt x="57" y="516"/>
                  </a:cubicBezTo>
                  <a:cubicBezTo>
                    <a:pt x="117" y="516"/>
                    <a:pt x="233" y="427"/>
                    <a:pt x="362" y="313"/>
                  </a:cubicBezTo>
                  <a:cubicBezTo>
                    <a:pt x="510" y="181"/>
                    <a:pt x="608" y="50"/>
                    <a:pt x="592" y="17"/>
                  </a:cubicBezTo>
                  <a:cubicBezTo>
                    <a:pt x="585" y="6"/>
                    <a:pt x="570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57;p37"/>
            <p:cNvSpPr/>
            <p:nvPr/>
          </p:nvSpPr>
          <p:spPr>
            <a:xfrm>
              <a:off x="1903808" y="4542701"/>
              <a:ext cx="41301" cy="45734"/>
            </a:xfrm>
            <a:custGeom>
              <a:avLst/>
              <a:gdLst/>
              <a:ahLst/>
              <a:cxnLst/>
              <a:rect l="l" t="t" r="r" b="b"/>
              <a:pathLst>
                <a:path w="1267" h="1403" extrusionOk="0">
                  <a:moveTo>
                    <a:pt x="151" y="1"/>
                  </a:moveTo>
                  <a:cubicBezTo>
                    <a:pt x="54" y="1"/>
                    <a:pt x="1" y="27"/>
                    <a:pt x="1" y="38"/>
                  </a:cubicBezTo>
                  <a:cubicBezTo>
                    <a:pt x="1" y="71"/>
                    <a:pt x="116" y="71"/>
                    <a:pt x="264" y="153"/>
                  </a:cubicBezTo>
                  <a:cubicBezTo>
                    <a:pt x="461" y="236"/>
                    <a:pt x="642" y="384"/>
                    <a:pt x="757" y="564"/>
                  </a:cubicBezTo>
                  <a:cubicBezTo>
                    <a:pt x="888" y="745"/>
                    <a:pt x="1003" y="942"/>
                    <a:pt x="1085" y="1140"/>
                  </a:cubicBezTo>
                  <a:cubicBezTo>
                    <a:pt x="1168" y="1304"/>
                    <a:pt x="1217" y="1403"/>
                    <a:pt x="1250" y="1403"/>
                  </a:cubicBezTo>
                  <a:cubicBezTo>
                    <a:pt x="1266" y="1386"/>
                    <a:pt x="1266" y="1271"/>
                    <a:pt x="1217" y="1107"/>
                  </a:cubicBezTo>
                  <a:cubicBezTo>
                    <a:pt x="1151" y="860"/>
                    <a:pt x="1053" y="647"/>
                    <a:pt x="921" y="449"/>
                  </a:cubicBezTo>
                  <a:cubicBezTo>
                    <a:pt x="773" y="236"/>
                    <a:pt x="560" y="88"/>
                    <a:pt x="313" y="22"/>
                  </a:cubicBezTo>
                  <a:cubicBezTo>
                    <a:pt x="250" y="6"/>
                    <a:pt x="196" y="1"/>
                    <a:pt x="1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58;p37"/>
            <p:cNvSpPr/>
            <p:nvPr/>
          </p:nvSpPr>
          <p:spPr>
            <a:xfrm>
              <a:off x="2060798" y="4590880"/>
              <a:ext cx="18776" cy="6226"/>
            </a:xfrm>
            <a:custGeom>
              <a:avLst/>
              <a:gdLst/>
              <a:ahLst/>
              <a:cxnLst/>
              <a:rect l="l" t="t" r="r" b="b"/>
              <a:pathLst>
                <a:path w="576" h="191" extrusionOk="0">
                  <a:moveTo>
                    <a:pt x="381" y="1"/>
                  </a:moveTo>
                  <a:cubicBezTo>
                    <a:pt x="349" y="1"/>
                    <a:pt x="315" y="3"/>
                    <a:pt x="280" y="7"/>
                  </a:cubicBezTo>
                  <a:cubicBezTo>
                    <a:pt x="132" y="7"/>
                    <a:pt x="17" y="40"/>
                    <a:pt x="1" y="89"/>
                  </a:cubicBezTo>
                  <a:cubicBezTo>
                    <a:pt x="1" y="133"/>
                    <a:pt x="92" y="190"/>
                    <a:pt x="229" y="190"/>
                  </a:cubicBezTo>
                  <a:cubicBezTo>
                    <a:pt x="245" y="190"/>
                    <a:pt x="262" y="189"/>
                    <a:pt x="280" y="188"/>
                  </a:cubicBezTo>
                  <a:cubicBezTo>
                    <a:pt x="461" y="188"/>
                    <a:pt x="576" y="122"/>
                    <a:pt x="559" y="73"/>
                  </a:cubicBezTo>
                  <a:cubicBezTo>
                    <a:pt x="559" y="22"/>
                    <a:pt x="483" y="1"/>
                    <a:pt x="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59;p37"/>
            <p:cNvSpPr/>
            <p:nvPr/>
          </p:nvSpPr>
          <p:spPr>
            <a:xfrm>
              <a:off x="2058125" y="4575950"/>
              <a:ext cx="21449" cy="8541"/>
            </a:xfrm>
            <a:custGeom>
              <a:avLst/>
              <a:gdLst/>
              <a:ahLst/>
              <a:cxnLst/>
              <a:rect l="l" t="t" r="r" b="b"/>
              <a:pathLst>
                <a:path w="658" h="262" extrusionOk="0">
                  <a:moveTo>
                    <a:pt x="128" y="0"/>
                  </a:moveTo>
                  <a:cubicBezTo>
                    <a:pt x="66" y="0"/>
                    <a:pt x="25" y="13"/>
                    <a:pt x="17" y="37"/>
                  </a:cubicBezTo>
                  <a:cubicBezTo>
                    <a:pt x="0" y="87"/>
                    <a:pt x="132" y="169"/>
                    <a:pt x="313" y="218"/>
                  </a:cubicBezTo>
                  <a:cubicBezTo>
                    <a:pt x="401" y="245"/>
                    <a:pt x="489" y="262"/>
                    <a:pt x="551" y="262"/>
                  </a:cubicBezTo>
                  <a:cubicBezTo>
                    <a:pt x="606" y="262"/>
                    <a:pt x="641" y="249"/>
                    <a:pt x="641" y="218"/>
                  </a:cubicBezTo>
                  <a:cubicBezTo>
                    <a:pt x="658" y="169"/>
                    <a:pt x="526" y="87"/>
                    <a:pt x="362" y="37"/>
                  </a:cubicBezTo>
                  <a:cubicBezTo>
                    <a:pt x="272" y="13"/>
                    <a:pt x="189" y="0"/>
                    <a:pt x="1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60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61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62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63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64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65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66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67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68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69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70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71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72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73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74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75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76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77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78;p37"/>
            <p:cNvSpPr/>
            <p:nvPr/>
          </p:nvSpPr>
          <p:spPr>
            <a:xfrm>
              <a:off x="1787533" y="1363565"/>
              <a:ext cx="276525" cy="457506"/>
            </a:xfrm>
            <a:custGeom>
              <a:avLst/>
              <a:gdLst/>
              <a:ahLst/>
              <a:cxnLst/>
              <a:rect l="l" t="t" r="r" b="b"/>
              <a:pathLst>
                <a:path w="8483" h="14035" extrusionOk="0">
                  <a:moveTo>
                    <a:pt x="4820" y="0"/>
                  </a:moveTo>
                  <a:cubicBezTo>
                    <a:pt x="3257" y="0"/>
                    <a:pt x="1699" y="459"/>
                    <a:pt x="363" y="1362"/>
                  </a:cubicBezTo>
                  <a:lnTo>
                    <a:pt x="1" y="1609"/>
                  </a:lnTo>
                  <a:lnTo>
                    <a:pt x="116" y="13624"/>
                  </a:lnTo>
                  <a:lnTo>
                    <a:pt x="5655" y="14035"/>
                  </a:lnTo>
                  <a:cubicBezTo>
                    <a:pt x="5721" y="13394"/>
                    <a:pt x="5836" y="10912"/>
                    <a:pt x="5836" y="10912"/>
                  </a:cubicBezTo>
                  <a:cubicBezTo>
                    <a:pt x="5836" y="10912"/>
                    <a:pt x="8137" y="10698"/>
                    <a:pt x="8301" y="8414"/>
                  </a:cubicBezTo>
                  <a:cubicBezTo>
                    <a:pt x="8482" y="6129"/>
                    <a:pt x="8400" y="853"/>
                    <a:pt x="8400" y="853"/>
                  </a:cubicBezTo>
                  <a:cubicBezTo>
                    <a:pt x="7273" y="282"/>
                    <a:pt x="6045" y="0"/>
                    <a:pt x="4820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79;p37"/>
            <p:cNvSpPr/>
            <p:nvPr/>
          </p:nvSpPr>
          <p:spPr>
            <a:xfrm>
              <a:off x="2029863" y="1500083"/>
              <a:ext cx="28816" cy="21482"/>
            </a:xfrm>
            <a:custGeom>
              <a:avLst/>
              <a:gdLst/>
              <a:ahLst/>
              <a:cxnLst/>
              <a:rect l="l" t="t" r="r" b="b"/>
              <a:pathLst>
                <a:path w="884" h="659" extrusionOk="0">
                  <a:moveTo>
                    <a:pt x="421" y="1"/>
                  </a:moveTo>
                  <a:cubicBezTo>
                    <a:pt x="138" y="1"/>
                    <a:pt x="1" y="351"/>
                    <a:pt x="210" y="560"/>
                  </a:cubicBezTo>
                  <a:cubicBezTo>
                    <a:pt x="267" y="626"/>
                    <a:pt x="350" y="659"/>
                    <a:pt x="434" y="659"/>
                  </a:cubicBezTo>
                  <a:cubicBezTo>
                    <a:pt x="518" y="659"/>
                    <a:pt x="604" y="626"/>
                    <a:pt x="670" y="560"/>
                  </a:cubicBezTo>
                  <a:cubicBezTo>
                    <a:pt x="884" y="363"/>
                    <a:pt x="736" y="1"/>
                    <a:pt x="440" y="1"/>
                  </a:cubicBezTo>
                  <a:cubicBezTo>
                    <a:pt x="434" y="1"/>
                    <a:pt x="427" y="1"/>
                    <a:pt x="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80;p37"/>
            <p:cNvSpPr/>
            <p:nvPr/>
          </p:nvSpPr>
          <p:spPr>
            <a:xfrm>
              <a:off x="2017410" y="1490434"/>
              <a:ext cx="38595" cy="11996"/>
            </a:xfrm>
            <a:custGeom>
              <a:avLst/>
              <a:gdLst/>
              <a:ahLst/>
              <a:cxnLst/>
              <a:rect l="l" t="t" r="r" b="b"/>
              <a:pathLst>
                <a:path w="1184" h="368" extrusionOk="0">
                  <a:moveTo>
                    <a:pt x="553" y="1"/>
                  </a:moveTo>
                  <a:cubicBezTo>
                    <a:pt x="415" y="1"/>
                    <a:pt x="275" y="39"/>
                    <a:pt x="148" y="117"/>
                  </a:cubicBezTo>
                  <a:cubicBezTo>
                    <a:pt x="50" y="199"/>
                    <a:pt x="0" y="264"/>
                    <a:pt x="17" y="281"/>
                  </a:cubicBezTo>
                  <a:cubicBezTo>
                    <a:pt x="21" y="287"/>
                    <a:pt x="29" y="290"/>
                    <a:pt x="41" y="290"/>
                  </a:cubicBezTo>
                  <a:cubicBezTo>
                    <a:pt x="108" y="290"/>
                    <a:pt x="292" y="194"/>
                    <a:pt x="524" y="194"/>
                  </a:cubicBezTo>
                  <a:cubicBezTo>
                    <a:pt x="551" y="194"/>
                    <a:pt x="580" y="196"/>
                    <a:pt x="608" y="199"/>
                  </a:cubicBezTo>
                  <a:cubicBezTo>
                    <a:pt x="895" y="214"/>
                    <a:pt x="1098" y="367"/>
                    <a:pt x="1155" y="367"/>
                  </a:cubicBezTo>
                  <a:cubicBezTo>
                    <a:pt x="1161" y="367"/>
                    <a:pt x="1165" y="366"/>
                    <a:pt x="1167" y="363"/>
                  </a:cubicBezTo>
                  <a:cubicBezTo>
                    <a:pt x="1184" y="347"/>
                    <a:pt x="1167" y="281"/>
                    <a:pt x="1069" y="199"/>
                  </a:cubicBezTo>
                  <a:cubicBezTo>
                    <a:pt x="919" y="68"/>
                    <a:pt x="737" y="1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81;p37"/>
            <p:cNvSpPr/>
            <p:nvPr/>
          </p:nvSpPr>
          <p:spPr>
            <a:xfrm>
              <a:off x="1916488" y="1502039"/>
              <a:ext cx="28066" cy="21840"/>
            </a:xfrm>
            <a:custGeom>
              <a:avLst/>
              <a:gdLst/>
              <a:ahLst/>
              <a:cxnLst/>
              <a:rect l="l" t="t" r="r" b="b"/>
              <a:pathLst>
                <a:path w="861" h="670" extrusionOk="0">
                  <a:moveTo>
                    <a:pt x="433" y="0"/>
                  </a:moveTo>
                  <a:cubicBezTo>
                    <a:pt x="327" y="0"/>
                    <a:pt x="225" y="47"/>
                    <a:pt x="154" y="139"/>
                  </a:cubicBezTo>
                  <a:cubicBezTo>
                    <a:pt x="1" y="368"/>
                    <a:pt x="176" y="670"/>
                    <a:pt x="427" y="670"/>
                  </a:cubicBezTo>
                  <a:cubicBezTo>
                    <a:pt x="445" y="670"/>
                    <a:pt x="464" y="668"/>
                    <a:pt x="483" y="665"/>
                  </a:cubicBezTo>
                  <a:cubicBezTo>
                    <a:pt x="779" y="615"/>
                    <a:pt x="861" y="237"/>
                    <a:pt x="631" y="56"/>
                  </a:cubicBezTo>
                  <a:cubicBezTo>
                    <a:pt x="568" y="19"/>
                    <a:pt x="500" y="0"/>
                    <a:pt x="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82;p37"/>
            <p:cNvSpPr/>
            <p:nvPr/>
          </p:nvSpPr>
          <p:spPr>
            <a:xfrm>
              <a:off x="1905405" y="1492585"/>
              <a:ext cx="38628" cy="12094"/>
            </a:xfrm>
            <a:custGeom>
              <a:avLst/>
              <a:gdLst/>
              <a:ahLst/>
              <a:cxnLst/>
              <a:rect l="l" t="t" r="r" b="b"/>
              <a:pathLst>
                <a:path w="1185" h="371" extrusionOk="0">
                  <a:moveTo>
                    <a:pt x="547" y="0"/>
                  </a:moveTo>
                  <a:cubicBezTo>
                    <a:pt x="408" y="0"/>
                    <a:pt x="269" y="39"/>
                    <a:pt x="149" y="116"/>
                  </a:cubicBezTo>
                  <a:cubicBezTo>
                    <a:pt x="50" y="198"/>
                    <a:pt x="1" y="264"/>
                    <a:pt x="17" y="281"/>
                  </a:cubicBezTo>
                  <a:cubicBezTo>
                    <a:pt x="22" y="287"/>
                    <a:pt x="30" y="290"/>
                    <a:pt x="41" y="290"/>
                  </a:cubicBezTo>
                  <a:cubicBezTo>
                    <a:pt x="109" y="290"/>
                    <a:pt x="293" y="194"/>
                    <a:pt x="525" y="194"/>
                  </a:cubicBezTo>
                  <a:cubicBezTo>
                    <a:pt x="552" y="194"/>
                    <a:pt x="580" y="195"/>
                    <a:pt x="609" y="198"/>
                  </a:cubicBezTo>
                  <a:cubicBezTo>
                    <a:pt x="887" y="213"/>
                    <a:pt x="1087" y="371"/>
                    <a:pt x="1151" y="371"/>
                  </a:cubicBezTo>
                  <a:cubicBezTo>
                    <a:pt x="1159" y="371"/>
                    <a:pt x="1164" y="368"/>
                    <a:pt x="1168" y="363"/>
                  </a:cubicBezTo>
                  <a:cubicBezTo>
                    <a:pt x="1184" y="346"/>
                    <a:pt x="1152" y="281"/>
                    <a:pt x="1069" y="198"/>
                  </a:cubicBezTo>
                  <a:cubicBezTo>
                    <a:pt x="920" y="67"/>
                    <a:pt x="732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83;p37"/>
            <p:cNvSpPr/>
            <p:nvPr/>
          </p:nvSpPr>
          <p:spPr>
            <a:xfrm>
              <a:off x="1977739" y="1502234"/>
              <a:ext cx="28979" cy="91338"/>
            </a:xfrm>
            <a:custGeom>
              <a:avLst/>
              <a:gdLst/>
              <a:ahLst/>
              <a:cxnLst/>
              <a:rect l="l" t="t" r="r" b="b"/>
              <a:pathLst>
                <a:path w="889" h="2802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1" y="18"/>
                    <a:pt x="198" y="774"/>
                    <a:pt x="478" y="1710"/>
                  </a:cubicBezTo>
                  <a:cubicBezTo>
                    <a:pt x="543" y="1941"/>
                    <a:pt x="626" y="2154"/>
                    <a:pt x="691" y="2368"/>
                  </a:cubicBezTo>
                  <a:cubicBezTo>
                    <a:pt x="724" y="2434"/>
                    <a:pt x="741" y="2532"/>
                    <a:pt x="724" y="2615"/>
                  </a:cubicBezTo>
                  <a:cubicBezTo>
                    <a:pt x="724" y="2647"/>
                    <a:pt x="658" y="2664"/>
                    <a:pt x="576" y="2680"/>
                  </a:cubicBezTo>
                  <a:cubicBezTo>
                    <a:pt x="544" y="2677"/>
                    <a:pt x="512" y="2676"/>
                    <a:pt x="480" y="2676"/>
                  </a:cubicBezTo>
                  <a:cubicBezTo>
                    <a:pt x="332" y="2676"/>
                    <a:pt x="185" y="2705"/>
                    <a:pt x="50" y="2746"/>
                  </a:cubicBezTo>
                  <a:cubicBezTo>
                    <a:pt x="186" y="2783"/>
                    <a:pt x="312" y="2801"/>
                    <a:pt x="443" y="2801"/>
                  </a:cubicBezTo>
                  <a:cubicBezTo>
                    <a:pt x="487" y="2801"/>
                    <a:pt x="531" y="2799"/>
                    <a:pt x="576" y="2795"/>
                  </a:cubicBezTo>
                  <a:cubicBezTo>
                    <a:pt x="626" y="2795"/>
                    <a:pt x="675" y="2795"/>
                    <a:pt x="708" y="2779"/>
                  </a:cubicBezTo>
                  <a:cubicBezTo>
                    <a:pt x="773" y="2762"/>
                    <a:pt x="839" y="2730"/>
                    <a:pt x="856" y="2664"/>
                  </a:cubicBezTo>
                  <a:cubicBezTo>
                    <a:pt x="889" y="2549"/>
                    <a:pt x="889" y="2434"/>
                    <a:pt x="839" y="2319"/>
                  </a:cubicBezTo>
                  <a:cubicBezTo>
                    <a:pt x="773" y="2105"/>
                    <a:pt x="708" y="1891"/>
                    <a:pt x="642" y="1661"/>
                  </a:cubicBezTo>
                  <a:cubicBezTo>
                    <a:pt x="349" y="735"/>
                    <a:pt x="8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84;p37"/>
            <p:cNvSpPr/>
            <p:nvPr/>
          </p:nvSpPr>
          <p:spPr>
            <a:xfrm>
              <a:off x="1938655" y="1599603"/>
              <a:ext cx="56263" cy="30674"/>
            </a:xfrm>
            <a:custGeom>
              <a:avLst/>
              <a:gdLst/>
              <a:ahLst/>
              <a:cxnLst/>
              <a:rect l="l" t="t" r="r" b="b"/>
              <a:pathLst>
                <a:path w="1726" h="941" extrusionOk="0">
                  <a:moveTo>
                    <a:pt x="158" y="0"/>
                  </a:moveTo>
                  <a:cubicBezTo>
                    <a:pt x="156" y="0"/>
                    <a:pt x="173" y="12"/>
                    <a:pt x="214" y="38"/>
                  </a:cubicBezTo>
                  <a:cubicBezTo>
                    <a:pt x="214" y="38"/>
                    <a:pt x="0" y="581"/>
                    <a:pt x="674" y="877"/>
                  </a:cubicBezTo>
                  <a:cubicBezTo>
                    <a:pt x="783" y="919"/>
                    <a:pt x="897" y="940"/>
                    <a:pt x="1009" y="940"/>
                  </a:cubicBezTo>
                  <a:cubicBezTo>
                    <a:pt x="1284" y="940"/>
                    <a:pt x="1551" y="815"/>
                    <a:pt x="1726" y="581"/>
                  </a:cubicBezTo>
                  <a:cubicBezTo>
                    <a:pt x="1164" y="581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85;p37"/>
            <p:cNvSpPr/>
            <p:nvPr/>
          </p:nvSpPr>
          <p:spPr>
            <a:xfrm>
              <a:off x="1882392" y="1684422"/>
              <a:ext cx="95380" cy="53134"/>
            </a:xfrm>
            <a:custGeom>
              <a:avLst/>
              <a:gdLst/>
              <a:ahLst/>
              <a:cxnLst/>
              <a:rect l="l" t="t" r="r" b="b"/>
              <a:pathLst>
                <a:path w="2926" h="1630" extrusionOk="0">
                  <a:moveTo>
                    <a:pt x="0" y="1"/>
                  </a:moveTo>
                  <a:cubicBezTo>
                    <a:pt x="0" y="1"/>
                    <a:pt x="586" y="1630"/>
                    <a:pt x="2764" y="1630"/>
                  </a:cubicBezTo>
                  <a:cubicBezTo>
                    <a:pt x="2807" y="1630"/>
                    <a:pt x="2850" y="1629"/>
                    <a:pt x="2893" y="1628"/>
                  </a:cubicBezTo>
                  <a:lnTo>
                    <a:pt x="2926" y="1036"/>
                  </a:lnTo>
                  <a:cubicBezTo>
                    <a:pt x="1874" y="987"/>
                    <a:pt x="855" y="625"/>
                    <a:pt x="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86;p37"/>
            <p:cNvSpPr/>
            <p:nvPr/>
          </p:nvSpPr>
          <p:spPr>
            <a:xfrm>
              <a:off x="1747796" y="1481404"/>
              <a:ext cx="71389" cy="98575"/>
            </a:xfrm>
            <a:custGeom>
              <a:avLst/>
              <a:gdLst/>
              <a:ahLst/>
              <a:cxnLst/>
              <a:rect l="l" t="t" r="r" b="b"/>
              <a:pathLst>
                <a:path w="2190" h="3024" extrusionOk="0">
                  <a:moveTo>
                    <a:pt x="1466" y="1"/>
                  </a:moveTo>
                  <a:cubicBezTo>
                    <a:pt x="1022" y="1"/>
                    <a:pt x="1" y="178"/>
                    <a:pt x="119" y="1725"/>
                  </a:cubicBezTo>
                  <a:cubicBezTo>
                    <a:pt x="207" y="2771"/>
                    <a:pt x="803" y="3024"/>
                    <a:pt x="1333" y="3024"/>
                  </a:cubicBezTo>
                  <a:cubicBezTo>
                    <a:pt x="1786" y="3024"/>
                    <a:pt x="2190" y="2840"/>
                    <a:pt x="2190" y="2810"/>
                  </a:cubicBezTo>
                  <a:cubicBezTo>
                    <a:pt x="2190" y="2760"/>
                    <a:pt x="1664" y="16"/>
                    <a:pt x="1664" y="16"/>
                  </a:cubicBezTo>
                  <a:cubicBezTo>
                    <a:pt x="1654" y="12"/>
                    <a:pt x="1578" y="1"/>
                    <a:pt x="1466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87;p37"/>
            <p:cNvSpPr/>
            <p:nvPr/>
          </p:nvSpPr>
          <p:spPr>
            <a:xfrm>
              <a:off x="1767192" y="1503114"/>
              <a:ext cx="31098" cy="55318"/>
            </a:xfrm>
            <a:custGeom>
              <a:avLst/>
              <a:gdLst/>
              <a:ahLst/>
              <a:cxnLst/>
              <a:rect l="l" t="t" r="r" b="b"/>
              <a:pathLst>
                <a:path w="954" h="1697" extrusionOk="0">
                  <a:moveTo>
                    <a:pt x="480" y="1"/>
                  </a:moveTo>
                  <a:cubicBezTo>
                    <a:pt x="463" y="1"/>
                    <a:pt x="445" y="3"/>
                    <a:pt x="428" y="7"/>
                  </a:cubicBezTo>
                  <a:cubicBezTo>
                    <a:pt x="263" y="56"/>
                    <a:pt x="148" y="171"/>
                    <a:pt x="99" y="336"/>
                  </a:cubicBezTo>
                  <a:cubicBezTo>
                    <a:pt x="33" y="517"/>
                    <a:pt x="0" y="697"/>
                    <a:pt x="17" y="895"/>
                  </a:cubicBezTo>
                  <a:cubicBezTo>
                    <a:pt x="66" y="1273"/>
                    <a:pt x="296" y="1634"/>
                    <a:pt x="576" y="1683"/>
                  </a:cubicBezTo>
                  <a:cubicBezTo>
                    <a:pt x="606" y="1692"/>
                    <a:pt x="637" y="1696"/>
                    <a:pt x="667" y="1696"/>
                  </a:cubicBezTo>
                  <a:cubicBezTo>
                    <a:pt x="750" y="1696"/>
                    <a:pt x="828" y="1666"/>
                    <a:pt x="888" y="1618"/>
                  </a:cubicBezTo>
                  <a:cubicBezTo>
                    <a:pt x="937" y="1552"/>
                    <a:pt x="954" y="1519"/>
                    <a:pt x="937" y="1519"/>
                  </a:cubicBezTo>
                  <a:cubicBezTo>
                    <a:pt x="937" y="1516"/>
                    <a:pt x="936" y="1515"/>
                    <a:pt x="934" y="1515"/>
                  </a:cubicBezTo>
                  <a:cubicBezTo>
                    <a:pt x="925" y="1515"/>
                    <a:pt x="895" y="1542"/>
                    <a:pt x="855" y="1568"/>
                  </a:cubicBezTo>
                  <a:cubicBezTo>
                    <a:pt x="803" y="1600"/>
                    <a:pt x="751" y="1611"/>
                    <a:pt x="699" y="1611"/>
                  </a:cubicBezTo>
                  <a:cubicBezTo>
                    <a:pt x="669" y="1611"/>
                    <a:pt x="639" y="1607"/>
                    <a:pt x="609" y="1601"/>
                  </a:cubicBezTo>
                  <a:cubicBezTo>
                    <a:pt x="395" y="1536"/>
                    <a:pt x="198" y="1223"/>
                    <a:pt x="165" y="878"/>
                  </a:cubicBezTo>
                  <a:cubicBezTo>
                    <a:pt x="132" y="714"/>
                    <a:pt x="165" y="533"/>
                    <a:pt x="214" y="385"/>
                  </a:cubicBezTo>
                  <a:cubicBezTo>
                    <a:pt x="247" y="254"/>
                    <a:pt x="329" y="155"/>
                    <a:pt x="444" y="106"/>
                  </a:cubicBezTo>
                  <a:cubicBezTo>
                    <a:pt x="466" y="97"/>
                    <a:pt x="488" y="93"/>
                    <a:pt x="510" y="93"/>
                  </a:cubicBezTo>
                  <a:cubicBezTo>
                    <a:pt x="568" y="93"/>
                    <a:pt x="622" y="123"/>
                    <a:pt x="658" y="171"/>
                  </a:cubicBezTo>
                  <a:cubicBezTo>
                    <a:pt x="691" y="237"/>
                    <a:pt x="674" y="270"/>
                    <a:pt x="691" y="270"/>
                  </a:cubicBezTo>
                  <a:cubicBezTo>
                    <a:pt x="691" y="270"/>
                    <a:pt x="724" y="237"/>
                    <a:pt x="707" y="155"/>
                  </a:cubicBezTo>
                  <a:cubicBezTo>
                    <a:pt x="691" y="106"/>
                    <a:pt x="658" y="73"/>
                    <a:pt x="609" y="40"/>
                  </a:cubicBezTo>
                  <a:cubicBezTo>
                    <a:pt x="572" y="16"/>
                    <a:pt x="528" y="1"/>
                    <a:pt x="4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88;p37"/>
            <p:cNvSpPr/>
            <p:nvPr/>
          </p:nvSpPr>
          <p:spPr>
            <a:xfrm>
              <a:off x="1767192" y="1248430"/>
              <a:ext cx="330897" cy="297257"/>
            </a:xfrm>
            <a:custGeom>
              <a:avLst/>
              <a:gdLst/>
              <a:ahLst/>
              <a:cxnLst/>
              <a:rect l="l" t="t" r="r" b="b"/>
              <a:pathLst>
                <a:path w="10151" h="9119" extrusionOk="0">
                  <a:moveTo>
                    <a:pt x="8723" y="0"/>
                  </a:moveTo>
                  <a:cubicBezTo>
                    <a:pt x="8556" y="0"/>
                    <a:pt x="8384" y="41"/>
                    <a:pt x="8235" y="111"/>
                  </a:cubicBezTo>
                  <a:cubicBezTo>
                    <a:pt x="7742" y="308"/>
                    <a:pt x="7364" y="719"/>
                    <a:pt x="6854" y="900"/>
                  </a:cubicBezTo>
                  <a:cubicBezTo>
                    <a:pt x="6593" y="996"/>
                    <a:pt x="6313" y="1013"/>
                    <a:pt x="6029" y="1013"/>
                  </a:cubicBezTo>
                  <a:cubicBezTo>
                    <a:pt x="5869" y="1013"/>
                    <a:pt x="5708" y="1008"/>
                    <a:pt x="5548" y="1008"/>
                  </a:cubicBezTo>
                  <a:cubicBezTo>
                    <a:pt x="5457" y="1008"/>
                    <a:pt x="5366" y="1010"/>
                    <a:pt x="5276" y="1015"/>
                  </a:cubicBezTo>
                  <a:cubicBezTo>
                    <a:pt x="4668" y="1015"/>
                    <a:pt x="4093" y="1212"/>
                    <a:pt x="3616" y="1574"/>
                  </a:cubicBezTo>
                  <a:cubicBezTo>
                    <a:pt x="3222" y="1903"/>
                    <a:pt x="2959" y="2363"/>
                    <a:pt x="2893" y="2889"/>
                  </a:cubicBezTo>
                  <a:cubicBezTo>
                    <a:pt x="2827" y="2807"/>
                    <a:pt x="2762" y="2725"/>
                    <a:pt x="2680" y="2642"/>
                  </a:cubicBezTo>
                  <a:cubicBezTo>
                    <a:pt x="2283" y="2216"/>
                    <a:pt x="1833" y="2026"/>
                    <a:pt x="1731" y="2026"/>
                  </a:cubicBezTo>
                  <a:cubicBezTo>
                    <a:pt x="1719" y="2026"/>
                    <a:pt x="1711" y="2029"/>
                    <a:pt x="1710" y="2034"/>
                  </a:cubicBezTo>
                  <a:cubicBezTo>
                    <a:pt x="1693" y="2067"/>
                    <a:pt x="2137" y="2314"/>
                    <a:pt x="2564" y="2758"/>
                  </a:cubicBezTo>
                  <a:cubicBezTo>
                    <a:pt x="2663" y="2873"/>
                    <a:pt x="2778" y="2988"/>
                    <a:pt x="2877" y="3119"/>
                  </a:cubicBezTo>
                  <a:cubicBezTo>
                    <a:pt x="2643" y="3088"/>
                    <a:pt x="2400" y="3067"/>
                    <a:pt x="2160" y="3067"/>
                  </a:cubicBezTo>
                  <a:cubicBezTo>
                    <a:pt x="1640" y="3067"/>
                    <a:pt x="1128" y="3166"/>
                    <a:pt x="724" y="3481"/>
                  </a:cubicBezTo>
                  <a:cubicBezTo>
                    <a:pt x="230" y="3875"/>
                    <a:pt x="17" y="4533"/>
                    <a:pt x="0" y="5174"/>
                  </a:cubicBezTo>
                  <a:cubicBezTo>
                    <a:pt x="0" y="5798"/>
                    <a:pt x="263" y="6406"/>
                    <a:pt x="461" y="7015"/>
                  </a:cubicBezTo>
                  <a:cubicBezTo>
                    <a:pt x="493" y="7179"/>
                    <a:pt x="576" y="7343"/>
                    <a:pt x="674" y="7491"/>
                  </a:cubicBezTo>
                  <a:lnTo>
                    <a:pt x="954" y="9118"/>
                  </a:lnTo>
                  <a:lnTo>
                    <a:pt x="1973" y="9102"/>
                  </a:lnTo>
                  <a:lnTo>
                    <a:pt x="1907" y="5683"/>
                  </a:lnTo>
                  <a:cubicBezTo>
                    <a:pt x="1907" y="5683"/>
                    <a:pt x="1817" y="4376"/>
                    <a:pt x="2886" y="4376"/>
                  </a:cubicBezTo>
                  <a:cubicBezTo>
                    <a:pt x="2935" y="4376"/>
                    <a:pt x="2987" y="4379"/>
                    <a:pt x="3041" y="4385"/>
                  </a:cubicBezTo>
                  <a:cubicBezTo>
                    <a:pt x="4154" y="4487"/>
                    <a:pt x="5605" y="5606"/>
                    <a:pt x="7616" y="5606"/>
                  </a:cubicBezTo>
                  <a:cubicBezTo>
                    <a:pt x="7863" y="5606"/>
                    <a:pt x="8119" y="5590"/>
                    <a:pt x="8383" y="5552"/>
                  </a:cubicBezTo>
                  <a:cubicBezTo>
                    <a:pt x="8761" y="5486"/>
                    <a:pt x="9172" y="5453"/>
                    <a:pt x="9501" y="5223"/>
                  </a:cubicBezTo>
                  <a:cubicBezTo>
                    <a:pt x="9846" y="5009"/>
                    <a:pt x="10043" y="4631"/>
                    <a:pt x="10010" y="4220"/>
                  </a:cubicBezTo>
                  <a:cubicBezTo>
                    <a:pt x="9980" y="3840"/>
                    <a:pt x="9653" y="3558"/>
                    <a:pt x="9278" y="3558"/>
                  </a:cubicBezTo>
                  <a:cubicBezTo>
                    <a:pt x="9273" y="3558"/>
                    <a:pt x="9269" y="3558"/>
                    <a:pt x="9264" y="3558"/>
                  </a:cubicBezTo>
                  <a:lnTo>
                    <a:pt x="9264" y="3558"/>
                  </a:lnTo>
                  <a:cubicBezTo>
                    <a:pt x="9798" y="3498"/>
                    <a:pt x="10151" y="2980"/>
                    <a:pt x="9994" y="2462"/>
                  </a:cubicBezTo>
                  <a:cubicBezTo>
                    <a:pt x="9877" y="2078"/>
                    <a:pt x="9530" y="1842"/>
                    <a:pt x="9169" y="1842"/>
                  </a:cubicBezTo>
                  <a:cubicBezTo>
                    <a:pt x="9019" y="1842"/>
                    <a:pt x="8867" y="1882"/>
                    <a:pt x="8728" y="1969"/>
                  </a:cubicBezTo>
                  <a:cubicBezTo>
                    <a:pt x="8991" y="1738"/>
                    <a:pt x="9221" y="1459"/>
                    <a:pt x="9386" y="1147"/>
                  </a:cubicBezTo>
                  <a:cubicBezTo>
                    <a:pt x="9534" y="818"/>
                    <a:pt x="9468" y="424"/>
                    <a:pt x="9221" y="161"/>
                  </a:cubicBezTo>
                  <a:cubicBezTo>
                    <a:pt x="9084" y="49"/>
                    <a:pt x="8906" y="0"/>
                    <a:pt x="8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89;p37"/>
            <p:cNvSpPr/>
            <p:nvPr/>
          </p:nvSpPr>
          <p:spPr>
            <a:xfrm>
              <a:off x="2735501" y="1705708"/>
              <a:ext cx="193303" cy="276101"/>
            </a:xfrm>
            <a:custGeom>
              <a:avLst/>
              <a:gdLst/>
              <a:ahLst/>
              <a:cxnLst/>
              <a:rect l="l" t="t" r="r" b="b"/>
              <a:pathLst>
                <a:path w="5930" h="8470" extrusionOk="0">
                  <a:moveTo>
                    <a:pt x="177" y="6317"/>
                  </a:moveTo>
                  <a:lnTo>
                    <a:pt x="177" y="6382"/>
                  </a:lnTo>
                  <a:lnTo>
                    <a:pt x="186" y="6325"/>
                  </a:lnTo>
                  <a:lnTo>
                    <a:pt x="186" y="6325"/>
                  </a:lnTo>
                  <a:lnTo>
                    <a:pt x="177" y="6317"/>
                  </a:lnTo>
                  <a:close/>
                  <a:moveTo>
                    <a:pt x="4498" y="0"/>
                  </a:moveTo>
                  <a:cubicBezTo>
                    <a:pt x="4477" y="0"/>
                    <a:pt x="4456" y="2"/>
                    <a:pt x="4434" y="5"/>
                  </a:cubicBezTo>
                  <a:cubicBezTo>
                    <a:pt x="4204" y="38"/>
                    <a:pt x="3152" y="1632"/>
                    <a:pt x="2840" y="2158"/>
                  </a:cubicBezTo>
                  <a:cubicBezTo>
                    <a:pt x="2606" y="2563"/>
                    <a:pt x="2079" y="3483"/>
                    <a:pt x="1752" y="3483"/>
                  </a:cubicBezTo>
                  <a:cubicBezTo>
                    <a:pt x="1642" y="3483"/>
                    <a:pt x="1554" y="3377"/>
                    <a:pt x="1508" y="3111"/>
                  </a:cubicBezTo>
                  <a:cubicBezTo>
                    <a:pt x="1328" y="2043"/>
                    <a:pt x="802" y="1287"/>
                    <a:pt x="506" y="1188"/>
                  </a:cubicBezTo>
                  <a:cubicBezTo>
                    <a:pt x="474" y="1177"/>
                    <a:pt x="442" y="1172"/>
                    <a:pt x="411" y="1172"/>
                  </a:cubicBezTo>
                  <a:cubicBezTo>
                    <a:pt x="175" y="1172"/>
                    <a:pt x="1" y="1484"/>
                    <a:pt x="161" y="1731"/>
                  </a:cubicBezTo>
                  <a:cubicBezTo>
                    <a:pt x="341" y="2043"/>
                    <a:pt x="473" y="2388"/>
                    <a:pt x="539" y="2750"/>
                  </a:cubicBezTo>
                  <a:cubicBezTo>
                    <a:pt x="621" y="3029"/>
                    <a:pt x="654" y="3325"/>
                    <a:pt x="621" y="3605"/>
                  </a:cubicBezTo>
                  <a:cubicBezTo>
                    <a:pt x="588" y="4196"/>
                    <a:pt x="489" y="4772"/>
                    <a:pt x="341" y="5347"/>
                  </a:cubicBezTo>
                  <a:lnTo>
                    <a:pt x="186" y="6325"/>
                  </a:lnTo>
                  <a:lnTo>
                    <a:pt x="186" y="6325"/>
                  </a:lnTo>
                  <a:lnTo>
                    <a:pt x="2412" y="8470"/>
                  </a:lnTo>
                  <a:cubicBezTo>
                    <a:pt x="2412" y="8470"/>
                    <a:pt x="4500" y="6547"/>
                    <a:pt x="5503" y="5232"/>
                  </a:cubicBezTo>
                  <a:cubicBezTo>
                    <a:pt x="5503" y="5232"/>
                    <a:pt x="5930" y="4788"/>
                    <a:pt x="5585" y="4525"/>
                  </a:cubicBezTo>
                  <a:cubicBezTo>
                    <a:pt x="5531" y="4477"/>
                    <a:pt x="5453" y="4462"/>
                    <a:pt x="5376" y="4462"/>
                  </a:cubicBezTo>
                  <a:cubicBezTo>
                    <a:pt x="5241" y="4462"/>
                    <a:pt x="5108" y="4509"/>
                    <a:pt x="5108" y="4509"/>
                  </a:cubicBezTo>
                  <a:cubicBezTo>
                    <a:pt x="5108" y="4311"/>
                    <a:pt x="5075" y="4114"/>
                    <a:pt x="5026" y="3917"/>
                  </a:cubicBezTo>
                  <a:cubicBezTo>
                    <a:pt x="4979" y="3830"/>
                    <a:pt x="4860" y="3808"/>
                    <a:pt x="4749" y="3808"/>
                  </a:cubicBezTo>
                  <a:cubicBezTo>
                    <a:pt x="4628" y="3808"/>
                    <a:pt x="4516" y="3835"/>
                    <a:pt x="4516" y="3835"/>
                  </a:cubicBezTo>
                  <a:cubicBezTo>
                    <a:pt x="4467" y="3670"/>
                    <a:pt x="4451" y="3506"/>
                    <a:pt x="4451" y="3342"/>
                  </a:cubicBezTo>
                  <a:cubicBezTo>
                    <a:pt x="4451" y="3276"/>
                    <a:pt x="4401" y="3210"/>
                    <a:pt x="4336" y="3194"/>
                  </a:cubicBezTo>
                  <a:cubicBezTo>
                    <a:pt x="4210" y="3155"/>
                    <a:pt x="4080" y="3139"/>
                    <a:pt x="3950" y="3139"/>
                  </a:cubicBezTo>
                  <a:cubicBezTo>
                    <a:pt x="3858" y="3139"/>
                    <a:pt x="3767" y="3147"/>
                    <a:pt x="3678" y="3161"/>
                  </a:cubicBezTo>
                  <a:cubicBezTo>
                    <a:pt x="3382" y="2996"/>
                    <a:pt x="4253" y="1369"/>
                    <a:pt x="4582" y="843"/>
                  </a:cubicBezTo>
                  <a:cubicBezTo>
                    <a:pt x="4891" y="349"/>
                    <a:pt x="4808" y="0"/>
                    <a:pt x="449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90;p37"/>
            <p:cNvSpPr/>
            <p:nvPr/>
          </p:nvSpPr>
          <p:spPr>
            <a:xfrm>
              <a:off x="1500903" y="1758907"/>
              <a:ext cx="1353970" cy="992855"/>
            </a:xfrm>
            <a:custGeom>
              <a:avLst/>
              <a:gdLst/>
              <a:ahLst/>
              <a:cxnLst/>
              <a:rect l="l" t="t" r="r" b="b"/>
              <a:pathLst>
                <a:path w="41536" h="30458" extrusionOk="0">
                  <a:moveTo>
                    <a:pt x="8630" y="0"/>
                  </a:moveTo>
                  <a:cubicBezTo>
                    <a:pt x="8630" y="0"/>
                    <a:pt x="8630" y="543"/>
                    <a:pt x="8613" y="1019"/>
                  </a:cubicBezTo>
                  <a:lnTo>
                    <a:pt x="5802" y="1019"/>
                  </a:lnTo>
                  <a:cubicBezTo>
                    <a:pt x="5802" y="1019"/>
                    <a:pt x="5782" y="1018"/>
                    <a:pt x="5744" y="1018"/>
                  </a:cubicBezTo>
                  <a:cubicBezTo>
                    <a:pt x="5179" y="1018"/>
                    <a:pt x="708" y="1220"/>
                    <a:pt x="0" y="7577"/>
                  </a:cubicBezTo>
                  <a:lnTo>
                    <a:pt x="3633" y="10437"/>
                  </a:lnTo>
                  <a:lnTo>
                    <a:pt x="5112" y="15960"/>
                  </a:lnTo>
                  <a:cubicBezTo>
                    <a:pt x="5638" y="17900"/>
                    <a:pt x="3797" y="20957"/>
                    <a:pt x="2910" y="25937"/>
                  </a:cubicBezTo>
                  <a:cubicBezTo>
                    <a:pt x="2762" y="26742"/>
                    <a:pt x="2893" y="27433"/>
                    <a:pt x="3304" y="28353"/>
                  </a:cubicBezTo>
                  <a:lnTo>
                    <a:pt x="21664" y="30457"/>
                  </a:lnTo>
                  <a:lnTo>
                    <a:pt x="20694" y="16420"/>
                  </a:lnTo>
                  <a:lnTo>
                    <a:pt x="20398" y="13182"/>
                  </a:lnTo>
                  <a:lnTo>
                    <a:pt x="20398" y="13182"/>
                  </a:lnTo>
                  <a:cubicBezTo>
                    <a:pt x="21894" y="15214"/>
                    <a:pt x="24579" y="18098"/>
                    <a:pt x="27849" y="18098"/>
                  </a:cubicBezTo>
                  <a:cubicBezTo>
                    <a:pt x="27886" y="18098"/>
                    <a:pt x="27922" y="18098"/>
                    <a:pt x="27959" y="18097"/>
                  </a:cubicBezTo>
                  <a:cubicBezTo>
                    <a:pt x="33646" y="17998"/>
                    <a:pt x="41536" y="6065"/>
                    <a:pt x="41536" y="6065"/>
                  </a:cubicBezTo>
                  <a:lnTo>
                    <a:pt x="37821" y="3403"/>
                  </a:lnTo>
                  <a:cubicBezTo>
                    <a:pt x="37821" y="3403"/>
                    <a:pt x="29274" y="11802"/>
                    <a:pt x="28090" y="11851"/>
                  </a:cubicBezTo>
                  <a:cubicBezTo>
                    <a:pt x="28083" y="11851"/>
                    <a:pt x="28075" y="11851"/>
                    <a:pt x="28068" y="11851"/>
                  </a:cubicBezTo>
                  <a:cubicBezTo>
                    <a:pt x="26664" y="11851"/>
                    <a:pt x="22518" y="5950"/>
                    <a:pt x="22518" y="5950"/>
                  </a:cubicBezTo>
                  <a:cubicBezTo>
                    <a:pt x="19823" y="1808"/>
                    <a:pt x="16273" y="1134"/>
                    <a:pt x="14974" y="1036"/>
                  </a:cubicBezTo>
                  <a:lnTo>
                    <a:pt x="14991" y="526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91;p37"/>
            <p:cNvSpPr/>
            <p:nvPr/>
          </p:nvSpPr>
          <p:spPr>
            <a:xfrm>
              <a:off x="1778960" y="1772826"/>
              <a:ext cx="140952" cy="102356"/>
            </a:xfrm>
            <a:custGeom>
              <a:avLst/>
              <a:gdLst/>
              <a:ahLst/>
              <a:cxnLst/>
              <a:rect l="l" t="t" r="r" b="b"/>
              <a:pathLst>
                <a:path w="4324" h="3140" extrusionOk="0">
                  <a:moveTo>
                    <a:pt x="4291" y="1"/>
                  </a:moveTo>
                  <a:cubicBezTo>
                    <a:pt x="4242" y="296"/>
                    <a:pt x="4192" y="576"/>
                    <a:pt x="4176" y="872"/>
                  </a:cubicBezTo>
                  <a:cubicBezTo>
                    <a:pt x="4098" y="1543"/>
                    <a:pt x="3990" y="2215"/>
                    <a:pt x="3852" y="2887"/>
                  </a:cubicBezTo>
                  <a:lnTo>
                    <a:pt x="3852" y="2887"/>
                  </a:lnTo>
                  <a:cubicBezTo>
                    <a:pt x="3666" y="2778"/>
                    <a:pt x="3469" y="2677"/>
                    <a:pt x="3272" y="2565"/>
                  </a:cubicBezTo>
                  <a:cubicBezTo>
                    <a:pt x="2368" y="2022"/>
                    <a:pt x="1579" y="1480"/>
                    <a:pt x="987" y="1135"/>
                  </a:cubicBezTo>
                  <a:cubicBezTo>
                    <a:pt x="691" y="954"/>
                    <a:pt x="445" y="806"/>
                    <a:pt x="280" y="724"/>
                  </a:cubicBezTo>
                  <a:cubicBezTo>
                    <a:pt x="198" y="658"/>
                    <a:pt x="100" y="625"/>
                    <a:pt x="1" y="592"/>
                  </a:cubicBezTo>
                  <a:lnTo>
                    <a:pt x="1" y="592"/>
                  </a:lnTo>
                  <a:cubicBezTo>
                    <a:pt x="297" y="822"/>
                    <a:pt x="609" y="1036"/>
                    <a:pt x="921" y="1233"/>
                  </a:cubicBezTo>
                  <a:cubicBezTo>
                    <a:pt x="1497" y="1611"/>
                    <a:pt x="2269" y="2170"/>
                    <a:pt x="3190" y="2696"/>
                  </a:cubicBezTo>
                  <a:cubicBezTo>
                    <a:pt x="3420" y="2844"/>
                    <a:pt x="3650" y="2959"/>
                    <a:pt x="3880" y="3091"/>
                  </a:cubicBezTo>
                  <a:lnTo>
                    <a:pt x="3962" y="3140"/>
                  </a:lnTo>
                  <a:lnTo>
                    <a:pt x="3995" y="3025"/>
                  </a:lnTo>
                  <a:cubicBezTo>
                    <a:pt x="4143" y="2318"/>
                    <a:pt x="4242" y="1595"/>
                    <a:pt x="4291" y="872"/>
                  </a:cubicBezTo>
                  <a:cubicBezTo>
                    <a:pt x="4324" y="592"/>
                    <a:pt x="4324" y="296"/>
                    <a:pt x="42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92;p37"/>
            <p:cNvSpPr/>
            <p:nvPr/>
          </p:nvSpPr>
          <p:spPr>
            <a:xfrm>
              <a:off x="1918803" y="1772826"/>
              <a:ext cx="70769" cy="99585"/>
            </a:xfrm>
            <a:custGeom>
              <a:avLst/>
              <a:gdLst/>
              <a:ahLst/>
              <a:cxnLst/>
              <a:rect l="l" t="t" r="r" b="b"/>
              <a:pathLst>
                <a:path w="2171" h="305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80"/>
                    <a:pt x="165" y="559"/>
                    <a:pt x="280" y="806"/>
                  </a:cubicBezTo>
                  <a:cubicBezTo>
                    <a:pt x="461" y="1299"/>
                    <a:pt x="741" y="1973"/>
                    <a:pt x="1053" y="2713"/>
                  </a:cubicBezTo>
                  <a:cubicBezTo>
                    <a:pt x="1086" y="2811"/>
                    <a:pt x="1135" y="2910"/>
                    <a:pt x="1201" y="3008"/>
                  </a:cubicBezTo>
                  <a:cubicBezTo>
                    <a:pt x="1239" y="3037"/>
                    <a:pt x="1288" y="3055"/>
                    <a:pt x="1336" y="3055"/>
                  </a:cubicBezTo>
                  <a:cubicBezTo>
                    <a:pt x="1370" y="3055"/>
                    <a:pt x="1403" y="3046"/>
                    <a:pt x="1431" y="3025"/>
                  </a:cubicBezTo>
                  <a:cubicBezTo>
                    <a:pt x="1480" y="2992"/>
                    <a:pt x="1530" y="2943"/>
                    <a:pt x="1546" y="2877"/>
                  </a:cubicBezTo>
                  <a:cubicBezTo>
                    <a:pt x="1628" y="2713"/>
                    <a:pt x="1694" y="2548"/>
                    <a:pt x="1760" y="2367"/>
                  </a:cubicBezTo>
                  <a:cubicBezTo>
                    <a:pt x="1858" y="2039"/>
                    <a:pt x="1924" y="1726"/>
                    <a:pt x="1990" y="1480"/>
                  </a:cubicBezTo>
                  <a:cubicBezTo>
                    <a:pt x="2072" y="1200"/>
                    <a:pt x="2138" y="921"/>
                    <a:pt x="2171" y="642"/>
                  </a:cubicBezTo>
                  <a:lnTo>
                    <a:pt x="2171" y="642"/>
                  </a:lnTo>
                  <a:cubicBezTo>
                    <a:pt x="2039" y="905"/>
                    <a:pt x="1940" y="1168"/>
                    <a:pt x="1875" y="1447"/>
                  </a:cubicBezTo>
                  <a:cubicBezTo>
                    <a:pt x="1792" y="1694"/>
                    <a:pt x="1727" y="1989"/>
                    <a:pt x="1612" y="2318"/>
                  </a:cubicBezTo>
                  <a:cubicBezTo>
                    <a:pt x="1546" y="2482"/>
                    <a:pt x="1480" y="2647"/>
                    <a:pt x="1398" y="2811"/>
                  </a:cubicBezTo>
                  <a:cubicBezTo>
                    <a:pt x="1382" y="2844"/>
                    <a:pt x="1365" y="2861"/>
                    <a:pt x="1349" y="2893"/>
                  </a:cubicBezTo>
                  <a:cubicBezTo>
                    <a:pt x="1332" y="2893"/>
                    <a:pt x="1332" y="2893"/>
                    <a:pt x="1316" y="2877"/>
                  </a:cubicBezTo>
                  <a:cubicBezTo>
                    <a:pt x="1267" y="2811"/>
                    <a:pt x="1234" y="2729"/>
                    <a:pt x="1201" y="2647"/>
                  </a:cubicBezTo>
                  <a:cubicBezTo>
                    <a:pt x="888" y="1907"/>
                    <a:pt x="609" y="1250"/>
                    <a:pt x="395" y="773"/>
                  </a:cubicBezTo>
                  <a:cubicBezTo>
                    <a:pt x="280" y="494"/>
                    <a:pt x="165" y="24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93;p37"/>
            <p:cNvSpPr/>
            <p:nvPr/>
          </p:nvSpPr>
          <p:spPr>
            <a:xfrm>
              <a:off x="1924182" y="1790494"/>
              <a:ext cx="26828" cy="744266"/>
            </a:xfrm>
            <a:custGeom>
              <a:avLst/>
              <a:gdLst/>
              <a:ahLst/>
              <a:cxnLst/>
              <a:rect l="l" t="t" r="r" b="b"/>
              <a:pathLst>
                <a:path w="823" h="22832" extrusionOk="0">
                  <a:moveTo>
                    <a:pt x="17" y="1"/>
                  </a:moveTo>
                  <a:cubicBezTo>
                    <a:pt x="17" y="67"/>
                    <a:pt x="0" y="149"/>
                    <a:pt x="17" y="231"/>
                  </a:cubicBezTo>
                  <a:cubicBezTo>
                    <a:pt x="17" y="395"/>
                    <a:pt x="17" y="626"/>
                    <a:pt x="17" y="889"/>
                  </a:cubicBezTo>
                  <a:cubicBezTo>
                    <a:pt x="33" y="1497"/>
                    <a:pt x="50" y="2319"/>
                    <a:pt x="82" y="3338"/>
                  </a:cubicBezTo>
                  <a:cubicBezTo>
                    <a:pt x="148" y="5425"/>
                    <a:pt x="230" y="8269"/>
                    <a:pt x="329" y="11424"/>
                  </a:cubicBezTo>
                  <a:cubicBezTo>
                    <a:pt x="460" y="14564"/>
                    <a:pt x="559" y="17407"/>
                    <a:pt x="641" y="19495"/>
                  </a:cubicBezTo>
                  <a:cubicBezTo>
                    <a:pt x="691" y="20514"/>
                    <a:pt x="723" y="21336"/>
                    <a:pt x="756" y="21927"/>
                  </a:cubicBezTo>
                  <a:cubicBezTo>
                    <a:pt x="773" y="22207"/>
                    <a:pt x="773" y="22437"/>
                    <a:pt x="789" y="22601"/>
                  </a:cubicBezTo>
                  <a:cubicBezTo>
                    <a:pt x="789" y="22683"/>
                    <a:pt x="806" y="22749"/>
                    <a:pt x="822" y="22831"/>
                  </a:cubicBezTo>
                  <a:cubicBezTo>
                    <a:pt x="822" y="22749"/>
                    <a:pt x="822" y="22683"/>
                    <a:pt x="822" y="22601"/>
                  </a:cubicBezTo>
                  <a:cubicBezTo>
                    <a:pt x="822" y="22437"/>
                    <a:pt x="822" y="22207"/>
                    <a:pt x="822" y="21927"/>
                  </a:cubicBezTo>
                  <a:cubicBezTo>
                    <a:pt x="806" y="21336"/>
                    <a:pt x="789" y="20514"/>
                    <a:pt x="756" y="19495"/>
                  </a:cubicBezTo>
                  <a:cubicBezTo>
                    <a:pt x="691" y="17407"/>
                    <a:pt x="608" y="14564"/>
                    <a:pt x="510" y="11408"/>
                  </a:cubicBezTo>
                  <a:cubicBezTo>
                    <a:pt x="378" y="8269"/>
                    <a:pt x="280" y="5425"/>
                    <a:pt x="198" y="3338"/>
                  </a:cubicBezTo>
                  <a:cubicBezTo>
                    <a:pt x="148" y="2319"/>
                    <a:pt x="115" y="1497"/>
                    <a:pt x="82" y="889"/>
                  </a:cubicBezTo>
                  <a:cubicBezTo>
                    <a:pt x="66" y="626"/>
                    <a:pt x="50" y="395"/>
                    <a:pt x="50" y="231"/>
                  </a:cubicBezTo>
                  <a:cubicBezTo>
                    <a:pt x="50" y="149"/>
                    <a:pt x="33" y="67"/>
                    <a:pt x="1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94;p37"/>
            <p:cNvSpPr/>
            <p:nvPr/>
          </p:nvSpPr>
          <p:spPr>
            <a:xfrm>
              <a:off x="1913457" y="1785148"/>
              <a:ext cx="32174" cy="102910"/>
            </a:xfrm>
            <a:custGeom>
              <a:avLst/>
              <a:gdLst/>
              <a:ahLst/>
              <a:cxnLst/>
              <a:rect l="l" t="t" r="r" b="b"/>
              <a:pathLst>
                <a:path w="987" h="3157" extrusionOk="0">
                  <a:moveTo>
                    <a:pt x="280" y="1"/>
                  </a:moveTo>
                  <a:lnTo>
                    <a:pt x="1" y="1677"/>
                  </a:lnTo>
                  <a:lnTo>
                    <a:pt x="527" y="3156"/>
                  </a:lnTo>
                  <a:lnTo>
                    <a:pt x="987" y="157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95;p37"/>
            <p:cNvSpPr/>
            <p:nvPr/>
          </p:nvSpPr>
          <p:spPr>
            <a:xfrm>
              <a:off x="1922552" y="1873552"/>
              <a:ext cx="113635" cy="710495"/>
            </a:xfrm>
            <a:custGeom>
              <a:avLst/>
              <a:gdLst/>
              <a:ahLst/>
              <a:cxnLst/>
              <a:rect l="l" t="t" r="r" b="b"/>
              <a:pathLst>
                <a:path w="3486" h="21796" extrusionOk="0">
                  <a:moveTo>
                    <a:pt x="346" y="1"/>
                  </a:moveTo>
                  <a:lnTo>
                    <a:pt x="1" y="16569"/>
                  </a:lnTo>
                  <a:lnTo>
                    <a:pt x="2499" y="21795"/>
                  </a:lnTo>
                  <a:lnTo>
                    <a:pt x="3486" y="1591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96;p37"/>
            <p:cNvSpPr/>
            <p:nvPr/>
          </p:nvSpPr>
          <p:spPr>
            <a:xfrm>
              <a:off x="2408515" y="2144666"/>
              <a:ext cx="11311" cy="75594"/>
            </a:xfrm>
            <a:custGeom>
              <a:avLst/>
              <a:gdLst/>
              <a:ahLst/>
              <a:cxnLst/>
              <a:rect l="l" t="t" r="r" b="b"/>
              <a:pathLst>
                <a:path w="347" h="2319" extrusionOk="0">
                  <a:moveTo>
                    <a:pt x="182" y="1"/>
                  </a:moveTo>
                  <a:cubicBezTo>
                    <a:pt x="132" y="1"/>
                    <a:pt x="1" y="510"/>
                    <a:pt x="50" y="1168"/>
                  </a:cubicBezTo>
                  <a:cubicBezTo>
                    <a:pt x="67" y="1513"/>
                    <a:pt x="132" y="1858"/>
                    <a:pt x="264" y="2187"/>
                  </a:cubicBezTo>
                  <a:lnTo>
                    <a:pt x="313" y="2318"/>
                  </a:lnTo>
                  <a:lnTo>
                    <a:pt x="330" y="2203"/>
                  </a:lnTo>
                  <a:cubicBezTo>
                    <a:pt x="346" y="2121"/>
                    <a:pt x="346" y="2072"/>
                    <a:pt x="330" y="2072"/>
                  </a:cubicBezTo>
                  <a:cubicBezTo>
                    <a:pt x="328" y="2069"/>
                    <a:pt x="325" y="2068"/>
                    <a:pt x="323" y="2068"/>
                  </a:cubicBezTo>
                  <a:cubicBezTo>
                    <a:pt x="321" y="2068"/>
                    <a:pt x="319" y="2069"/>
                    <a:pt x="318" y="2070"/>
                  </a:cubicBezTo>
                  <a:lnTo>
                    <a:pt x="318" y="2070"/>
                  </a:lnTo>
                  <a:cubicBezTo>
                    <a:pt x="289" y="1868"/>
                    <a:pt x="228" y="1539"/>
                    <a:pt x="215" y="1151"/>
                  </a:cubicBezTo>
                  <a:cubicBezTo>
                    <a:pt x="165" y="526"/>
                    <a:pt x="231" y="17"/>
                    <a:pt x="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97;p37"/>
            <p:cNvSpPr/>
            <p:nvPr/>
          </p:nvSpPr>
          <p:spPr>
            <a:xfrm>
              <a:off x="2416567" y="2147893"/>
              <a:ext cx="27903" cy="62718"/>
            </a:xfrm>
            <a:custGeom>
              <a:avLst/>
              <a:gdLst/>
              <a:ahLst/>
              <a:cxnLst/>
              <a:rect l="l" t="t" r="r" b="b"/>
              <a:pathLst>
                <a:path w="856" h="1924" extrusionOk="0">
                  <a:moveTo>
                    <a:pt x="33" y="0"/>
                  </a:moveTo>
                  <a:cubicBezTo>
                    <a:pt x="0" y="17"/>
                    <a:pt x="66" y="477"/>
                    <a:pt x="296" y="1019"/>
                  </a:cubicBezTo>
                  <a:cubicBezTo>
                    <a:pt x="506" y="1550"/>
                    <a:pt x="762" y="1924"/>
                    <a:pt x="819" y="1924"/>
                  </a:cubicBezTo>
                  <a:cubicBezTo>
                    <a:pt x="820" y="1924"/>
                    <a:pt x="821" y="1924"/>
                    <a:pt x="822" y="1923"/>
                  </a:cubicBezTo>
                  <a:cubicBezTo>
                    <a:pt x="855" y="1890"/>
                    <a:pt x="658" y="1479"/>
                    <a:pt x="444" y="953"/>
                  </a:cubicBezTo>
                  <a:cubicBezTo>
                    <a:pt x="231" y="427"/>
                    <a:pt x="8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98;p37"/>
            <p:cNvSpPr/>
            <p:nvPr/>
          </p:nvSpPr>
          <p:spPr>
            <a:xfrm>
              <a:off x="1418399" y="2019817"/>
              <a:ext cx="817089" cy="727902"/>
            </a:xfrm>
            <a:custGeom>
              <a:avLst/>
              <a:gdLst/>
              <a:ahLst/>
              <a:cxnLst/>
              <a:rect l="l" t="t" r="r" b="b"/>
              <a:pathLst>
                <a:path w="25066" h="22330" extrusionOk="0">
                  <a:moveTo>
                    <a:pt x="2827" y="1"/>
                  </a:moveTo>
                  <a:cubicBezTo>
                    <a:pt x="2548" y="1086"/>
                    <a:pt x="1808" y="5343"/>
                    <a:pt x="1118" y="10060"/>
                  </a:cubicBezTo>
                  <a:cubicBezTo>
                    <a:pt x="0" y="17752"/>
                    <a:pt x="16782" y="20399"/>
                    <a:pt x="16782" y="20399"/>
                  </a:cubicBezTo>
                  <a:lnTo>
                    <a:pt x="21861" y="21746"/>
                  </a:lnTo>
                  <a:cubicBezTo>
                    <a:pt x="21861" y="21746"/>
                    <a:pt x="23889" y="22329"/>
                    <a:pt x="24552" y="22329"/>
                  </a:cubicBezTo>
                  <a:cubicBezTo>
                    <a:pt x="24628" y="22329"/>
                    <a:pt x="24686" y="22322"/>
                    <a:pt x="24721" y="22305"/>
                  </a:cubicBezTo>
                  <a:cubicBezTo>
                    <a:pt x="25066" y="22124"/>
                    <a:pt x="23011" y="21188"/>
                    <a:pt x="22288" y="20875"/>
                  </a:cubicBezTo>
                  <a:cubicBezTo>
                    <a:pt x="21565" y="20546"/>
                    <a:pt x="19313" y="16914"/>
                    <a:pt x="19313" y="16914"/>
                  </a:cubicBezTo>
                  <a:cubicBezTo>
                    <a:pt x="20299" y="16306"/>
                    <a:pt x="20825" y="15468"/>
                    <a:pt x="20809" y="15139"/>
                  </a:cubicBezTo>
                  <a:cubicBezTo>
                    <a:pt x="20790" y="14948"/>
                    <a:pt x="20632" y="14834"/>
                    <a:pt x="20464" y="14834"/>
                  </a:cubicBezTo>
                  <a:cubicBezTo>
                    <a:pt x="20343" y="14834"/>
                    <a:pt x="20218" y="14893"/>
                    <a:pt x="20135" y="15024"/>
                  </a:cubicBezTo>
                  <a:cubicBezTo>
                    <a:pt x="19888" y="15320"/>
                    <a:pt x="19593" y="15583"/>
                    <a:pt x="19280" y="15813"/>
                  </a:cubicBezTo>
                  <a:cubicBezTo>
                    <a:pt x="19034" y="15994"/>
                    <a:pt x="18754" y="16141"/>
                    <a:pt x="18442" y="16240"/>
                  </a:cubicBezTo>
                  <a:cubicBezTo>
                    <a:pt x="18097" y="16355"/>
                    <a:pt x="17801" y="16437"/>
                    <a:pt x="17538" y="16487"/>
                  </a:cubicBezTo>
                  <a:cubicBezTo>
                    <a:pt x="15779" y="16010"/>
                    <a:pt x="10865" y="14449"/>
                    <a:pt x="7331" y="11457"/>
                  </a:cubicBezTo>
                  <a:cubicBezTo>
                    <a:pt x="6690" y="10931"/>
                    <a:pt x="8038" y="1497"/>
                    <a:pt x="8038" y="1497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99;p37"/>
            <p:cNvSpPr/>
            <p:nvPr/>
          </p:nvSpPr>
          <p:spPr>
            <a:xfrm>
              <a:off x="1440369" y="2005898"/>
              <a:ext cx="526710" cy="686373"/>
            </a:xfrm>
            <a:custGeom>
              <a:avLst/>
              <a:gdLst/>
              <a:ahLst/>
              <a:cxnLst/>
              <a:rect l="l" t="t" r="r" b="b"/>
              <a:pathLst>
                <a:path w="16158" h="21056" extrusionOk="0">
                  <a:moveTo>
                    <a:pt x="1857" y="0"/>
                  </a:moveTo>
                  <a:lnTo>
                    <a:pt x="362" y="10273"/>
                  </a:lnTo>
                  <a:cubicBezTo>
                    <a:pt x="0" y="13446"/>
                    <a:pt x="2137" y="15960"/>
                    <a:pt x="4980" y="17374"/>
                  </a:cubicBezTo>
                  <a:cubicBezTo>
                    <a:pt x="9273" y="19496"/>
                    <a:pt x="15593" y="21011"/>
                    <a:pt x="15728" y="21055"/>
                  </a:cubicBezTo>
                  <a:lnTo>
                    <a:pt x="15728" y="21055"/>
                  </a:lnTo>
                  <a:cubicBezTo>
                    <a:pt x="15638" y="20977"/>
                    <a:pt x="16157" y="16470"/>
                    <a:pt x="16157" y="16470"/>
                  </a:cubicBezTo>
                  <a:cubicBezTo>
                    <a:pt x="16157" y="16470"/>
                    <a:pt x="7117" y="12542"/>
                    <a:pt x="6838" y="10865"/>
                  </a:cubicBezTo>
                  <a:cubicBezTo>
                    <a:pt x="6558" y="9188"/>
                    <a:pt x="7988" y="2137"/>
                    <a:pt x="7988" y="2137"/>
                  </a:cubicBezTo>
                  <a:lnTo>
                    <a:pt x="1857" y="0"/>
                  </a:lnTo>
                  <a:close/>
                  <a:moveTo>
                    <a:pt x="15728" y="21055"/>
                  </a:moveTo>
                  <a:cubicBezTo>
                    <a:pt x="15729" y="21055"/>
                    <a:pt x="15729" y="21056"/>
                    <a:pt x="15730" y="21056"/>
                  </a:cubicBezTo>
                  <a:cubicBezTo>
                    <a:pt x="15731" y="21056"/>
                    <a:pt x="15730" y="21055"/>
                    <a:pt x="15728" y="210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00;p37"/>
            <p:cNvSpPr/>
            <p:nvPr/>
          </p:nvSpPr>
          <p:spPr>
            <a:xfrm>
              <a:off x="1653590" y="1852657"/>
              <a:ext cx="315609" cy="839614"/>
            </a:xfrm>
            <a:custGeom>
              <a:avLst/>
              <a:gdLst/>
              <a:ahLst/>
              <a:cxnLst/>
              <a:rect l="l" t="t" r="r" b="b"/>
              <a:pathLst>
                <a:path w="9682" h="25757" extrusionOk="0">
                  <a:moveTo>
                    <a:pt x="987" y="1"/>
                  </a:moveTo>
                  <a:cubicBezTo>
                    <a:pt x="971" y="17"/>
                    <a:pt x="1069" y="66"/>
                    <a:pt x="1234" y="198"/>
                  </a:cubicBezTo>
                  <a:cubicBezTo>
                    <a:pt x="1447" y="412"/>
                    <a:pt x="1628" y="658"/>
                    <a:pt x="1760" y="937"/>
                  </a:cubicBezTo>
                  <a:cubicBezTo>
                    <a:pt x="1957" y="1381"/>
                    <a:pt x="2055" y="1858"/>
                    <a:pt x="2055" y="2351"/>
                  </a:cubicBezTo>
                  <a:cubicBezTo>
                    <a:pt x="2039" y="2992"/>
                    <a:pt x="1957" y="3633"/>
                    <a:pt x="1825" y="4258"/>
                  </a:cubicBezTo>
                  <a:cubicBezTo>
                    <a:pt x="1579" y="5671"/>
                    <a:pt x="1283" y="7348"/>
                    <a:pt x="954" y="9222"/>
                  </a:cubicBezTo>
                  <a:cubicBezTo>
                    <a:pt x="790" y="10158"/>
                    <a:pt x="625" y="11128"/>
                    <a:pt x="445" y="12147"/>
                  </a:cubicBezTo>
                  <a:cubicBezTo>
                    <a:pt x="297" y="13166"/>
                    <a:pt x="1" y="14218"/>
                    <a:pt x="149" y="15352"/>
                  </a:cubicBezTo>
                  <a:cubicBezTo>
                    <a:pt x="149" y="15418"/>
                    <a:pt x="165" y="15484"/>
                    <a:pt x="182" y="15566"/>
                  </a:cubicBezTo>
                  <a:cubicBezTo>
                    <a:pt x="198" y="15632"/>
                    <a:pt x="231" y="15697"/>
                    <a:pt x="264" y="15763"/>
                  </a:cubicBezTo>
                  <a:cubicBezTo>
                    <a:pt x="330" y="15895"/>
                    <a:pt x="412" y="16010"/>
                    <a:pt x="527" y="16108"/>
                  </a:cubicBezTo>
                  <a:cubicBezTo>
                    <a:pt x="724" y="16306"/>
                    <a:pt x="921" y="16486"/>
                    <a:pt x="1135" y="16651"/>
                  </a:cubicBezTo>
                  <a:cubicBezTo>
                    <a:pt x="1529" y="16996"/>
                    <a:pt x="1957" y="17308"/>
                    <a:pt x="2417" y="17604"/>
                  </a:cubicBezTo>
                  <a:cubicBezTo>
                    <a:pt x="2844" y="17884"/>
                    <a:pt x="3288" y="18147"/>
                    <a:pt x="3732" y="18377"/>
                  </a:cubicBezTo>
                  <a:lnTo>
                    <a:pt x="5047" y="19018"/>
                  </a:lnTo>
                  <a:lnTo>
                    <a:pt x="9562" y="21202"/>
                  </a:lnTo>
                  <a:lnTo>
                    <a:pt x="9562" y="21202"/>
                  </a:lnTo>
                  <a:cubicBezTo>
                    <a:pt x="9433" y="22594"/>
                    <a:pt x="9336" y="23728"/>
                    <a:pt x="9271" y="24524"/>
                  </a:cubicBezTo>
                  <a:cubicBezTo>
                    <a:pt x="9238" y="24902"/>
                    <a:pt x="9222" y="25214"/>
                    <a:pt x="9205" y="25428"/>
                  </a:cubicBezTo>
                  <a:cubicBezTo>
                    <a:pt x="9189" y="25527"/>
                    <a:pt x="9189" y="25609"/>
                    <a:pt x="9189" y="25674"/>
                  </a:cubicBezTo>
                  <a:cubicBezTo>
                    <a:pt x="9172" y="25691"/>
                    <a:pt x="9172" y="25724"/>
                    <a:pt x="9189" y="25757"/>
                  </a:cubicBezTo>
                  <a:cubicBezTo>
                    <a:pt x="9189" y="25724"/>
                    <a:pt x="9205" y="25707"/>
                    <a:pt x="9205" y="25674"/>
                  </a:cubicBezTo>
                  <a:cubicBezTo>
                    <a:pt x="9205" y="25609"/>
                    <a:pt x="9222" y="25527"/>
                    <a:pt x="9238" y="25428"/>
                  </a:cubicBezTo>
                  <a:cubicBezTo>
                    <a:pt x="9255" y="25214"/>
                    <a:pt x="9287" y="24902"/>
                    <a:pt x="9337" y="24524"/>
                  </a:cubicBezTo>
                  <a:cubicBezTo>
                    <a:pt x="9419" y="23719"/>
                    <a:pt x="9534" y="22568"/>
                    <a:pt x="9682" y="21171"/>
                  </a:cubicBezTo>
                  <a:lnTo>
                    <a:pt x="9682" y="21122"/>
                  </a:lnTo>
                  <a:lnTo>
                    <a:pt x="9649" y="21105"/>
                  </a:lnTo>
                  <a:cubicBezTo>
                    <a:pt x="8351" y="20464"/>
                    <a:pt x="6822" y="19708"/>
                    <a:pt x="5113" y="18870"/>
                  </a:cubicBezTo>
                  <a:lnTo>
                    <a:pt x="3814" y="18229"/>
                  </a:lnTo>
                  <a:cubicBezTo>
                    <a:pt x="3370" y="17999"/>
                    <a:pt x="2927" y="17736"/>
                    <a:pt x="2499" y="17456"/>
                  </a:cubicBezTo>
                  <a:cubicBezTo>
                    <a:pt x="2055" y="17177"/>
                    <a:pt x="1644" y="16864"/>
                    <a:pt x="1234" y="16536"/>
                  </a:cubicBezTo>
                  <a:cubicBezTo>
                    <a:pt x="1036" y="16355"/>
                    <a:pt x="839" y="16174"/>
                    <a:pt x="642" y="15993"/>
                  </a:cubicBezTo>
                  <a:cubicBezTo>
                    <a:pt x="543" y="15911"/>
                    <a:pt x="461" y="15813"/>
                    <a:pt x="412" y="15697"/>
                  </a:cubicBezTo>
                  <a:cubicBezTo>
                    <a:pt x="379" y="15632"/>
                    <a:pt x="362" y="15582"/>
                    <a:pt x="346" y="15517"/>
                  </a:cubicBezTo>
                  <a:cubicBezTo>
                    <a:pt x="330" y="15451"/>
                    <a:pt x="313" y="15385"/>
                    <a:pt x="313" y="15319"/>
                  </a:cubicBezTo>
                  <a:cubicBezTo>
                    <a:pt x="247" y="14793"/>
                    <a:pt x="264" y="14251"/>
                    <a:pt x="346" y="13725"/>
                  </a:cubicBezTo>
                  <a:cubicBezTo>
                    <a:pt x="379" y="13462"/>
                    <a:pt x="428" y="13216"/>
                    <a:pt x="477" y="12953"/>
                  </a:cubicBezTo>
                  <a:cubicBezTo>
                    <a:pt x="527" y="12690"/>
                    <a:pt x="576" y="12443"/>
                    <a:pt x="609" y="12180"/>
                  </a:cubicBezTo>
                  <a:cubicBezTo>
                    <a:pt x="790" y="11161"/>
                    <a:pt x="954" y="10175"/>
                    <a:pt x="1118" y="9254"/>
                  </a:cubicBezTo>
                  <a:cubicBezTo>
                    <a:pt x="1431" y="7381"/>
                    <a:pt x="1710" y="5688"/>
                    <a:pt x="1940" y="4274"/>
                  </a:cubicBezTo>
                  <a:cubicBezTo>
                    <a:pt x="2072" y="3633"/>
                    <a:pt x="2138" y="2992"/>
                    <a:pt x="2154" y="2351"/>
                  </a:cubicBezTo>
                  <a:cubicBezTo>
                    <a:pt x="2154" y="1841"/>
                    <a:pt x="2039" y="1365"/>
                    <a:pt x="1825" y="905"/>
                  </a:cubicBezTo>
                  <a:cubicBezTo>
                    <a:pt x="1677" y="625"/>
                    <a:pt x="1497" y="379"/>
                    <a:pt x="1250" y="181"/>
                  </a:cubicBezTo>
                  <a:cubicBezTo>
                    <a:pt x="1168" y="116"/>
                    <a:pt x="1086" y="50"/>
                    <a:pt x="9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01;p37"/>
            <p:cNvSpPr/>
            <p:nvPr/>
          </p:nvSpPr>
          <p:spPr>
            <a:xfrm>
              <a:off x="1895789" y="2521851"/>
              <a:ext cx="30022" cy="153273"/>
            </a:xfrm>
            <a:custGeom>
              <a:avLst/>
              <a:gdLst/>
              <a:ahLst/>
              <a:cxnLst/>
              <a:rect l="l" t="t" r="r" b="b"/>
              <a:pathLst>
                <a:path w="921" h="4702" extrusionOk="0">
                  <a:moveTo>
                    <a:pt x="921" y="1"/>
                  </a:moveTo>
                  <a:cubicBezTo>
                    <a:pt x="871" y="1"/>
                    <a:pt x="674" y="1053"/>
                    <a:pt x="427" y="2351"/>
                  </a:cubicBezTo>
                  <a:cubicBezTo>
                    <a:pt x="312" y="2959"/>
                    <a:pt x="197" y="3518"/>
                    <a:pt x="115" y="4011"/>
                  </a:cubicBezTo>
                  <a:cubicBezTo>
                    <a:pt x="49" y="4241"/>
                    <a:pt x="17" y="4472"/>
                    <a:pt x="0" y="4702"/>
                  </a:cubicBezTo>
                  <a:cubicBezTo>
                    <a:pt x="99" y="4488"/>
                    <a:pt x="181" y="4274"/>
                    <a:pt x="230" y="4028"/>
                  </a:cubicBezTo>
                  <a:cubicBezTo>
                    <a:pt x="329" y="3617"/>
                    <a:pt x="477" y="3025"/>
                    <a:pt x="592" y="2384"/>
                  </a:cubicBezTo>
                  <a:cubicBezTo>
                    <a:pt x="707" y="1727"/>
                    <a:pt x="806" y="1135"/>
                    <a:pt x="855" y="708"/>
                  </a:cubicBezTo>
                  <a:cubicBezTo>
                    <a:pt x="904" y="478"/>
                    <a:pt x="921" y="247"/>
                    <a:pt x="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02;p37"/>
            <p:cNvSpPr/>
            <p:nvPr/>
          </p:nvSpPr>
          <p:spPr>
            <a:xfrm>
              <a:off x="1490733" y="2484332"/>
              <a:ext cx="462396" cy="207939"/>
            </a:xfrm>
            <a:custGeom>
              <a:avLst/>
              <a:gdLst/>
              <a:ahLst/>
              <a:cxnLst/>
              <a:rect l="l" t="t" r="r" b="b"/>
              <a:pathLst>
                <a:path w="14185" h="6379" extrusionOk="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7" y="51"/>
                    <a:pt x="49" y="83"/>
                    <a:pt x="99" y="116"/>
                  </a:cubicBezTo>
                  <a:cubicBezTo>
                    <a:pt x="164" y="199"/>
                    <a:pt x="263" y="314"/>
                    <a:pt x="411" y="462"/>
                  </a:cubicBezTo>
                  <a:cubicBezTo>
                    <a:pt x="805" y="872"/>
                    <a:pt x="1216" y="1250"/>
                    <a:pt x="1677" y="1596"/>
                  </a:cubicBezTo>
                  <a:cubicBezTo>
                    <a:pt x="2334" y="2105"/>
                    <a:pt x="3041" y="2549"/>
                    <a:pt x="3780" y="2943"/>
                  </a:cubicBezTo>
                  <a:cubicBezTo>
                    <a:pt x="4701" y="3437"/>
                    <a:pt x="5638" y="3847"/>
                    <a:pt x="6591" y="4209"/>
                  </a:cubicBezTo>
                  <a:cubicBezTo>
                    <a:pt x="8646" y="4949"/>
                    <a:pt x="10569" y="5442"/>
                    <a:pt x="11933" y="5820"/>
                  </a:cubicBezTo>
                  <a:lnTo>
                    <a:pt x="13577" y="6247"/>
                  </a:lnTo>
                  <a:lnTo>
                    <a:pt x="14020" y="6346"/>
                  </a:lnTo>
                  <a:cubicBezTo>
                    <a:pt x="14070" y="6362"/>
                    <a:pt x="14119" y="6379"/>
                    <a:pt x="14185" y="6379"/>
                  </a:cubicBezTo>
                  <a:cubicBezTo>
                    <a:pt x="14136" y="6346"/>
                    <a:pt x="14086" y="6329"/>
                    <a:pt x="14037" y="6313"/>
                  </a:cubicBezTo>
                  <a:cubicBezTo>
                    <a:pt x="13905" y="6280"/>
                    <a:pt x="13774" y="6231"/>
                    <a:pt x="13593" y="6181"/>
                  </a:cubicBezTo>
                  <a:lnTo>
                    <a:pt x="11966" y="5705"/>
                  </a:lnTo>
                  <a:cubicBezTo>
                    <a:pt x="10602" y="5294"/>
                    <a:pt x="8695" y="4784"/>
                    <a:pt x="6657" y="4045"/>
                  </a:cubicBezTo>
                  <a:cubicBezTo>
                    <a:pt x="5704" y="3700"/>
                    <a:pt x="4767" y="3289"/>
                    <a:pt x="3863" y="2812"/>
                  </a:cubicBezTo>
                  <a:cubicBezTo>
                    <a:pt x="3123" y="2417"/>
                    <a:pt x="2416" y="1990"/>
                    <a:pt x="1742" y="1497"/>
                  </a:cubicBezTo>
                  <a:cubicBezTo>
                    <a:pt x="1299" y="1168"/>
                    <a:pt x="855" y="807"/>
                    <a:pt x="444" y="412"/>
                  </a:cubicBezTo>
                  <a:cubicBezTo>
                    <a:pt x="177" y="161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3;p37"/>
            <p:cNvSpPr/>
            <p:nvPr/>
          </p:nvSpPr>
          <p:spPr>
            <a:xfrm>
              <a:off x="1934352" y="2548647"/>
              <a:ext cx="22525" cy="18841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79" y="1"/>
                  </a:moveTo>
                  <a:cubicBezTo>
                    <a:pt x="132" y="1"/>
                    <a:pt x="1" y="313"/>
                    <a:pt x="181" y="494"/>
                  </a:cubicBezTo>
                  <a:cubicBezTo>
                    <a:pt x="244" y="551"/>
                    <a:pt x="319" y="577"/>
                    <a:pt x="391" y="577"/>
                  </a:cubicBezTo>
                  <a:cubicBezTo>
                    <a:pt x="546" y="577"/>
                    <a:pt x="691" y="459"/>
                    <a:pt x="691" y="280"/>
                  </a:cubicBezTo>
                  <a:cubicBezTo>
                    <a:pt x="674" y="116"/>
                    <a:pt x="543" y="1"/>
                    <a:pt x="3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241;p20"/>
          <p:cNvGrpSpPr/>
          <p:nvPr/>
        </p:nvGrpSpPr>
        <p:grpSpPr>
          <a:xfrm>
            <a:off x="7240712" y="2509201"/>
            <a:ext cx="1581350" cy="2236395"/>
            <a:chOff x="449775" y="2586050"/>
            <a:chExt cx="1581350" cy="2236395"/>
          </a:xfrm>
        </p:grpSpPr>
        <p:grpSp>
          <p:nvGrpSpPr>
            <p:cNvPr id="156" name="Google Shape;242;p20"/>
            <p:cNvGrpSpPr/>
            <p:nvPr/>
          </p:nvGrpSpPr>
          <p:grpSpPr>
            <a:xfrm>
              <a:off x="449775" y="2586050"/>
              <a:ext cx="1581350" cy="1805658"/>
              <a:chOff x="3708086" y="2471407"/>
              <a:chExt cx="2111000" cy="2410437"/>
            </a:xfrm>
          </p:grpSpPr>
          <p:sp>
            <p:nvSpPr>
              <p:cNvPr id="158" name="Google Shape;243;p20"/>
              <p:cNvSpPr/>
              <p:nvPr/>
            </p:nvSpPr>
            <p:spPr>
              <a:xfrm>
                <a:off x="4828900" y="3467800"/>
                <a:ext cx="754425" cy="934775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37391" extrusionOk="0">
                    <a:moveTo>
                      <a:pt x="30177" y="1"/>
                    </a:moveTo>
                    <a:cubicBezTo>
                      <a:pt x="21337" y="4386"/>
                      <a:pt x="14294" y="11656"/>
                      <a:pt x="7857" y="19135"/>
                    </a:cubicBezTo>
                    <a:cubicBezTo>
                      <a:pt x="5678" y="21667"/>
                      <a:pt x="3523" y="24273"/>
                      <a:pt x="2072" y="27283"/>
                    </a:cubicBezTo>
                    <a:cubicBezTo>
                      <a:pt x="1057" y="29391"/>
                      <a:pt x="407" y="31674"/>
                      <a:pt x="151" y="34000"/>
                    </a:cubicBezTo>
                    <a:lnTo>
                      <a:pt x="151" y="34000"/>
                    </a:lnTo>
                    <a:cubicBezTo>
                      <a:pt x="4913" y="23640"/>
                      <a:pt x="17457" y="18995"/>
                      <a:pt x="23818" y="9477"/>
                    </a:cubicBezTo>
                    <a:cubicBezTo>
                      <a:pt x="25939" y="6302"/>
                      <a:pt x="27368" y="2588"/>
                      <a:pt x="30177" y="1"/>
                    </a:cubicBezTo>
                    <a:close/>
                    <a:moveTo>
                      <a:pt x="151" y="34000"/>
                    </a:moveTo>
                    <a:cubicBezTo>
                      <a:pt x="100" y="34111"/>
                      <a:pt x="49" y="34223"/>
                      <a:pt x="0" y="34336"/>
                    </a:cubicBezTo>
                    <a:lnTo>
                      <a:pt x="30" y="35897"/>
                    </a:lnTo>
                    <a:lnTo>
                      <a:pt x="30" y="35897"/>
                    </a:lnTo>
                    <a:cubicBezTo>
                      <a:pt x="41" y="35264"/>
                      <a:pt x="81" y="34630"/>
                      <a:pt x="151" y="34000"/>
                    </a:cubicBezTo>
                    <a:close/>
                    <a:moveTo>
                      <a:pt x="30" y="35897"/>
                    </a:moveTo>
                    <a:cubicBezTo>
                      <a:pt x="21" y="36395"/>
                      <a:pt x="30" y="36893"/>
                      <a:pt x="58" y="37391"/>
                    </a:cubicBezTo>
                    <a:lnTo>
                      <a:pt x="30" y="358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4;p20"/>
              <p:cNvSpPr/>
              <p:nvPr/>
            </p:nvSpPr>
            <p:spPr>
              <a:xfrm>
                <a:off x="3901125" y="3222900"/>
                <a:ext cx="931575" cy="946825"/>
              </a:xfrm>
              <a:custGeom>
                <a:avLst/>
                <a:gdLst/>
                <a:ahLst/>
                <a:cxnLst/>
                <a:rect l="l" t="t" r="r" b="b"/>
                <a:pathLst>
                  <a:path w="37263" h="37873" extrusionOk="0">
                    <a:moveTo>
                      <a:pt x="1115" y="0"/>
                    </a:moveTo>
                    <a:cubicBezTo>
                      <a:pt x="745" y="0"/>
                      <a:pt x="373" y="26"/>
                      <a:pt x="0" y="80"/>
                    </a:cubicBezTo>
                    <a:cubicBezTo>
                      <a:pt x="6964" y="2503"/>
                      <a:pt x="11197" y="10061"/>
                      <a:pt x="18197" y="12379"/>
                    </a:cubicBezTo>
                    <a:cubicBezTo>
                      <a:pt x="19242" y="12724"/>
                      <a:pt x="20330" y="12945"/>
                      <a:pt x="21341" y="13380"/>
                    </a:cubicBezTo>
                    <a:cubicBezTo>
                      <a:pt x="23849" y="14457"/>
                      <a:pt x="25616" y="16715"/>
                      <a:pt x="27273" y="18885"/>
                    </a:cubicBezTo>
                    <a:cubicBezTo>
                      <a:pt x="31663" y="24633"/>
                      <a:pt x="36200" y="30718"/>
                      <a:pt x="37262" y="37872"/>
                    </a:cubicBezTo>
                    <a:lnTo>
                      <a:pt x="36981" y="33148"/>
                    </a:lnTo>
                    <a:cubicBezTo>
                      <a:pt x="35283" y="26220"/>
                      <a:pt x="33398" y="18944"/>
                      <a:pt x="28436" y="13820"/>
                    </a:cubicBezTo>
                    <a:cubicBezTo>
                      <a:pt x="25147" y="10421"/>
                      <a:pt x="20796" y="8292"/>
                      <a:pt x="16539" y="6229"/>
                    </a:cubicBezTo>
                    <a:cubicBezTo>
                      <a:pt x="13777" y="4891"/>
                      <a:pt x="11016" y="3553"/>
                      <a:pt x="8254" y="2215"/>
                    </a:cubicBezTo>
                    <a:cubicBezTo>
                      <a:pt x="5994" y="1121"/>
                      <a:pt x="3584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5;p20"/>
              <p:cNvSpPr/>
              <p:nvPr/>
            </p:nvSpPr>
            <p:spPr>
              <a:xfrm>
                <a:off x="4399900" y="2757150"/>
                <a:ext cx="463300" cy="1149225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459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224"/>
                      <a:pt x="129" y="445"/>
                      <a:pt x="200" y="663"/>
                    </a:cubicBezTo>
                    <a:lnTo>
                      <a:pt x="200" y="663"/>
                    </a:lnTo>
                    <a:lnTo>
                      <a:pt x="0" y="1"/>
                    </a:lnTo>
                    <a:close/>
                    <a:moveTo>
                      <a:pt x="200" y="663"/>
                    </a:moveTo>
                    <a:lnTo>
                      <a:pt x="5464" y="18130"/>
                    </a:lnTo>
                    <a:cubicBezTo>
                      <a:pt x="5940" y="19709"/>
                      <a:pt x="6428" y="21313"/>
                      <a:pt x="7338" y="22690"/>
                    </a:cubicBezTo>
                    <a:cubicBezTo>
                      <a:pt x="8205" y="24000"/>
                      <a:pt x="9413" y="25041"/>
                      <a:pt x="10500" y="26175"/>
                    </a:cubicBezTo>
                    <a:cubicBezTo>
                      <a:pt x="15359" y="31249"/>
                      <a:pt x="17816" y="38532"/>
                      <a:pt x="17023" y="45511"/>
                    </a:cubicBezTo>
                    <a:lnTo>
                      <a:pt x="17037" y="45968"/>
                    </a:lnTo>
                    <a:cubicBezTo>
                      <a:pt x="17803" y="40211"/>
                      <a:pt x="18532" y="34136"/>
                      <a:pt x="16304" y="28771"/>
                    </a:cubicBezTo>
                    <a:cubicBezTo>
                      <a:pt x="15347" y="26465"/>
                      <a:pt x="13882" y="24408"/>
                      <a:pt x="12738" y="22188"/>
                    </a:cubicBezTo>
                    <a:cubicBezTo>
                      <a:pt x="11698" y="20168"/>
                      <a:pt x="10924" y="18017"/>
                      <a:pt x="9854" y="16012"/>
                    </a:cubicBezTo>
                    <a:cubicBezTo>
                      <a:pt x="6998" y="10660"/>
                      <a:pt x="2064" y="6394"/>
                      <a:pt x="20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6;p20"/>
              <p:cNvSpPr/>
              <p:nvPr/>
            </p:nvSpPr>
            <p:spPr>
              <a:xfrm>
                <a:off x="3708086" y="2471407"/>
                <a:ext cx="2111000" cy="2410437"/>
              </a:xfrm>
              <a:custGeom>
                <a:avLst/>
                <a:gdLst/>
                <a:ahLst/>
                <a:cxnLst/>
                <a:rect l="l" t="t" r="r" b="b"/>
                <a:pathLst>
                  <a:path w="84440" h="91940" extrusionOk="0">
                    <a:moveTo>
                      <a:pt x="48409" y="0"/>
                    </a:moveTo>
                    <a:lnTo>
                      <a:pt x="48409" y="0"/>
                    </a:lnTo>
                    <a:cubicBezTo>
                      <a:pt x="42637" y="11493"/>
                      <a:pt x="40782" y="24910"/>
                      <a:pt x="43220" y="37538"/>
                    </a:cubicBezTo>
                    <a:cubicBezTo>
                      <a:pt x="43868" y="40886"/>
                      <a:pt x="44799" y="44300"/>
                      <a:pt x="44815" y="47667"/>
                    </a:cubicBezTo>
                    <a:cubicBezTo>
                      <a:pt x="44794" y="47732"/>
                      <a:pt x="44775" y="47801"/>
                      <a:pt x="44775" y="47864"/>
                    </a:cubicBezTo>
                    <a:cubicBezTo>
                      <a:pt x="44735" y="48558"/>
                      <a:pt x="44707" y="49251"/>
                      <a:pt x="44656" y="49958"/>
                    </a:cubicBezTo>
                    <a:cubicBezTo>
                      <a:pt x="44595" y="50391"/>
                      <a:pt x="44534" y="50824"/>
                      <a:pt x="44431" y="51254"/>
                    </a:cubicBezTo>
                    <a:lnTo>
                      <a:pt x="44531" y="52569"/>
                    </a:lnTo>
                    <a:cubicBezTo>
                      <a:pt x="44383" y="55348"/>
                      <a:pt x="44250" y="58130"/>
                      <a:pt x="44129" y="60917"/>
                    </a:cubicBezTo>
                    <a:cubicBezTo>
                      <a:pt x="44117" y="61139"/>
                      <a:pt x="44105" y="61385"/>
                      <a:pt x="44103" y="61621"/>
                    </a:cubicBezTo>
                    <a:cubicBezTo>
                      <a:pt x="44079" y="61655"/>
                      <a:pt x="44052" y="61687"/>
                      <a:pt x="44026" y="61721"/>
                    </a:cubicBezTo>
                    <a:lnTo>
                      <a:pt x="44102" y="61770"/>
                    </a:lnTo>
                    <a:cubicBezTo>
                      <a:pt x="44063" y="62479"/>
                      <a:pt x="44036" y="63175"/>
                      <a:pt x="43995" y="63885"/>
                    </a:cubicBezTo>
                    <a:cubicBezTo>
                      <a:pt x="43942" y="65295"/>
                      <a:pt x="43888" y="66718"/>
                      <a:pt x="43847" y="68128"/>
                    </a:cubicBezTo>
                    <a:cubicBezTo>
                      <a:pt x="43847" y="68137"/>
                      <a:pt x="43847" y="68145"/>
                      <a:pt x="43847" y="68153"/>
                    </a:cubicBezTo>
                    <a:cubicBezTo>
                      <a:pt x="37848" y="56039"/>
                      <a:pt x="25260" y="47369"/>
                      <a:pt x="11762" y="46280"/>
                    </a:cubicBezTo>
                    <a:lnTo>
                      <a:pt x="11762" y="46280"/>
                    </a:lnTo>
                    <a:cubicBezTo>
                      <a:pt x="13993" y="47792"/>
                      <a:pt x="14922" y="50557"/>
                      <a:pt x="16332" y="52853"/>
                    </a:cubicBezTo>
                    <a:cubicBezTo>
                      <a:pt x="18731" y="56764"/>
                      <a:pt x="22695" y="59465"/>
                      <a:pt x="26810" y="61494"/>
                    </a:cubicBezTo>
                    <a:cubicBezTo>
                      <a:pt x="30925" y="63525"/>
                      <a:pt x="35301" y="65004"/>
                      <a:pt x="39351" y="67162"/>
                    </a:cubicBezTo>
                    <a:cubicBezTo>
                      <a:pt x="40944" y="68011"/>
                      <a:pt x="42511" y="69007"/>
                      <a:pt x="43781" y="70273"/>
                    </a:cubicBezTo>
                    <a:lnTo>
                      <a:pt x="43781" y="70277"/>
                    </a:lnTo>
                    <a:cubicBezTo>
                      <a:pt x="43740" y="71378"/>
                      <a:pt x="43727" y="72453"/>
                      <a:pt x="43713" y="73554"/>
                    </a:cubicBezTo>
                    <a:lnTo>
                      <a:pt x="43713" y="73570"/>
                    </a:lnTo>
                    <a:cubicBezTo>
                      <a:pt x="39286" y="71260"/>
                      <a:pt x="34294" y="70053"/>
                      <a:pt x="29305" y="70053"/>
                    </a:cubicBezTo>
                    <a:cubicBezTo>
                      <a:pt x="27111" y="70053"/>
                      <a:pt x="24918" y="70286"/>
                      <a:pt x="22774" y="70761"/>
                    </a:cubicBezTo>
                    <a:cubicBezTo>
                      <a:pt x="21008" y="71153"/>
                      <a:pt x="19268" y="71701"/>
                      <a:pt x="17469" y="71892"/>
                    </a:cubicBezTo>
                    <a:cubicBezTo>
                      <a:pt x="16797" y="71963"/>
                      <a:pt x="16122" y="71984"/>
                      <a:pt x="15447" y="71984"/>
                    </a:cubicBezTo>
                    <a:cubicBezTo>
                      <a:pt x="14470" y="71984"/>
                      <a:pt x="13492" y="71940"/>
                      <a:pt x="12514" y="71940"/>
                    </a:cubicBezTo>
                    <a:cubicBezTo>
                      <a:pt x="12276" y="71940"/>
                      <a:pt x="12037" y="71943"/>
                      <a:pt x="11798" y="71949"/>
                    </a:cubicBezTo>
                    <a:cubicBezTo>
                      <a:pt x="7597" y="72068"/>
                      <a:pt x="3440" y="73444"/>
                      <a:pt x="1" y="75857"/>
                    </a:cubicBezTo>
                    <a:cubicBezTo>
                      <a:pt x="2500" y="74923"/>
                      <a:pt x="5041" y="73981"/>
                      <a:pt x="7701" y="73777"/>
                    </a:cubicBezTo>
                    <a:cubicBezTo>
                      <a:pt x="8126" y="73744"/>
                      <a:pt x="8550" y="73730"/>
                      <a:pt x="8975" y="73730"/>
                    </a:cubicBezTo>
                    <a:cubicBezTo>
                      <a:pt x="11055" y="73730"/>
                      <a:pt x="13137" y="74057"/>
                      <a:pt x="15223" y="74065"/>
                    </a:cubicBezTo>
                    <a:cubicBezTo>
                      <a:pt x="15255" y="74066"/>
                      <a:pt x="15286" y="74066"/>
                      <a:pt x="15318" y="74066"/>
                    </a:cubicBezTo>
                    <a:cubicBezTo>
                      <a:pt x="17995" y="74066"/>
                      <a:pt x="20643" y="73551"/>
                      <a:pt x="23300" y="73216"/>
                    </a:cubicBezTo>
                    <a:cubicBezTo>
                      <a:pt x="25759" y="72907"/>
                      <a:pt x="28233" y="72753"/>
                      <a:pt x="30705" y="72753"/>
                    </a:cubicBezTo>
                    <a:cubicBezTo>
                      <a:pt x="34023" y="72753"/>
                      <a:pt x="37339" y="73031"/>
                      <a:pt x="40619" y="73586"/>
                    </a:cubicBezTo>
                    <a:cubicBezTo>
                      <a:pt x="41667" y="73763"/>
                      <a:pt x="42736" y="74005"/>
                      <a:pt x="43688" y="74454"/>
                    </a:cubicBezTo>
                    <a:cubicBezTo>
                      <a:pt x="43607" y="78720"/>
                      <a:pt x="43621" y="83013"/>
                      <a:pt x="43755" y="87266"/>
                    </a:cubicBezTo>
                    <a:cubicBezTo>
                      <a:pt x="43809" y="88810"/>
                      <a:pt x="43876" y="90341"/>
                      <a:pt x="43970" y="91885"/>
                    </a:cubicBezTo>
                    <a:cubicBezTo>
                      <a:pt x="44614" y="91913"/>
                      <a:pt x="45259" y="91926"/>
                      <a:pt x="45890" y="91940"/>
                    </a:cubicBezTo>
                    <a:cubicBezTo>
                      <a:pt x="45890" y="90368"/>
                      <a:pt x="45863" y="88810"/>
                      <a:pt x="45836" y="87253"/>
                    </a:cubicBezTo>
                    <a:cubicBezTo>
                      <a:pt x="45770" y="82338"/>
                      <a:pt x="45688" y="77436"/>
                      <a:pt x="45676" y="72506"/>
                    </a:cubicBezTo>
                    <a:cubicBezTo>
                      <a:pt x="45649" y="71822"/>
                      <a:pt x="45649" y="71123"/>
                      <a:pt x="45649" y="70425"/>
                    </a:cubicBezTo>
                    <a:cubicBezTo>
                      <a:pt x="45649" y="66769"/>
                      <a:pt x="45693" y="63109"/>
                      <a:pt x="45782" y="59444"/>
                    </a:cubicBezTo>
                    <a:cubicBezTo>
                      <a:pt x="48934" y="55413"/>
                      <a:pt x="52428" y="51651"/>
                      <a:pt x="56254" y="48254"/>
                    </a:cubicBezTo>
                    <a:cubicBezTo>
                      <a:pt x="62514" y="42694"/>
                      <a:pt x="69558" y="38097"/>
                      <a:pt x="76572" y="33523"/>
                    </a:cubicBezTo>
                    <a:cubicBezTo>
                      <a:pt x="79064" y="31897"/>
                      <a:pt x="81598" y="30252"/>
                      <a:pt x="84439" y="29365"/>
                    </a:cubicBezTo>
                    <a:cubicBezTo>
                      <a:pt x="84028" y="29346"/>
                      <a:pt x="83617" y="29337"/>
                      <a:pt x="83206" y="29337"/>
                    </a:cubicBezTo>
                    <a:cubicBezTo>
                      <a:pt x="78138" y="29337"/>
                      <a:pt x="73077" y="30737"/>
                      <a:pt x="68739" y="33355"/>
                    </a:cubicBezTo>
                    <a:cubicBezTo>
                      <a:pt x="66371" y="34783"/>
                      <a:pt x="64231" y="36553"/>
                      <a:pt x="62102" y="38316"/>
                    </a:cubicBezTo>
                    <a:lnTo>
                      <a:pt x="53047" y="45809"/>
                    </a:lnTo>
                    <a:cubicBezTo>
                      <a:pt x="51663" y="46955"/>
                      <a:pt x="50257" y="48123"/>
                      <a:pt x="49269" y="49624"/>
                    </a:cubicBezTo>
                    <a:cubicBezTo>
                      <a:pt x="48343" y="51030"/>
                      <a:pt x="47827" y="52662"/>
                      <a:pt x="47324" y="54268"/>
                    </a:cubicBezTo>
                    <a:cubicBezTo>
                      <a:pt x="46810" y="55908"/>
                      <a:pt x="46295" y="57550"/>
                      <a:pt x="45781" y="59190"/>
                    </a:cubicBezTo>
                    <a:lnTo>
                      <a:pt x="45781" y="59158"/>
                    </a:lnTo>
                    <a:cubicBezTo>
                      <a:pt x="45847" y="57076"/>
                      <a:pt x="45942" y="54981"/>
                      <a:pt x="46036" y="52900"/>
                    </a:cubicBezTo>
                    <a:cubicBezTo>
                      <a:pt x="46063" y="52577"/>
                      <a:pt x="46076" y="52281"/>
                      <a:pt x="46090" y="51972"/>
                    </a:cubicBezTo>
                    <a:cubicBezTo>
                      <a:pt x="46090" y="51964"/>
                      <a:pt x="46090" y="51957"/>
                      <a:pt x="46091" y="51948"/>
                    </a:cubicBezTo>
                    <a:cubicBezTo>
                      <a:pt x="46915" y="49441"/>
                      <a:pt x="47932" y="46925"/>
                      <a:pt x="48400" y="44366"/>
                    </a:cubicBezTo>
                    <a:cubicBezTo>
                      <a:pt x="48847" y="41922"/>
                      <a:pt x="48785" y="39416"/>
                      <a:pt x="48631" y="36936"/>
                    </a:cubicBezTo>
                    <a:cubicBezTo>
                      <a:pt x="47867" y="24568"/>
                      <a:pt x="44905" y="11887"/>
                      <a:pt x="48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7;p20"/>
              <p:cNvSpPr/>
              <p:nvPr/>
            </p:nvSpPr>
            <p:spPr>
              <a:xfrm>
                <a:off x="4841575" y="2547625"/>
                <a:ext cx="624725" cy="13167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52671" extrusionOk="0">
                    <a:moveTo>
                      <a:pt x="24988" y="0"/>
                    </a:moveTo>
                    <a:lnTo>
                      <a:pt x="24988" y="0"/>
                    </a:lnTo>
                    <a:cubicBezTo>
                      <a:pt x="20983" y="4436"/>
                      <a:pt x="16943" y="8918"/>
                      <a:pt x="13985" y="14111"/>
                    </a:cubicBezTo>
                    <a:cubicBezTo>
                      <a:pt x="12612" y="16521"/>
                      <a:pt x="11487" y="19061"/>
                      <a:pt x="10363" y="21597"/>
                    </a:cubicBezTo>
                    <a:cubicBezTo>
                      <a:pt x="6326" y="30707"/>
                      <a:pt x="2261" y="39901"/>
                      <a:pt x="191" y="49649"/>
                    </a:cubicBezTo>
                    <a:lnTo>
                      <a:pt x="1" y="52671"/>
                    </a:lnTo>
                    <a:cubicBezTo>
                      <a:pt x="560" y="46681"/>
                      <a:pt x="6460" y="42876"/>
                      <a:pt x="9894" y="37936"/>
                    </a:cubicBezTo>
                    <a:cubicBezTo>
                      <a:pt x="12782" y="33781"/>
                      <a:pt x="13936" y="28710"/>
                      <a:pt x="15334" y="23847"/>
                    </a:cubicBezTo>
                    <a:cubicBezTo>
                      <a:pt x="17712" y="15583"/>
                      <a:pt x="20948" y="7591"/>
                      <a:pt x="24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248;p20"/>
            <p:cNvSpPr/>
            <p:nvPr/>
          </p:nvSpPr>
          <p:spPr>
            <a:xfrm>
              <a:off x="1002079" y="4318470"/>
              <a:ext cx="586939" cy="503976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789;p50"/>
          <p:cNvSpPr txBox="1">
            <a:spLocks/>
          </p:cNvSpPr>
          <p:nvPr/>
        </p:nvSpPr>
        <p:spPr>
          <a:xfrm>
            <a:off x="2379919" y="283524"/>
            <a:ext cx="5552560" cy="10361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rgbClr val="00B0F0"/>
                </a:solidFill>
              </a:rPr>
              <a:t>What do his parents do?</a:t>
            </a:r>
            <a:r>
              <a:rPr lang="en-US" sz="2800" dirty="0">
                <a:solidFill>
                  <a:srgbClr val="00B0F0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42" y="1356502"/>
            <a:ext cx="4857350" cy="3175008"/>
          </a:xfrm>
          <a:prstGeom prst="rect">
            <a:avLst/>
          </a:prstGeom>
        </p:spPr>
      </p:pic>
      <p:sp>
        <p:nvSpPr>
          <p:cNvPr id="142" name="Right Arrow 141">
            <a:hlinkClick r:id="" action="ppaction://hlinkshowjump?jump=nextslide"/>
          </p:cNvPr>
          <p:cNvSpPr/>
          <p:nvPr/>
        </p:nvSpPr>
        <p:spPr>
          <a:xfrm>
            <a:off x="8220706" y="461723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>
            <a:hlinkClick r:id="" action="ppaction://hlinkshowjump?jump=previousslide"/>
          </p:cNvPr>
          <p:cNvSpPr/>
          <p:nvPr/>
        </p:nvSpPr>
        <p:spPr>
          <a:xfrm flipH="1">
            <a:off x="7748094" y="461723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그림 1" descr="EC4(SB)_4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744" y="264319"/>
            <a:ext cx="6386513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19476" y="1428690"/>
            <a:ext cx="4321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6435" y="1435834"/>
            <a:ext cx="4321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1341" y="3124140"/>
            <a:ext cx="4321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My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3119" y="3125331"/>
            <a:ext cx="32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88769" y="3297972"/>
            <a:ext cx="32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my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17444" y="3297972"/>
            <a:ext cx="3250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ko-KR" sz="12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그림 1" descr="EC4(SB)_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2891" y="0"/>
            <a:ext cx="479821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422" y="1952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 Kumpulan Ucapan Selamat Hari Pahlawan Nasional 2019, Cocok Dibagikan &amp;  Dijadikan Status Sosmed - Tribun Sum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5" y="770562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1"/>
          <p:cNvGrpSpPr/>
          <p:nvPr/>
        </p:nvGrpSpPr>
        <p:grpSpPr>
          <a:xfrm>
            <a:off x="7605998" y="3886472"/>
            <a:ext cx="1302190" cy="896743"/>
            <a:chOff x="7605998" y="3886472"/>
            <a:chExt cx="1302190" cy="896743"/>
          </a:xfrm>
        </p:grpSpPr>
        <p:sp>
          <p:nvSpPr>
            <p:cNvPr id="255" name="Google Shape;255;p21"/>
            <p:cNvSpPr/>
            <p:nvPr/>
          </p:nvSpPr>
          <p:spPr>
            <a:xfrm>
              <a:off x="7751571" y="4471035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1" y="0"/>
                  </a:moveTo>
                  <a:lnTo>
                    <a:pt x="620" y="6456"/>
                  </a:lnTo>
                  <a:lnTo>
                    <a:pt x="23923" y="5757"/>
                  </a:lnTo>
                  <a:lnTo>
                    <a:pt x="22803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8003459" y="4592773"/>
              <a:ext cx="689822" cy="57969"/>
            </a:xfrm>
            <a:custGeom>
              <a:avLst/>
              <a:gdLst/>
              <a:ahLst/>
              <a:cxnLst/>
              <a:rect l="l" t="t" r="r" b="b"/>
              <a:pathLst>
                <a:path w="14268" h="1199" extrusionOk="0">
                  <a:moveTo>
                    <a:pt x="3" y="1"/>
                  </a:moveTo>
                  <a:lnTo>
                    <a:pt x="1" y="1170"/>
                  </a:lnTo>
                  <a:lnTo>
                    <a:pt x="14265" y="1198"/>
                  </a:lnTo>
                  <a:lnTo>
                    <a:pt x="14267" y="2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7606627" y="4182355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1"/>
                  </a:moveTo>
                  <a:lnTo>
                    <a:pt x="553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7605998" y="4219147"/>
              <a:ext cx="1147286" cy="254936"/>
            </a:xfrm>
            <a:custGeom>
              <a:avLst/>
              <a:gdLst/>
              <a:ahLst/>
              <a:cxnLst/>
              <a:rect l="l" t="t" r="r" b="b"/>
              <a:pathLst>
                <a:path w="23730" h="5273" extrusionOk="0">
                  <a:moveTo>
                    <a:pt x="22904" y="1"/>
                  </a:moveTo>
                  <a:lnTo>
                    <a:pt x="3" y="153"/>
                  </a:lnTo>
                  <a:lnTo>
                    <a:pt x="1" y="445"/>
                  </a:lnTo>
                  <a:cubicBezTo>
                    <a:pt x="1" y="378"/>
                    <a:pt x="5" y="347"/>
                    <a:pt x="11" y="347"/>
                  </a:cubicBezTo>
                  <a:cubicBezTo>
                    <a:pt x="84" y="347"/>
                    <a:pt x="530" y="5272"/>
                    <a:pt x="530" y="5272"/>
                  </a:cubicBezTo>
                  <a:lnTo>
                    <a:pt x="23729" y="4452"/>
                  </a:lnTo>
                  <a:lnTo>
                    <a:pt x="22904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7662371" y="4367959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3" y="0"/>
                  </a:moveTo>
                  <a:cubicBezTo>
                    <a:pt x="116" y="0"/>
                    <a:pt x="1" y="5"/>
                    <a:pt x="1" y="17"/>
                  </a:cubicBezTo>
                  <a:cubicBezTo>
                    <a:pt x="1" y="35"/>
                    <a:pt x="305" y="63"/>
                    <a:pt x="850" y="107"/>
                  </a:cubicBezTo>
                  <a:cubicBezTo>
                    <a:pt x="1397" y="148"/>
                    <a:pt x="2192" y="197"/>
                    <a:pt x="3170" y="251"/>
                  </a:cubicBezTo>
                  <a:cubicBezTo>
                    <a:pt x="5131" y="357"/>
                    <a:pt x="7840" y="476"/>
                    <a:pt x="10833" y="558"/>
                  </a:cubicBezTo>
                  <a:cubicBezTo>
                    <a:pt x="13829" y="641"/>
                    <a:pt x="16538" y="677"/>
                    <a:pt x="18502" y="680"/>
                  </a:cubicBezTo>
                  <a:cubicBezTo>
                    <a:pt x="19482" y="680"/>
                    <a:pt x="20277" y="675"/>
                    <a:pt x="20827" y="664"/>
                  </a:cubicBezTo>
                  <a:cubicBezTo>
                    <a:pt x="21376" y="654"/>
                    <a:pt x="21678" y="638"/>
                    <a:pt x="21678" y="620"/>
                  </a:cubicBezTo>
                  <a:cubicBezTo>
                    <a:pt x="21681" y="605"/>
                    <a:pt x="21374" y="582"/>
                    <a:pt x="20827" y="564"/>
                  </a:cubicBezTo>
                  <a:cubicBezTo>
                    <a:pt x="20277" y="546"/>
                    <a:pt x="19485" y="522"/>
                    <a:pt x="18504" y="499"/>
                  </a:cubicBezTo>
                  <a:lnTo>
                    <a:pt x="10841" y="306"/>
                  </a:lnTo>
                  <a:lnTo>
                    <a:pt x="3177" y="71"/>
                  </a:lnTo>
                  <a:cubicBezTo>
                    <a:pt x="2197" y="40"/>
                    <a:pt x="1405" y="17"/>
                    <a:pt x="855" y="6"/>
                  </a:cubicBezTo>
                  <a:cubicBezTo>
                    <a:pt x="643" y="2"/>
                    <a:pt x="468" y="0"/>
                    <a:pt x="333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7658020" y="4303416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7" y="1"/>
                  </a:moveTo>
                  <a:cubicBezTo>
                    <a:pt x="12331" y="1"/>
                    <a:pt x="11443" y="7"/>
                    <a:pt x="10528" y="23"/>
                  </a:cubicBezTo>
                  <a:cubicBezTo>
                    <a:pt x="7615" y="72"/>
                    <a:pt x="4981" y="196"/>
                    <a:pt x="3079" y="322"/>
                  </a:cubicBezTo>
                  <a:cubicBezTo>
                    <a:pt x="2127" y="387"/>
                    <a:pt x="1358" y="448"/>
                    <a:pt x="826" y="497"/>
                  </a:cubicBezTo>
                  <a:cubicBezTo>
                    <a:pt x="295" y="546"/>
                    <a:pt x="1" y="585"/>
                    <a:pt x="3" y="601"/>
                  </a:cubicBezTo>
                  <a:cubicBezTo>
                    <a:pt x="4" y="609"/>
                    <a:pt x="65" y="613"/>
                    <a:pt x="179" y="613"/>
                  </a:cubicBezTo>
                  <a:cubicBezTo>
                    <a:pt x="319" y="613"/>
                    <a:pt x="539" y="607"/>
                    <a:pt x="832" y="596"/>
                  </a:cubicBezTo>
                  <a:lnTo>
                    <a:pt x="3089" y="503"/>
                  </a:lnTo>
                  <a:cubicBezTo>
                    <a:pt x="4994" y="423"/>
                    <a:pt x="7626" y="325"/>
                    <a:pt x="10531" y="278"/>
                  </a:cubicBezTo>
                  <a:cubicBezTo>
                    <a:pt x="12100" y="252"/>
                    <a:pt x="13589" y="243"/>
                    <a:pt x="14927" y="243"/>
                  </a:cubicBezTo>
                  <a:cubicBezTo>
                    <a:pt x="16069" y="243"/>
                    <a:pt x="17100" y="249"/>
                    <a:pt x="17978" y="257"/>
                  </a:cubicBezTo>
                  <a:lnTo>
                    <a:pt x="20236" y="276"/>
                  </a:lnTo>
                  <a:cubicBezTo>
                    <a:pt x="20320" y="276"/>
                    <a:pt x="20398" y="276"/>
                    <a:pt x="20470" y="276"/>
                  </a:cubicBezTo>
                  <a:cubicBezTo>
                    <a:pt x="20854" y="276"/>
                    <a:pt x="21064" y="270"/>
                    <a:pt x="21064" y="255"/>
                  </a:cubicBezTo>
                  <a:cubicBezTo>
                    <a:pt x="21064" y="237"/>
                    <a:pt x="20772" y="211"/>
                    <a:pt x="20238" y="178"/>
                  </a:cubicBezTo>
                  <a:cubicBezTo>
                    <a:pt x="19704" y="144"/>
                    <a:pt x="18935" y="110"/>
                    <a:pt x="17980" y="77"/>
                  </a:cubicBezTo>
                  <a:cubicBezTo>
                    <a:pt x="16674" y="33"/>
                    <a:pt x="15024" y="1"/>
                    <a:pt x="1317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7658551" y="4254296"/>
              <a:ext cx="1038214" cy="44093"/>
            </a:xfrm>
            <a:custGeom>
              <a:avLst/>
              <a:gdLst/>
              <a:ahLst/>
              <a:cxnLst/>
              <a:rect l="l" t="t" r="r" b="b"/>
              <a:pathLst>
                <a:path w="21474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7" y="30"/>
                    <a:pt x="5305" y="40"/>
                    <a:pt x="4732" y="66"/>
                  </a:cubicBezTo>
                  <a:cubicBezTo>
                    <a:pt x="4159" y="84"/>
                    <a:pt x="3628" y="112"/>
                    <a:pt x="3140" y="136"/>
                  </a:cubicBezTo>
                  <a:cubicBezTo>
                    <a:pt x="2655" y="159"/>
                    <a:pt x="2216" y="192"/>
                    <a:pt x="1829" y="218"/>
                  </a:cubicBezTo>
                  <a:cubicBezTo>
                    <a:pt x="1445" y="244"/>
                    <a:pt x="1112" y="272"/>
                    <a:pt x="841" y="298"/>
                  </a:cubicBezTo>
                  <a:cubicBezTo>
                    <a:pt x="299" y="347"/>
                    <a:pt x="0" y="383"/>
                    <a:pt x="3" y="401"/>
                  </a:cubicBezTo>
                  <a:cubicBezTo>
                    <a:pt x="3" y="408"/>
                    <a:pt x="62" y="412"/>
                    <a:pt x="175" y="412"/>
                  </a:cubicBezTo>
                  <a:cubicBezTo>
                    <a:pt x="317" y="412"/>
                    <a:pt x="545" y="406"/>
                    <a:pt x="849" y="396"/>
                  </a:cubicBezTo>
                  <a:lnTo>
                    <a:pt x="1840" y="360"/>
                  </a:lnTo>
                  <a:cubicBezTo>
                    <a:pt x="2224" y="350"/>
                    <a:pt x="2665" y="332"/>
                    <a:pt x="3151" y="316"/>
                  </a:cubicBezTo>
                  <a:cubicBezTo>
                    <a:pt x="3636" y="301"/>
                    <a:pt x="4167" y="285"/>
                    <a:pt x="4740" y="275"/>
                  </a:cubicBezTo>
                  <a:cubicBezTo>
                    <a:pt x="5310" y="262"/>
                    <a:pt x="5922" y="257"/>
                    <a:pt x="6564" y="249"/>
                  </a:cubicBezTo>
                  <a:cubicBezTo>
                    <a:pt x="6892" y="247"/>
                    <a:pt x="7227" y="246"/>
                    <a:pt x="7570" y="246"/>
                  </a:cubicBezTo>
                  <a:cubicBezTo>
                    <a:pt x="8574" y="246"/>
                    <a:pt x="9640" y="256"/>
                    <a:pt x="10744" y="283"/>
                  </a:cubicBezTo>
                  <a:cubicBezTo>
                    <a:pt x="12228" y="316"/>
                    <a:pt x="13640" y="378"/>
                    <a:pt x="14922" y="445"/>
                  </a:cubicBezTo>
                  <a:cubicBezTo>
                    <a:pt x="15564" y="484"/>
                    <a:pt x="16173" y="517"/>
                    <a:pt x="16744" y="559"/>
                  </a:cubicBezTo>
                  <a:cubicBezTo>
                    <a:pt x="17314" y="595"/>
                    <a:pt x="17843" y="639"/>
                    <a:pt x="18328" y="672"/>
                  </a:cubicBezTo>
                  <a:cubicBezTo>
                    <a:pt x="18813" y="708"/>
                    <a:pt x="19252" y="747"/>
                    <a:pt x="19636" y="778"/>
                  </a:cubicBezTo>
                  <a:lnTo>
                    <a:pt x="20624" y="861"/>
                  </a:lnTo>
                  <a:cubicBezTo>
                    <a:pt x="21026" y="893"/>
                    <a:pt x="21295" y="911"/>
                    <a:pt x="21409" y="911"/>
                  </a:cubicBezTo>
                  <a:cubicBezTo>
                    <a:pt x="21449" y="911"/>
                    <a:pt x="21470" y="909"/>
                    <a:pt x="21471" y="905"/>
                  </a:cubicBezTo>
                  <a:cubicBezTo>
                    <a:pt x="21473" y="889"/>
                    <a:pt x="21174" y="837"/>
                    <a:pt x="20635" y="763"/>
                  </a:cubicBezTo>
                  <a:cubicBezTo>
                    <a:pt x="20364" y="724"/>
                    <a:pt x="20034" y="680"/>
                    <a:pt x="19649" y="636"/>
                  </a:cubicBezTo>
                  <a:cubicBezTo>
                    <a:pt x="19265" y="592"/>
                    <a:pt x="18829" y="543"/>
                    <a:pt x="18343" y="494"/>
                  </a:cubicBezTo>
                  <a:cubicBezTo>
                    <a:pt x="17858" y="445"/>
                    <a:pt x="17329" y="394"/>
                    <a:pt x="16757" y="347"/>
                  </a:cubicBezTo>
                  <a:cubicBezTo>
                    <a:pt x="16186" y="298"/>
                    <a:pt x="15577" y="257"/>
                    <a:pt x="14935" y="210"/>
                  </a:cubicBezTo>
                  <a:cubicBezTo>
                    <a:pt x="13650" y="130"/>
                    <a:pt x="12236" y="61"/>
                    <a:pt x="10750" y="27"/>
                  </a:cubicBezTo>
                  <a:cubicBezTo>
                    <a:pt x="9917" y="8"/>
                    <a:pt x="9106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7625240" y="3886472"/>
              <a:ext cx="1147721" cy="312760"/>
            </a:xfrm>
            <a:custGeom>
              <a:avLst/>
              <a:gdLst/>
              <a:ahLst/>
              <a:cxnLst/>
              <a:rect l="l" t="t" r="r" b="b"/>
              <a:pathLst>
                <a:path w="23739" h="6469" extrusionOk="0">
                  <a:moveTo>
                    <a:pt x="0" y="0"/>
                  </a:moveTo>
                  <a:lnTo>
                    <a:pt x="426" y="6469"/>
                  </a:lnTo>
                  <a:lnTo>
                    <a:pt x="23739" y="6464"/>
                  </a:lnTo>
                  <a:lnTo>
                    <a:pt x="22789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7623355" y="3930467"/>
              <a:ext cx="1143273" cy="248071"/>
            </a:xfrm>
            <a:custGeom>
              <a:avLst/>
              <a:gdLst/>
              <a:ahLst/>
              <a:cxnLst/>
              <a:rect l="l" t="t" r="r" b="b"/>
              <a:pathLst>
                <a:path w="23647" h="5131" extrusionOk="0">
                  <a:moveTo>
                    <a:pt x="1" y="276"/>
                  </a:moveTo>
                  <a:cubicBezTo>
                    <a:pt x="1" y="281"/>
                    <a:pt x="1" y="287"/>
                    <a:pt x="0" y="292"/>
                  </a:cubicBezTo>
                  <a:lnTo>
                    <a:pt x="1" y="276"/>
                  </a:lnTo>
                  <a:close/>
                  <a:moveTo>
                    <a:pt x="11" y="1"/>
                  </a:moveTo>
                  <a:lnTo>
                    <a:pt x="1" y="276"/>
                  </a:lnTo>
                  <a:lnTo>
                    <a:pt x="1" y="276"/>
                  </a:lnTo>
                  <a:cubicBezTo>
                    <a:pt x="3" y="221"/>
                    <a:pt x="7" y="195"/>
                    <a:pt x="12" y="195"/>
                  </a:cubicBezTo>
                  <a:cubicBezTo>
                    <a:pt x="86" y="195"/>
                    <a:pt x="436" y="5131"/>
                    <a:pt x="436" y="5131"/>
                  </a:cubicBezTo>
                  <a:lnTo>
                    <a:pt x="23646" y="4754"/>
                  </a:lnTo>
                  <a:lnTo>
                    <a:pt x="22908" y="287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7677262" y="4073188"/>
              <a:ext cx="1047545" cy="51200"/>
            </a:xfrm>
            <a:custGeom>
              <a:avLst/>
              <a:gdLst/>
              <a:ahLst/>
              <a:cxnLst/>
              <a:rect l="l" t="t" r="r" b="b"/>
              <a:pathLst>
                <a:path w="21667" h="1059" extrusionOk="0">
                  <a:moveTo>
                    <a:pt x="158" y="0"/>
                  </a:moveTo>
                  <a:cubicBezTo>
                    <a:pt x="56" y="0"/>
                    <a:pt x="3" y="4"/>
                    <a:pt x="3" y="11"/>
                  </a:cubicBezTo>
                  <a:cubicBezTo>
                    <a:pt x="0" y="29"/>
                    <a:pt x="302" y="65"/>
                    <a:pt x="849" y="117"/>
                  </a:cubicBezTo>
                  <a:cubicBezTo>
                    <a:pt x="1396" y="171"/>
                    <a:pt x="2186" y="236"/>
                    <a:pt x="3166" y="308"/>
                  </a:cubicBezTo>
                  <a:cubicBezTo>
                    <a:pt x="5122" y="452"/>
                    <a:pt x="7831" y="623"/>
                    <a:pt x="10822" y="762"/>
                  </a:cubicBezTo>
                  <a:cubicBezTo>
                    <a:pt x="13812" y="904"/>
                    <a:pt x="16524" y="989"/>
                    <a:pt x="18485" y="1030"/>
                  </a:cubicBezTo>
                  <a:cubicBezTo>
                    <a:pt x="19469" y="1051"/>
                    <a:pt x="20261" y="1059"/>
                    <a:pt x="20810" y="1059"/>
                  </a:cubicBezTo>
                  <a:cubicBezTo>
                    <a:pt x="21360" y="1059"/>
                    <a:pt x="21664" y="1051"/>
                    <a:pt x="21664" y="1033"/>
                  </a:cubicBezTo>
                  <a:cubicBezTo>
                    <a:pt x="21667" y="1017"/>
                    <a:pt x="21365" y="992"/>
                    <a:pt x="20815" y="961"/>
                  </a:cubicBezTo>
                  <a:cubicBezTo>
                    <a:pt x="20268" y="930"/>
                    <a:pt x="19474" y="894"/>
                    <a:pt x="18493" y="850"/>
                  </a:cubicBezTo>
                  <a:lnTo>
                    <a:pt x="10835" y="509"/>
                  </a:lnTo>
                  <a:lnTo>
                    <a:pt x="3176" y="127"/>
                  </a:lnTo>
                  <a:cubicBezTo>
                    <a:pt x="2196" y="78"/>
                    <a:pt x="1404" y="39"/>
                    <a:pt x="854" y="19"/>
                  </a:cubicBezTo>
                  <a:cubicBezTo>
                    <a:pt x="536" y="7"/>
                    <a:pt x="300" y="0"/>
                    <a:pt x="158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7673636" y="4019136"/>
              <a:ext cx="1018488" cy="21805"/>
            </a:xfrm>
            <a:custGeom>
              <a:avLst/>
              <a:gdLst/>
              <a:ahLst/>
              <a:cxnLst/>
              <a:rect l="l" t="t" r="r" b="b"/>
              <a:pathLst>
                <a:path w="21066" h="451" extrusionOk="0">
                  <a:moveTo>
                    <a:pt x="10107" y="1"/>
                  </a:moveTo>
                  <a:cubicBezTo>
                    <a:pt x="7364" y="1"/>
                    <a:pt x="4891" y="70"/>
                    <a:pt x="3081" y="156"/>
                  </a:cubicBezTo>
                  <a:cubicBezTo>
                    <a:pt x="2129" y="203"/>
                    <a:pt x="1357" y="249"/>
                    <a:pt x="826" y="288"/>
                  </a:cubicBezTo>
                  <a:cubicBezTo>
                    <a:pt x="294" y="329"/>
                    <a:pt x="0" y="360"/>
                    <a:pt x="3" y="378"/>
                  </a:cubicBezTo>
                  <a:cubicBezTo>
                    <a:pt x="3" y="388"/>
                    <a:pt x="125" y="394"/>
                    <a:pt x="356" y="394"/>
                  </a:cubicBezTo>
                  <a:cubicBezTo>
                    <a:pt x="483" y="394"/>
                    <a:pt x="642" y="392"/>
                    <a:pt x="831" y="389"/>
                  </a:cubicBezTo>
                  <a:lnTo>
                    <a:pt x="3089" y="337"/>
                  </a:lnTo>
                  <a:cubicBezTo>
                    <a:pt x="4852" y="296"/>
                    <a:pt x="7240" y="254"/>
                    <a:pt x="9892" y="254"/>
                  </a:cubicBezTo>
                  <a:cubicBezTo>
                    <a:pt x="10105" y="254"/>
                    <a:pt x="10320" y="254"/>
                    <a:pt x="10536" y="254"/>
                  </a:cubicBezTo>
                  <a:cubicBezTo>
                    <a:pt x="13441" y="265"/>
                    <a:pt x="16073" y="324"/>
                    <a:pt x="17980" y="378"/>
                  </a:cubicBezTo>
                  <a:lnTo>
                    <a:pt x="20238" y="443"/>
                  </a:lnTo>
                  <a:cubicBezTo>
                    <a:pt x="20467" y="448"/>
                    <a:pt x="20653" y="451"/>
                    <a:pt x="20790" y="451"/>
                  </a:cubicBezTo>
                  <a:cubicBezTo>
                    <a:pt x="20970" y="451"/>
                    <a:pt x="21066" y="446"/>
                    <a:pt x="21066" y="438"/>
                  </a:cubicBezTo>
                  <a:cubicBezTo>
                    <a:pt x="21066" y="420"/>
                    <a:pt x="20772" y="386"/>
                    <a:pt x="20240" y="342"/>
                  </a:cubicBezTo>
                  <a:cubicBezTo>
                    <a:pt x="19709" y="298"/>
                    <a:pt x="18937" y="249"/>
                    <a:pt x="17985" y="198"/>
                  </a:cubicBezTo>
                  <a:cubicBezTo>
                    <a:pt x="16081" y="97"/>
                    <a:pt x="13446" y="7"/>
                    <a:pt x="10536" y="2"/>
                  </a:cubicBezTo>
                  <a:cubicBezTo>
                    <a:pt x="10392" y="1"/>
                    <a:pt x="10249" y="1"/>
                    <a:pt x="1010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7675376" y="3966148"/>
              <a:ext cx="1037344" cy="57098"/>
            </a:xfrm>
            <a:custGeom>
              <a:avLst/>
              <a:gdLst/>
              <a:ahLst/>
              <a:cxnLst/>
              <a:rect l="l" t="t" r="r" b="b"/>
              <a:pathLst>
                <a:path w="21456" h="1181" extrusionOk="0">
                  <a:moveTo>
                    <a:pt x="6565" y="1"/>
                  </a:moveTo>
                  <a:cubicBezTo>
                    <a:pt x="5922" y="1"/>
                    <a:pt x="5308" y="3"/>
                    <a:pt x="4738" y="16"/>
                  </a:cubicBezTo>
                  <a:cubicBezTo>
                    <a:pt x="4165" y="24"/>
                    <a:pt x="3631" y="42"/>
                    <a:pt x="3146" y="55"/>
                  </a:cubicBezTo>
                  <a:cubicBezTo>
                    <a:pt x="2658" y="71"/>
                    <a:pt x="2219" y="94"/>
                    <a:pt x="1832" y="112"/>
                  </a:cubicBezTo>
                  <a:cubicBezTo>
                    <a:pt x="1445" y="130"/>
                    <a:pt x="1112" y="153"/>
                    <a:pt x="842" y="174"/>
                  </a:cubicBezTo>
                  <a:cubicBezTo>
                    <a:pt x="300" y="212"/>
                    <a:pt x="0" y="241"/>
                    <a:pt x="0" y="259"/>
                  </a:cubicBezTo>
                  <a:cubicBezTo>
                    <a:pt x="0" y="271"/>
                    <a:pt x="130" y="276"/>
                    <a:pt x="372" y="276"/>
                  </a:cubicBezTo>
                  <a:cubicBezTo>
                    <a:pt x="500" y="276"/>
                    <a:pt x="659" y="274"/>
                    <a:pt x="847" y="272"/>
                  </a:cubicBezTo>
                  <a:lnTo>
                    <a:pt x="1838" y="254"/>
                  </a:lnTo>
                  <a:cubicBezTo>
                    <a:pt x="2225" y="249"/>
                    <a:pt x="2663" y="241"/>
                    <a:pt x="3148" y="236"/>
                  </a:cubicBezTo>
                  <a:cubicBezTo>
                    <a:pt x="3636" y="231"/>
                    <a:pt x="4168" y="225"/>
                    <a:pt x="4738" y="225"/>
                  </a:cubicBezTo>
                  <a:cubicBezTo>
                    <a:pt x="4816" y="225"/>
                    <a:pt x="4895" y="225"/>
                    <a:pt x="4975" y="225"/>
                  </a:cubicBezTo>
                  <a:cubicBezTo>
                    <a:pt x="5478" y="225"/>
                    <a:pt x="6010" y="231"/>
                    <a:pt x="6565" y="236"/>
                  </a:cubicBezTo>
                  <a:cubicBezTo>
                    <a:pt x="7850" y="251"/>
                    <a:pt x="9261" y="282"/>
                    <a:pt x="10742" y="347"/>
                  </a:cubicBezTo>
                  <a:cubicBezTo>
                    <a:pt x="12226" y="411"/>
                    <a:pt x="13635" y="499"/>
                    <a:pt x="14917" y="592"/>
                  </a:cubicBezTo>
                  <a:cubicBezTo>
                    <a:pt x="15557" y="643"/>
                    <a:pt x="16166" y="687"/>
                    <a:pt x="16734" y="739"/>
                  </a:cubicBezTo>
                  <a:cubicBezTo>
                    <a:pt x="17304" y="788"/>
                    <a:pt x="17833" y="842"/>
                    <a:pt x="18318" y="886"/>
                  </a:cubicBezTo>
                  <a:cubicBezTo>
                    <a:pt x="18803" y="927"/>
                    <a:pt x="19239" y="976"/>
                    <a:pt x="19624" y="1015"/>
                  </a:cubicBezTo>
                  <a:lnTo>
                    <a:pt x="20609" y="1116"/>
                  </a:lnTo>
                  <a:cubicBezTo>
                    <a:pt x="21029" y="1158"/>
                    <a:pt x="21303" y="1181"/>
                    <a:pt x="21407" y="1181"/>
                  </a:cubicBezTo>
                  <a:cubicBezTo>
                    <a:pt x="21437" y="1181"/>
                    <a:pt x="21452" y="1179"/>
                    <a:pt x="21453" y="1175"/>
                  </a:cubicBezTo>
                  <a:cubicBezTo>
                    <a:pt x="21456" y="1157"/>
                    <a:pt x="21159" y="1103"/>
                    <a:pt x="20622" y="1018"/>
                  </a:cubicBezTo>
                  <a:cubicBezTo>
                    <a:pt x="20354" y="974"/>
                    <a:pt x="20024" y="925"/>
                    <a:pt x="19639" y="873"/>
                  </a:cubicBezTo>
                  <a:cubicBezTo>
                    <a:pt x="19257" y="821"/>
                    <a:pt x="18821" y="765"/>
                    <a:pt x="18339" y="705"/>
                  </a:cubicBezTo>
                  <a:cubicBezTo>
                    <a:pt x="17854" y="649"/>
                    <a:pt x="17325" y="587"/>
                    <a:pt x="16754" y="530"/>
                  </a:cubicBezTo>
                  <a:cubicBezTo>
                    <a:pt x="16184" y="468"/>
                    <a:pt x="15575" y="414"/>
                    <a:pt x="14935" y="357"/>
                  </a:cubicBezTo>
                  <a:cubicBezTo>
                    <a:pt x="13653" y="251"/>
                    <a:pt x="12239" y="156"/>
                    <a:pt x="10755" y="94"/>
                  </a:cubicBezTo>
                  <a:cubicBezTo>
                    <a:pt x="9269" y="32"/>
                    <a:pt x="7852" y="3"/>
                    <a:pt x="65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1"/>
          <p:cNvGrpSpPr/>
          <p:nvPr/>
        </p:nvGrpSpPr>
        <p:grpSpPr>
          <a:xfrm>
            <a:off x="4690625" y="3070200"/>
            <a:ext cx="2038740" cy="1690708"/>
            <a:chOff x="4690625" y="3070200"/>
            <a:chExt cx="2038740" cy="1690708"/>
          </a:xfrm>
        </p:grpSpPr>
        <p:sp>
          <p:nvSpPr>
            <p:cNvPr id="270" name="Google Shape;270;p21"/>
            <p:cNvSpPr/>
            <p:nvPr/>
          </p:nvSpPr>
          <p:spPr>
            <a:xfrm>
              <a:off x="4690625" y="3070200"/>
              <a:ext cx="2038740" cy="1485029"/>
            </a:xfrm>
            <a:custGeom>
              <a:avLst/>
              <a:gdLst/>
              <a:ahLst/>
              <a:cxnLst/>
              <a:rect l="l" t="t" r="r" b="b"/>
              <a:pathLst>
                <a:path w="47512" h="34608" extrusionOk="0">
                  <a:moveTo>
                    <a:pt x="2256" y="0"/>
                  </a:moveTo>
                  <a:cubicBezTo>
                    <a:pt x="1018" y="0"/>
                    <a:pt x="1" y="1006"/>
                    <a:pt x="1" y="2258"/>
                  </a:cubicBezTo>
                  <a:lnTo>
                    <a:pt x="1" y="32352"/>
                  </a:lnTo>
                  <a:cubicBezTo>
                    <a:pt x="1" y="33599"/>
                    <a:pt x="1010" y="34607"/>
                    <a:pt x="2256" y="34607"/>
                  </a:cubicBezTo>
                  <a:lnTo>
                    <a:pt x="42504" y="34607"/>
                  </a:lnTo>
                  <a:cubicBezTo>
                    <a:pt x="43665" y="34607"/>
                    <a:pt x="44638" y="33722"/>
                    <a:pt x="44748" y="32566"/>
                  </a:cubicBezTo>
                  <a:lnTo>
                    <a:pt x="47393" y="4508"/>
                  </a:lnTo>
                  <a:cubicBezTo>
                    <a:pt x="47512" y="3228"/>
                    <a:pt x="46539" y="2106"/>
                    <a:pt x="45254" y="2044"/>
                  </a:cubicBezTo>
                  <a:lnTo>
                    <a:pt x="2362" y="3"/>
                  </a:lnTo>
                  <a:cubicBezTo>
                    <a:pt x="2326" y="1"/>
                    <a:pt x="2291" y="0"/>
                    <a:pt x="225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443630" y="4252897"/>
              <a:ext cx="429186" cy="508011"/>
            </a:xfrm>
            <a:custGeom>
              <a:avLst/>
              <a:gdLst/>
              <a:ahLst/>
              <a:cxnLst/>
              <a:rect l="l" t="t" r="r" b="b"/>
              <a:pathLst>
                <a:path w="10002" h="11839" extrusionOk="0">
                  <a:moveTo>
                    <a:pt x="1902" y="0"/>
                  </a:moveTo>
                  <a:lnTo>
                    <a:pt x="1902" y="0"/>
                  </a:lnTo>
                  <a:cubicBezTo>
                    <a:pt x="3001" y="3432"/>
                    <a:pt x="0" y="11586"/>
                    <a:pt x="0" y="11586"/>
                  </a:cubicBezTo>
                  <a:lnTo>
                    <a:pt x="7919" y="11839"/>
                  </a:lnTo>
                  <a:cubicBezTo>
                    <a:pt x="10002" y="11305"/>
                    <a:pt x="8206" y="596"/>
                    <a:pt x="8206" y="596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5581710" y="3796218"/>
              <a:ext cx="220557" cy="210388"/>
            </a:xfrm>
            <a:custGeom>
              <a:avLst/>
              <a:gdLst/>
              <a:ahLst/>
              <a:cxnLst/>
              <a:rect l="l" t="t" r="r" b="b"/>
              <a:pathLst>
                <a:path w="5140" h="4903" extrusionOk="0">
                  <a:moveTo>
                    <a:pt x="2688" y="1"/>
                  </a:moveTo>
                  <a:cubicBezTo>
                    <a:pt x="2050" y="1"/>
                    <a:pt x="1424" y="250"/>
                    <a:pt x="955" y="719"/>
                  </a:cubicBezTo>
                  <a:cubicBezTo>
                    <a:pt x="0" y="1677"/>
                    <a:pt x="0" y="3227"/>
                    <a:pt x="955" y="4185"/>
                  </a:cubicBezTo>
                  <a:cubicBezTo>
                    <a:pt x="1424" y="4654"/>
                    <a:pt x="2050" y="4903"/>
                    <a:pt x="2688" y="4903"/>
                  </a:cubicBezTo>
                  <a:cubicBezTo>
                    <a:pt x="3003" y="4903"/>
                    <a:pt x="3322" y="4842"/>
                    <a:pt x="3625" y="4716"/>
                  </a:cubicBezTo>
                  <a:cubicBezTo>
                    <a:pt x="4544" y="4337"/>
                    <a:pt x="5140" y="3444"/>
                    <a:pt x="5140" y="2453"/>
                  </a:cubicBezTo>
                  <a:cubicBezTo>
                    <a:pt x="5140" y="1460"/>
                    <a:pt x="4544" y="567"/>
                    <a:pt x="3625" y="188"/>
                  </a:cubicBezTo>
                  <a:cubicBezTo>
                    <a:pt x="3322" y="62"/>
                    <a:pt x="3003" y="1"/>
                    <a:pt x="268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1"/>
          <p:cNvGrpSpPr/>
          <p:nvPr/>
        </p:nvGrpSpPr>
        <p:grpSpPr>
          <a:xfrm>
            <a:off x="6512921" y="3952980"/>
            <a:ext cx="419995" cy="803049"/>
            <a:chOff x="6512921" y="3952980"/>
            <a:chExt cx="419995" cy="803049"/>
          </a:xfrm>
        </p:grpSpPr>
        <p:sp>
          <p:nvSpPr>
            <p:cNvPr id="274" name="Google Shape;274;p21"/>
            <p:cNvSpPr/>
            <p:nvPr/>
          </p:nvSpPr>
          <p:spPr>
            <a:xfrm>
              <a:off x="6532018" y="3952980"/>
              <a:ext cx="81417" cy="314887"/>
            </a:xfrm>
            <a:custGeom>
              <a:avLst/>
              <a:gdLst/>
              <a:ahLst/>
              <a:cxnLst/>
              <a:rect l="l" t="t" r="r" b="b"/>
              <a:pathLst>
                <a:path w="1684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4" y="0"/>
                    <a:pt x="64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6634949" y="3952980"/>
              <a:ext cx="81369" cy="314887"/>
            </a:xfrm>
            <a:custGeom>
              <a:avLst/>
              <a:gdLst/>
              <a:ahLst/>
              <a:cxnLst/>
              <a:rect l="l" t="t" r="r" b="b"/>
              <a:pathLst>
                <a:path w="1683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3" y="0"/>
                    <a:pt x="646" y="0"/>
                  </a:cubicBezTo>
                  <a:close/>
                </a:path>
              </a:pathLst>
            </a:custGeom>
            <a:solidFill>
              <a:srgbClr val="D9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6792125" y="3952980"/>
              <a:ext cx="81272" cy="314887"/>
            </a:xfrm>
            <a:custGeom>
              <a:avLst/>
              <a:gdLst/>
              <a:ahLst/>
              <a:cxnLst/>
              <a:rect l="l" t="t" r="r" b="b"/>
              <a:pathLst>
                <a:path w="1681" h="6513" extrusionOk="0">
                  <a:moveTo>
                    <a:pt x="648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1" y="6513"/>
                  </a:lnTo>
                  <a:cubicBezTo>
                    <a:pt x="1681" y="6513"/>
                    <a:pt x="1293" y="0"/>
                    <a:pt x="64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6729370" y="3971159"/>
              <a:ext cx="72666" cy="318707"/>
            </a:xfrm>
            <a:custGeom>
              <a:avLst/>
              <a:gdLst/>
              <a:ahLst/>
              <a:cxnLst/>
              <a:rect l="l" t="t" r="r" b="b"/>
              <a:pathLst>
                <a:path w="1503" h="6592" extrusionOk="0">
                  <a:moveTo>
                    <a:pt x="1" y="6454"/>
                  </a:moveTo>
                  <a:lnTo>
                    <a:pt x="215" y="6483"/>
                  </a:lnTo>
                  <a:cubicBezTo>
                    <a:pt x="215" y="6483"/>
                    <a:pt x="215" y="6482"/>
                    <a:pt x="215" y="6482"/>
                  </a:cubicBezTo>
                  <a:lnTo>
                    <a:pt x="215" y="6482"/>
                  </a:lnTo>
                  <a:lnTo>
                    <a:pt x="1" y="6454"/>
                  </a:lnTo>
                  <a:close/>
                  <a:moveTo>
                    <a:pt x="848" y="0"/>
                  </a:moveTo>
                  <a:cubicBezTo>
                    <a:pt x="222" y="0"/>
                    <a:pt x="215" y="6388"/>
                    <a:pt x="215" y="6482"/>
                  </a:cubicBezTo>
                  <a:lnTo>
                    <a:pt x="215" y="6482"/>
                  </a:lnTo>
                  <a:lnTo>
                    <a:pt x="1072" y="6591"/>
                  </a:lnTo>
                  <a:cubicBezTo>
                    <a:pt x="1072" y="6591"/>
                    <a:pt x="1503" y="84"/>
                    <a:pt x="860" y="1"/>
                  </a:cubicBezTo>
                  <a:cubicBezTo>
                    <a:pt x="856" y="0"/>
                    <a:pt x="852" y="0"/>
                    <a:pt x="848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6604007" y="3952980"/>
              <a:ext cx="81127" cy="314887"/>
            </a:xfrm>
            <a:custGeom>
              <a:avLst/>
              <a:gdLst/>
              <a:ahLst/>
              <a:cxnLst/>
              <a:rect l="l" t="t" r="r" b="b"/>
              <a:pathLst>
                <a:path w="1678" h="6513" extrusionOk="0">
                  <a:moveTo>
                    <a:pt x="646" y="0"/>
                  </a:moveTo>
                  <a:cubicBezTo>
                    <a:pt x="1" y="0"/>
                    <a:pt x="816" y="6513"/>
                    <a:pt x="816" y="6513"/>
                  </a:cubicBezTo>
                  <a:lnTo>
                    <a:pt x="1678" y="6513"/>
                  </a:lnTo>
                  <a:cubicBezTo>
                    <a:pt x="1678" y="6513"/>
                    <a:pt x="1291" y="0"/>
                    <a:pt x="646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6512921" y="4267816"/>
              <a:ext cx="419995" cy="488213"/>
            </a:xfrm>
            <a:custGeom>
              <a:avLst/>
              <a:gdLst/>
              <a:ahLst/>
              <a:cxnLst/>
              <a:rect l="l" t="t" r="r" b="b"/>
              <a:pathLst>
                <a:path w="8687" h="10098" extrusionOk="0">
                  <a:moveTo>
                    <a:pt x="1" y="1"/>
                  </a:moveTo>
                  <a:lnTo>
                    <a:pt x="1064" y="10098"/>
                  </a:lnTo>
                  <a:lnTo>
                    <a:pt x="8686" y="9855"/>
                  </a:lnTo>
                  <a:lnTo>
                    <a:pt x="8686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760146" y="3082802"/>
            <a:ext cx="856133" cy="1691013"/>
            <a:chOff x="5413625" y="1307575"/>
            <a:chExt cx="802600" cy="1585275"/>
          </a:xfrm>
        </p:grpSpPr>
        <p:sp>
          <p:nvSpPr>
            <p:cNvPr id="281" name="Google Shape;281;p21"/>
            <p:cNvSpPr/>
            <p:nvPr/>
          </p:nvSpPr>
          <p:spPr>
            <a:xfrm>
              <a:off x="5849150" y="1733200"/>
              <a:ext cx="367075" cy="305400"/>
            </a:xfrm>
            <a:custGeom>
              <a:avLst/>
              <a:gdLst/>
              <a:ahLst/>
              <a:cxnLst/>
              <a:rect l="l" t="t" r="r" b="b"/>
              <a:pathLst>
                <a:path w="14683" h="12216" extrusionOk="0">
                  <a:moveTo>
                    <a:pt x="10353" y="0"/>
                  </a:moveTo>
                  <a:cubicBezTo>
                    <a:pt x="8034" y="0"/>
                    <a:pt x="5709" y="793"/>
                    <a:pt x="3919" y="2271"/>
                  </a:cubicBezTo>
                  <a:cubicBezTo>
                    <a:pt x="1390" y="4359"/>
                    <a:pt x="0" y="7750"/>
                    <a:pt x="338" y="11012"/>
                  </a:cubicBezTo>
                  <a:lnTo>
                    <a:pt x="564" y="11296"/>
                  </a:lnTo>
                  <a:cubicBezTo>
                    <a:pt x="1654" y="11927"/>
                    <a:pt x="2886" y="12215"/>
                    <a:pt x="4136" y="12215"/>
                  </a:cubicBezTo>
                  <a:cubicBezTo>
                    <a:pt x="6043" y="12215"/>
                    <a:pt x="7990" y="11545"/>
                    <a:pt x="9533" y="10400"/>
                  </a:cubicBezTo>
                  <a:cubicBezTo>
                    <a:pt x="12089" y="8505"/>
                    <a:pt x="13660" y="5529"/>
                    <a:pt x="14527" y="2468"/>
                  </a:cubicBezTo>
                  <a:cubicBezTo>
                    <a:pt x="14608" y="2185"/>
                    <a:pt x="14682" y="1890"/>
                    <a:pt x="14628" y="1602"/>
                  </a:cubicBezTo>
                  <a:cubicBezTo>
                    <a:pt x="14507" y="955"/>
                    <a:pt x="13810" y="603"/>
                    <a:pt x="13180" y="412"/>
                  </a:cubicBezTo>
                  <a:cubicBezTo>
                    <a:pt x="12264" y="135"/>
                    <a:pt x="11309" y="0"/>
                    <a:pt x="1035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5428800" y="1307575"/>
              <a:ext cx="447500" cy="661900"/>
            </a:xfrm>
            <a:custGeom>
              <a:avLst/>
              <a:gdLst/>
              <a:ahLst/>
              <a:cxnLst/>
              <a:rect l="l" t="t" r="r" b="b"/>
              <a:pathLst>
                <a:path w="17900" h="26476" extrusionOk="0">
                  <a:moveTo>
                    <a:pt x="6671" y="1"/>
                  </a:moveTo>
                  <a:cubicBezTo>
                    <a:pt x="5791" y="1"/>
                    <a:pt x="4991" y="709"/>
                    <a:pt x="4408" y="1417"/>
                  </a:cubicBezTo>
                  <a:cubicBezTo>
                    <a:pt x="1129" y="5399"/>
                    <a:pt x="0" y="11051"/>
                    <a:pt x="1498" y="15985"/>
                  </a:cubicBezTo>
                  <a:cubicBezTo>
                    <a:pt x="2995" y="20920"/>
                    <a:pt x="7077" y="24991"/>
                    <a:pt x="12016" y="26476"/>
                  </a:cubicBezTo>
                  <a:lnTo>
                    <a:pt x="12567" y="26319"/>
                  </a:lnTo>
                  <a:cubicBezTo>
                    <a:pt x="16549" y="23289"/>
                    <a:pt x="17899" y="17613"/>
                    <a:pt x="16696" y="12757"/>
                  </a:cubicBezTo>
                  <a:cubicBezTo>
                    <a:pt x="15491" y="7900"/>
                    <a:pt x="12125" y="3819"/>
                    <a:pt x="8205" y="707"/>
                  </a:cubicBezTo>
                  <a:cubicBezTo>
                    <a:pt x="7845" y="420"/>
                    <a:pt x="7462" y="133"/>
                    <a:pt x="7010" y="37"/>
                  </a:cubicBezTo>
                  <a:cubicBezTo>
                    <a:pt x="6896" y="12"/>
                    <a:pt x="6783" y="1"/>
                    <a:pt x="6671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5648500" y="1603550"/>
              <a:ext cx="146450" cy="691300"/>
            </a:xfrm>
            <a:custGeom>
              <a:avLst/>
              <a:gdLst/>
              <a:ahLst/>
              <a:cxnLst/>
              <a:rect l="l" t="t" r="r" b="b"/>
              <a:pathLst>
                <a:path w="5858" h="27652" extrusionOk="0">
                  <a:moveTo>
                    <a:pt x="212" y="0"/>
                  </a:moveTo>
                  <a:cubicBezTo>
                    <a:pt x="110" y="0"/>
                    <a:pt x="0" y="86"/>
                    <a:pt x="28" y="218"/>
                  </a:cubicBezTo>
                  <a:cubicBezTo>
                    <a:pt x="1950" y="9246"/>
                    <a:pt x="3295" y="18396"/>
                    <a:pt x="5212" y="27430"/>
                  </a:cubicBezTo>
                  <a:cubicBezTo>
                    <a:pt x="5245" y="27585"/>
                    <a:pt x="5359" y="27652"/>
                    <a:pt x="5480" y="27652"/>
                  </a:cubicBezTo>
                  <a:cubicBezTo>
                    <a:pt x="5662" y="27652"/>
                    <a:pt x="5858" y="27499"/>
                    <a:pt x="5808" y="27265"/>
                  </a:cubicBezTo>
                  <a:cubicBezTo>
                    <a:pt x="3881" y="18242"/>
                    <a:pt x="2284" y="9151"/>
                    <a:pt x="362" y="125"/>
                  </a:cubicBezTo>
                  <a:cubicBezTo>
                    <a:pt x="344" y="38"/>
                    <a:pt x="27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5413625" y="2238250"/>
              <a:ext cx="685125" cy="654600"/>
            </a:xfrm>
            <a:custGeom>
              <a:avLst/>
              <a:gdLst/>
              <a:ahLst/>
              <a:cxnLst/>
              <a:rect l="l" t="t" r="r" b="b"/>
              <a:pathLst>
                <a:path w="27405" h="26184" extrusionOk="0">
                  <a:moveTo>
                    <a:pt x="1" y="0"/>
                  </a:moveTo>
                  <a:lnTo>
                    <a:pt x="1" y="26043"/>
                  </a:lnTo>
                  <a:cubicBezTo>
                    <a:pt x="1" y="26120"/>
                    <a:pt x="64" y="26183"/>
                    <a:pt x="141" y="26183"/>
                  </a:cubicBezTo>
                  <a:lnTo>
                    <a:pt x="27263" y="26183"/>
                  </a:lnTo>
                  <a:cubicBezTo>
                    <a:pt x="27341" y="26183"/>
                    <a:pt x="27404" y="26120"/>
                    <a:pt x="27404" y="26043"/>
                  </a:cubicBezTo>
                  <a:lnTo>
                    <a:pt x="27404" y="0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754025" y="1856100"/>
              <a:ext cx="269675" cy="278025"/>
            </a:xfrm>
            <a:custGeom>
              <a:avLst/>
              <a:gdLst/>
              <a:ahLst/>
              <a:cxnLst/>
              <a:rect l="l" t="t" r="r" b="b"/>
              <a:pathLst>
                <a:path w="10787" h="11121" extrusionOk="0">
                  <a:moveTo>
                    <a:pt x="10379" y="1"/>
                  </a:moveTo>
                  <a:cubicBezTo>
                    <a:pt x="10312" y="1"/>
                    <a:pt x="10243" y="29"/>
                    <a:pt x="10183" y="97"/>
                  </a:cubicBezTo>
                  <a:cubicBezTo>
                    <a:pt x="6970" y="3745"/>
                    <a:pt x="2770" y="6898"/>
                    <a:pt x="61" y="10943"/>
                  </a:cubicBezTo>
                  <a:cubicBezTo>
                    <a:pt x="1" y="11032"/>
                    <a:pt x="84" y="11121"/>
                    <a:pt x="170" y="11121"/>
                  </a:cubicBezTo>
                  <a:cubicBezTo>
                    <a:pt x="198" y="11121"/>
                    <a:pt x="226" y="11111"/>
                    <a:pt x="250" y="11090"/>
                  </a:cubicBezTo>
                  <a:lnTo>
                    <a:pt x="250" y="11089"/>
                  </a:lnTo>
                  <a:cubicBezTo>
                    <a:pt x="3840" y="7820"/>
                    <a:pt x="7472" y="4229"/>
                    <a:pt x="10602" y="516"/>
                  </a:cubicBezTo>
                  <a:cubicBezTo>
                    <a:pt x="10787" y="296"/>
                    <a:pt x="10594" y="1"/>
                    <a:pt x="10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1"/>
          <p:cNvGrpSpPr/>
          <p:nvPr/>
        </p:nvGrpSpPr>
        <p:grpSpPr>
          <a:xfrm>
            <a:off x="2459633" y="4193634"/>
            <a:ext cx="1302335" cy="600860"/>
            <a:chOff x="2459633" y="4193634"/>
            <a:chExt cx="1302335" cy="600860"/>
          </a:xfrm>
        </p:grpSpPr>
        <p:sp>
          <p:nvSpPr>
            <p:cNvPr id="287" name="Google Shape;287;p21"/>
            <p:cNvSpPr/>
            <p:nvPr/>
          </p:nvSpPr>
          <p:spPr>
            <a:xfrm>
              <a:off x="2605351" y="4482313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0" y="0"/>
                  </a:moveTo>
                  <a:lnTo>
                    <a:pt x="619" y="6456"/>
                  </a:lnTo>
                  <a:lnTo>
                    <a:pt x="23922" y="5757"/>
                  </a:lnTo>
                  <a:lnTo>
                    <a:pt x="2280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2856562" y="4603568"/>
              <a:ext cx="689677" cy="57920"/>
            </a:xfrm>
            <a:custGeom>
              <a:avLst/>
              <a:gdLst/>
              <a:ahLst/>
              <a:cxnLst/>
              <a:rect l="l" t="t" r="r" b="b"/>
              <a:pathLst>
                <a:path w="14265" h="1198" extrusionOk="0">
                  <a:moveTo>
                    <a:pt x="3" y="0"/>
                  </a:moveTo>
                  <a:lnTo>
                    <a:pt x="1" y="1169"/>
                  </a:lnTo>
                  <a:lnTo>
                    <a:pt x="14262" y="1198"/>
                  </a:lnTo>
                  <a:lnTo>
                    <a:pt x="14265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460358" y="4193634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0"/>
                  </a:moveTo>
                  <a:lnTo>
                    <a:pt x="550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2459633" y="4230426"/>
              <a:ext cx="1147238" cy="254936"/>
            </a:xfrm>
            <a:custGeom>
              <a:avLst/>
              <a:gdLst/>
              <a:ahLst/>
              <a:cxnLst/>
              <a:rect l="l" t="t" r="r" b="b"/>
              <a:pathLst>
                <a:path w="23729" h="5273" extrusionOk="0">
                  <a:moveTo>
                    <a:pt x="22903" y="1"/>
                  </a:moveTo>
                  <a:lnTo>
                    <a:pt x="3" y="150"/>
                  </a:lnTo>
                  <a:lnTo>
                    <a:pt x="0" y="444"/>
                  </a:lnTo>
                  <a:cubicBezTo>
                    <a:pt x="1" y="377"/>
                    <a:pt x="4" y="346"/>
                    <a:pt x="10" y="346"/>
                  </a:cubicBezTo>
                  <a:cubicBezTo>
                    <a:pt x="84" y="346"/>
                    <a:pt x="529" y="5272"/>
                    <a:pt x="529" y="5272"/>
                  </a:cubicBezTo>
                  <a:lnTo>
                    <a:pt x="23729" y="4452"/>
                  </a:lnTo>
                  <a:lnTo>
                    <a:pt x="2290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2516005" y="4379238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4" y="0"/>
                  </a:moveTo>
                  <a:cubicBezTo>
                    <a:pt x="118" y="0"/>
                    <a:pt x="3" y="5"/>
                    <a:pt x="3" y="16"/>
                  </a:cubicBezTo>
                  <a:cubicBezTo>
                    <a:pt x="1" y="35"/>
                    <a:pt x="305" y="63"/>
                    <a:pt x="852" y="107"/>
                  </a:cubicBezTo>
                  <a:cubicBezTo>
                    <a:pt x="1396" y="148"/>
                    <a:pt x="2191" y="197"/>
                    <a:pt x="3172" y="251"/>
                  </a:cubicBezTo>
                  <a:cubicBezTo>
                    <a:pt x="5130" y="357"/>
                    <a:pt x="7842" y="476"/>
                    <a:pt x="10835" y="558"/>
                  </a:cubicBezTo>
                  <a:cubicBezTo>
                    <a:pt x="13828" y="641"/>
                    <a:pt x="16540" y="677"/>
                    <a:pt x="18501" y="680"/>
                  </a:cubicBezTo>
                  <a:cubicBezTo>
                    <a:pt x="19484" y="680"/>
                    <a:pt x="20279" y="674"/>
                    <a:pt x="20826" y="664"/>
                  </a:cubicBezTo>
                  <a:cubicBezTo>
                    <a:pt x="21376" y="654"/>
                    <a:pt x="21680" y="638"/>
                    <a:pt x="21680" y="620"/>
                  </a:cubicBezTo>
                  <a:cubicBezTo>
                    <a:pt x="21680" y="605"/>
                    <a:pt x="21376" y="582"/>
                    <a:pt x="20826" y="563"/>
                  </a:cubicBezTo>
                  <a:cubicBezTo>
                    <a:pt x="20279" y="545"/>
                    <a:pt x="19484" y="522"/>
                    <a:pt x="18504" y="499"/>
                  </a:cubicBezTo>
                  <a:lnTo>
                    <a:pt x="10840" y="305"/>
                  </a:lnTo>
                  <a:lnTo>
                    <a:pt x="3177" y="71"/>
                  </a:lnTo>
                  <a:cubicBezTo>
                    <a:pt x="2199" y="40"/>
                    <a:pt x="1404" y="16"/>
                    <a:pt x="855" y="6"/>
                  </a:cubicBezTo>
                  <a:cubicBezTo>
                    <a:pt x="644" y="2"/>
                    <a:pt x="469" y="0"/>
                    <a:pt x="334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2511751" y="4314694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5" y="0"/>
                  </a:moveTo>
                  <a:cubicBezTo>
                    <a:pt x="12328" y="0"/>
                    <a:pt x="11441" y="7"/>
                    <a:pt x="10526" y="23"/>
                  </a:cubicBezTo>
                  <a:cubicBezTo>
                    <a:pt x="7613" y="72"/>
                    <a:pt x="4981" y="195"/>
                    <a:pt x="3077" y="322"/>
                  </a:cubicBezTo>
                  <a:cubicBezTo>
                    <a:pt x="2124" y="386"/>
                    <a:pt x="1358" y="448"/>
                    <a:pt x="824" y="497"/>
                  </a:cubicBezTo>
                  <a:cubicBezTo>
                    <a:pt x="292" y="549"/>
                    <a:pt x="1" y="583"/>
                    <a:pt x="1" y="601"/>
                  </a:cubicBezTo>
                  <a:cubicBezTo>
                    <a:pt x="2" y="609"/>
                    <a:pt x="62" y="613"/>
                    <a:pt x="177" y="613"/>
                  </a:cubicBezTo>
                  <a:cubicBezTo>
                    <a:pt x="317" y="613"/>
                    <a:pt x="538" y="607"/>
                    <a:pt x="832" y="595"/>
                  </a:cubicBezTo>
                  <a:lnTo>
                    <a:pt x="3087" y="503"/>
                  </a:lnTo>
                  <a:cubicBezTo>
                    <a:pt x="4991" y="423"/>
                    <a:pt x="7623" y="324"/>
                    <a:pt x="10531" y="278"/>
                  </a:cubicBezTo>
                  <a:cubicBezTo>
                    <a:pt x="12099" y="252"/>
                    <a:pt x="13587" y="242"/>
                    <a:pt x="14925" y="242"/>
                  </a:cubicBezTo>
                  <a:cubicBezTo>
                    <a:pt x="16066" y="242"/>
                    <a:pt x="17097" y="249"/>
                    <a:pt x="17975" y="257"/>
                  </a:cubicBezTo>
                  <a:lnTo>
                    <a:pt x="20233" y="275"/>
                  </a:lnTo>
                  <a:cubicBezTo>
                    <a:pt x="20318" y="276"/>
                    <a:pt x="20396" y="276"/>
                    <a:pt x="20468" y="276"/>
                  </a:cubicBezTo>
                  <a:cubicBezTo>
                    <a:pt x="20853" y="276"/>
                    <a:pt x="21061" y="270"/>
                    <a:pt x="21061" y="255"/>
                  </a:cubicBezTo>
                  <a:cubicBezTo>
                    <a:pt x="21064" y="237"/>
                    <a:pt x="20770" y="211"/>
                    <a:pt x="20236" y="177"/>
                  </a:cubicBezTo>
                  <a:cubicBezTo>
                    <a:pt x="19704" y="144"/>
                    <a:pt x="18933" y="110"/>
                    <a:pt x="17978" y="77"/>
                  </a:cubicBezTo>
                  <a:cubicBezTo>
                    <a:pt x="16672" y="33"/>
                    <a:pt x="15022" y="0"/>
                    <a:pt x="13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2512283" y="4265574"/>
              <a:ext cx="1038069" cy="44093"/>
            </a:xfrm>
            <a:custGeom>
              <a:avLst/>
              <a:gdLst/>
              <a:ahLst/>
              <a:cxnLst/>
              <a:rect l="l" t="t" r="r" b="b"/>
              <a:pathLst>
                <a:path w="21471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4" y="30"/>
                    <a:pt x="5303" y="40"/>
                    <a:pt x="4730" y="66"/>
                  </a:cubicBezTo>
                  <a:cubicBezTo>
                    <a:pt x="4160" y="84"/>
                    <a:pt x="3625" y="112"/>
                    <a:pt x="3140" y="135"/>
                  </a:cubicBezTo>
                  <a:cubicBezTo>
                    <a:pt x="2653" y="159"/>
                    <a:pt x="2214" y="192"/>
                    <a:pt x="1830" y="218"/>
                  </a:cubicBezTo>
                  <a:cubicBezTo>
                    <a:pt x="1442" y="244"/>
                    <a:pt x="1110" y="272"/>
                    <a:pt x="839" y="298"/>
                  </a:cubicBezTo>
                  <a:cubicBezTo>
                    <a:pt x="299" y="347"/>
                    <a:pt x="0" y="383"/>
                    <a:pt x="0" y="399"/>
                  </a:cubicBezTo>
                  <a:cubicBezTo>
                    <a:pt x="1" y="407"/>
                    <a:pt x="67" y="411"/>
                    <a:pt x="191" y="411"/>
                  </a:cubicBezTo>
                  <a:cubicBezTo>
                    <a:pt x="335" y="411"/>
                    <a:pt x="556" y="406"/>
                    <a:pt x="846" y="396"/>
                  </a:cubicBezTo>
                  <a:lnTo>
                    <a:pt x="1837" y="360"/>
                  </a:lnTo>
                  <a:cubicBezTo>
                    <a:pt x="2224" y="350"/>
                    <a:pt x="2663" y="332"/>
                    <a:pt x="3148" y="316"/>
                  </a:cubicBezTo>
                  <a:cubicBezTo>
                    <a:pt x="3636" y="301"/>
                    <a:pt x="4167" y="285"/>
                    <a:pt x="4738" y="275"/>
                  </a:cubicBezTo>
                  <a:cubicBezTo>
                    <a:pt x="5310" y="262"/>
                    <a:pt x="5919" y="257"/>
                    <a:pt x="6562" y="249"/>
                  </a:cubicBezTo>
                  <a:cubicBezTo>
                    <a:pt x="6895" y="247"/>
                    <a:pt x="7238" y="246"/>
                    <a:pt x="7588" y="246"/>
                  </a:cubicBezTo>
                  <a:cubicBezTo>
                    <a:pt x="8586" y="246"/>
                    <a:pt x="9646" y="255"/>
                    <a:pt x="10745" y="280"/>
                  </a:cubicBezTo>
                  <a:cubicBezTo>
                    <a:pt x="12226" y="316"/>
                    <a:pt x="13637" y="378"/>
                    <a:pt x="14919" y="445"/>
                  </a:cubicBezTo>
                  <a:cubicBezTo>
                    <a:pt x="15562" y="484"/>
                    <a:pt x="16171" y="517"/>
                    <a:pt x="16741" y="559"/>
                  </a:cubicBezTo>
                  <a:cubicBezTo>
                    <a:pt x="17311" y="595"/>
                    <a:pt x="17843" y="639"/>
                    <a:pt x="18328" y="672"/>
                  </a:cubicBezTo>
                  <a:cubicBezTo>
                    <a:pt x="18813" y="708"/>
                    <a:pt x="19249" y="747"/>
                    <a:pt x="19636" y="778"/>
                  </a:cubicBezTo>
                  <a:lnTo>
                    <a:pt x="20622" y="861"/>
                  </a:lnTo>
                  <a:cubicBezTo>
                    <a:pt x="21023" y="893"/>
                    <a:pt x="21293" y="911"/>
                    <a:pt x="21407" y="911"/>
                  </a:cubicBezTo>
                  <a:cubicBezTo>
                    <a:pt x="21447" y="911"/>
                    <a:pt x="21468" y="909"/>
                    <a:pt x="21468" y="904"/>
                  </a:cubicBezTo>
                  <a:cubicBezTo>
                    <a:pt x="21471" y="886"/>
                    <a:pt x="21174" y="837"/>
                    <a:pt x="20632" y="762"/>
                  </a:cubicBezTo>
                  <a:cubicBezTo>
                    <a:pt x="20361" y="724"/>
                    <a:pt x="20031" y="680"/>
                    <a:pt x="19649" y="636"/>
                  </a:cubicBezTo>
                  <a:cubicBezTo>
                    <a:pt x="19265" y="592"/>
                    <a:pt x="18826" y="543"/>
                    <a:pt x="18341" y="494"/>
                  </a:cubicBezTo>
                  <a:cubicBezTo>
                    <a:pt x="17858" y="445"/>
                    <a:pt x="17327" y="394"/>
                    <a:pt x="16757" y="347"/>
                  </a:cubicBezTo>
                  <a:cubicBezTo>
                    <a:pt x="16186" y="295"/>
                    <a:pt x="15575" y="257"/>
                    <a:pt x="14932" y="210"/>
                  </a:cubicBezTo>
                  <a:cubicBezTo>
                    <a:pt x="13647" y="130"/>
                    <a:pt x="12233" y="61"/>
                    <a:pt x="10747" y="27"/>
                  </a:cubicBezTo>
                  <a:cubicBezTo>
                    <a:pt x="9916" y="8"/>
                    <a:pt x="9105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1"/>
          <p:cNvSpPr/>
          <p:nvPr/>
        </p:nvSpPr>
        <p:spPr>
          <a:xfrm>
            <a:off x="0" y="4736617"/>
            <a:ext cx="9256709" cy="406893"/>
          </a:xfrm>
          <a:custGeom>
            <a:avLst/>
            <a:gdLst/>
            <a:ahLst/>
            <a:cxnLst/>
            <a:rect l="l" t="t" r="r" b="b"/>
            <a:pathLst>
              <a:path w="191462" h="8416" extrusionOk="0">
                <a:moveTo>
                  <a:pt x="191462" y="1"/>
                </a:moveTo>
                <a:lnTo>
                  <a:pt x="0" y="218"/>
                </a:lnTo>
                <a:lnTo>
                  <a:pt x="0" y="5936"/>
                </a:lnTo>
                <a:lnTo>
                  <a:pt x="189692" y="8415"/>
                </a:lnTo>
                <a:lnTo>
                  <a:pt x="191462" y="1"/>
                </a:lnTo>
                <a:close/>
              </a:path>
            </a:pathLst>
          </a:custGeom>
          <a:solidFill>
            <a:srgbClr val="6D39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065;p33"/>
          <p:cNvGrpSpPr/>
          <p:nvPr/>
        </p:nvGrpSpPr>
        <p:grpSpPr>
          <a:xfrm>
            <a:off x="-61618" y="501733"/>
            <a:ext cx="2804939" cy="2595944"/>
            <a:chOff x="-315020" y="1200274"/>
            <a:chExt cx="3332610" cy="4217487"/>
          </a:xfrm>
        </p:grpSpPr>
        <p:sp>
          <p:nvSpPr>
            <p:cNvPr id="81" name="Google Shape;1066;p33"/>
            <p:cNvSpPr/>
            <p:nvPr/>
          </p:nvSpPr>
          <p:spPr>
            <a:xfrm>
              <a:off x="1623684" y="2379983"/>
              <a:ext cx="1340782" cy="568338"/>
            </a:xfrm>
            <a:custGeom>
              <a:avLst/>
              <a:gdLst/>
              <a:ahLst/>
              <a:cxnLst/>
              <a:rect l="l" t="t" r="r" b="b"/>
              <a:pathLst>
                <a:path w="56454" h="23930" extrusionOk="0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7;p33"/>
            <p:cNvSpPr/>
            <p:nvPr/>
          </p:nvSpPr>
          <p:spPr>
            <a:xfrm>
              <a:off x="2538771" y="2600417"/>
              <a:ext cx="94383" cy="89728"/>
            </a:xfrm>
            <a:custGeom>
              <a:avLst/>
              <a:gdLst/>
              <a:ahLst/>
              <a:cxnLst/>
              <a:rect l="l" t="t" r="r" b="b"/>
              <a:pathLst>
                <a:path w="3974" h="3778" extrusionOk="0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8;p33"/>
            <p:cNvSpPr/>
            <p:nvPr/>
          </p:nvSpPr>
          <p:spPr>
            <a:xfrm>
              <a:off x="2515354" y="2582487"/>
              <a:ext cx="143497" cy="125638"/>
            </a:xfrm>
            <a:custGeom>
              <a:avLst/>
              <a:gdLst/>
              <a:ahLst/>
              <a:cxnLst/>
              <a:rect l="l" t="t" r="r" b="b"/>
              <a:pathLst>
                <a:path w="6042" h="5290" extrusionOk="0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69;p33"/>
            <p:cNvSpPr/>
            <p:nvPr/>
          </p:nvSpPr>
          <p:spPr>
            <a:xfrm>
              <a:off x="1205255" y="3952944"/>
              <a:ext cx="56383" cy="1364034"/>
            </a:xfrm>
            <a:custGeom>
              <a:avLst/>
              <a:gdLst/>
              <a:ahLst/>
              <a:cxnLst/>
              <a:rect l="l" t="t" r="r" b="b"/>
              <a:pathLst>
                <a:path w="2374" h="57433" extrusionOk="0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0;p33"/>
            <p:cNvSpPr/>
            <p:nvPr/>
          </p:nvSpPr>
          <p:spPr>
            <a:xfrm>
              <a:off x="393571" y="3983841"/>
              <a:ext cx="151596" cy="1361849"/>
            </a:xfrm>
            <a:custGeom>
              <a:avLst/>
              <a:gdLst/>
              <a:ahLst/>
              <a:cxnLst/>
              <a:rect l="l" t="t" r="r" b="b"/>
              <a:pathLst>
                <a:path w="6383" h="57341" extrusionOk="0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1;p33"/>
            <p:cNvSpPr/>
            <p:nvPr/>
          </p:nvSpPr>
          <p:spPr>
            <a:xfrm>
              <a:off x="-39345" y="3992177"/>
              <a:ext cx="112361" cy="1362917"/>
            </a:xfrm>
            <a:custGeom>
              <a:avLst/>
              <a:gdLst/>
              <a:ahLst/>
              <a:cxnLst/>
              <a:rect l="l" t="t" r="r" b="b"/>
              <a:pathLst>
                <a:path w="4731" h="57386" extrusionOk="0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2;p33"/>
            <p:cNvSpPr/>
            <p:nvPr/>
          </p:nvSpPr>
          <p:spPr>
            <a:xfrm>
              <a:off x="588714" y="3986667"/>
              <a:ext cx="151572" cy="1361872"/>
            </a:xfrm>
            <a:custGeom>
              <a:avLst/>
              <a:gdLst/>
              <a:ahLst/>
              <a:cxnLst/>
              <a:rect l="l" t="t" r="r" b="b"/>
              <a:pathLst>
                <a:path w="6382" h="57342" extrusionOk="0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3;p33"/>
            <p:cNvSpPr/>
            <p:nvPr/>
          </p:nvSpPr>
          <p:spPr>
            <a:xfrm>
              <a:off x="-39350" y="3845800"/>
              <a:ext cx="1386387" cy="137527"/>
            </a:xfrm>
            <a:custGeom>
              <a:avLst/>
              <a:gdLst/>
              <a:ahLst/>
              <a:cxnLst/>
              <a:rect l="l" t="t" r="r" b="b"/>
              <a:pathLst>
                <a:path w="60160" h="7509" extrusionOk="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74;p33"/>
            <p:cNvSpPr/>
            <p:nvPr/>
          </p:nvSpPr>
          <p:spPr>
            <a:xfrm>
              <a:off x="-315020" y="2037814"/>
              <a:ext cx="860225" cy="1975905"/>
            </a:xfrm>
            <a:custGeom>
              <a:avLst/>
              <a:gdLst/>
              <a:ahLst/>
              <a:cxnLst/>
              <a:rect l="l" t="t" r="r" b="b"/>
              <a:pathLst>
                <a:path w="36220" h="83196" extrusionOk="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75;p33"/>
            <p:cNvSpPr/>
            <p:nvPr/>
          </p:nvSpPr>
          <p:spPr>
            <a:xfrm>
              <a:off x="464651" y="1200274"/>
              <a:ext cx="607501" cy="508321"/>
            </a:xfrm>
            <a:custGeom>
              <a:avLst/>
              <a:gdLst/>
              <a:ahLst/>
              <a:cxnLst/>
              <a:rect l="l" t="t" r="r" b="b"/>
              <a:pathLst>
                <a:path w="25579" h="21403" extrusionOk="0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76;p33"/>
            <p:cNvSpPr/>
            <p:nvPr/>
          </p:nvSpPr>
          <p:spPr>
            <a:xfrm>
              <a:off x="2052088" y="1883710"/>
              <a:ext cx="387576" cy="459064"/>
            </a:xfrm>
            <a:custGeom>
              <a:avLst/>
              <a:gdLst/>
              <a:ahLst/>
              <a:cxnLst/>
              <a:rect l="l" t="t" r="r" b="b"/>
              <a:pathLst>
                <a:path w="16319" h="19329" extrusionOk="0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77;p33"/>
            <p:cNvSpPr/>
            <p:nvPr/>
          </p:nvSpPr>
          <p:spPr>
            <a:xfrm>
              <a:off x="883626" y="2079968"/>
              <a:ext cx="1429322" cy="908628"/>
            </a:xfrm>
            <a:custGeom>
              <a:avLst/>
              <a:gdLst/>
              <a:ahLst/>
              <a:cxnLst/>
              <a:rect l="l" t="t" r="r" b="b"/>
              <a:pathLst>
                <a:path w="60182" h="38258" extrusionOk="0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78;p33"/>
            <p:cNvSpPr/>
            <p:nvPr/>
          </p:nvSpPr>
          <p:spPr>
            <a:xfrm>
              <a:off x="1033077" y="2737850"/>
              <a:ext cx="914423" cy="542996"/>
            </a:xfrm>
            <a:custGeom>
              <a:avLst/>
              <a:gdLst/>
              <a:ahLst/>
              <a:cxnLst/>
              <a:rect l="l" t="t" r="r" b="b"/>
              <a:pathLst>
                <a:path w="38502" h="22863" extrusionOk="0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79;p33"/>
            <p:cNvSpPr/>
            <p:nvPr/>
          </p:nvSpPr>
          <p:spPr>
            <a:xfrm>
              <a:off x="1950633" y="5175472"/>
              <a:ext cx="637592" cy="197410"/>
            </a:xfrm>
            <a:custGeom>
              <a:avLst/>
              <a:gdLst/>
              <a:ahLst/>
              <a:cxnLst/>
              <a:rect l="l" t="t" r="r" b="b"/>
              <a:pathLst>
                <a:path w="26846" h="8312" extrusionOk="0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0;p33"/>
            <p:cNvSpPr/>
            <p:nvPr/>
          </p:nvSpPr>
          <p:spPr>
            <a:xfrm>
              <a:off x="2413971" y="5306896"/>
              <a:ext cx="48046" cy="18881"/>
            </a:xfrm>
            <a:custGeom>
              <a:avLst/>
              <a:gdLst/>
              <a:ahLst/>
              <a:cxnLst/>
              <a:rect l="l" t="t" r="r" b="b"/>
              <a:pathLst>
                <a:path w="2023" h="795" extrusionOk="0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1;p33"/>
            <p:cNvSpPr/>
            <p:nvPr/>
          </p:nvSpPr>
          <p:spPr>
            <a:xfrm>
              <a:off x="2393191" y="5298751"/>
              <a:ext cx="49186" cy="16388"/>
            </a:xfrm>
            <a:custGeom>
              <a:avLst/>
              <a:gdLst/>
              <a:ahLst/>
              <a:cxnLst/>
              <a:rect l="l" t="t" r="r" b="b"/>
              <a:pathLst>
                <a:path w="2071" h="690" extrusionOk="0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2;p33"/>
            <p:cNvSpPr/>
            <p:nvPr/>
          </p:nvSpPr>
          <p:spPr>
            <a:xfrm>
              <a:off x="1960774" y="5289845"/>
              <a:ext cx="160289" cy="61988"/>
            </a:xfrm>
            <a:custGeom>
              <a:avLst/>
              <a:gdLst/>
              <a:ahLst/>
              <a:cxnLst/>
              <a:rect l="l" t="t" r="r" b="b"/>
              <a:pathLst>
                <a:path w="6749" h="2610" extrusionOk="0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3;p33"/>
            <p:cNvSpPr/>
            <p:nvPr/>
          </p:nvSpPr>
          <p:spPr>
            <a:xfrm>
              <a:off x="2436152" y="5319531"/>
              <a:ext cx="39544" cy="37074"/>
            </a:xfrm>
            <a:custGeom>
              <a:avLst/>
              <a:gdLst/>
              <a:ahLst/>
              <a:cxnLst/>
              <a:rect l="l" t="t" r="r" b="b"/>
              <a:pathLst>
                <a:path w="1665" h="1561" extrusionOk="0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4;p33"/>
            <p:cNvSpPr/>
            <p:nvPr/>
          </p:nvSpPr>
          <p:spPr>
            <a:xfrm>
              <a:off x="2181423" y="5330265"/>
              <a:ext cx="111483" cy="4655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5;p33"/>
            <p:cNvSpPr/>
            <p:nvPr/>
          </p:nvSpPr>
          <p:spPr>
            <a:xfrm>
              <a:off x="1660732" y="5195682"/>
              <a:ext cx="637545" cy="197410"/>
            </a:xfrm>
            <a:custGeom>
              <a:avLst/>
              <a:gdLst/>
              <a:ahLst/>
              <a:cxnLst/>
              <a:rect l="l" t="t" r="r" b="b"/>
              <a:pathLst>
                <a:path w="26844" h="8312" extrusionOk="0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6;p33"/>
            <p:cNvSpPr/>
            <p:nvPr/>
          </p:nvSpPr>
          <p:spPr>
            <a:xfrm>
              <a:off x="2124070" y="5327059"/>
              <a:ext cx="48022" cy="18929"/>
            </a:xfrm>
            <a:custGeom>
              <a:avLst/>
              <a:gdLst/>
              <a:ahLst/>
              <a:cxnLst/>
              <a:rect l="l" t="t" r="r" b="b"/>
              <a:pathLst>
                <a:path w="2022" h="797" extrusionOk="0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7;p33"/>
            <p:cNvSpPr/>
            <p:nvPr/>
          </p:nvSpPr>
          <p:spPr>
            <a:xfrm>
              <a:off x="2103243" y="5318961"/>
              <a:ext cx="49186" cy="16364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8;p33"/>
            <p:cNvSpPr/>
            <p:nvPr/>
          </p:nvSpPr>
          <p:spPr>
            <a:xfrm>
              <a:off x="1670849" y="5310055"/>
              <a:ext cx="160265" cy="61988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9;p33"/>
            <p:cNvSpPr/>
            <p:nvPr/>
          </p:nvSpPr>
          <p:spPr>
            <a:xfrm>
              <a:off x="301236" y="3247518"/>
              <a:ext cx="2184074" cy="2051881"/>
            </a:xfrm>
            <a:custGeom>
              <a:avLst/>
              <a:gdLst/>
              <a:ahLst/>
              <a:cxnLst/>
              <a:rect l="l" t="t" r="r" b="b"/>
              <a:pathLst>
                <a:path w="91961" h="86395" extrusionOk="0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0;p33"/>
            <p:cNvSpPr/>
            <p:nvPr/>
          </p:nvSpPr>
          <p:spPr>
            <a:xfrm>
              <a:off x="47243" y="1959254"/>
              <a:ext cx="985910" cy="1479150"/>
            </a:xfrm>
            <a:custGeom>
              <a:avLst/>
              <a:gdLst/>
              <a:ahLst/>
              <a:cxnLst/>
              <a:rect l="l" t="t" r="r" b="b"/>
              <a:pathLst>
                <a:path w="41512" h="62280" extrusionOk="0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1;p33"/>
            <p:cNvSpPr/>
            <p:nvPr/>
          </p:nvSpPr>
          <p:spPr>
            <a:xfrm>
              <a:off x="-5004" y="3308528"/>
              <a:ext cx="2176854" cy="2018988"/>
            </a:xfrm>
            <a:custGeom>
              <a:avLst/>
              <a:gdLst/>
              <a:ahLst/>
              <a:cxnLst/>
              <a:rect l="l" t="t" r="r" b="b"/>
              <a:pathLst>
                <a:path w="91657" h="85010" extrusionOk="0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2;p33"/>
            <p:cNvSpPr/>
            <p:nvPr/>
          </p:nvSpPr>
          <p:spPr>
            <a:xfrm>
              <a:off x="845581" y="1967352"/>
              <a:ext cx="375084" cy="468801"/>
            </a:xfrm>
            <a:custGeom>
              <a:avLst/>
              <a:gdLst/>
              <a:ahLst/>
              <a:cxnLst/>
              <a:rect l="l" t="t" r="r" b="b"/>
              <a:pathLst>
                <a:path w="15793" h="19739" extrusionOk="0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3;p33"/>
            <p:cNvSpPr/>
            <p:nvPr/>
          </p:nvSpPr>
          <p:spPr>
            <a:xfrm>
              <a:off x="958126" y="2924466"/>
              <a:ext cx="420613" cy="457306"/>
            </a:xfrm>
            <a:custGeom>
              <a:avLst/>
              <a:gdLst/>
              <a:ahLst/>
              <a:cxnLst/>
              <a:rect l="l" t="t" r="r" b="b"/>
              <a:pathLst>
                <a:path w="17710" h="19255" extrusionOk="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4;p33"/>
            <p:cNvSpPr/>
            <p:nvPr/>
          </p:nvSpPr>
          <p:spPr>
            <a:xfrm>
              <a:off x="-126788" y="2167101"/>
              <a:ext cx="1146389" cy="1238159"/>
            </a:xfrm>
            <a:custGeom>
              <a:avLst/>
              <a:gdLst/>
              <a:ahLst/>
              <a:cxnLst/>
              <a:rect l="l" t="t" r="r" b="b"/>
              <a:pathLst>
                <a:path w="48269" h="52133" extrusionOk="0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5;p33"/>
            <p:cNvSpPr/>
            <p:nvPr/>
          </p:nvSpPr>
          <p:spPr>
            <a:xfrm>
              <a:off x="154184" y="3331421"/>
              <a:ext cx="20283" cy="105497"/>
            </a:xfrm>
            <a:custGeom>
              <a:avLst/>
              <a:gdLst/>
              <a:ahLst/>
              <a:cxnLst/>
              <a:rect l="l" t="t" r="r" b="b"/>
              <a:pathLst>
                <a:path w="854" h="4442" extrusionOk="0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6;p33"/>
            <p:cNvSpPr/>
            <p:nvPr/>
          </p:nvSpPr>
          <p:spPr>
            <a:xfrm>
              <a:off x="197097" y="3536727"/>
              <a:ext cx="70276" cy="84051"/>
            </a:xfrm>
            <a:custGeom>
              <a:avLst/>
              <a:gdLst/>
              <a:ahLst/>
              <a:cxnLst/>
              <a:rect l="l" t="t" r="r" b="b"/>
              <a:pathLst>
                <a:path w="2959" h="3539" extrusionOk="0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7;p33"/>
            <p:cNvSpPr/>
            <p:nvPr/>
          </p:nvSpPr>
          <p:spPr>
            <a:xfrm>
              <a:off x="350372" y="3681522"/>
              <a:ext cx="101056" cy="41325"/>
            </a:xfrm>
            <a:custGeom>
              <a:avLst/>
              <a:gdLst/>
              <a:ahLst/>
              <a:cxnLst/>
              <a:rect l="l" t="t" r="r" b="b"/>
              <a:pathLst>
                <a:path w="4255" h="1740" extrusionOk="0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8;p33"/>
            <p:cNvSpPr/>
            <p:nvPr/>
          </p:nvSpPr>
          <p:spPr>
            <a:xfrm>
              <a:off x="553899" y="3743577"/>
              <a:ext cx="106590" cy="17338"/>
            </a:xfrm>
            <a:custGeom>
              <a:avLst/>
              <a:gdLst/>
              <a:ahLst/>
              <a:cxnLst/>
              <a:rect l="l" t="t" r="r" b="b"/>
              <a:pathLst>
                <a:path w="4488" h="730" extrusionOk="0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9;p33"/>
            <p:cNvSpPr/>
            <p:nvPr/>
          </p:nvSpPr>
          <p:spPr>
            <a:xfrm>
              <a:off x="766212" y="3764405"/>
              <a:ext cx="106780" cy="12872"/>
            </a:xfrm>
            <a:custGeom>
              <a:avLst/>
              <a:gdLst/>
              <a:ahLst/>
              <a:cxnLst/>
              <a:rect l="l" t="t" r="r" b="b"/>
              <a:pathLst>
                <a:path w="4496" h="542" extrusionOk="0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0;p33"/>
            <p:cNvSpPr/>
            <p:nvPr/>
          </p:nvSpPr>
          <p:spPr>
            <a:xfrm>
              <a:off x="979215" y="3773785"/>
              <a:ext cx="106756" cy="11329"/>
            </a:xfrm>
            <a:custGeom>
              <a:avLst/>
              <a:gdLst/>
              <a:ahLst/>
              <a:cxnLst/>
              <a:rect l="l" t="t" r="r" b="b"/>
              <a:pathLst>
                <a:path w="4495" h="477" extrusionOk="0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01;p33"/>
            <p:cNvSpPr/>
            <p:nvPr/>
          </p:nvSpPr>
          <p:spPr>
            <a:xfrm>
              <a:off x="1192478" y="3773690"/>
              <a:ext cx="106733" cy="11353"/>
            </a:xfrm>
            <a:custGeom>
              <a:avLst/>
              <a:gdLst/>
              <a:ahLst/>
              <a:cxnLst/>
              <a:rect l="l" t="t" r="r" b="b"/>
              <a:pathLst>
                <a:path w="4494" h="478" extrusionOk="0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02;p33"/>
            <p:cNvSpPr/>
            <p:nvPr/>
          </p:nvSpPr>
          <p:spPr>
            <a:xfrm>
              <a:off x="1405433" y="3764310"/>
              <a:ext cx="106733" cy="12778"/>
            </a:xfrm>
            <a:custGeom>
              <a:avLst/>
              <a:gdLst/>
              <a:ahLst/>
              <a:cxnLst/>
              <a:rect l="l" t="t" r="r" b="b"/>
              <a:pathLst>
                <a:path w="4494" h="538" extrusionOk="0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03;p33"/>
            <p:cNvSpPr/>
            <p:nvPr/>
          </p:nvSpPr>
          <p:spPr>
            <a:xfrm>
              <a:off x="1615467" y="3778844"/>
              <a:ext cx="62961" cy="84621"/>
            </a:xfrm>
            <a:custGeom>
              <a:avLst/>
              <a:gdLst/>
              <a:ahLst/>
              <a:cxnLst/>
              <a:rect l="l" t="t" r="r" b="b"/>
              <a:pathLst>
                <a:path w="2651" h="3563" extrusionOk="0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04;p33"/>
            <p:cNvSpPr/>
            <p:nvPr/>
          </p:nvSpPr>
          <p:spPr>
            <a:xfrm>
              <a:off x="1675860" y="3969806"/>
              <a:ext cx="12896" cy="106590"/>
            </a:xfrm>
            <a:custGeom>
              <a:avLst/>
              <a:gdLst/>
              <a:ahLst/>
              <a:cxnLst/>
              <a:rect l="l" t="t" r="r" b="b"/>
              <a:pathLst>
                <a:path w="543" h="4488" extrusionOk="0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05;p33"/>
            <p:cNvSpPr/>
            <p:nvPr/>
          </p:nvSpPr>
          <p:spPr>
            <a:xfrm>
              <a:off x="1682439" y="4182901"/>
              <a:ext cx="12896" cy="106543"/>
            </a:xfrm>
            <a:custGeom>
              <a:avLst/>
              <a:gdLst/>
              <a:ahLst/>
              <a:cxnLst/>
              <a:rect l="l" t="t" r="r" b="b"/>
              <a:pathLst>
                <a:path w="543" h="4486" extrusionOk="0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06;p33"/>
            <p:cNvSpPr/>
            <p:nvPr/>
          </p:nvSpPr>
          <p:spPr>
            <a:xfrm>
              <a:off x="1689065" y="4395950"/>
              <a:ext cx="12920" cy="106590"/>
            </a:xfrm>
            <a:custGeom>
              <a:avLst/>
              <a:gdLst/>
              <a:ahLst/>
              <a:cxnLst/>
              <a:rect l="l" t="t" r="r" b="b"/>
              <a:pathLst>
                <a:path w="544" h="4488" extrusionOk="0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07;p33"/>
            <p:cNvSpPr/>
            <p:nvPr/>
          </p:nvSpPr>
          <p:spPr>
            <a:xfrm>
              <a:off x="1695667" y="4609022"/>
              <a:ext cx="12896" cy="106566"/>
            </a:xfrm>
            <a:custGeom>
              <a:avLst/>
              <a:gdLst/>
              <a:ahLst/>
              <a:cxnLst/>
              <a:rect l="l" t="t" r="r" b="b"/>
              <a:pathLst>
                <a:path w="543" h="4487" extrusionOk="0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08;p33"/>
            <p:cNvSpPr/>
            <p:nvPr/>
          </p:nvSpPr>
          <p:spPr>
            <a:xfrm>
              <a:off x="1702293" y="4822070"/>
              <a:ext cx="12896" cy="106614"/>
            </a:xfrm>
            <a:custGeom>
              <a:avLst/>
              <a:gdLst/>
              <a:ahLst/>
              <a:cxnLst/>
              <a:rect l="l" t="t" r="r" b="b"/>
              <a:pathLst>
                <a:path w="543" h="4489" extrusionOk="0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09;p33"/>
            <p:cNvSpPr/>
            <p:nvPr/>
          </p:nvSpPr>
          <p:spPr>
            <a:xfrm>
              <a:off x="1708895" y="5035165"/>
              <a:ext cx="12944" cy="106566"/>
            </a:xfrm>
            <a:custGeom>
              <a:avLst/>
              <a:gdLst/>
              <a:ahLst/>
              <a:cxnLst/>
              <a:rect l="l" t="t" r="r" b="b"/>
              <a:pathLst>
                <a:path w="545" h="4487" extrusionOk="0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0;p33"/>
            <p:cNvSpPr/>
            <p:nvPr/>
          </p:nvSpPr>
          <p:spPr>
            <a:xfrm>
              <a:off x="1714832" y="5248214"/>
              <a:ext cx="11424" cy="16079"/>
            </a:xfrm>
            <a:custGeom>
              <a:avLst/>
              <a:gdLst/>
              <a:ahLst/>
              <a:cxnLst/>
              <a:rect l="l" t="t" r="r" b="b"/>
              <a:pathLst>
                <a:path w="481" h="677" extrusionOk="0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1;p33"/>
            <p:cNvSpPr/>
            <p:nvPr/>
          </p:nvSpPr>
          <p:spPr>
            <a:xfrm>
              <a:off x="466646" y="1318494"/>
              <a:ext cx="600851" cy="761520"/>
            </a:xfrm>
            <a:custGeom>
              <a:avLst/>
              <a:gdLst/>
              <a:ahLst/>
              <a:cxnLst/>
              <a:rect l="l" t="t" r="r" b="b"/>
              <a:pathLst>
                <a:path w="25299" h="32064" extrusionOk="0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2;p33"/>
            <p:cNvSpPr/>
            <p:nvPr/>
          </p:nvSpPr>
          <p:spPr>
            <a:xfrm>
              <a:off x="911816" y="1567759"/>
              <a:ext cx="32039" cy="158151"/>
            </a:xfrm>
            <a:custGeom>
              <a:avLst/>
              <a:gdLst/>
              <a:ahLst/>
              <a:cxnLst/>
              <a:rect l="l" t="t" r="r" b="b"/>
              <a:pathLst>
                <a:path w="1349" h="6659" extrusionOk="0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13;p33"/>
            <p:cNvSpPr/>
            <p:nvPr/>
          </p:nvSpPr>
          <p:spPr>
            <a:xfrm>
              <a:off x="818958" y="1571986"/>
              <a:ext cx="12231" cy="38665"/>
            </a:xfrm>
            <a:custGeom>
              <a:avLst/>
              <a:gdLst/>
              <a:ahLst/>
              <a:cxnLst/>
              <a:rect l="l" t="t" r="r" b="b"/>
              <a:pathLst>
                <a:path w="515" h="1628" extrusionOk="0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4;p33"/>
            <p:cNvSpPr/>
            <p:nvPr/>
          </p:nvSpPr>
          <p:spPr>
            <a:xfrm>
              <a:off x="990163" y="1569327"/>
              <a:ext cx="12231" cy="38617"/>
            </a:xfrm>
            <a:custGeom>
              <a:avLst/>
              <a:gdLst/>
              <a:ahLst/>
              <a:cxnLst/>
              <a:rect l="l" t="t" r="r" b="b"/>
              <a:pathLst>
                <a:path w="515" h="1626" extrusionOk="0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5;p33"/>
            <p:cNvSpPr/>
            <p:nvPr/>
          </p:nvSpPr>
          <p:spPr>
            <a:xfrm>
              <a:off x="535755" y="1528408"/>
              <a:ext cx="77449" cy="105236"/>
            </a:xfrm>
            <a:custGeom>
              <a:avLst/>
              <a:gdLst/>
              <a:ahLst/>
              <a:cxnLst/>
              <a:rect l="l" t="t" r="r" b="b"/>
              <a:pathLst>
                <a:path w="3261" h="4431" extrusionOk="0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6;p33"/>
            <p:cNvSpPr/>
            <p:nvPr/>
          </p:nvSpPr>
          <p:spPr>
            <a:xfrm>
              <a:off x="844203" y="1781591"/>
              <a:ext cx="61892" cy="15390"/>
            </a:xfrm>
            <a:custGeom>
              <a:avLst/>
              <a:gdLst/>
              <a:ahLst/>
              <a:cxnLst/>
              <a:rect l="l" t="t" r="r" b="b"/>
              <a:pathLst>
                <a:path w="2606" h="648" extrusionOk="0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7;p33"/>
            <p:cNvSpPr/>
            <p:nvPr/>
          </p:nvSpPr>
          <p:spPr>
            <a:xfrm>
              <a:off x="599544" y="1291682"/>
              <a:ext cx="465856" cy="178196"/>
            </a:xfrm>
            <a:custGeom>
              <a:avLst/>
              <a:gdLst/>
              <a:ahLst/>
              <a:cxnLst/>
              <a:rect l="l" t="t" r="r" b="b"/>
              <a:pathLst>
                <a:path w="19615" h="7503" extrusionOk="0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8;p33"/>
            <p:cNvSpPr/>
            <p:nvPr/>
          </p:nvSpPr>
          <p:spPr>
            <a:xfrm>
              <a:off x="92294" y="2093504"/>
              <a:ext cx="394630" cy="1004981"/>
            </a:xfrm>
            <a:custGeom>
              <a:avLst/>
              <a:gdLst/>
              <a:ahLst/>
              <a:cxnLst/>
              <a:rect l="l" t="t" r="r" b="b"/>
              <a:pathLst>
                <a:path w="16616" h="42315" extrusionOk="0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9;p33"/>
            <p:cNvSpPr/>
            <p:nvPr/>
          </p:nvSpPr>
          <p:spPr>
            <a:xfrm>
              <a:off x="369062" y="3023972"/>
              <a:ext cx="577457" cy="30970"/>
            </a:xfrm>
            <a:custGeom>
              <a:avLst/>
              <a:gdLst/>
              <a:ahLst/>
              <a:cxnLst/>
              <a:rect l="l" t="t" r="r" b="b"/>
              <a:pathLst>
                <a:path w="24314" h="1304" extrusionOk="0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20;p33"/>
            <p:cNvSpPr/>
            <p:nvPr/>
          </p:nvSpPr>
          <p:spPr>
            <a:xfrm>
              <a:off x="981946" y="2203151"/>
              <a:ext cx="20259" cy="522714"/>
            </a:xfrm>
            <a:custGeom>
              <a:avLst/>
              <a:gdLst/>
              <a:ahLst/>
              <a:cxnLst/>
              <a:rect l="l" t="t" r="r" b="b"/>
              <a:pathLst>
                <a:path w="853" h="22009" extrusionOk="0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21;p33"/>
            <p:cNvSpPr/>
            <p:nvPr/>
          </p:nvSpPr>
          <p:spPr>
            <a:xfrm>
              <a:off x="512837" y="1959230"/>
              <a:ext cx="315970" cy="162616"/>
            </a:xfrm>
            <a:custGeom>
              <a:avLst/>
              <a:gdLst/>
              <a:ahLst/>
              <a:cxnLst/>
              <a:rect l="l" t="t" r="r" b="b"/>
              <a:pathLst>
                <a:path w="13304" h="6847" extrusionOk="0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22;p33"/>
            <p:cNvSpPr/>
            <p:nvPr/>
          </p:nvSpPr>
          <p:spPr>
            <a:xfrm>
              <a:off x="-315020" y="2054438"/>
              <a:ext cx="1068988" cy="1959280"/>
            </a:xfrm>
            <a:custGeom>
              <a:avLst/>
              <a:gdLst/>
              <a:ahLst/>
              <a:cxnLst/>
              <a:rect l="l" t="t" r="r" b="b"/>
              <a:pathLst>
                <a:path w="45010" h="82496" extrusionOk="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23;p33"/>
            <p:cNvSpPr/>
            <p:nvPr/>
          </p:nvSpPr>
          <p:spPr>
            <a:xfrm>
              <a:off x="34822" y="4614104"/>
              <a:ext cx="1216713" cy="38974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24;p33"/>
            <p:cNvSpPr/>
            <p:nvPr/>
          </p:nvSpPr>
          <p:spPr>
            <a:xfrm>
              <a:off x="1189059" y="2943631"/>
              <a:ext cx="1828531" cy="119747"/>
            </a:xfrm>
            <a:custGeom>
              <a:avLst/>
              <a:gdLst/>
              <a:ahLst/>
              <a:cxnLst/>
              <a:rect l="l" t="t" r="r" b="b"/>
              <a:pathLst>
                <a:path w="189191" h="5042" extrusionOk="0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25;p33"/>
            <p:cNvSpPr/>
            <p:nvPr/>
          </p:nvSpPr>
          <p:spPr>
            <a:xfrm>
              <a:off x="1671526" y="3054869"/>
              <a:ext cx="131242" cy="2362745"/>
            </a:xfrm>
            <a:custGeom>
              <a:avLst/>
              <a:gdLst/>
              <a:ahLst/>
              <a:cxnLst/>
              <a:rect l="l" t="t" r="r" b="b"/>
              <a:pathLst>
                <a:path w="5526" h="99484" extrusionOk="0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26;p33"/>
            <p:cNvSpPr/>
            <p:nvPr/>
          </p:nvSpPr>
          <p:spPr>
            <a:xfrm>
              <a:off x="1719332" y="2999678"/>
              <a:ext cx="131242" cy="2362721"/>
            </a:xfrm>
            <a:custGeom>
              <a:avLst/>
              <a:gdLst/>
              <a:ahLst/>
              <a:cxnLst/>
              <a:rect l="l" t="t" r="r" b="b"/>
              <a:pathLst>
                <a:path w="5526" h="99483" extrusionOk="0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127;p33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143" name="Google Shape;1128;p33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4" extrusionOk="0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29;p33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3" extrusionOk="0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" name="Google Shape;1130;p33"/>
          <p:cNvGrpSpPr/>
          <p:nvPr/>
        </p:nvGrpSpPr>
        <p:grpSpPr>
          <a:xfrm>
            <a:off x="6799539" y="441309"/>
            <a:ext cx="2108649" cy="2635100"/>
            <a:chOff x="6677125" y="1139850"/>
            <a:chExt cx="2505332" cy="4281101"/>
          </a:xfrm>
        </p:grpSpPr>
        <p:sp>
          <p:nvSpPr>
            <p:cNvPr id="146" name="Google Shape;1131;p33"/>
            <p:cNvSpPr/>
            <p:nvPr/>
          </p:nvSpPr>
          <p:spPr>
            <a:xfrm>
              <a:off x="6912859" y="2601028"/>
              <a:ext cx="1241018" cy="170860"/>
            </a:xfrm>
            <a:custGeom>
              <a:avLst/>
              <a:gdLst/>
              <a:ahLst/>
              <a:cxnLst/>
              <a:rect l="l" t="t" r="r" b="b"/>
              <a:pathLst>
                <a:path w="51548" h="7097" extrusionOk="0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2;p33"/>
            <p:cNvSpPr/>
            <p:nvPr/>
          </p:nvSpPr>
          <p:spPr>
            <a:xfrm>
              <a:off x="6929952" y="1808051"/>
              <a:ext cx="1206398" cy="661099"/>
            </a:xfrm>
            <a:custGeom>
              <a:avLst/>
              <a:gdLst/>
              <a:ahLst/>
              <a:cxnLst/>
              <a:rect l="l" t="t" r="r" b="b"/>
              <a:pathLst>
                <a:path w="50110" h="27460" extrusionOk="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33;p33"/>
            <p:cNvSpPr/>
            <p:nvPr/>
          </p:nvSpPr>
          <p:spPr>
            <a:xfrm>
              <a:off x="6974970" y="1907164"/>
              <a:ext cx="1034912" cy="36859"/>
            </a:xfrm>
            <a:custGeom>
              <a:avLst/>
              <a:gdLst/>
              <a:ahLst/>
              <a:cxnLst/>
              <a:rect l="l" t="t" r="r" b="b"/>
              <a:pathLst>
                <a:path w="42987" h="1531" extrusionOk="0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34;p33"/>
            <p:cNvSpPr/>
            <p:nvPr/>
          </p:nvSpPr>
          <p:spPr>
            <a:xfrm>
              <a:off x="6795329" y="1684141"/>
              <a:ext cx="1432655" cy="916896"/>
            </a:xfrm>
            <a:custGeom>
              <a:avLst/>
              <a:gdLst/>
              <a:ahLst/>
              <a:cxnLst/>
              <a:rect l="l" t="t" r="r" b="b"/>
              <a:pathLst>
                <a:path w="59508" h="38085" extrusionOk="0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35;p33"/>
            <p:cNvSpPr/>
            <p:nvPr/>
          </p:nvSpPr>
          <p:spPr>
            <a:xfrm>
              <a:off x="6836014" y="1734986"/>
              <a:ext cx="1351282" cy="815252"/>
            </a:xfrm>
            <a:custGeom>
              <a:avLst/>
              <a:gdLst/>
              <a:ahLst/>
              <a:cxnLst/>
              <a:rect l="l" t="t" r="r" b="b"/>
              <a:pathLst>
                <a:path w="56128" h="33863" extrusionOk="0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36;p33"/>
            <p:cNvSpPr/>
            <p:nvPr/>
          </p:nvSpPr>
          <p:spPr>
            <a:xfrm>
              <a:off x="6868827" y="1761949"/>
              <a:ext cx="1285051" cy="750394"/>
            </a:xfrm>
            <a:custGeom>
              <a:avLst/>
              <a:gdLst/>
              <a:ahLst/>
              <a:cxnLst/>
              <a:rect l="l" t="t" r="r" b="b"/>
              <a:pathLst>
                <a:path w="53377" h="31169" extrusionOk="0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37;p33"/>
            <p:cNvSpPr/>
            <p:nvPr/>
          </p:nvSpPr>
          <p:spPr>
            <a:xfrm>
              <a:off x="6868827" y="1761949"/>
              <a:ext cx="1285051" cy="45381"/>
            </a:xfrm>
            <a:custGeom>
              <a:avLst/>
              <a:gdLst/>
              <a:ahLst/>
              <a:cxnLst/>
              <a:rect l="l" t="t" r="r" b="b"/>
              <a:pathLst>
                <a:path w="53377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38;p33"/>
            <p:cNvSpPr/>
            <p:nvPr/>
          </p:nvSpPr>
          <p:spPr>
            <a:xfrm>
              <a:off x="6929374" y="1861519"/>
              <a:ext cx="1128034" cy="589500"/>
            </a:xfrm>
            <a:custGeom>
              <a:avLst/>
              <a:gdLst/>
              <a:ahLst/>
              <a:cxnLst/>
              <a:rect l="l" t="t" r="r" b="b"/>
              <a:pathLst>
                <a:path w="46855" h="24486" extrusionOk="0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39;p33"/>
            <p:cNvSpPr/>
            <p:nvPr/>
          </p:nvSpPr>
          <p:spPr>
            <a:xfrm>
              <a:off x="6999550" y="1907164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40;p33"/>
            <p:cNvSpPr/>
            <p:nvPr/>
          </p:nvSpPr>
          <p:spPr>
            <a:xfrm>
              <a:off x="6999550" y="1968553"/>
              <a:ext cx="959509" cy="26338"/>
            </a:xfrm>
            <a:custGeom>
              <a:avLst/>
              <a:gdLst/>
              <a:ahLst/>
              <a:cxnLst/>
              <a:rect l="l" t="t" r="r" b="b"/>
              <a:pathLst>
                <a:path w="39855" h="1094" extrusionOk="0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41;p33"/>
            <p:cNvSpPr/>
            <p:nvPr/>
          </p:nvSpPr>
          <p:spPr>
            <a:xfrm>
              <a:off x="6999550" y="2229372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42;p33"/>
            <p:cNvSpPr/>
            <p:nvPr/>
          </p:nvSpPr>
          <p:spPr>
            <a:xfrm>
              <a:off x="6999550" y="2290785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43;p33"/>
            <p:cNvSpPr/>
            <p:nvPr/>
          </p:nvSpPr>
          <p:spPr>
            <a:xfrm>
              <a:off x="6999550" y="2024694"/>
              <a:ext cx="959509" cy="26314"/>
            </a:xfrm>
            <a:custGeom>
              <a:avLst/>
              <a:gdLst/>
              <a:ahLst/>
              <a:cxnLst/>
              <a:rect l="l" t="t" r="r" b="b"/>
              <a:pathLst>
                <a:path w="39855" h="1093" extrusionOk="0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44;p33"/>
            <p:cNvSpPr/>
            <p:nvPr/>
          </p:nvSpPr>
          <p:spPr>
            <a:xfrm>
              <a:off x="6999550" y="2079486"/>
              <a:ext cx="576885" cy="26362"/>
            </a:xfrm>
            <a:custGeom>
              <a:avLst/>
              <a:gdLst/>
              <a:ahLst/>
              <a:cxnLst/>
              <a:rect l="l" t="t" r="r" b="b"/>
              <a:pathLst>
                <a:path w="23962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45;p33"/>
            <p:cNvSpPr/>
            <p:nvPr/>
          </p:nvSpPr>
          <p:spPr>
            <a:xfrm>
              <a:off x="7045219" y="5171372"/>
              <a:ext cx="646317" cy="200160"/>
            </a:xfrm>
            <a:custGeom>
              <a:avLst/>
              <a:gdLst/>
              <a:ahLst/>
              <a:cxnLst/>
              <a:rect l="l" t="t" r="r" b="b"/>
              <a:pathLst>
                <a:path w="26846" h="8314" extrusionOk="0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46;p33"/>
            <p:cNvSpPr/>
            <p:nvPr/>
          </p:nvSpPr>
          <p:spPr>
            <a:xfrm>
              <a:off x="7112963" y="5351518"/>
              <a:ext cx="566966" cy="4550"/>
            </a:xfrm>
            <a:custGeom>
              <a:avLst/>
              <a:gdLst/>
              <a:ahLst/>
              <a:cxnLst/>
              <a:rect l="l" t="t" r="r" b="b"/>
              <a:pathLst>
                <a:path w="23550" h="189" extrusionOk="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47;p33"/>
            <p:cNvSpPr/>
            <p:nvPr/>
          </p:nvSpPr>
          <p:spPr>
            <a:xfrm>
              <a:off x="7173149" y="5304574"/>
              <a:ext cx="48680" cy="19140"/>
            </a:xfrm>
            <a:custGeom>
              <a:avLst/>
              <a:gdLst/>
              <a:ahLst/>
              <a:cxnLst/>
              <a:rect l="l" t="t" r="r" b="b"/>
              <a:pathLst>
                <a:path w="2022" h="795" extrusionOk="0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48;p33"/>
            <p:cNvSpPr/>
            <p:nvPr/>
          </p:nvSpPr>
          <p:spPr>
            <a:xfrm>
              <a:off x="7193058" y="5296341"/>
              <a:ext cx="49883" cy="16588"/>
            </a:xfrm>
            <a:custGeom>
              <a:avLst/>
              <a:gdLst/>
              <a:ahLst/>
              <a:cxnLst/>
              <a:rect l="l" t="t" r="r" b="b"/>
              <a:pathLst>
                <a:path w="2072" h="689" extrusionOk="0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49;p33"/>
            <p:cNvSpPr/>
            <p:nvPr/>
          </p:nvSpPr>
          <p:spPr>
            <a:xfrm>
              <a:off x="7518805" y="5287337"/>
              <a:ext cx="162458" cy="62812"/>
            </a:xfrm>
            <a:custGeom>
              <a:avLst/>
              <a:gdLst/>
              <a:ahLst/>
              <a:cxnLst/>
              <a:rect l="l" t="t" r="r" b="b"/>
              <a:pathLst>
                <a:path w="6748" h="2609" extrusionOk="0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50;p33"/>
            <p:cNvSpPr/>
            <p:nvPr/>
          </p:nvSpPr>
          <p:spPr>
            <a:xfrm>
              <a:off x="7159258" y="5317454"/>
              <a:ext cx="40085" cy="37533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51;p33"/>
            <p:cNvSpPr/>
            <p:nvPr/>
          </p:nvSpPr>
          <p:spPr>
            <a:xfrm>
              <a:off x="7344580" y="5328287"/>
              <a:ext cx="113008" cy="4719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52;p33"/>
            <p:cNvSpPr/>
            <p:nvPr/>
          </p:nvSpPr>
          <p:spPr>
            <a:xfrm>
              <a:off x="6677125" y="5210878"/>
              <a:ext cx="646293" cy="200160"/>
            </a:xfrm>
            <a:custGeom>
              <a:avLst/>
              <a:gdLst/>
              <a:ahLst/>
              <a:cxnLst/>
              <a:rect l="l" t="t" r="r" b="b"/>
              <a:pathLst>
                <a:path w="26845" h="8314" extrusionOk="0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53;p33"/>
            <p:cNvSpPr/>
            <p:nvPr/>
          </p:nvSpPr>
          <p:spPr>
            <a:xfrm>
              <a:off x="6744846" y="5391072"/>
              <a:ext cx="566942" cy="4502"/>
            </a:xfrm>
            <a:custGeom>
              <a:avLst/>
              <a:gdLst/>
              <a:ahLst/>
              <a:cxnLst/>
              <a:rect l="l" t="t" r="r" b="b"/>
              <a:pathLst>
                <a:path w="23549" h="187" extrusionOk="0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54;p33"/>
            <p:cNvSpPr/>
            <p:nvPr/>
          </p:nvSpPr>
          <p:spPr>
            <a:xfrm>
              <a:off x="6809950" y="5341125"/>
              <a:ext cx="50525" cy="19900"/>
            </a:xfrm>
            <a:custGeom>
              <a:avLst/>
              <a:gdLst/>
              <a:ahLst/>
              <a:cxnLst/>
              <a:rect l="l" t="t" r="r" b="b"/>
              <a:pathLst>
                <a:path w="2021" h="796" extrusionOk="0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55;p33"/>
            <p:cNvSpPr/>
            <p:nvPr/>
          </p:nvSpPr>
          <p:spPr>
            <a:xfrm>
              <a:off x="6830650" y="5332575"/>
              <a:ext cx="51775" cy="17225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56;p33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57;p33"/>
            <p:cNvSpPr/>
            <p:nvPr/>
          </p:nvSpPr>
          <p:spPr>
            <a:xfrm>
              <a:off x="7150687" y="5326867"/>
              <a:ext cx="162458" cy="62836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58;p33"/>
            <p:cNvSpPr/>
            <p:nvPr/>
          </p:nvSpPr>
          <p:spPr>
            <a:xfrm>
              <a:off x="6795550" y="5354500"/>
              <a:ext cx="41625" cy="38975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59;p33"/>
            <p:cNvSpPr/>
            <p:nvPr/>
          </p:nvSpPr>
          <p:spPr>
            <a:xfrm>
              <a:off x="6976463" y="5367793"/>
              <a:ext cx="113008" cy="4743"/>
            </a:xfrm>
            <a:custGeom>
              <a:avLst/>
              <a:gdLst/>
              <a:ahLst/>
              <a:cxnLst/>
              <a:rect l="l" t="t" r="r" b="b"/>
              <a:pathLst>
                <a:path w="4694" h="197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0;p33"/>
            <p:cNvSpPr/>
            <p:nvPr/>
          </p:nvSpPr>
          <p:spPr>
            <a:xfrm>
              <a:off x="6929326" y="3183164"/>
              <a:ext cx="2081789" cy="2041295"/>
            </a:xfrm>
            <a:custGeom>
              <a:avLst/>
              <a:gdLst/>
              <a:ahLst/>
              <a:cxnLst/>
              <a:rect l="l" t="t" r="r" b="b"/>
              <a:pathLst>
                <a:path w="86471" h="84789" extrusionOk="0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61;p33"/>
            <p:cNvSpPr/>
            <p:nvPr/>
          </p:nvSpPr>
          <p:spPr>
            <a:xfrm>
              <a:off x="6802527" y="3258853"/>
              <a:ext cx="2209507" cy="2034241"/>
            </a:xfrm>
            <a:custGeom>
              <a:avLst/>
              <a:gdLst/>
              <a:ahLst/>
              <a:cxnLst/>
              <a:rect l="l" t="t" r="r" b="b"/>
              <a:pathLst>
                <a:path w="91776" h="84496" extrusionOk="0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2;p33"/>
            <p:cNvSpPr/>
            <p:nvPr/>
          </p:nvSpPr>
          <p:spPr>
            <a:xfrm>
              <a:off x="7262127" y="3321157"/>
              <a:ext cx="1585917" cy="1959392"/>
            </a:xfrm>
            <a:custGeom>
              <a:avLst/>
              <a:gdLst/>
              <a:ahLst/>
              <a:cxnLst/>
              <a:rect l="l" t="t" r="r" b="b"/>
              <a:pathLst>
                <a:path w="65874" h="81387" extrusionOk="0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3;p33"/>
            <p:cNvSpPr/>
            <p:nvPr/>
          </p:nvSpPr>
          <p:spPr>
            <a:xfrm>
              <a:off x="8048580" y="1162961"/>
              <a:ext cx="549656" cy="787445"/>
            </a:xfrm>
            <a:custGeom>
              <a:avLst/>
              <a:gdLst/>
              <a:ahLst/>
              <a:cxnLst/>
              <a:rect l="l" t="t" r="r" b="b"/>
              <a:pathLst>
                <a:path w="22831" h="32708" extrusionOk="0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64;p33"/>
            <p:cNvSpPr/>
            <p:nvPr/>
          </p:nvSpPr>
          <p:spPr>
            <a:xfrm>
              <a:off x="7963839" y="1838745"/>
              <a:ext cx="931462" cy="1486391"/>
            </a:xfrm>
            <a:custGeom>
              <a:avLst/>
              <a:gdLst/>
              <a:ahLst/>
              <a:cxnLst/>
              <a:rect l="l" t="t" r="r" b="b"/>
              <a:pathLst>
                <a:path w="38690" h="61740" extrusionOk="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65;p33"/>
            <p:cNvSpPr/>
            <p:nvPr/>
          </p:nvSpPr>
          <p:spPr>
            <a:xfrm>
              <a:off x="7989551" y="1139850"/>
              <a:ext cx="621111" cy="548116"/>
            </a:xfrm>
            <a:custGeom>
              <a:avLst/>
              <a:gdLst/>
              <a:ahLst/>
              <a:cxnLst/>
              <a:rect l="l" t="t" r="r" b="b"/>
              <a:pathLst>
                <a:path w="25799" h="22767" extrusionOk="0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66;p33"/>
            <p:cNvSpPr/>
            <p:nvPr/>
          </p:nvSpPr>
          <p:spPr>
            <a:xfrm>
              <a:off x="8213970" y="1463262"/>
              <a:ext cx="146304" cy="158269"/>
            </a:xfrm>
            <a:custGeom>
              <a:avLst/>
              <a:gdLst/>
              <a:ahLst/>
              <a:cxnLst/>
              <a:rect l="l" t="t" r="r" b="b"/>
              <a:pathLst>
                <a:path w="6077" h="6574" extrusionOk="0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67;p33"/>
            <p:cNvSpPr/>
            <p:nvPr/>
          </p:nvSpPr>
          <p:spPr>
            <a:xfrm>
              <a:off x="8251501" y="1490176"/>
              <a:ext cx="50148" cy="82264"/>
            </a:xfrm>
            <a:custGeom>
              <a:avLst/>
              <a:gdLst/>
              <a:ahLst/>
              <a:cxnLst/>
              <a:rect l="l" t="t" r="r" b="b"/>
              <a:pathLst>
                <a:path w="2083" h="3417" extrusionOk="0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68;p33"/>
            <p:cNvSpPr/>
            <p:nvPr/>
          </p:nvSpPr>
          <p:spPr>
            <a:xfrm>
              <a:off x="8098871" y="1445206"/>
              <a:ext cx="12110" cy="31418"/>
            </a:xfrm>
            <a:custGeom>
              <a:avLst/>
              <a:gdLst/>
              <a:ahLst/>
              <a:cxnLst/>
              <a:rect l="l" t="t" r="r" b="b"/>
              <a:pathLst>
                <a:path w="503" h="1305" extrusionOk="0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69;p33"/>
            <p:cNvSpPr/>
            <p:nvPr/>
          </p:nvSpPr>
          <p:spPr>
            <a:xfrm>
              <a:off x="6952413" y="2438817"/>
              <a:ext cx="396274" cy="492165"/>
            </a:xfrm>
            <a:custGeom>
              <a:avLst/>
              <a:gdLst/>
              <a:ahLst/>
              <a:cxnLst/>
              <a:rect l="l" t="t" r="r" b="b"/>
              <a:pathLst>
                <a:path w="16460" h="20443" extrusionOk="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70;p33"/>
            <p:cNvSpPr/>
            <p:nvPr/>
          </p:nvSpPr>
          <p:spPr>
            <a:xfrm>
              <a:off x="7182610" y="2068244"/>
              <a:ext cx="1340159" cy="1202691"/>
            </a:xfrm>
            <a:custGeom>
              <a:avLst/>
              <a:gdLst/>
              <a:ahLst/>
              <a:cxnLst/>
              <a:rect l="l" t="t" r="r" b="b"/>
              <a:pathLst>
                <a:path w="55666" h="49956" extrusionOk="0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71;p33"/>
            <p:cNvSpPr/>
            <p:nvPr/>
          </p:nvSpPr>
          <p:spPr>
            <a:xfrm>
              <a:off x="7275536" y="2700574"/>
              <a:ext cx="168043" cy="277753"/>
            </a:xfrm>
            <a:custGeom>
              <a:avLst/>
              <a:gdLst/>
              <a:ahLst/>
              <a:cxnLst/>
              <a:rect l="l" t="t" r="r" b="b"/>
              <a:pathLst>
                <a:path w="6980" h="11537" extrusionOk="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72;p33"/>
            <p:cNvSpPr/>
            <p:nvPr/>
          </p:nvSpPr>
          <p:spPr>
            <a:xfrm>
              <a:off x="7338562" y="2690656"/>
              <a:ext cx="49715" cy="43744"/>
            </a:xfrm>
            <a:custGeom>
              <a:avLst/>
              <a:gdLst/>
              <a:ahLst/>
              <a:cxnLst/>
              <a:rect l="l" t="t" r="r" b="b"/>
              <a:pathLst>
                <a:path w="2065" h="1817" extrusionOk="0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73;p33"/>
            <p:cNvSpPr/>
            <p:nvPr/>
          </p:nvSpPr>
          <p:spPr>
            <a:xfrm>
              <a:off x="7661733" y="3987576"/>
              <a:ext cx="57130" cy="1382699"/>
            </a:xfrm>
            <a:custGeom>
              <a:avLst/>
              <a:gdLst/>
              <a:ahLst/>
              <a:cxnLst/>
              <a:rect l="l" t="t" r="r" b="b"/>
              <a:pathLst>
                <a:path w="2373" h="57433" extrusionOk="0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74;p33"/>
            <p:cNvSpPr/>
            <p:nvPr/>
          </p:nvSpPr>
          <p:spPr>
            <a:xfrm>
              <a:off x="8406298" y="4037145"/>
              <a:ext cx="153671" cy="1380509"/>
            </a:xfrm>
            <a:custGeom>
              <a:avLst/>
              <a:gdLst/>
              <a:ahLst/>
              <a:cxnLst/>
              <a:rect l="l" t="t" r="r" b="b"/>
              <a:pathLst>
                <a:path w="6383" h="57342" extrusionOk="0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75;p33"/>
            <p:cNvSpPr/>
            <p:nvPr/>
          </p:nvSpPr>
          <p:spPr>
            <a:xfrm>
              <a:off x="8884988" y="4039383"/>
              <a:ext cx="113923" cy="1381568"/>
            </a:xfrm>
            <a:custGeom>
              <a:avLst/>
              <a:gdLst/>
              <a:ahLst/>
              <a:cxnLst/>
              <a:rect l="l" t="t" r="r" b="b"/>
              <a:pathLst>
                <a:path w="4732" h="57386" extrusionOk="0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76;p33"/>
            <p:cNvSpPr/>
            <p:nvPr/>
          </p:nvSpPr>
          <p:spPr>
            <a:xfrm>
              <a:off x="8117890" y="4025324"/>
              <a:ext cx="153647" cy="1380485"/>
            </a:xfrm>
            <a:custGeom>
              <a:avLst/>
              <a:gdLst/>
              <a:ahLst/>
              <a:cxnLst/>
              <a:rect l="l" t="t" r="r" b="b"/>
              <a:pathLst>
                <a:path w="6382" h="57341" extrusionOk="0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77;p33"/>
            <p:cNvSpPr/>
            <p:nvPr/>
          </p:nvSpPr>
          <p:spPr>
            <a:xfrm>
              <a:off x="7628896" y="3886031"/>
              <a:ext cx="1442261" cy="181814"/>
            </a:xfrm>
            <a:custGeom>
              <a:avLst/>
              <a:gdLst/>
              <a:ahLst/>
              <a:cxnLst/>
              <a:rect l="l" t="t" r="r" b="b"/>
              <a:pathLst>
                <a:path w="59907" h="7552" extrusionOk="0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78;p33"/>
            <p:cNvSpPr/>
            <p:nvPr/>
          </p:nvSpPr>
          <p:spPr>
            <a:xfrm>
              <a:off x="7690309" y="4676047"/>
              <a:ext cx="1233362" cy="39507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79;p33"/>
            <p:cNvSpPr/>
            <p:nvPr/>
          </p:nvSpPr>
          <p:spPr>
            <a:xfrm>
              <a:off x="7605279" y="1947560"/>
              <a:ext cx="1577177" cy="2008987"/>
            </a:xfrm>
            <a:custGeom>
              <a:avLst/>
              <a:gdLst/>
              <a:ahLst/>
              <a:cxnLst/>
              <a:rect l="l" t="t" r="r" b="b"/>
              <a:pathLst>
                <a:path w="65511" h="83447" extrusionOk="0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80;p33"/>
            <p:cNvSpPr/>
            <p:nvPr/>
          </p:nvSpPr>
          <p:spPr>
            <a:xfrm>
              <a:off x="8527728" y="1231885"/>
              <a:ext cx="252619" cy="295978"/>
            </a:xfrm>
            <a:custGeom>
              <a:avLst/>
              <a:gdLst/>
              <a:ahLst/>
              <a:cxnLst/>
              <a:rect l="l" t="t" r="r" b="b"/>
              <a:pathLst>
                <a:path w="10493" h="12294" extrusionOk="0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81;p33"/>
            <p:cNvSpPr/>
            <p:nvPr/>
          </p:nvSpPr>
          <p:spPr>
            <a:xfrm>
              <a:off x="8302851" y="1252011"/>
              <a:ext cx="477311" cy="640901"/>
            </a:xfrm>
            <a:custGeom>
              <a:avLst/>
              <a:gdLst/>
              <a:ahLst/>
              <a:cxnLst/>
              <a:rect l="l" t="t" r="r" b="b"/>
              <a:pathLst>
                <a:path w="19826" h="26621" extrusionOk="0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82;p33"/>
            <p:cNvSpPr/>
            <p:nvPr/>
          </p:nvSpPr>
          <p:spPr>
            <a:xfrm>
              <a:off x="7897876" y="2862810"/>
              <a:ext cx="68662" cy="137516"/>
            </a:xfrm>
            <a:custGeom>
              <a:avLst/>
              <a:gdLst/>
              <a:ahLst/>
              <a:cxnLst/>
              <a:rect l="l" t="t" r="r" b="b"/>
              <a:pathLst>
                <a:path w="2852" h="5712" extrusionOk="0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83;p33"/>
            <p:cNvSpPr/>
            <p:nvPr/>
          </p:nvSpPr>
          <p:spPr>
            <a:xfrm>
              <a:off x="7905484" y="2871019"/>
              <a:ext cx="112310" cy="109589"/>
            </a:xfrm>
            <a:custGeom>
              <a:avLst/>
              <a:gdLst/>
              <a:ahLst/>
              <a:cxnLst/>
              <a:rect l="l" t="t" r="r" b="b"/>
              <a:pathLst>
                <a:path w="4665" h="4552" extrusionOk="0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84;p33"/>
            <p:cNvSpPr/>
            <p:nvPr/>
          </p:nvSpPr>
          <p:spPr>
            <a:xfrm>
              <a:off x="7417212" y="2918830"/>
              <a:ext cx="31394" cy="73934"/>
            </a:xfrm>
            <a:custGeom>
              <a:avLst/>
              <a:gdLst/>
              <a:ahLst/>
              <a:cxnLst/>
              <a:rect l="l" t="t" r="r" b="b"/>
              <a:pathLst>
                <a:path w="1304" h="3071" extrusionOk="0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85;p33"/>
            <p:cNvSpPr/>
            <p:nvPr/>
          </p:nvSpPr>
          <p:spPr>
            <a:xfrm>
              <a:off x="7466131" y="2848774"/>
              <a:ext cx="76751" cy="40350"/>
            </a:xfrm>
            <a:custGeom>
              <a:avLst/>
              <a:gdLst/>
              <a:ahLst/>
              <a:cxnLst/>
              <a:rect l="l" t="t" r="r" b="b"/>
              <a:pathLst>
                <a:path w="3188" h="1676" extrusionOk="0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86;p33"/>
            <p:cNvSpPr/>
            <p:nvPr/>
          </p:nvSpPr>
          <p:spPr>
            <a:xfrm>
              <a:off x="7552172" y="2925908"/>
              <a:ext cx="59297" cy="32429"/>
            </a:xfrm>
            <a:custGeom>
              <a:avLst/>
              <a:gdLst/>
              <a:ahLst/>
              <a:cxnLst/>
              <a:rect l="l" t="t" r="r" b="b"/>
              <a:pathLst>
                <a:path w="2463" h="1347" extrusionOk="0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87;p33"/>
            <p:cNvSpPr/>
            <p:nvPr/>
          </p:nvSpPr>
          <p:spPr>
            <a:xfrm>
              <a:off x="7681618" y="2845043"/>
              <a:ext cx="32068" cy="91220"/>
            </a:xfrm>
            <a:custGeom>
              <a:avLst/>
              <a:gdLst/>
              <a:ahLst/>
              <a:cxnLst/>
              <a:rect l="l" t="t" r="r" b="b"/>
              <a:pathLst>
                <a:path w="1332" h="3789" extrusionOk="0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88;p33"/>
            <p:cNvSpPr/>
            <p:nvPr/>
          </p:nvSpPr>
          <p:spPr>
            <a:xfrm>
              <a:off x="7682437" y="3083304"/>
              <a:ext cx="81999" cy="18995"/>
            </a:xfrm>
            <a:custGeom>
              <a:avLst/>
              <a:gdLst/>
              <a:ahLst/>
              <a:cxnLst/>
              <a:rect l="l" t="t" r="r" b="b"/>
              <a:pathLst>
                <a:path w="3406" h="789" extrusionOk="0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89;p33"/>
            <p:cNvSpPr/>
            <p:nvPr/>
          </p:nvSpPr>
          <p:spPr>
            <a:xfrm>
              <a:off x="7825895" y="3005160"/>
              <a:ext cx="44876" cy="73886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90;p33"/>
            <p:cNvSpPr/>
            <p:nvPr/>
          </p:nvSpPr>
          <p:spPr>
            <a:xfrm>
              <a:off x="7908758" y="3131019"/>
              <a:ext cx="76992" cy="44491"/>
            </a:xfrm>
            <a:custGeom>
              <a:avLst/>
              <a:gdLst/>
              <a:ahLst/>
              <a:cxnLst/>
              <a:rect l="l" t="t" r="r" b="b"/>
              <a:pathLst>
                <a:path w="3198" h="1848" extrusionOk="0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91;p33"/>
            <p:cNvSpPr/>
            <p:nvPr/>
          </p:nvSpPr>
          <p:spPr>
            <a:xfrm>
              <a:off x="8090566" y="2957565"/>
              <a:ext cx="56311" cy="48463"/>
            </a:xfrm>
            <a:custGeom>
              <a:avLst/>
              <a:gdLst/>
              <a:ahLst/>
              <a:cxnLst/>
              <a:rect l="l" t="t" r="r" b="b"/>
              <a:pathLst>
                <a:path w="2339" h="2013" extrusionOk="0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92;p33"/>
            <p:cNvSpPr/>
            <p:nvPr/>
          </p:nvSpPr>
          <p:spPr>
            <a:xfrm>
              <a:off x="8076410" y="2745208"/>
              <a:ext cx="12375" cy="91148"/>
            </a:xfrm>
            <a:custGeom>
              <a:avLst/>
              <a:gdLst/>
              <a:ahLst/>
              <a:cxnLst/>
              <a:rect l="l" t="t" r="r" b="b"/>
              <a:pathLst>
                <a:path w="514" h="3786" extrusionOk="0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93;p33"/>
            <p:cNvSpPr/>
            <p:nvPr/>
          </p:nvSpPr>
          <p:spPr>
            <a:xfrm>
              <a:off x="8176173" y="2748650"/>
              <a:ext cx="61319" cy="52002"/>
            </a:xfrm>
            <a:custGeom>
              <a:avLst/>
              <a:gdLst/>
              <a:ahLst/>
              <a:cxnLst/>
              <a:rect l="l" t="t" r="r" b="b"/>
              <a:pathLst>
                <a:path w="2547" h="2160" extrusionOk="0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94;p33"/>
            <p:cNvSpPr/>
            <p:nvPr/>
          </p:nvSpPr>
          <p:spPr>
            <a:xfrm>
              <a:off x="8155397" y="2588678"/>
              <a:ext cx="43889" cy="48294"/>
            </a:xfrm>
            <a:custGeom>
              <a:avLst/>
              <a:gdLst/>
              <a:ahLst/>
              <a:cxnLst/>
              <a:rect l="l" t="t" r="r" b="b"/>
              <a:pathLst>
                <a:path w="1823" h="2006" extrusionOk="0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95;p33"/>
            <p:cNvSpPr/>
            <p:nvPr/>
          </p:nvSpPr>
          <p:spPr>
            <a:xfrm>
              <a:off x="8310459" y="2550207"/>
              <a:ext cx="80073" cy="72177"/>
            </a:xfrm>
            <a:custGeom>
              <a:avLst/>
              <a:gdLst/>
              <a:ahLst/>
              <a:cxnLst/>
              <a:rect l="l" t="t" r="r" b="b"/>
              <a:pathLst>
                <a:path w="3326" h="2998" extrusionOk="0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96;p33"/>
            <p:cNvSpPr/>
            <p:nvPr/>
          </p:nvSpPr>
          <p:spPr>
            <a:xfrm>
              <a:off x="8195023" y="2453718"/>
              <a:ext cx="65990" cy="87031"/>
            </a:xfrm>
            <a:custGeom>
              <a:avLst/>
              <a:gdLst/>
              <a:ahLst/>
              <a:cxnLst/>
              <a:rect l="l" t="t" r="r" b="b"/>
              <a:pathLst>
                <a:path w="2741" h="3615" extrusionOk="0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97;p33"/>
            <p:cNvSpPr/>
            <p:nvPr/>
          </p:nvSpPr>
          <p:spPr>
            <a:xfrm>
              <a:off x="8285783" y="2306626"/>
              <a:ext cx="66977" cy="82144"/>
            </a:xfrm>
            <a:custGeom>
              <a:avLst/>
              <a:gdLst/>
              <a:ahLst/>
              <a:cxnLst/>
              <a:rect l="l" t="t" r="r" b="b"/>
              <a:pathLst>
                <a:path w="2782" h="3412" extrusionOk="0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98;p33"/>
            <p:cNvSpPr/>
            <p:nvPr/>
          </p:nvSpPr>
          <p:spPr>
            <a:xfrm>
              <a:off x="8172490" y="2284959"/>
              <a:ext cx="57371" cy="82698"/>
            </a:xfrm>
            <a:custGeom>
              <a:avLst/>
              <a:gdLst/>
              <a:ahLst/>
              <a:cxnLst/>
              <a:rect l="l" t="t" r="r" b="b"/>
              <a:pathLst>
                <a:path w="2383" h="3435" extrusionOk="0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99;p33"/>
            <p:cNvSpPr/>
            <p:nvPr/>
          </p:nvSpPr>
          <p:spPr>
            <a:xfrm>
              <a:off x="8292451" y="2106811"/>
              <a:ext cx="28505" cy="78436"/>
            </a:xfrm>
            <a:custGeom>
              <a:avLst/>
              <a:gdLst/>
              <a:ahLst/>
              <a:cxnLst/>
              <a:rect l="l" t="t" r="r" b="b"/>
              <a:pathLst>
                <a:path w="1184" h="3258" extrusionOk="0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00;p33"/>
            <p:cNvSpPr/>
            <p:nvPr/>
          </p:nvSpPr>
          <p:spPr>
            <a:xfrm>
              <a:off x="8402735" y="2185027"/>
              <a:ext cx="48367" cy="56865"/>
            </a:xfrm>
            <a:custGeom>
              <a:avLst/>
              <a:gdLst/>
              <a:ahLst/>
              <a:cxnLst/>
              <a:rect l="l" t="t" r="r" b="b"/>
              <a:pathLst>
                <a:path w="2009" h="2362" extrusionOk="0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01;p33"/>
            <p:cNvSpPr/>
            <p:nvPr/>
          </p:nvSpPr>
          <p:spPr>
            <a:xfrm>
              <a:off x="8432443" y="2311007"/>
              <a:ext cx="53446" cy="56119"/>
            </a:xfrm>
            <a:custGeom>
              <a:avLst/>
              <a:gdLst/>
              <a:ahLst/>
              <a:cxnLst/>
              <a:rect l="l" t="t" r="r" b="b"/>
              <a:pathLst>
                <a:path w="2220" h="2331" extrusionOk="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02;p33"/>
            <p:cNvSpPr/>
            <p:nvPr/>
          </p:nvSpPr>
          <p:spPr>
            <a:xfrm>
              <a:off x="8334364" y="2001968"/>
              <a:ext cx="61271" cy="82987"/>
            </a:xfrm>
            <a:custGeom>
              <a:avLst/>
              <a:gdLst/>
              <a:ahLst/>
              <a:cxnLst/>
              <a:rect l="l" t="t" r="r" b="b"/>
              <a:pathLst>
                <a:path w="2545" h="3447" extrusionOk="0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03;p33"/>
            <p:cNvSpPr/>
            <p:nvPr/>
          </p:nvSpPr>
          <p:spPr>
            <a:xfrm>
              <a:off x="8441928" y="1985260"/>
              <a:ext cx="35751" cy="61102"/>
            </a:xfrm>
            <a:custGeom>
              <a:avLst/>
              <a:gdLst/>
              <a:ahLst/>
              <a:cxnLst/>
              <a:rect l="l" t="t" r="r" b="b"/>
              <a:pathLst>
                <a:path w="1485" h="2538" extrusionOk="0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04;p33"/>
            <p:cNvSpPr/>
            <p:nvPr/>
          </p:nvSpPr>
          <p:spPr>
            <a:xfrm>
              <a:off x="8068393" y="2311103"/>
              <a:ext cx="11460" cy="60813"/>
            </a:xfrm>
            <a:custGeom>
              <a:avLst/>
              <a:gdLst/>
              <a:ahLst/>
              <a:cxnLst/>
              <a:rect l="l" t="t" r="r" b="b"/>
              <a:pathLst>
                <a:path w="476" h="2526" extrusionOk="0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05;p33"/>
            <p:cNvSpPr/>
            <p:nvPr/>
          </p:nvSpPr>
          <p:spPr>
            <a:xfrm>
              <a:off x="8115218" y="2219887"/>
              <a:ext cx="15745" cy="34861"/>
            </a:xfrm>
            <a:custGeom>
              <a:avLst/>
              <a:gdLst/>
              <a:ahLst/>
              <a:cxnLst/>
              <a:rect l="l" t="t" r="r" b="b"/>
              <a:pathLst>
                <a:path w="654" h="1448" extrusionOk="0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06;p33"/>
            <p:cNvSpPr/>
            <p:nvPr/>
          </p:nvSpPr>
          <p:spPr>
            <a:xfrm>
              <a:off x="8486224" y="2791863"/>
              <a:ext cx="39868" cy="70588"/>
            </a:xfrm>
            <a:custGeom>
              <a:avLst/>
              <a:gdLst/>
              <a:ahLst/>
              <a:cxnLst/>
              <a:rect l="l" t="t" r="r" b="b"/>
              <a:pathLst>
                <a:path w="1656" h="2932" extrusionOk="0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07;p33"/>
            <p:cNvSpPr/>
            <p:nvPr/>
          </p:nvSpPr>
          <p:spPr>
            <a:xfrm>
              <a:off x="8407718" y="2918252"/>
              <a:ext cx="30118" cy="44033"/>
            </a:xfrm>
            <a:custGeom>
              <a:avLst/>
              <a:gdLst/>
              <a:ahLst/>
              <a:cxnLst/>
              <a:rect l="l" t="t" r="r" b="b"/>
              <a:pathLst>
                <a:path w="1251" h="1829" extrusionOk="0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08;p33"/>
            <p:cNvSpPr/>
            <p:nvPr/>
          </p:nvSpPr>
          <p:spPr>
            <a:xfrm>
              <a:off x="8450330" y="2992545"/>
              <a:ext cx="57395" cy="82698"/>
            </a:xfrm>
            <a:custGeom>
              <a:avLst/>
              <a:gdLst/>
              <a:ahLst/>
              <a:cxnLst/>
              <a:rect l="l" t="t" r="r" b="b"/>
              <a:pathLst>
                <a:path w="2384" h="3435" extrusionOk="0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09;p33"/>
            <p:cNvSpPr/>
            <p:nvPr/>
          </p:nvSpPr>
          <p:spPr>
            <a:xfrm>
              <a:off x="8490389" y="3126229"/>
              <a:ext cx="38038" cy="23738"/>
            </a:xfrm>
            <a:custGeom>
              <a:avLst/>
              <a:gdLst/>
              <a:ahLst/>
              <a:cxnLst/>
              <a:rect l="l" t="t" r="r" b="b"/>
              <a:pathLst>
                <a:path w="1580" h="986" extrusionOk="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10;p33"/>
            <p:cNvSpPr/>
            <p:nvPr/>
          </p:nvSpPr>
          <p:spPr>
            <a:xfrm>
              <a:off x="8264838" y="3105091"/>
              <a:ext cx="61175" cy="52291"/>
            </a:xfrm>
            <a:custGeom>
              <a:avLst/>
              <a:gdLst/>
              <a:ahLst/>
              <a:cxnLst/>
              <a:rect l="l" t="t" r="r" b="b"/>
              <a:pathLst>
                <a:path w="2541" h="2172" extrusionOk="0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11;p33"/>
            <p:cNvSpPr/>
            <p:nvPr/>
          </p:nvSpPr>
          <p:spPr>
            <a:xfrm>
              <a:off x="8346209" y="3009854"/>
              <a:ext cx="19429" cy="52098"/>
            </a:xfrm>
            <a:custGeom>
              <a:avLst/>
              <a:gdLst/>
              <a:ahLst/>
              <a:cxnLst/>
              <a:rect l="l" t="t" r="r" b="b"/>
              <a:pathLst>
                <a:path w="807" h="2164" extrusionOk="0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12;p33"/>
            <p:cNvSpPr/>
            <p:nvPr/>
          </p:nvSpPr>
          <p:spPr>
            <a:xfrm>
              <a:off x="8143047" y="3127601"/>
              <a:ext cx="39892" cy="52508"/>
            </a:xfrm>
            <a:custGeom>
              <a:avLst/>
              <a:gdLst/>
              <a:ahLst/>
              <a:cxnLst/>
              <a:rect l="l" t="t" r="r" b="b"/>
              <a:pathLst>
                <a:path w="1657" h="2181" extrusionOk="0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13;p33"/>
            <p:cNvSpPr/>
            <p:nvPr/>
          </p:nvSpPr>
          <p:spPr>
            <a:xfrm>
              <a:off x="8342309" y="2788902"/>
              <a:ext cx="40590" cy="82577"/>
            </a:xfrm>
            <a:custGeom>
              <a:avLst/>
              <a:gdLst/>
              <a:ahLst/>
              <a:cxnLst/>
              <a:rect l="l" t="t" r="r" b="b"/>
              <a:pathLst>
                <a:path w="1686" h="3430" extrusionOk="0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14;p33"/>
            <p:cNvSpPr/>
            <p:nvPr/>
          </p:nvSpPr>
          <p:spPr>
            <a:xfrm>
              <a:off x="8457720" y="2593011"/>
              <a:ext cx="23256" cy="73910"/>
            </a:xfrm>
            <a:custGeom>
              <a:avLst/>
              <a:gdLst/>
              <a:ahLst/>
              <a:cxnLst/>
              <a:rect l="l" t="t" r="r" b="b"/>
              <a:pathLst>
                <a:path w="966" h="3070" extrusionOk="0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15;p33"/>
            <p:cNvSpPr/>
            <p:nvPr/>
          </p:nvSpPr>
          <p:spPr>
            <a:xfrm>
              <a:off x="8493350" y="2658348"/>
              <a:ext cx="23449" cy="69553"/>
            </a:xfrm>
            <a:custGeom>
              <a:avLst/>
              <a:gdLst/>
              <a:ahLst/>
              <a:cxnLst/>
              <a:rect l="l" t="t" r="r" b="b"/>
              <a:pathLst>
                <a:path w="974" h="2889" extrusionOk="0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16;p33"/>
            <p:cNvSpPr/>
            <p:nvPr/>
          </p:nvSpPr>
          <p:spPr>
            <a:xfrm>
              <a:off x="8520337" y="1911064"/>
              <a:ext cx="29516" cy="19790"/>
            </a:xfrm>
            <a:custGeom>
              <a:avLst/>
              <a:gdLst/>
              <a:ahLst/>
              <a:cxnLst/>
              <a:rect l="l" t="t" r="r" b="b"/>
              <a:pathLst>
                <a:path w="1226" h="822" extrusionOk="0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17;p33"/>
            <p:cNvSpPr/>
            <p:nvPr/>
          </p:nvSpPr>
          <p:spPr>
            <a:xfrm>
              <a:off x="8590586" y="1892984"/>
              <a:ext cx="41674" cy="20199"/>
            </a:xfrm>
            <a:custGeom>
              <a:avLst/>
              <a:gdLst/>
              <a:ahLst/>
              <a:cxnLst/>
              <a:rect l="l" t="t" r="r" b="b"/>
              <a:pathLst>
                <a:path w="1731" h="839" extrusionOk="0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18;p33"/>
            <p:cNvSpPr/>
            <p:nvPr/>
          </p:nvSpPr>
          <p:spPr>
            <a:xfrm>
              <a:off x="8688832" y="1902734"/>
              <a:ext cx="18032" cy="18658"/>
            </a:xfrm>
            <a:custGeom>
              <a:avLst/>
              <a:gdLst/>
              <a:ahLst/>
              <a:cxnLst/>
              <a:rect l="l" t="t" r="r" b="b"/>
              <a:pathLst>
                <a:path w="749" h="775" extrusionOk="0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19;p33"/>
            <p:cNvSpPr/>
            <p:nvPr/>
          </p:nvSpPr>
          <p:spPr>
            <a:xfrm>
              <a:off x="8515739" y="1309308"/>
              <a:ext cx="99815" cy="189085"/>
            </a:xfrm>
            <a:custGeom>
              <a:avLst/>
              <a:gdLst/>
              <a:ahLst/>
              <a:cxnLst/>
              <a:rect l="l" t="t" r="r" b="b"/>
              <a:pathLst>
                <a:path w="4146" h="7854" extrusionOk="0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1054;p33"/>
          <p:cNvSpPr txBox="1">
            <a:spLocks noGrp="1"/>
          </p:cNvSpPr>
          <p:nvPr>
            <p:ph type="ctrTitle"/>
          </p:nvPr>
        </p:nvSpPr>
        <p:spPr>
          <a:xfrm>
            <a:off x="1673226" y="1857416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912150" y="4410350"/>
            <a:ext cx="37851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4151592" y="1403864"/>
            <a:ext cx="422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 smtClean="0"/>
              <a:t>What do your parents do?</a:t>
            </a:r>
            <a:endParaRPr sz="4800" b="1" dirty="0">
              <a:solidFill>
                <a:srgbClr val="FFFFFF"/>
              </a:solidFill>
            </a:endParaRPr>
          </a:p>
        </p:txBody>
      </p:sp>
      <p:grpSp>
        <p:nvGrpSpPr>
          <p:cNvPr id="122" name="Google Shape;122;p19"/>
          <p:cNvGrpSpPr/>
          <p:nvPr/>
        </p:nvGrpSpPr>
        <p:grpSpPr>
          <a:xfrm>
            <a:off x="656205" y="702544"/>
            <a:ext cx="3429082" cy="3717912"/>
            <a:chOff x="1224500" y="238125"/>
            <a:chExt cx="5118575" cy="5237950"/>
          </a:xfrm>
        </p:grpSpPr>
        <p:grpSp>
          <p:nvGrpSpPr>
            <p:cNvPr id="123" name="Google Shape;123;p19"/>
            <p:cNvGrpSpPr/>
            <p:nvPr/>
          </p:nvGrpSpPr>
          <p:grpSpPr>
            <a:xfrm>
              <a:off x="1224500" y="238125"/>
              <a:ext cx="5118575" cy="5237950"/>
              <a:chOff x="1224500" y="238125"/>
              <a:chExt cx="5118575" cy="5237950"/>
            </a:xfrm>
          </p:grpSpPr>
          <p:sp>
            <p:nvSpPr>
              <p:cNvPr id="124" name="Google Shape;124;p19"/>
              <p:cNvSpPr/>
              <p:nvPr/>
            </p:nvSpPr>
            <p:spPr>
              <a:xfrm>
                <a:off x="1893325" y="4255350"/>
                <a:ext cx="1699425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6098" extrusionOk="0">
                    <a:moveTo>
                      <a:pt x="3050" y="1"/>
                    </a:moveTo>
                    <a:cubicBezTo>
                      <a:pt x="1366" y="1"/>
                      <a:pt x="1" y="1365"/>
                      <a:pt x="1" y="3049"/>
                    </a:cubicBezTo>
                    <a:cubicBezTo>
                      <a:pt x="1" y="4733"/>
                      <a:pt x="1366" y="6098"/>
                      <a:pt x="3050" y="6098"/>
                    </a:cubicBezTo>
                    <a:lnTo>
                      <a:pt x="64928" y="6098"/>
                    </a:lnTo>
                    <a:cubicBezTo>
                      <a:pt x="66612" y="6098"/>
                      <a:pt x="67976" y="4733"/>
                      <a:pt x="67976" y="3049"/>
                    </a:cubicBezTo>
                    <a:cubicBezTo>
                      <a:pt x="67976" y="1365"/>
                      <a:pt x="66612" y="1"/>
                      <a:pt x="64928" y="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2822425" y="3735975"/>
                <a:ext cx="914597" cy="526513"/>
              </a:xfrm>
              <a:custGeom>
                <a:avLst/>
                <a:gdLst/>
                <a:ahLst/>
                <a:cxnLst/>
                <a:rect l="l" t="t" r="r" b="b"/>
                <a:pathLst>
                  <a:path w="35716" h="20463" extrusionOk="0">
                    <a:moveTo>
                      <a:pt x="1" y="1"/>
                    </a:moveTo>
                    <a:lnTo>
                      <a:pt x="238" y="20463"/>
                    </a:lnTo>
                    <a:lnTo>
                      <a:pt x="35716" y="20463"/>
                    </a:lnTo>
                    <a:lnTo>
                      <a:pt x="357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1677375" y="2224325"/>
                <a:ext cx="1456600" cy="1645858"/>
              </a:xfrm>
              <a:custGeom>
                <a:avLst/>
                <a:gdLst/>
                <a:ahLst/>
                <a:cxnLst/>
                <a:rect l="l" t="t" r="r" b="b"/>
                <a:pathLst>
                  <a:path w="58264" h="61608" extrusionOk="0">
                    <a:moveTo>
                      <a:pt x="0" y="1"/>
                    </a:moveTo>
                    <a:lnTo>
                      <a:pt x="15335" y="61607"/>
                    </a:lnTo>
                    <a:lnTo>
                      <a:pt x="58264" y="60829"/>
                    </a:lnTo>
                    <a:lnTo>
                      <a:pt x="380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1893325" y="4407775"/>
                <a:ext cx="334800" cy="1064375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6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2493650" y="4393200"/>
                <a:ext cx="334800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5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2990300" y="4393175"/>
                <a:ext cx="334825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42575" extrusionOk="0">
                    <a:moveTo>
                      <a:pt x="1" y="1"/>
                    </a:moveTo>
                    <a:lnTo>
                      <a:pt x="10603" y="42575"/>
                    </a:lnTo>
                    <a:lnTo>
                      <a:pt x="13393" y="42575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1224500" y="2224325"/>
                <a:ext cx="1625575" cy="2038150"/>
              </a:xfrm>
              <a:custGeom>
                <a:avLst/>
                <a:gdLst/>
                <a:ahLst/>
                <a:cxnLst/>
                <a:rect l="l" t="t" r="r" b="b"/>
                <a:pathLst>
                  <a:path w="65023" h="81526" extrusionOk="0">
                    <a:moveTo>
                      <a:pt x="18115" y="1"/>
                    </a:moveTo>
                    <a:cubicBezTo>
                      <a:pt x="7660" y="1"/>
                      <a:pt x="1" y="9847"/>
                      <a:pt x="2572" y="19981"/>
                    </a:cubicBezTo>
                    <a:lnTo>
                      <a:pt x="18115" y="81242"/>
                    </a:lnTo>
                    <a:lnTo>
                      <a:pt x="65023" y="81526"/>
                    </a:lnTo>
                    <a:lnTo>
                      <a:pt x="64785" y="61064"/>
                    </a:lnTo>
                    <a:lnTo>
                      <a:pt x="33255" y="61064"/>
                    </a:lnTo>
                    <a:lnTo>
                      <a:pt x="18115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1411900" y="2338875"/>
                <a:ext cx="1410534" cy="1676210"/>
              </a:xfrm>
              <a:custGeom>
                <a:avLst/>
                <a:gdLst/>
                <a:ahLst/>
                <a:cxnLst/>
                <a:rect l="l" t="t" r="r" b="b"/>
                <a:pathLst>
                  <a:path w="56951" h="68104" extrusionOk="0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" y="2"/>
                      <a:pt x="18" y="97"/>
                      <a:pt x="56" y="280"/>
                    </a:cubicBezTo>
                    <a:cubicBezTo>
                      <a:pt x="102" y="484"/>
                      <a:pt x="162" y="751"/>
                      <a:pt x="239" y="1090"/>
                    </a:cubicBezTo>
                    <a:cubicBezTo>
                      <a:pt x="414" y="1824"/>
                      <a:pt x="662" y="2865"/>
                      <a:pt x="979" y="4193"/>
                    </a:cubicBezTo>
                    <a:cubicBezTo>
                      <a:pt x="1635" y="6911"/>
                      <a:pt x="2575" y="10800"/>
                      <a:pt x="3735" y="15598"/>
                    </a:cubicBezTo>
                    <a:cubicBezTo>
                      <a:pt x="6082" y="25223"/>
                      <a:pt x="9243" y="38546"/>
                      <a:pt x="13187" y="53151"/>
                    </a:cubicBezTo>
                    <a:cubicBezTo>
                      <a:pt x="14594" y="58347"/>
                      <a:pt x="16016" y="63353"/>
                      <a:pt x="17400" y="67961"/>
                    </a:cubicBezTo>
                    <a:lnTo>
                      <a:pt x="17443" y="68104"/>
                    </a:lnTo>
                    <a:lnTo>
                      <a:pt x="17592" y="68104"/>
                    </a:lnTo>
                    <a:lnTo>
                      <a:pt x="45820" y="68030"/>
                    </a:lnTo>
                    <a:lnTo>
                      <a:pt x="54007" y="67971"/>
                    </a:lnTo>
                    <a:lnTo>
                      <a:pt x="56195" y="67938"/>
                    </a:lnTo>
                    <a:lnTo>
                      <a:pt x="56759" y="67921"/>
                    </a:lnTo>
                    <a:cubicBezTo>
                      <a:pt x="56886" y="67915"/>
                      <a:pt x="56951" y="67909"/>
                      <a:pt x="56951" y="67903"/>
                    </a:cubicBezTo>
                    <a:cubicBezTo>
                      <a:pt x="56951" y="67898"/>
                      <a:pt x="56886" y="67891"/>
                      <a:pt x="56759" y="67886"/>
                    </a:cubicBezTo>
                    <a:lnTo>
                      <a:pt x="56195" y="67868"/>
                    </a:lnTo>
                    <a:lnTo>
                      <a:pt x="54007" y="67836"/>
                    </a:lnTo>
                    <a:lnTo>
                      <a:pt x="45820" y="67777"/>
                    </a:lnTo>
                    <a:lnTo>
                      <a:pt x="17743" y="67703"/>
                    </a:lnTo>
                    <a:lnTo>
                      <a:pt x="17743" y="67703"/>
                    </a:lnTo>
                    <a:cubicBezTo>
                      <a:pt x="16384" y="63135"/>
                      <a:pt x="14983" y="58182"/>
                      <a:pt x="13591" y="53041"/>
                    </a:cubicBezTo>
                    <a:cubicBezTo>
                      <a:pt x="9650" y="38444"/>
                      <a:pt x="6444" y="25135"/>
                      <a:pt x="4022" y="15527"/>
                    </a:cubicBezTo>
                    <a:cubicBezTo>
                      <a:pt x="2809" y="10744"/>
                      <a:pt x="1824" y="6864"/>
                      <a:pt x="1137" y="4154"/>
                    </a:cubicBezTo>
                    <a:cubicBezTo>
                      <a:pt x="788" y="2834"/>
                      <a:pt x="513" y="1799"/>
                      <a:pt x="320" y="1069"/>
                    </a:cubicBezTo>
                    <a:cubicBezTo>
                      <a:pt x="227" y="735"/>
                      <a:pt x="153" y="471"/>
                      <a:pt x="98" y="269"/>
                    </a:cubicBezTo>
                    <a:cubicBezTo>
                      <a:pt x="46" y="92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2470250" y="1491250"/>
                <a:ext cx="1049300" cy="1625950"/>
              </a:xfrm>
              <a:custGeom>
                <a:avLst/>
                <a:gdLst/>
                <a:ahLst/>
                <a:cxnLst/>
                <a:rect l="l" t="t" r="r" b="b"/>
                <a:pathLst>
                  <a:path w="41972" h="65038" extrusionOk="0">
                    <a:moveTo>
                      <a:pt x="28198" y="0"/>
                    </a:moveTo>
                    <a:cubicBezTo>
                      <a:pt x="23873" y="0"/>
                      <a:pt x="18126" y="185"/>
                      <a:pt x="18126" y="185"/>
                    </a:cubicBezTo>
                    <a:cubicBezTo>
                      <a:pt x="10204" y="358"/>
                      <a:pt x="3400" y="1886"/>
                      <a:pt x="3400" y="1886"/>
                    </a:cubicBezTo>
                    <a:lnTo>
                      <a:pt x="0" y="65038"/>
                    </a:lnTo>
                    <a:lnTo>
                      <a:pt x="41972" y="64902"/>
                    </a:lnTo>
                    <a:cubicBezTo>
                      <a:pt x="41972" y="64902"/>
                      <a:pt x="41143" y="52396"/>
                      <a:pt x="41291" y="36143"/>
                    </a:cubicBezTo>
                    <a:cubicBezTo>
                      <a:pt x="41449" y="18788"/>
                      <a:pt x="34390" y="603"/>
                      <a:pt x="32724" y="185"/>
                    </a:cubicBezTo>
                    <a:cubicBezTo>
                      <a:pt x="32168" y="47"/>
                      <a:pt x="30361" y="0"/>
                      <a:pt x="28198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2643600" y="542250"/>
                <a:ext cx="192325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4322" extrusionOk="0">
                    <a:moveTo>
                      <a:pt x="7693" y="0"/>
                    </a:moveTo>
                    <a:lnTo>
                      <a:pt x="7693" y="0"/>
                    </a:lnTo>
                    <a:cubicBezTo>
                      <a:pt x="3928" y="881"/>
                      <a:pt x="348" y="8499"/>
                      <a:pt x="174" y="12813"/>
                    </a:cubicBezTo>
                    <a:cubicBezTo>
                      <a:pt x="1" y="17128"/>
                      <a:pt x="1872" y="21480"/>
                      <a:pt x="5123" y="24322"/>
                    </a:cubicBezTo>
                    <a:lnTo>
                      <a:pt x="7693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2770950" y="991200"/>
                <a:ext cx="409050" cy="623650"/>
              </a:xfrm>
              <a:custGeom>
                <a:avLst/>
                <a:gdLst/>
                <a:ahLst/>
                <a:cxnLst/>
                <a:rect l="l" t="t" r="r" b="b"/>
                <a:pathLst>
                  <a:path w="16362" h="24946" extrusionOk="0">
                    <a:moveTo>
                      <a:pt x="1" y="0"/>
                    </a:moveTo>
                    <a:lnTo>
                      <a:pt x="1" y="23202"/>
                    </a:lnTo>
                    <a:cubicBezTo>
                      <a:pt x="2720" y="24397"/>
                      <a:pt x="5088" y="24946"/>
                      <a:pt x="7421" y="24946"/>
                    </a:cubicBezTo>
                    <a:cubicBezTo>
                      <a:pt x="10262" y="24946"/>
                      <a:pt x="13052" y="24132"/>
                      <a:pt x="16361" y="22677"/>
                    </a:cubicBezTo>
                    <a:lnTo>
                      <a:pt x="16361" y="108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>
                <a:off x="2810475" y="1080250"/>
                <a:ext cx="3695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43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449"/>
                      <a:pt x="7414" y="14335"/>
                      <a:pt x="11638" y="14335"/>
                    </a:cubicBezTo>
                    <a:cubicBezTo>
                      <a:pt x="13474" y="14335"/>
                      <a:pt x="14780" y="13978"/>
                      <a:pt x="14780" y="13978"/>
                    </a:cubicBezTo>
                    <a:lnTo>
                      <a:pt x="14780" y="8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2662175" y="841650"/>
                <a:ext cx="13855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6930" extrusionOk="0">
                    <a:moveTo>
                      <a:pt x="2729" y="1"/>
                    </a:moveTo>
                    <a:cubicBezTo>
                      <a:pt x="2234" y="1"/>
                      <a:pt x="1739" y="119"/>
                      <a:pt x="1339" y="406"/>
                    </a:cubicBezTo>
                    <a:cubicBezTo>
                      <a:pt x="860" y="751"/>
                      <a:pt x="566" y="1303"/>
                      <a:pt x="404" y="1871"/>
                    </a:cubicBezTo>
                    <a:cubicBezTo>
                      <a:pt x="1" y="3286"/>
                      <a:pt x="388" y="4922"/>
                      <a:pt x="1455" y="5935"/>
                    </a:cubicBezTo>
                    <a:cubicBezTo>
                      <a:pt x="2128" y="6576"/>
                      <a:pt x="3063" y="6929"/>
                      <a:pt x="3988" y="6929"/>
                    </a:cubicBezTo>
                    <a:cubicBezTo>
                      <a:pt x="4527" y="6929"/>
                      <a:pt x="5062" y="6809"/>
                      <a:pt x="5541" y="6556"/>
                    </a:cubicBezTo>
                    <a:lnTo>
                      <a:pt x="4984" y="593"/>
                    </a:lnTo>
                    <a:cubicBezTo>
                      <a:pt x="4394" y="355"/>
                      <a:pt x="3796" y="114"/>
                      <a:pt x="3165" y="30"/>
                    </a:cubicBezTo>
                    <a:cubicBezTo>
                      <a:pt x="3021" y="11"/>
                      <a:pt x="2875" y="1"/>
                      <a:pt x="2729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2691350" y="865575"/>
                <a:ext cx="71750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474" extrusionOk="0">
                    <a:moveTo>
                      <a:pt x="1239" y="1"/>
                    </a:moveTo>
                    <a:cubicBezTo>
                      <a:pt x="1144" y="1"/>
                      <a:pt x="1062" y="123"/>
                      <a:pt x="1148" y="210"/>
                    </a:cubicBezTo>
                    <a:cubicBezTo>
                      <a:pt x="1484" y="555"/>
                      <a:pt x="1803" y="918"/>
                      <a:pt x="2089" y="1305"/>
                    </a:cubicBezTo>
                    <a:lnTo>
                      <a:pt x="2089" y="1305"/>
                    </a:lnTo>
                    <a:cubicBezTo>
                      <a:pt x="1976" y="1272"/>
                      <a:pt x="1859" y="1256"/>
                      <a:pt x="1740" y="1256"/>
                    </a:cubicBezTo>
                    <a:cubicBezTo>
                      <a:pt x="1192" y="1256"/>
                      <a:pt x="625" y="1601"/>
                      <a:pt x="405" y="2186"/>
                    </a:cubicBezTo>
                    <a:cubicBezTo>
                      <a:pt x="0" y="3256"/>
                      <a:pt x="912" y="4474"/>
                      <a:pt x="2001" y="4474"/>
                    </a:cubicBezTo>
                    <a:cubicBezTo>
                      <a:pt x="2114" y="4474"/>
                      <a:pt x="2230" y="4461"/>
                      <a:pt x="2347" y="4432"/>
                    </a:cubicBezTo>
                    <a:cubicBezTo>
                      <a:pt x="2525" y="4390"/>
                      <a:pt x="2490" y="4162"/>
                      <a:pt x="2347" y="4106"/>
                    </a:cubicBezTo>
                    <a:cubicBezTo>
                      <a:pt x="1747" y="3865"/>
                      <a:pt x="1109" y="3699"/>
                      <a:pt x="948" y="2974"/>
                    </a:cubicBezTo>
                    <a:cubicBezTo>
                      <a:pt x="792" y="2271"/>
                      <a:pt x="1279" y="1717"/>
                      <a:pt x="1847" y="1717"/>
                    </a:cubicBezTo>
                    <a:cubicBezTo>
                      <a:pt x="2096" y="1717"/>
                      <a:pt x="2361" y="1824"/>
                      <a:pt x="2595" y="2073"/>
                    </a:cubicBezTo>
                    <a:cubicBezTo>
                      <a:pt x="2621" y="2100"/>
                      <a:pt x="2652" y="2112"/>
                      <a:pt x="2683" y="2112"/>
                    </a:cubicBezTo>
                    <a:cubicBezTo>
                      <a:pt x="2777" y="2112"/>
                      <a:pt x="2869" y="2006"/>
                      <a:pt x="2807" y="1908"/>
                    </a:cubicBezTo>
                    <a:cubicBezTo>
                      <a:pt x="2765" y="1829"/>
                      <a:pt x="2718" y="1758"/>
                      <a:pt x="2667" y="1694"/>
                    </a:cubicBezTo>
                    <a:lnTo>
                      <a:pt x="2667" y="1694"/>
                    </a:lnTo>
                    <a:cubicBezTo>
                      <a:pt x="2268" y="1093"/>
                      <a:pt x="1846" y="548"/>
                      <a:pt x="1321" y="36"/>
                    </a:cubicBezTo>
                    <a:cubicBezTo>
                      <a:pt x="1295" y="11"/>
                      <a:pt x="1266" y="1"/>
                      <a:pt x="1239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2705825" y="522325"/>
                <a:ext cx="671600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31229" extrusionOk="0">
                    <a:moveTo>
                      <a:pt x="12028" y="0"/>
                    </a:moveTo>
                    <a:cubicBezTo>
                      <a:pt x="11435" y="0"/>
                      <a:pt x="11082" y="53"/>
                      <a:pt x="11082" y="53"/>
                    </a:cubicBezTo>
                    <a:cubicBezTo>
                      <a:pt x="1" y="736"/>
                      <a:pt x="1679" y="9221"/>
                      <a:pt x="3754" y="20435"/>
                    </a:cubicBezTo>
                    <a:cubicBezTo>
                      <a:pt x="5133" y="27888"/>
                      <a:pt x="9302" y="31228"/>
                      <a:pt x="16250" y="31228"/>
                    </a:cubicBezTo>
                    <a:cubicBezTo>
                      <a:pt x="16291" y="31228"/>
                      <a:pt x="16332" y="31228"/>
                      <a:pt x="16373" y="31228"/>
                    </a:cubicBezTo>
                    <a:cubicBezTo>
                      <a:pt x="22296" y="31195"/>
                      <a:pt x="26864" y="27386"/>
                      <a:pt x="24216" y="12639"/>
                    </a:cubicBezTo>
                    <a:cubicBezTo>
                      <a:pt x="22136" y="1057"/>
                      <a:pt x="14681" y="0"/>
                      <a:pt x="12028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3067000" y="755525"/>
                <a:ext cx="61375" cy="2709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0838" extrusionOk="0">
                    <a:moveTo>
                      <a:pt x="1620" y="0"/>
                    </a:moveTo>
                    <a:cubicBezTo>
                      <a:pt x="1562" y="0"/>
                      <a:pt x="1506" y="39"/>
                      <a:pt x="1505" y="118"/>
                    </a:cubicBezTo>
                    <a:cubicBezTo>
                      <a:pt x="1484" y="1804"/>
                      <a:pt x="1549" y="3488"/>
                      <a:pt x="1586" y="5173"/>
                    </a:cubicBezTo>
                    <a:cubicBezTo>
                      <a:pt x="1605" y="6048"/>
                      <a:pt x="2172" y="10310"/>
                      <a:pt x="621" y="10310"/>
                    </a:cubicBezTo>
                    <a:cubicBezTo>
                      <a:pt x="560" y="10310"/>
                      <a:pt x="496" y="10303"/>
                      <a:pt x="429" y="10290"/>
                    </a:cubicBezTo>
                    <a:cubicBezTo>
                      <a:pt x="409" y="10286"/>
                      <a:pt x="390" y="10284"/>
                      <a:pt x="372" y="10284"/>
                    </a:cubicBezTo>
                    <a:cubicBezTo>
                      <a:pt x="101" y="10284"/>
                      <a:pt x="0" y="10695"/>
                      <a:pt x="295" y="10772"/>
                    </a:cubicBezTo>
                    <a:cubicBezTo>
                      <a:pt x="464" y="10816"/>
                      <a:pt x="618" y="10837"/>
                      <a:pt x="758" y="10837"/>
                    </a:cubicBezTo>
                    <a:cubicBezTo>
                      <a:pt x="1609" y="10837"/>
                      <a:pt x="1975" y="10083"/>
                      <a:pt x="2091" y="9172"/>
                    </a:cubicBezTo>
                    <a:cubicBezTo>
                      <a:pt x="2454" y="6328"/>
                      <a:pt x="2050" y="2962"/>
                      <a:pt x="1750" y="118"/>
                    </a:cubicBezTo>
                    <a:cubicBezTo>
                      <a:pt x="1742" y="40"/>
                      <a:pt x="1680" y="0"/>
                      <a:pt x="162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3010875" y="889000"/>
                <a:ext cx="492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894" extrusionOk="0">
                    <a:moveTo>
                      <a:pt x="946" y="1"/>
                    </a:moveTo>
                    <a:cubicBezTo>
                      <a:pt x="424" y="1"/>
                      <a:pt x="0" y="424"/>
                      <a:pt x="0" y="947"/>
                    </a:cubicBezTo>
                    <a:cubicBezTo>
                      <a:pt x="0" y="1330"/>
                      <a:pt x="231" y="1675"/>
                      <a:pt x="584" y="1821"/>
                    </a:cubicBezTo>
                    <a:cubicBezTo>
                      <a:pt x="702" y="1870"/>
                      <a:pt x="825" y="1894"/>
                      <a:pt x="947" y="1894"/>
                    </a:cubicBezTo>
                    <a:cubicBezTo>
                      <a:pt x="1194" y="1894"/>
                      <a:pt x="1435" y="1797"/>
                      <a:pt x="1616" y="1616"/>
                    </a:cubicBezTo>
                    <a:cubicBezTo>
                      <a:pt x="1887" y="1345"/>
                      <a:pt x="1968" y="938"/>
                      <a:pt x="1822" y="585"/>
                    </a:cubicBezTo>
                    <a:cubicBezTo>
                      <a:pt x="1674" y="231"/>
                      <a:pt x="1329" y="1"/>
                      <a:pt x="94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3211225" y="889000"/>
                <a:ext cx="492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894" extrusionOk="0">
                    <a:moveTo>
                      <a:pt x="948" y="1"/>
                    </a:moveTo>
                    <a:cubicBezTo>
                      <a:pt x="425" y="1"/>
                      <a:pt x="1" y="424"/>
                      <a:pt x="1" y="947"/>
                    </a:cubicBezTo>
                    <a:cubicBezTo>
                      <a:pt x="1" y="1330"/>
                      <a:pt x="231" y="1675"/>
                      <a:pt x="586" y="1821"/>
                    </a:cubicBezTo>
                    <a:cubicBezTo>
                      <a:pt x="703" y="1870"/>
                      <a:pt x="826" y="1894"/>
                      <a:pt x="948" y="1894"/>
                    </a:cubicBezTo>
                    <a:cubicBezTo>
                      <a:pt x="1194" y="1894"/>
                      <a:pt x="1436" y="1797"/>
                      <a:pt x="1617" y="1616"/>
                    </a:cubicBezTo>
                    <a:cubicBezTo>
                      <a:pt x="1888" y="1346"/>
                      <a:pt x="1969" y="938"/>
                      <a:pt x="1822" y="585"/>
                    </a:cubicBezTo>
                    <a:cubicBezTo>
                      <a:pt x="1676" y="231"/>
                      <a:pt x="1330" y="1"/>
                      <a:pt x="948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3142925" y="775100"/>
                <a:ext cx="1024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1213" extrusionOk="0">
                    <a:moveTo>
                      <a:pt x="1854" y="1"/>
                    </a:moveTo>
                    <a:cubicBezTo>
                      <a:pt x="1222" y="1"/>
                      <a:pt x="601" y="164"/>
                      <a:pt x="179" y="480"/>
                    </a:cubicBezTo>
                    <a:cubicBezTo>
                      <a:pt x="1" y="613"/>
                      <a:pt x="64" y="935"/>
                      <a:pt x="279" y="935"/>
                    </a:cubicBezTo>
                    <a:cubicBezTo>
                      <a:pt x="306" y="935"/>
                      <a:pt x="334" y="930"/>
                      <a:pt x="364" y="920"/>
                    </a:cubicBezTo>
                    <a:cubicBezTo>
                      <a:pt x="893" y="741"/>
                      <a:pt x="1355" y="574"/>
                      <a:pt x="1892" y="574"/>
                    </a:cubicBezTo>
                    <a:cubicBezTo>
                      <a:pt x="1995" y="574"/>
                      <a:pt x="2101" y="581"/>
                      <a:pt x="2211" y="594"/>
                    </a:cubicBezTo>
                    <a:cubicBezTo>
                      <a:pt x="2820" y="670"/>
                      <a:pt x="3284" y="989"/>
                      <a:pt x="3840" y="1203"/>
                    </a:cubicBezTo>
                    <a:cubicBezTo>
                      <a:pt x="3857" y="1209"/>
                      <a:pt x="3874" y="1212"/>
                      <a:pt x="3890" y="1212"/>
                    </a:cubicBezTo>
                    <a:cubicBezTo>
                      <a:pt x="4007" y="1212"/>
                      <a:pt x="4099" y="1058"/>
                      <a:pt x="4031" y="954"/>
                    </a:cubicBezTo>
                    <a:lnTo>
                      <a:pt x="4031" y="954"/>
                    </a:lnTo>
                    <a:lnTo>
                      <a:pt x="4031" y="955"/>
                    </a:lnTo>
                    <a:cubicBezTo>
                      <a:pt x="3614" y="310"/>
                      <a:pt x="2724" y="1"/>
                      <a:pt x="1854" y="1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2940200" y="767750"/>
                <a:ext cx="1025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213" extrusionOk="0">
                    <a:moveTo>
                      <a:pt x="1855" y="0"/>
                    </a:moveTo>
                    <a:cubicBezTo>
                      <a:pt x="1222" y="0"/>
                      <a:pt x="601" y="163"/>
                      <a:pt x="179" y="479"/>
                    </a:cubicBezTo>
                    <a:cubicBezTo>
                      <a:pt x="1" y="613"/>
                      <a:pt x="65" y="935"/>
                      <a:pt x="281" y="935"/>
                    </a:cubicBezTo>
                    <a:cubicBezTo>
                      <a:pt x="307" y="935"/>
                      <a:pt x="336" y="930"/>
                      <a:pt x="366" y="920"/>
                    </a:cubicBezTo>
                    <a:cubicBezTo>
                      <a:pt x="893" y="742"/>
                      <a:pt x="1354" y="574"/>
                      <a:pt x="1890" y="574"/>
                    </a:cubicBezTo>
                    <a:cubicBezTo>
                      <a:pt x="1994" y="574"/>
                      <a:pt x="2101" y="581"/>
                      <a:pt x="2211" y="594"/>
                    </a:cubicBezTo>
                    <a:cubicBezTo>
                      <a:pt x="2821" y="670"/>
                      <a:pt x="3284" y="990"/>
                      <a:pt x="3840" y="1203"/>
                    </a:cubicBezTo>
                    <a:cubicBezTo>
                      <a:pt x="3857" y="1210"/>
                      <a:pt x="3874" y="1213"/>
                      <a:pt x="3890" y="1213"/>
                    </a:cubicBezTo>
                    <a:cubicBezTo>
                      <a:pt x="4008" y="1213"/>
                      <a:pt x="4099" y="1058"/>
                      <a:pt x="4033" y="954"/>
                    </a:cubicBezTo>
                    <a:cubicBezTo>
                      <a:pt x="3615" y="309"/>
                      <a:pt x="2725" y="0"/>
                      <a:pt x="1855" y="0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2690725" y="872000"/>
                <a:ext cx="82050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865" extrusionOk="0">
                    <a:moveTo>
                      <a:pt x="1141" y="0"/>
                    </a:moveTo>
                    <a:cubicBezTo>
                      <a:pt x="927" y="0"/>
                      <a:pt x="709" y="71"/>
                      <a:pt x="537" y="201"/>
                    </a:cubicBezTo>
                    <a:cubicBezTo>
                      <a:pt x="218" y="444"/>
                      <a:pt x="52" y="849"/>
                      <a:pt x="26" y="1250"/>
                    </a:cubicBezTo>
                    <a:cubicBezTo>
                      <a:pt x="0" y="1650"/>
                      <a:pt x="101" y="2048"/>
                      <a:pt x="231" y="2427"/>
                    </a:cubicBezTo>
                    <a:cubicBezTo>
                      <a:pt x="423" y="2983"/>
                      <a:pt x="727" y="3560"/>
                      <a:pt x="1272" y="3781"/>
                    </a:cubicBezTo>
                    <a:cubicBezTo>
                      <a:pt x="1412" y="3838"/>
                      <a:pt x="1560" y="3865"/>
                      <a:pt x="1708" y="3865"/>
                    </a:cubicBezTo>
                    <a:cubicBezTo>
                      <a:pt x="2212" y="3865"/>
                      <a:pt x="2721" y="3559"/>
                      <a:pt x="2965" y="3106"/>
                    </a:cubicBezTo>
                    <a:cubicBezTo>
                      <a:pt x="3282" y="2519"/>
                      <a:pt x="3188" y="1767"/>
                      <a:pt x="2828" y="1206"/>
                    </a:cubicBezTo>
                    <a:cubicBezTo>
                      <a:pt x="2468" y="646"/>
                      <a:pt x="1876" y="265"/>
                      <a:pt x="1246" y="48"/>
                    </a:cubicBezTo>
                    <a:lnTo>
                      <a:pt x="1246" y="48"/>
                    </a:lnTo>
                    <a:lnTo>
                      <a:pt x="1655" y="170"/>
                    </a:lnTo>
                    <a:cubicBezTo>
                      <a:pt x="1509" y="54"/>
                      <a:pt x="1327" y="0"/>
                      <a:pt x="114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3024950" y="1031025"/>
                <a:ext cx="957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2061" extrusionOk="0">
                    <a:moveTo>
                      <a:pt x="243" y="1"/>
                    </a:moveTo>
                    <a:cubicBezTo>
                      <a:pt x="117" y="1"/>
                      <a:pt x="0" y="104"/>
                      <a:pt x="36" y="266"/>
                    </a:cubicBezTo>
                    <a:cubicBezTo>
                      <a:pt x="257" y="1274"/>
                      <a:pt x="1426" y="2060"/>
                      <a:pt x="2499" y="2060"/>
                    </a:cubicBezTo>
                    <a:cubicBezTo>
                      <a:pt x="2928" y="2060"/>
                      <a:pt x="3342" y="1934"/>
                      <a:pt x="3674" y="1647"/>
                    </a:cubicBezTo>
                    <a:cubicBezTo>
                      <a:pt x="3827" y="1513"/>
                      <a:pt x="3717" y="1218"/>
                      <a:pt x="3516" y="1218"/>
                    </a:cubicBezTo>
                    <a:cubicBezTo>
                      <a:pt x="3509" y="1218"/>
                      <a:pt x="3503" y="1218"/>
                      <a:pt x="3497" y="1218"/>
                    </a:cubicBezTo>
                    <a:cubicBezTo>
                      <a:pt x="3085" y="1255"/>
                      <a:pt x="2724" y="1357"/>
                      <a:pt x="2347" y="1357"/>
                    </a:cubicBezTo>
                    <a:cubicBezTo>
                      <a:pt x="2150" y="1357"/>
                      <a:pt x="1948" y="1329"/>
                      <a:pt x="1733" y="1251"/>
                    </a:cubicBezTo>
                    <a:cubicBezTo>
                      <a:pt x="1137" y="1032"/>
                      <a:pt x="795" y="594"/>
                      <a:pt x="432" y="99"/>
                    </a:cubicBezTo>
                    <a:cubicBezTo>
                      <a:pt x="382" y="31"/>
                      <a:pt x="311" y="1"/>
                      <a:pt x="24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2901750" y="808000"/>
                <a:ext cx="186750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39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8" y="5691"/>
                      <a:pt x="1585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1" y="5792"/>
                      <a:pt x="7467" y="3769"/>
                    </a:cubicBezTo>
                    <a:lnTo>
                      <a:pt x="7467" y="3769"/>
                    </a:lnTo>
                    <a:cubicBezTo>
                      <a:pt x="7469" y="3758"/>
                      <a:pt x="7470" y="3745"/>
                      <a:pt x="7469" y="3732"/>
                    </a:cubicBezTo>
                    <a:lnTo>
                      <a:pt x="7469" y="3732"/>
                    </a:lnTo>
                    <a:cubicBezTo>
                      <a:pt x="7469" y="3732"/>
                      <a:pt x="7469" y="3732"/>
                      <a:pt x="7469" y="3732"/>
                    </a:cubicBezTo>
                    <a:cubicBezTo>
                      <a:pt x="7470" y="3718"/>
                      <a:pt x="7469" y="3706"/>
                      <a:pt x="7467" y="3694"/>
                    </a:cubicBezTo>
                    <a:lnTo>
                      <a:pt x="7467" y="3694"/>
                    </a:lnTo>
                    <a:cubicBezTo>
                      <a:pt x="7342" y="1684"/>
                      <a:pt x="5841" y="1"/>
                      <a:pt x="373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3135750" y="808000"/>
                <a:ext cx="186775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40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9" y="5691"/>
                      <a:pt x="1584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2" y="5791"/>
                      <a:pt x="7468" y="3768"/>
                    </a:cubicBezTo>
                    <a:lnTo>
                      <a:pt x="7468" y="3768"/>
                    </a:lnTo>
                    <a:cubicBezTo>
                      <a:pt x="7470" y="3757"/>
                      <a:pt x="7471" y="3745"/>
                      <a:pt x="7470" y="3732"/>
                    </a:cubicBezTo>
                    <a:lnTo>
                      <a:pt x="7470" y="3732"/>
                    </a:lnTo>
                    <a:cubicBezTo>
                      <a:pt x="7470" y="3732"/>
                      <a:pt x="7470" y="3732"/>
                      <a:pt x="7470" y="3732"/>
                    </a:cubicBezTo>
                    <a:cubicBezTo>
                      <a:pt x="7471" y="3719"/>
                      <a:pt x="7470" y="3707"/>
                      <a:pt x="7468" y="3696"/>
                    </a:cubicBezTo>
                    <a:lnTo>
                      <a:pt x="7468" y="3696"/>
                    </a:lnTo>
                    <a:cubicBezTo>
                      <a:pt x="7342" y="1685"/>
                      <a:pt x="5841" y="1"/>
                      <a:pt x="374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3080175" y="896000"/>
                <a:ext cx="692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365" extrusionOk="0">
                    <a:moveTo>
                      <a:pt x="1831" y="1"/>
                    </a:moveTo>
                    <a:cubicBezTo>
                      <a:pt x="1275" y="1"/>
                      <a:pt x="717" y="30"/>
                      <a:pt x="166" y="54"/>
                    </a:cubicBezTo>
                    <a:cubicBezTo>
                      <a:pt x="0" y="60"/>
                      <a:pt x="0" y="305"/>
                      <a:pt x="166" y="311"/>
                    </a:cubicBezTo>
                    <a:cubicBezTo>
                      <a:pt x="717" y="335"/>
                      <a:pt x="1275" y="364"/>
                      <a:pt x="1830" y="364"/>
                    </a:cubicBezTo>
                    <a:cubicBezTo>
                      <a:pt x="2075" y="364"/>
                      <a:pt x="2318" y="359"/>
                      <a:pt x="2561" y="344"/>
                    </a:cubicBezTo>
                    <a:cubicBezTo>
                      <a:pt x="2769" y="331"/>
                      <a:pt x="2769" y="33"/>
                      <a:pt x="2561" y="21"/>
                    </a:cubicBezTo>
                    <a:cubicBezTo>
                      <a:pt x="2318" y="6"/>
                      <a:pt x="2075" y="1"/>
                      <a:pt x="1831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>
                <a:off x="2762600" y="844550"/>
                <a:ext cx="1598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" extrusionOk="0">
                    <a:moveTo>
                      <a:pt x="983" y="1"/>
                    </a:moveTo>
                    <a:cubicBezTo>
                      <a:pt x="673" y="1"/>
                      <a:pt x="367" y="20"/>
                      <a:pt x="70" y="73"/>
                    </a:cubicBezTo>
                    <a:cubicBezTo>
                      <a:pt x="1" y="86"/>
                      <a:pt x="2" y="199"/>
                      <a:pt x="70" y="213"/>
                    </a:cubicBezTo>
                    <a:cubicBezTo>
                      <a:pt x="1007" y="400"/>
                      <a:pt x="2011" y="377"/>
                      <a:pt x="2963" y="451"/>
                    </a:cubicBezTo>
                    <a:cubicBezTo>
                      <a:pt x="3849" y="520"/>
                      <a:pt x="4759" y="630"/>
                      <a:pt x="5655" y="630"/>
                    </a:cubicBezTo>
                    <a:cubicBezTo>
                      <a:pt x="5840" y="630"/>
                      <a:pt x="6024" y="625"/>
                      <a:pt x="6207" y="615"/>
                    </a:cubicBezTo>
                    <a:cubicBezTo>
                      <a:pt x="6395" y="603"/>
                      <a:pt x="6394" y="337"/>
                      <a:pt x="6207" y="322"/>
                    </a:cubicBezTo>
                    <a:cubicBezTo>
                      <a:pt x="5128" y="238"/>
                      <a:pt x="4043" y="206"/>
                      <a:pt x="2963" y="133"/>
                    </a:cubicBezTo>
                    <a:cubicBezTo>
                      <a:pt x="2323" y="90"/>
                      <a:pt x="1645" y="1"/>
                      <a:pt x="983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2720675" y="238125"/>
                <a:ext cx="401550" cy="308600"/>
              </a:xfrm>
              <a:custGeom>
                <a:avLst/>
                <a:gdLst/>
                <a:ahLst/>
                <a:cxnLst/>
                <a:rect l="l" t="t" r="r" b="b"/>
                <a:pathLst>
                  <a:path w="16062" h="12344" extrusionOk="0">
                    <a:moveTo>
                      <a:pt x="8826" y="0"/>
                    </a:moveTo>
                    <a:cubicBezTo>
                      <a:pt x="6282" y="0"/>
                      <a:pt x="3813" y="1297"/>
                      <a:pt x="2117" y="3207"/>
                    </a:cubicBezTo>
                    <a:cubicBezTo>
                      <a:pt x="889" y="4588"/>
                      <a:pt x="0" y="6368"/>
                      <a:pt x="78" y="8213"/>
                    </a:cubicBezTo>
                    <a:cubicBezTo>
                      <a:pt x="155" y="10060"/>
                      <a:pt x="1380" y="11913"/>
                      <a:pt x="3176" y="12343"/>
                    </a:cubicBezTo>
                    <a:lnTo>
                      <a:pt x="11948" y="11106"/>
                    </a:lnTo>
                    <a:cubicBezTo>
                      <a:pt x="14550" y="10365"/>
                      <a:pt x="16062" y="7230"/>
                      <a:pt x="15331" y="4626"/>
                    </a:cubicBezTo>
                    <a:cubicBezTo>
                      <a:pt x="14601" y="2020"/>
                      <a:pt x="11980" y="178"/>
                      <a:pt x="9279" y="14"/>
                    </a:cubicBezTo>
                    <a:cubicBezTo>
                      <a:pt x="9128" y="5"/>
                      <a:pt x="8977" y="0"/>
                      <a:pt x="8826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2741875" y="492725"/>
                <a:ext cx="516700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20668" h="14276" extrusionOk="0">
                    <a:moveTo>
                      <a:pt x="9647" y="0"/>
                    </a:moveTo>
                    <a:cubicBezTo>
                      <a:pt x="8208" y="0"/>
                      <a:pt x="6784" y="333"/>
                      <a:pt x="5541" y="1059"/>
                    </a:cubicBezTo>
                    <a:cubicBezTo>
                      <a:pt x="3448" y="2281"/>
                      <a:pt x="1339" y="4020"/>
                      <a:pt x="670" y="6349"/>
                    </a:cubicBezTo>
                    <a:cubicBezTo>
                      <a:pt x="0" y="8678"/>
                      <a:pt x="205" y="11067"/>
                      <a:pt x="341" y="13486"/>
                    </a:cubicBezTo>
                    <a:lnTo>
                      <a:pt x="918" y="14216"/>
                    </a:lnTo>
                    <a:cubicBezTo>
                      <a:pt x="1088" y="14256"/>
                      <a:pt x="1260" y="14275"/>
                      <a:pt x="1430" y="14275"/>
                    </a:cubicBezTo>
                    <a:cubicBezTo>
                      <a:pt x="2424" y="14275"/>
                      <a:pt x="3393" y="13629"/>
                      <a:pt x="3941" y="12773"/>
                    </a:cubicBezTo>
                    <a:cubicBezTo>
                      <a:pt x="4585" y="11771"/>
                      <a:pt x="4761" y="10543"/>
                      <a:pt x="4832" y="9354"/>
                    </a:cubicBezTo>
                    <a:cubicBezTo>
                      <a:pt x="4903" y="8165"/>
                      <a:pt x="4887" y="6956"/>
                      <a:pt x="5207" y="5808"/>
                    </a:cubicBezTo>
                    <a:cubicBezTo>
                      <a:pt x="5853" y="7493"/>
                      <a:pt x="7582" y="8702"/>
                      <a:pt x="9387" y="8727"/>
                    </a:cubicBezTo>
                    <a:cubicBezTo>
                      <a:pt x="9407" y="8728"/>
                      <a:pt x="9428" y="8728"/>
                      <a:pt x="9448" y="8728"/>
                    </a:cubicBezTo>
                    <a:cubicBezTo>
                      <a:pt x="11230" y="8728"/>
                      <a:pt x="12963" y="7577"/>
                      <a:pt x="13649" y="5931"/>
                    </a:cubicBezTo>
                    <a:cubicBezTo>
                      <a:pt x="14907" y="7394"/>
                      <a:pt x="16732" y="8357"/>
                      <a:pt x="18650" y="8571"/>
                    </a:cubicBezTo>
                    <a:cubicBezTo>
                      <a:pt x="18729" y="8580"/>
                      <a:pt x="18808" y="8585"/>
                      <a:pt x="18886" y="8585"/>
                    </a:cubicBezTo>
                    <a:cubicBezTo>
                      <a:pt x="19467" y="8585"/>
                      <a:pt x="20006" y="8341"/>
                      <a:pt x="20371" y="7873"/>
                    </a:cubicBezTo>
                    <a:cubicBezTo>
                      <a:pt x="20668" y="7495"/>
                      <a:pt x="20665" y="6613"/>
                      <a:pt x="20412" y="6227"/>
                    </a:cubicBezTo>
                    <a:cubicBezTo>
                      <a:pt x="18844" y="3846"/>
                      <a:pt x="16366" y="2075"/>
                      <a:pt x="13768" y="901"/>
                    </a:cubicBezTo>
                    <a:cubicBezTo>
                      <a:pt x="12483" y="319"/>
                      <a:pt x="11058" y="0"/>
                      <a:pt x="9647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2705350" y="982825"/>
                <a:ext cx="614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050" extrusionOk="0">
                    <a:moveTo>
                      <a:pt x="1710" y="1"/>
                    </a:moveTo>
                    <a:cubicBezTo>
                      <a:pt x="1591" y="1"/>
                      <a:pt x="1471" y="94"/>
                      <a:pt x="1523" y="230"/>
                    </a:cubicBezTo>
                    <a:cubicBezTo>
                      <a:pt x="1676" y="631"/>
                      <a:pt x="1938" y="1058"/>
                      <a:pt x="1592" y="1452"/>
                    </a:cubicBezTo>
                    <a:cubicBezTo>
                      <a:pt x="1491" y="1568"/>
                      <a:pt x="1327" y="1644"/>
                      <a:pt x="1166" y="1644"/>
                    </a:cubicBezTo>
                    <a:cubicBezTo>
                      <a:pt x="1088" y="1644"/>
                      <a:pt x="1010" y="1626"/>
                      <a:pt x="941" y="1585"/>
                    </a:cubicBezTo>
                    <a:cubicBezTo>
                      <a:pt x="698" y="1442"/>
                      <a:pt x="716" y="1168"/>
                      <a:pt x="798" y="942"/>
                    </a:cubicBezTo>
                    <a:cubicBezTo>
                      <a:pt x="835" y="843"/>
                      <a:pt x="749" y="772"/>
                      <a:pt x="662" y="772"/>
                    </a:cubicBezTo>
                    <a:cubicBezTo>
                      <a:pt x="629" y="772"/>
                      <a:pt x="595" y="783"/>
                      <a:pt x="568" y="807"/>
                    </a:cubicBezTo>
                    <a:cubicBezTo>
                      <a:pt x="1" y="1323"/>
                      <a:pt x="620" y="2049"/>
                      <a:pt x="1241" y="2049"/>
                    </a:cubicBezTo>
                    <a:cubicBezTo>
                      <a:pt x="1303" y="2049"/>
                      <a:pt x="1365" y="2042"/>
                      <a:pt x="1426" y="2026"/>
                    </a:cubicBezTo>
                    <a:cubicBezTo>
                      <a:pt x="2262" y="1815"/>
                      <a:pt x="2457" y="590"/>
                      <a:pt x="1839" y="47"/>
                    </a:cubicBezTo>
                    <a:cubicBezTo>
                      <a:pt x="1803" y="15"/>
                      <a:pt x="1756" y="1"/>
                      <a:pt x="171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3359425" y="2158250"/>
                <a:ext cx="1431450" cy="686100"/>
              </a:xfrm>
              <a:custGeom>
                <a:avLst/>
                <a:gdLst/>
                <a:ahLst/>
                <a:cxnLst/>
                <a:rect l="l" t="t" r="r" b="b"/>
                <a:pathLst>
                  <a:path w="57258" h="27444" extrusionOk="0">
                    <a:moveTo>
                      <a:pt x="16154" y="0"/>
                    </a:moveTo>
                    <a:lnTo>
                      <a:pt x="0" y="2724"/>
                    </a:lnTo>
                    <a:cubicBezTo>
                      <a:pt x="0" y="2724"/>
                      <a:pt x="1356" y="24360"/>
                      <a:pt x="21451" y="27087"/>
                    </a:cubicBezTo>
                    <a:cubicBezTo>
                      <a:pt x="23251" y="27332"/>
                      <a:pt x="25016" y="27443"/>
                      <a:pt x="26738" y="27443"/>
                    </a:cubicBezTo>
                    <a:cubicBezTo>
                      <a:pt x="44235" y="27443"/>
                      <a:pt x="57257" y="15960"/>
                      <a:pt x="57257" y="15960"/>
                    </a:cubicBezTo>
                    <a:lnTo>
                      <a:pt x="48831" y="4506"/>
                    </a:lnTo>
                    <a:cubicBezTo>
                      <a:pt x="48831" y="4506"/>
                      <a:pt x="32105" y="9953"/>
                      <a:pt x="27153" y="9953"/>
                    </a:cubicBezTo>
                    <a:cubicBezTo>
                      <a:pt x="26583" y="9953"/>
                      <a:pt x="26169" y="9881"/>
                      <a:pt x="25954" y="9720"/>
                    </a:cubicBezTo>
                    <a:cubicBezTo>
                      <a:pt x="23876" y="8160"/>
                      <a:pt x="16154" y="0"/>
                      <a:pt x="16154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4560750" y="2041900"/>
                <a:ext cx="548650" cy="519400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0776" extrusionOk="0">
                    <a:moveTo>
                      <a:pt x="16606" y="0"/>
                    </a:moveTo>
                    <a:cubicBezTo>
                      <a:pt x="16419" y="0"/>
                      <a:pt x="16194" y="25"/>
                      <a:pt x="15925" y="80"/>
                    </a:cubicBezTo>
                    <a:cubicBezTo>
                      <a:pt x="13279" y="619"/>
                      <a:pt x="6059" y="5124"/>
                      <a:pt x="6059" y="5124"/>
                    </a:cubicBezTo>
                    <a:cubicBezTo>
                      <a:pt x="5628" y="2377"/>
                      <a:pt x="3475" y="2305"/>
                      <a:pt x="3251" y="2305"/>
                    </a:cubicBezTo>
                    <a:cubicBezTo>
                      <a:pt x="3239" y="2305"/>
                      <a:pt x="3232" y="2305"/>
                      <a:pt x="3232" y="2305"/>
                    </a:cubicBezTo>
                    <a:cubicBezTo>
                      <a:pt x="3232" y="2305"/>
                      <a:pt x="3423" y="4021"/>
                      <a:pt x="3300" y="5837"/>
                    </a:cubicBezTo>
                    <a:cubicBezTo>
                      <a:pt x="3180" y="7569"/>
                      <a:pt x="0" y="9410"/>
                      <a:pt x="0" y="9410"/>
                    </a:cubicBezTo>
                    <a:lnTo>
                      <a:pt x="9015" y="20775"/>
                    </a:lnTo>
                    <a:cubicBezTo>
                      <a:pt x="9015" y="20775"/>
                      <a:pt x="11082" y="18834"/>
                      <a:pt x="11329" y="18596"/>
                    </a:cubicBezTo>
                    <a:cubicBezTo>
                      <a:pt x="13254" y="16747"/>
                      <a:pt x="14143" y="16670"/>
                      <a:pt x="17093" y="13521"/>
                    </a:cubicBezTo>
                    <a:cubicBezTo>
                      <a:pt x="17499" y="13086"/>
                      <a:pt x="19046" y="11294"/>
                      <a:pt x="19968" y="9707"/>
                    </a:cubicBezTo>
                    <a:cubicBezTo>
                      <a:pt x="20393" y="8975"/>
                      <a:pt x="20241" y="8134"/>
                      <a:pt x="20006" y="7320"/>
                    </a:cubicBezTo>
                    <a:cubicBezTo>
                      <a:pt x="19976" y="7216"/>
                      <a:pt x="20019" y="7058"/>
                      <a:pt x="20197" y="6815"/>
                    </a:cubicBezTo>
                    <a:cubicBezTo>
                      <a:pt x="21945" y="4450"/>
                      <a:pt x="19731" y="3563"/>
                      <a:pt x="19731" y="3563"/>
                    </a:cubicBezTo>
                    <a:cubicBezTo>
                      <a:pt x="20300" y="2099"/>
                      <a:pt x="18782" y="1870"/>
                      <a:pt x="17775" y="1870"/>
                    </a:cubicBezTo>
                    <a:cubicBezTo>
                      <a:pt x="17316" y="1870"/>
                      <a:pt x="16963" y="1917"/>
                      <a:pt x="16963" y="1917"/>
                    </a:cubicBezTo>
                    <a:cubicBezTo>
                      <a:pt x="16963" y="1917"/>
                      <a:pt x="18260" y="0"/>
                      <a:pt x="16606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4842275" y="2086750"/>
                <a:ext cx="1464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874" extrusionOk="0">
                    <a:moveTo>
                      <a:pt x="5703" y="1"/>
                    </a:moveTo>
                    <a:cubicBezTo>
                      <a:pt x="5683" y="1"/>
                      <a:pt x="5662" y="6"/>
                      <a:pt x="5640" y="20"/>
                    </a:cubicBezTo>
                    <a:lnTo>
                      <a:pt x="5641" y="20"/>
                    </a:lnTo>
                    <a:cubicBezTo>
                      <a:pt x="3675" y="1231"/>
                      <a:pt x="1878" y="3002"/>
                      <a:pt x="155" y="4532"/>
                    </a:cubicBezTo>
                    <a:cubicBezTo>
                      <a:pt x="1" y="4669"/>
                      <a:pt x="144" y="4873"/>
                      <a:pt x="308" y="4873"/>
                    </a:cubicBezTo>
                    <a:cubicBezTo>
                      <a:pt x="353" y="4873"/>
                      <a:pt x="400" y="4858"/>
                      <a:pt x="443" y="4821"/>
                    </a:cubicBezTo>
                    <a:cubicBezTo>
                      <a:pt x="2176" y="3312"/>
                      <a:pt x="4282" y="1945"/>
                      <a:pt x="5787" y="209"/>
                    </a:cubicBezTo>
                    <a:cubicBezTo>
                      <a:pt x="5858" y="128"/>
                      <a:pt x="5796" y="1"/>
                      <a:pt x="570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4702400" y="2161625"/>
                <a:ext cx="8487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5055" extrusionOk="0">
                    <a:moveTo>
                      <a:pt x="301" y="0"/>
                    </a:moveTo>
                    <a:cubicBezTo>
                      <a:pt x="300" y="0"/>
                      <a:pt x="299" y="0"/>
                      <a:pt x="298" y="1"/>
                    </a:cubicBezTo>
                    <a:cubicBezTo>
                      <a:pt x="238" y="17"/>
                      <a:pt x="304" y="369"/>
                      <a:pt x="297" y="936"/>
                    </a:cubicBezTo>
                    <a:cubicBezTo>
                      <a:pt x="304" y="1506"/>
                      <a:pt x="135" y="2275"/>
                      <a:pt x="26" y="3200"/>
                    </a:cubicBezTo>
                    <a:lnTo>
                      <a:pt x="1" y="3418"/>
                    </a:lnTo>
                    <a:lnTo>
                      <a:pt x="235" y="3428"/>
                    </a:lnTo>
                    <a:lnTo>
                      <a:pt x="488" y="3440"/>
                    </a:lnTo>
                    <a:cubicBezTo>
                      <a:pt x="1405" y="3512"/>
                      <a:pt x="2162" y="3955"/>
                      <a:pt x="2619" y="4349"/>
                    </a:cubicBezTo>
                    <a:cubicBezTo>
                      <a:pt x="3063" y="4728"/>
                      <a:pt x="3273" y="5055"/>
                      <a:pt x="3341" y="5055"/>
                    </a:cubicBezTo>
                    <a:cubicBezTo>
                      <a:pt x="3345" y="5055"/>
                      <a:pt x="3348" y="5054"/>
                      <a:pt x="3350" y="5052"/>
                    </a:cubicBezTo>
                    <a:cubicBezTo>
                      <a:pt x="3394" y="5033"/>
                      <a:pt x="3276" y="4628"/>
                      <a:pt x="2825" y="4136"/>
                    </a:cubicBezTo>
                    <a:cubicBezTo>
                      <a:pt x="2384" y="3651"/>
                      <a:pt x="1562" y="3104"/>
                      <a:pt x="522" y="3023"/>
                    </a:cubicBezTo>
                    <a:lnTo>
                      <a:pt x="467" y="3020"/>
                    </a:lnTo>
                    <a:lnTo>
                      <a:pt x="467" y="3020"/>
                    </a:lnTo>
                    <a:cubicBezTo>
                      <a:pt x="557" y="2223"/>
                      <a:pt x="660" y="1474"/>
                      <a:pt x="582" y="922"/>
                    </a:cubicBezTo>
                    <a:cubicBezTo>
                      <a:pt x="513" y="333"/>
                      <a:pt x="350" y="0"/>
                      <a:pt x="30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4897175" y="2120825"/>
                <a:ext cx="169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741" extrusionOk="0">
                    <a:moveTo>
                      <a:pt x="6687" y="1"/>
                    </a:moveTo>
                    <a:cubicBezTo>
                      <a:pt x="6527" y="1"/>
                      <a:pt x="5084" y="1255"/>
                      <a:pt x="3310" y="2784"/>
                    </a:cubicBezTo>
                    <a:cubicBezTo>
                      <a:pt x="1487" y="4366"/>
                      <a:pt x="0" y="5643"/>
                      <a:pt x="72" y="5735"/>
                    </a:cubicBezTo>
                    <a:cubicBezTo>
                      <a:pt x="75" y="5739"/>
                      <a:pt x="79" y="5740"/>
                      <a:pt x="86" y="5740"/>
                    </a:cubicBezTo>
                    <a:cubicBezTo>
                      <a:pt x="264" y="5740"/>
                      <a:pt x="1822" y="4631"/>
                      <a:pt x="3585" y="3101"/>
                    </a:cubicBezTo>
                    <a:cubicBezTo>
                      <a:pt x="5423" y="1516"/>
                      <a:pt x="6780" y="88"/>
                      <a:pt x="6699" y="4"/>
                    </a:cubicBezTo>
                    <a:cubicBezTo>
                      <a:pt x="6696" y="2"/>
                      <a:pt x="6692" y="1"/>
                      <a:pt x="6687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3266725" y="1493675"/>
                <a:ext cx="639727" cy="989437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38158" extrusionOk="0">
                    <a:moveTo>
                      <a:pt x="1" y="0"/>
                    </a:moveTo>
                    <a:lnTo>
                      <a:pt x="5606" y="38157"/>
                    </a:lnTo>
                    <a:lnTo>
                      <a:pt x="23652" y="30726"/>
                    </a:lnTo>
                    <a:cubicBezTo>
                      <a:pt x="15535" y="19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3453325" y="1936650"/>
                <a:ext cx="161525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9565" extrusionOk="0">
                    <a:moveTo>
                      <a:pt x="169" y="1"/>
                    </a:moveTo>
                    <a:cubicBezTo>
                      <a:pt x="147" y="1"/>
                      <a:pt x="120" y="212"/>
                      <a:pt x="94" y="605"/>
                    </a:cubicBezTo>
                    <a:cubicBezTo>
                      <a:pt x="70" y="999"/>
                      <a:pt x="42" y="1573"/>
                      <a:pt x="28" y="2298"/>
                    </a:cubicBezTo>
                    <a:cubicBezTo>
                      <a:pt x="0" y="3748"/>
                      <a:pt x="35" y="5811"/>
                      <a:pt x="349" y="8197"/>
                    </a:cubicBezTo>
                    <a:lnTo>
                      <a:pt x="371" y="8365"/>
                    </a:lnTo>
                    <a:lnTo>
                      <a:pt x="542" y="8367"/>
                    </a:lnTo>
                    <a:cubicBezTo>
                      <a:pt x="1839" y="8379"/>
                      <a:pt x="3249" y="8962"/>
                      <a:pt x="4311" y="10015"/>
                    </a:cubicBezTo>
                    <a:cubicBezTo>
                      <a:pt x="5521" y="11182"/>
                      <a:pt x="6137" y="12802"/>
                      <a:pt x="6007" y="14246"/>
                    </a:cubicBezTo>
                    <a:cubicBezTo>
                      <a:pt x="5899" y="15701"/>
                      <a:pt x="5203" y="16906"/>
                      <a:pt x="4467" y="17722"/>
                    </a:cubicBezTo>
                    <a:cubicBezTo>
                      <a:pt x="3710" y="18538"/>
                      <a:pt x="2907" y="18996"/>
                      <a:pt x="2328" y="19227"/>
                    </a:cubicBezTo>
                    <a:cubicBezTo>
                      <a:pt x="1747" y="19464"/>
                      <a:pt x="1395" y="19513"/>
                      <a:pt x="1404" y="19557"/>
                    </a:cubicBezTo>
                    <a:cubicBezTo>
                      <a:pt x="1404" y="19562"/>
                      <a:pt x="1418" y="19565"/>
                      <a:pt x="1443" y="19565"/>
                    </a:cubicBezTo>
                    <a:cubicBezTo>
                      <a:pt x="1484" y="19565"/>
                      <a:pt x="1557" y="19558"/>
                      <a:pt x="1661" y="19543"/>
                    </a:cubicBezTo>
                    <a:cubicBezTo>
                      <a:pt x="1831" y="19529"/>
                      <a:pt x="2074" y="19474"/>
                      <a:pt x="2384" y="19380"/>
                    </a:cubicBezTo>
                    <a:cubicBezTo>
                      <a:pt x="2998" y="19188"/>
                      <a:pt x="3859" y="18755"/>
                      <a:pt x="4682" y="17924"/>
                    </a:cubicBezTo>
                    <a:cubicBezTo>
                      <a:pt x="5480" y="17096"/>
                      <a:pt x="6251" y="15840"/>
                      <a:pt x="6390" y="14276"/>
                    </a:cubicBezTo>
                    <a:cubicBezTo>
                      <a:pt x="6461" y="13500"/>
                      <a:pt x="6351" y="12666"/>
                      <a:pt x="6046" y="11875"/>
                    </a:cubicBezTo>
                    <a:cubicBezTo>
                      <a:pt x="5738" y="11085"/>
                      <a:pt x="5240" y="10343"/>
                      <a:pt x="4603" y="9715"/>
                    </a:cubicBezTo>
                    <a:cubicBezTo>
                      <a:pt x="3514" y="8636"/>
                      <a:pt x="2071" y="8020"/>
                      <a:pt x="713" y="7976"/>
                    </a:cubicBezTo>
                    <a:lnTo>
                      <a:pt x="713" y="7976"/>
                    </a:lnTo>
                    <a:cubicBezTo>
                      <a:pt x="392" y="5686"/>
                      <a:pt x="307" y="3709"/>
                      <a:pt x="270" y="2297"/>
                    </a:cubicBezTo>
                    <a:cubicBezTo>
                      <a:pt x="232" y="852"/>
                      <a:pt x="217" y="1"/>
                      <a:pt x="16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2733050" y="1378475"/>
                <a:ext cx="469450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1795" extrusionOk="0">
                    <a:moveTo>
                      <a:pt x="1" y="0"/>
                    </a:moveTo>
                    <a:lnTo>
                      <a:pt x="1" y="5865"/>
                    </a:lnTo>
                    <a:lnTo>
                      <a:pt x="2356" y="10320"/>
                    </a:lnTo>
                    <a:lnTo>
                      <a:pt x="10137" y="11795"/>
                    </a:lnTo>
                    <a:lnTo>
                      <a:pt x="15913" y="10857"/>
                    </a:lnTo>
                    <a:lnTo>
                      <a:pt x="18778" y="6434"/>
                    </a:lnTo>
                    <a:lnTo>
                      <a:pt x="17528" y="1750"/>
                    </a:lnTo>
                    <a:cubicBezTo>
                      <a:pt x="12051" y="3769"/>
                      <a:pt x="12173" y="8738"/>
                      <a:pt x="12173" y="8738"/>
                    </a:cubicBezTo>
                    <a:cubicBezTo>
                      <a:pt x="11259" y="12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3027175" y="1612050"/>
                <a:ext cx="10525" cy="9763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9054" extrusionOk="0">
                    <a:moveTo>
                      <a:pt x="211" y="0"/>
                    </a:moveTo>
                    <a:cubicBezTo>
                      <a:pt x="94" y="0"/>
                      <a:pt x="1" y="8741"/>
                      <a:pt x="1" y="19528"/>
                    </a:cubicBezTo>
                    <a:cubicBezTo>
                      <a:pt x="1" y="30310"/>
                      <a:pt x="94" y="39053"/>
                      <a:pt x="211" y="39053"/>
                    </a:cubicBezTo>
                    <a:cubicBezTo>
                      <a:pt x="325" y="39053"/>
                      <a:pt x="419" y="30310"/>
                      <a:pt x="420" y="19528"/>
                    </a:cubicBezTo>
                    <a:cubicBezTo>
                      <a:pt x="420" y="8741"/>
                      <a:pt x="326" y="0"/>
                      <a:pt x="211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2601450" y="21154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499" y="279"/>
                    </a:moveTo>
                    <a:cubicBezTo>
                      <a:pt x="3664" y="279"/>
                      <a:pt x="3836" y="290"/>
                      <a:pt x="4013" y="313"/>
                    </a:cubicBezTo>
                    <a:cubicBezTo>
                      <a:pt x="4507" y="383"/>
                      <a:pt x="5041" y="554"/>
                      <a:pt x="5515" y="888"/>
                    </a:cubicBezTo>
                    <a:cubicBezTo>
                      <a:pt x="5982" y="1224"/>
                      <a:pt x="6387" y="1721"/>
                      <a:pt x="6589" y="2341"/>
                    </a:cubicBezTo>
                    <a:cubicBezTo>
                      <a:pt x="7016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7" y="6713"/>
                    </a:cubicBezTo>
                    <a:cubicBezTo>
                      <a:pt x="2893" y="6713"/>
                      <a:pt x="2122" y="6452"/>
                      <a:pt x="1560" y="6025"/>
                    </a:cubicBezTo>
                    <a:cubicBezTo>
                      <a:pt x="1030" y="5643"/>
                      <a:pt x="682" y="5105"/>
                      <a:pt x="509" y="4557"/>
                    </a:cubicBezTo>
                    <a:cubicBezTo>
                      <a:pt x="339" y="4002"/>
                      <a:pt x="348" y="3441"/>
                      <a:pt x="438" y="2952"/>
                    </a:cubicBezTo>
                    <a:cubicBezTo>
                      <a:pt x="632" y="1962"/>
                      <a:pt x="1158" y="1273"/>
                      <a:pt x="1583" y="908"/>
                    </a:cubicBezTo>
                    <a:cubicBezTo>
                      <a:pt x="1746" y="767"/>
                      <a:pt x="1891" y="663"/>
                      <a:pt x="2008" y="585"/>
                    </a:cubicBezTo>
                    <a:lnTo>
                      <a:pt x="2008" y="585"/>
                    </a:lnTo>
                    <a:cubicBezTo>
                      <a:pt x="2393" y="416"/>
                      <a:pt x="2904" y="279"/>
                      <a:pt x="3499" y="279"/>
                    </a:cubicBezTo>
                    <a:close/>
                    <a:moveTo>
                      <a:pt x="3656" y="1"/>
                    </a:moveTo>
                    <a:cubicBezTo>
                      <a:pt x="2756" y="1"/>
                      <a:pt x="2045" y="302"/>
                      <a:pt x="1621" y="598"/>
                    </a:cubicBezTo>
                    <a:cubicBezTo>
                      <a:pt x="1373" y="764"/>
                      <a:pt x="1204" y="926"/>
                      <a:pt x="1106" y="1047"/>
                    </a:cubicBezTo>
                    <a:cubicBezTo>
                      <a:pt x="1005" y="1166"/>
                      <a:pt x="959" y="1233"/>
                      <a:pt x="970" y="1242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8" y="1633"/>
                      <a:pt x="314" y="2183"/>
                      <a:pt x="148" y="2891"/>
                    </a:cubicBezTo>
                    <a:cubicBezTo>
                      <a:pt x="31" y="3415"/>
                      <a:pt x="1" y="4029"/>
                      <a:pt x="175" y="4654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4" y="6820"/>
                      <a:pt x="2815" y="7125"/>
                      <a:pt x="3699" y="7125"/>
                    </a:cubicBezTo>
                    <a:cubicBezTo>
                      <a:pt x="4405" y="7125"/>
                      <a:pt x="5125" y="6931"/>
                      <a:pt x="5757" y="6484"/>
                    </a:cubicBezTo>
                    <a:cubicBezTo>
                      <a:pt x="7147" y="5428"/>
                      <a:pt x="7444" y="3556"/>
                      <a:pt x="6952" y="2213"/>
                    </a:cubicBezTo>
                    <a:cubicBezTo>
                      <a:pt x="6717" y="1522"/>
                      <a:pt x="6244" y="964"/>
                      <a:pt x="5712" y="602"/>
                    </a:cubicBezTo>
                    <a:cubicBezTo>
                      <a:pt x="5173" y="242"/>
                      <a:pt x="4582" y="74"/>
                      <a:pt x="4047" y="20"/>
                    </a:cubicBezTo>
                    <a:cubicBezTo>
                      <a:pt x="3914" y="7"/>
                      <a:pt x="3783" y="1"/>
                      <a:pt x="365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2647225" y="1696900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5" y="280"/>
                    </a:moveTo>
                    <a:cubicBezTo>
                      <a:pt x="3662" y="280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3" y="1226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10" y="6146"/>
                    </a:cubicBezTo>
                    <a:cubicBezTo>
                      <a:pt x="4960" y="6540"/>
                      <a:pt x="4315" y="6712"/>
                      <a:pt x="3677" y="6712"/>
                    </a:cubicBezTo>
                    <a:cubicBezTo>
                      <a:pt x="2893" y="6712"/>
                      <a:pt x="2121" y="6452"/>
                      <a:pt x="1559" y="6024"/>
                    </a:cubicBezTo>
                    <a:cubicBezTo>
                      <a:pt x="1029" y="5643"/>
                      <a:pt x="682" y="5105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3" y="768"/>
                      <a:pt x="1887" y="665"/>
                      <a:pt x="2003" y="588"/>
                    </a:cubicBezTo>
                    <a:lnTo>
                      <a:pt x="2003" y="588"/>
                    </a:lnTo>
                    <a:cubicBezTo>
                      <a:pt x="2388" y="418"/>
                      <a:pt x="2899" y="280"/>
                      <a:pt x="3495" y="280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8"/>
                    </a:cubicBezTo>
                    <a:cubicBezTo>
                      <a:pt x="1372" y="764"/>
                      <a:pt x="1203" y="926"/>
                      <a:pt x="1105" y="1047"/>
                    </a:cubicBezTo>
                    <a:cubicBezTo>
                      <a:pt x="1006" y="1167"/>
                      <a:pt x="959" y="1233"/>
                      <a:pt x="969" y="1243"/>
                    </a:cubicBezTo>
                    <a:cubicBezTo>
                      <a:pt x="971" y="1244"/>
                      <a:pt x="973" y="1245"/>
                      <a:pt x="976" y="1245"/>
                    </a:cubicBezTo>
                    <a:cubicBezTo>
                      <a:pt x="976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7" y="1634"/>
                      <a:pt x="313" y="2182"/>
                      <a:pt x="148" y="2890"/>
                    </a:cubicBezTo>
                    <a:cubicBezTo>
                      <a:pt x="30" y="3416"/>
                      <a:pt x="1" y="4028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7"/>
                      <a:pt x="6951" y="2213"/>
                    </a:cubicBezTo>
                    <a:cubicBezTo>
                      <a:pt x="6716" y="1522"/>
                      <a:pt x="6243" y="963"/>
                      <a:pt x="5711" y="601"/>
                    </a:cubicBezTo>
                    <a:cubicBezTo>
                      <a:pt x="5172" y="241"/>
                      <a:pt x="4582" y="75"/>
                      <a:pt x="4047" y="19"/>
                    </a:cubicBezTo>
                    <a:cubicBezTo>
                      <a:pt x="3914" y="6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3162000" y="18993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500" y="280"/>
                    </a:moveTo>
                    <a:cubicBezTo>
                      <a:pt x="3665" y="280"/>
                      <a:pt x="3836" y="290"/>
                      <a:pt x="4014" y="314"/>
                    </a:cubicBezTo>
                    <a:cubicBezTo>
                      <a:pt x="4507" y="383"/>
                      <a:pt x="5042" y="554"/>
                      <a:pt x="5516" y="888"/>
                    </a:cubicBezTo>
                    <a:cubicBezTo>
                      <a:pt x="5984" y="1224"/>
                      <a:pt x="6387" y="1721"/>
                      <a:pt x="6589" y="2342"/>
                    </a:cubicBezTo>
                    <a:cubicBezTo>
                      <a:pt x="7016" y="3549"/>
                      <a:pt x="6716" y="5241"/>
                      <a:pt x="5511" y="6146"/>
                    </a:cubicBezTo>
                    <a:cubicBezTo>
                      <a:pt x="4961" y="6540"/>
                      <a:pt x="4315" y="6712"/>
                      <a:pt x="3677" y="6712"/>
                    </a:cubicBezTo>
                    <a:cubicBezTo>
                      <a:pt x="2893" y="6712"/>
                      <a:pt x="2122" y="6452"/>
                      <a:pt x="1560" y="6024"/>
                    </a:cubicBezTo>
                    <a:cubicBezTo>
                      <a:pt x="1030" y="5642"/>
                      <a:pt x="682" y="5105"/>
                      <a:pt x="509" y="4556"/>
                    </a:cubicBezTo>
                    <a:cubicBezTo>
                      <a:pt x="339" y="4002"/>
                      <a:pt x="347" y="3440"/>
                      <a:pt x="439" y="2951"/>
                    </a:cubicBezTo>
                    <a:cubicBezTo>
                      <a:pt x="632" y="1962"/>
                      <a:pt x="1158" y="1273"/>
                      <a:pt x="1583" y="907"/>
                    </a:cubicBezTo>
                    <a:cubicBezTo>
                      <a:pt x="1744" y="768"/>
                      <a:pt x="1888" y="664"/>
                      <a:pt x="2004" y="587"/>
                    </a:cubicBezTo>
                    <a:lnTo>
                      <a:pt x="2004" y="587"/>
                    </a:lnTo>
                    <a:cubicBezTo>
                      <a:pt x="2390" y="417"/>
                      <a:pt x="2903" y="280"/>
                      <a:pt x="3500" y="280"/>
                    </a:cubicBezTo>
                    <a:close/>
                    <a:moveTo>
                      <a:pt x="3657" y="0"/>
                    </a:moveTo>
                    <a:cubicBezTo>
                      <a:pt x="2757" y="0"/>
                      <a:pt x="2045" y="301"/>
                      <a:pt x="1621" y="598"/>
                    </a:cubicBezTo>
                    <a:cubicBezTo>
                      <a:pt x="1373" y="763"/>
                      <a:pt x="1204" y="925"/>
                      <a:pt x="1106" y="1046"/>
                    </a:cubicBezTo>
                    <a:cubicBezTo>
                      <a:pt x="1006" y="1166"/>
                      <a:pt x="960" y="1232"/>
                      <a:pt x="970" y="1242"/>
                    </a:cubicBezTo>
                    <a:cubicBezTo>
                      <a:pt x="972" y="1243"/>
                      <a:pt x="974" y="1244"/>
                      <a:pt x="977" y="1244"/>
                    </a:cubicBezTo>
                    <a:cubicBezTo>
                      <a:pt x="977" y="1244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9" y="1633"/>
                      <a:pt x="315" y="2182"/>
                      <a:pt x="149" y="2890"/>
                    </a:cubicBezTo>
                    <a:cubicBezTo>
                      <a:pt x="31" y="3414"/>
                      <a:pt x="1" y="4028"/>
                      <a:pt x="176" y="4653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5" y="6820"/>
                      <a:pt x="2815" y="7124"/>
                      <a:pt x="3700" y="7124"/>
                    </a:cubicBezTo>
                    <a:cubicBezTo>
                      <a:pt x="4405" y="7124"/>
                      <a:pt x="5126" y="6931"/>
                      <a:pt x="5757" y="6483"/>
                    </a:cubicBezTo>
                    <a:cubicBezTo>
                      <a:pt x="7147" y="5427"/>
                      <a:pt x="7444" y="3556"/>
                      <a:pt x="6952" y="2213"/>
                    </a:cubicBezTo>
                    <a:cubicBezTo>
                      <a:pt x="6717" y="1521"/>
                      <a:pt x="6244" y="963"/>
                      <a:pt x="5711" y="601"/>
                    </a:cubicBezTo>
                    <a:cubicBezTo>
                      <a:pt x="5173" y="241"/>
                      <a:pt x="4583" y="74"/>
                      <a:pt x="4048" y="19"/>
                    </a:cubicBezTo>
                    <a:cubicBezTo>
                      <a:pt x="3914" y="6"/>
                      <a:pt x="3783" y="0"/>
                      <a:pt x="365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2746400" y="24479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2" y="281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2" y="1226"/>
                      <a:pt x="6387" y="1721"/>
                      <a:pt x="6588" y="2342"/>
                    </a:cubicBezTo>
                    <a:cubicBezTo>
                      <a:pt x="7015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2" y="770"/>
                      <a:pt x="1884" y="667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0" y="599"/>
                    </a:cubicBezTo>
                    <a:cubicBezTo>
                      <a:pt x="1373" y="764"/>
                      <a:pt x="1203" y="925"/>
                      <a:pt x="1106" y="1047"/>
                    </a:cubicBezTo>
                    <a:cubicBezTo>
                      <a:pt x="1005" y="1167"/>
                      <a:pt x="958" y="1233"/>
                      <a:pt x="969" y="1243"/>
                    </a:cubicBezTo>
                    <a:cubicBezTo>
                      <a:pt x="971" y="1244"/>
                      <a:pt x="973" y="1245"/>
                      <a:pt x="975" y="1245"/>
                    </a:cubicBezTo>
                    <a:cubicBezTo>
                      <a:pt x="976" y="1245"/>
                      <a:pt x="977" y="1245"/>
                      <a:pt x="978" y="1245"/>
                    </a:cubicBezTo>
                    <a:lnTo>
                      <a:pt x="978" y="1245"/>
                    </a:lnTo>
                    <a:cubicBezTo>
                      <a:pt x="638" y="1634"/>
                      <a:pt x="314" y="2182"/>
                      <a:pt x="148" y="2890"/>
                    </a:cubicBezTo>
                    <a:cubicBezTo>
                      <a:pt x="29" y="3416"/>
                      <a:pt x="1" y="4030"/>
                      <a:pt x="175" y="4654"/>
                    </a:cubicBezTo>
                    <a:cubicBezTo>
                      <a:pt x="352" y="5273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4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4" y="6"/>
                      <a:pt x="3784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3345875" y="15748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3" y="281"/>
                      <a:pt x="3835" y="291"/>
                      <a:pt x="4013" y="315"/>
                    </a:cubicBezTo>
                    <a:cubicBezTo>
                      <a:pt x="4507" y="383"/>
                      <a:pt x="5041" y="555"/>
                      <a:pt x="5515" y="889"/>
                    </a:cubicBezTo>
                    <a:cubicBezTo>
                      <a:pt x="5982" y="1226"/>
                      <a:pt x="6387" y="1721"/>
                      <a:pt x="6588" y="2343"/>
                    </a:cubicBezTo>
                    <a:cubicBezTo>
                      <a:pt x="7015" y="3550"/>
                      <a:pt x="6716" y="5242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9" y="4556"/>
                    </a:cubicBezTo>
                    <a:cubicBezTo>
                      <a:pt x="338" y="4002"/>
                      <a:pt x="347" y="3441"/>
                      <a:pt x="438" y="2951"/>
                    </a:cubicBezTo>
                    <a:cubicBezTo>
                      <a:pt x="632" y="1963"/>
                      <a:pt x="1158" y="1273"/>
                      <a:pt x="1582" y="909"/>
                    </a:cubicBezTo>
                    <a:cubicBezTo>
                      <a:pt x="1741" y="770"/>
                      <a:pt x="1883" y="668"/>
                      <a:pt x="1999" y="591"/>
                    </a:cubicBezTo>
                    <a:lnTo>
                      <a:pt x="1999" y="591"/>
                    </a:lnTo>
                    <a:cubicBezTo>
                      <a:pt x="2385" y="420"/>
                      <a:pt x="2898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9"/>
                    </a:cubicBezTo>
                    <a:cubicBezTo>
                      <a:pt x="1373" y="764"/>
                      <a:pt x="1203" y="926"/>
                      <a:pt x="1106" y="1047"/>
                    </a:cubicBezTo>
                    <a:cubicBezTo>
                      <a:pt x="1005" y="1167"/>
                      <a:pt x="958" y="1233"/>
                      <a:pt x="970" y="1243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8" y="1634"/>
                      <a:pt x="313" y="2182"/>
                      <a:pt x="148" y="2890"/>
                    </a:cubicBezTo>
                    <a:cubicBezTo>
                      <a:pt x="30" y="3416"/>
                      <a:pt x="1" y="4030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5" y="7125"/>
                      <a:pt x="3700" y="7125"/>
                    </a:cubicBezTo>
                    <a:cubicBezTo>
                      <a:pt x="4405" y="7125"/>
                      <a:pt x="5125" y="6932"/>
                      <a:pt x="5757" y="6485"/>
                    </a:cubicBezTo>
                    <a:cubicBezTo>
                      <a:pt x="7146" y="5429"/>
                      <a:pt x="7443" y="3557"/>
                      <a:pt x="6951" y="2213"/>
                    </a:cubicBezTo>
                    <a:cubicBezTo>
                      <a:pt x="6716" y="1523"/>
                      <a:pt x="6244" y="963"/>
                      <a:pt x="5711" y="602"/>
                    </a:cubicBezTo>
                    <a:cubicBezTo>
                      <a:pt x="5172" y="241"/>
                      <a:pt x="4581" y="75"/>
                      <a:pt x="4046" y="19"/>
                    </a:cubicBezTo>
                    <a:cubicBezTo>
                      <a:pt x="3914" y="7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3531200" y="1988825"/>
                <a:ext cx="1860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26" extrusionOk="0">
                    <a:moveTo>
                      <a:pt x="3497" y="281"/>
                    </a:moveTo>
                    <a:cubicBezTo>
                      <a:pt x="3663" y="281"/>
                      <a:pt x="3834" y="292"/>
                      <a:pt x="4012" y="315"/>
                    </a:cubicBezTo>
                    <a:cubicBezTo>
                      <a:pt x="4505" y="384"/>
                      <a:pt x="5039" y="555"/>
                      <a:pt x="5513" y="889"/>
                    </a:cubicBezTo>
                    <a:cubicBezTo>
                      <a:pt x="5981" y="1226"/>
                      <a:pt x="6385" y="1722"/>
                      <a:pt x="6587" y="2343"/>
                    </a:cubicBezTo>
                    <a:cubicBezTo>
                      <a:pt x="7013" y="3550"/>
                      <a:pt x="6714" y="5243"/>
                      <a:pt x="5509" y="6147"/>
                    </a:cubicBezTo>
                    <a:cubicBezTo>
                      <a:pt x="4959" y="6541"/>
                      <a:pt x="4313" y="6713"/>
                      <a:pt x="3676" y="6713"/>
                    </a:cubicBezTo>
                    <a:cubicBezTo>
                      <a:pt x="2891" y="6713"/>
                      <a:pt x="2120" y="6453"/>
                      <a:pt x="1558" y="6025"/>
                    </a:cubicBezTo>
                    <a:cubicBezTo>
                      <a:pt x="1028" y="5643"/>
                      <a:pt x="680" y="5106"/>
                      <a:pt x="507" y="4557"/>
                    </a:cubicBezTo>
                    <a:cubicBezTo>
                      <a:pt x="338" y="4003"/>
                      <a:pt x="345" y="3441"/>
                      <a:pt x="437" y="2952"/>
                    </a:cubicBezTo>
                    <a:cubicBezTo>
                      <a:pt x="630" y="1963"/>
                      <a:pt x="1157" y="1273"/>
                      <a:pt x="1580" y="909"/>
                    </a:cubicBezTo>
                    <a:cubicBezTo>
                      <a:pt x="1741" y="770"/>
                      <a:pt x="1884" y="666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7" y="1"/>
                    </a:moveTo>
                    <a:cubicBezTo>
                      <a:pt x="2756" y="1"/>
                      <a:pt x="2042" y="302"/>
                      <a:pt x="1619" y="599"/>
                    </a:cubicBezTo>
                    <a:cubicBezTo>
                      <a:pt x="1371" y="764"/>
                      <a:pt x="1203" y="926"/>
                      <a:pt x="1104" y="1047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2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2" y="2183"/>
                      <a:pt x="146" y="2890"/>
                    </a:cubicBezTo>
                    <a:cubicBezTo>
                      <a:pt x="29" y="3416"/>
                      <a:pt x="0" y="4030"/>
                      <a:pt x="173" y="4654"/>
                    </a:cubicBezTo>
                    <a:cubicBezTo>
                      <a:pt x="350" y="5274"/>
                      <a:pt x="738" y="5896"/>
                      <a:pt x="1324" y="6332"/>
                    </a:cubicBezTo>
                    <a:cubicBezTo>
                      <a:pt x="1953" y="6821"/>
                      <a:pt x="2813" y="7125"/>
                      <a:pt x="3698" y="7125"/>
                    </a:cubicBezTo>
                    <a:cubicBezTo>
                      <a:pt x="4403" y="7125"/>
                      <a:pt x="5124" y="6932"/>
                      <a:pt x="5756" y="6485"/>
                    </a:cubicBezTo>
                    <a:cubicBezTo>
                      <a:pt x="7146" y="5429"/>
                      <a:pt x="7442" y="3557"/>
                      <a:pt x="6950" y="2213"/>
                    </a:cubicBezTo>
                    <a:cubicBezTo>
                      <a:pt x="6714" y="1523"/>
                      <a:pt x="6242" y="963"/>
                      <a:pt x="5710" y="602"/>
                    </a:cubicBezTo>
                    <a:cubicBezTo>
                      <a:pt x="5171" y="241"/>
                      <a:pt x="4581" y="75"/>
                      <a:pt x="4045" y="19"/>
                    </a:cubicBezTo>
                    <a:cubicBezTo>
                      <a:pt x="3912" y="7"/>
                      <a:pt x="3783" y="1"/>
                      <a:pt x="3657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4244050" y="5222500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5"/>
                      <a:pt x="22394" y="4990"/>
                      <a:pt x="16501" y="4990"/>
                    </a:cubicBezTo>
                    <a:cubicBezTo>
                      <a:pt x="16350" y="4990"/>
                      <a:pt x="16197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4675450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9" y="1"/>
                      <a:pt x="889" y="363"/>
                      <a:pt x="493" y="1020"/>
                    </a:cubicBezTo>
                    <a:cubicBezTo>
                      <a:pt x="48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5" y="1877"/>
                      <a:pt x="850" y="1238"/>
                    </a:cubicBezTo>
                    <a:cubicBezTo>
                      <a:pt x="1247" y="578"/>
                      <a:pt x="1679" y="107"/>
                      <a:pt x="1601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4608275" y="5346825"/>
                <a:ext cx="467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320" extrusionOk="0">
                    <a:moveTo>
                      <a:pt x="1756" y="1"/>
                    </a:moveTo>
                    <a:cubicBezTo>
                      <a:pt x="1586" y="1"/>
                      <a:pt x="1029" y="292"/>
                      <a:pt x="587" y="896"/>
                    </a:cubicBezTo>
                    <a:cubicBezTo>
                      <a:pt x="75" y="1584"/>
                      <a:pt x="1" y="2299"/>
                      <a:pt x="110" y="2318"/>
                    </a:cubicBezTo>
                    <a:cubicBezTo>
                      <a:pt x="113" y="2319"/>
                      <a:pt x="116" y="2319"/>
                      <a:pt x="119" y="2319"/>
                    </a:cubicBezTo>
                    <a:cubicBezTo>
                      <a:pt x="238" y="2319"/>
                      <a:pt x="477" y="1741"/>
                      <a:pt x="923" y="1144"/>
                    </a:cubicBezTo>
                    <a:cubicBezTo>
                      <a:pt x="1373" y="526"/>
                      <a:pt x="1868" y="123"/>
                      <a:pt x="1804" y="20"/>
                    </a:cubicBezTo>
                    <a:cubicBezTo>
                      <a:pt x="1798" y="7"/>
                      <a:pt x="1781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4561975" y="5313325"/>
                <a:ext cx="8792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905" extrusionOk="0">
                    <a:moveTo>
                      <a:pt x="2182" y="1"/>
                    </a:moveTo>
                    <a:cubicBezTo>
                      <a:pt x="2025" y="1"/>
                      <a:pt x="1859" y="12"/>
                      <a:pt x="1686" y="39"/>
                    </a:cubicBezTo>
                    <a:cubicBezTo>
                      <a:pt x="643" y="193"/>
                      <a:pt x="0" y="811"/>
                      <a:pt x="78" y="889"/>
                    </a:cubicBezTo>
                    <a:cubicBezTo>
                      <a:pt x="86" y="900"/>
                      <a:pt x="100" y="905"/>
                      <a:pt x="122" y="905"/>
                    </a:cubicBezTo>
                    <a:cubicBezTo>
                      <a:pt x="297" y="905"/>
                      <a:pt x="923" y="572"/>
                      <a:pt x="1749" y="454"/>
                    </a:cubicBezTo>
                    <a:cubicBezTo>
                      <a:pt x="2045" y="406"/>
                      <a:pt x="2325" y="393"/>
                      <a:pt x="2570" y="393"/>
                    </a:cubicBezTo>
                    <a:cubicBezTo>
                      <a:pt x="2882" y="393"/>
                      <a:pt x="3137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7" y="292"/>
                      <a:pt x="2969" y="1"/>
                      <a:pt x="2182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42620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8" y="0"/>
                      <a:pt x="1" y="94"/>
                      <a:pt x="1" y="210"/>
                    </a:cubicBezTo>
                    <a:cubicBezTo>
                      <a:pt x="1" y="325"/>
                      <a:pt x="5518" y="419"/>
                      <a:pt x="12321" y="419"/>
                    </a:cubicBezTo>
                    <a:cubicBezTo>
                      <a:pt x="19126" y="419"/>
                      <a:pt x="24642" y="325"/>
                      <a:pt x="24642" y="210"/>
                    </a:cubicBezTo>
                    <a:cubicBezTo>
                      <a:pt x="24642" y="93"/>
                      <a:pt x="19126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4259250" y="5314625"/>
                <a:ext cx="211150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5300" extrusionOk="0">
                    <a:moveTo>
                      <a:pt x="907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6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5" y="4775"/>
                      <a:pt x="8326" y="5299"/>
                      <a:pt x="8399" y="5299"/>
                    </a:cubicBezTo>
                    <a:cubicBezTo>
                      <a:pt x="8401" y="5299"/>
                      <a:pt x="8402" y="5299"/>
                      <a:pt x="8404" y="5298"/>
                    </a:cubicBezTo>
                    <a:cubicBezTo>
                      <a:pt x="8446" y="5283"/>
                      <a:pt x="8291" y="4700"/>
                      <a:pt x="7782" y="3876"/>
                    </a:cubicBezTo>
                    <a:cubicBezTo>
                      <a:pt x="7279" y="3055"/>
                      <a:pt x="6369" y="2029"/>
                      <a:pt x="5106" y="1246"/>
                    </a:cubicBezTo>
                    <a:cubicBezTo>
                      <a:pt x="3840" y="468"/>
                      <a:pt x="2515" y="112"/>
                      <a:pt x="1555" y="31"/>
                    </a:cubicBezTo>
                    <a:cubicBezTo>
                      <a:pt x="1315" y="9"/>
                      <a:pt x="1097" y="1"/>
                      <a:pt x="90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43089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4" y="0"/>
                      <a:pt x="599" y="813"/>
                      <a:pt x="388" y="1806"/>
                    </a:cubicBezTo>
                    <a:cubicBezTo>
                      <a:pt x="180" y="2804"/>
                      <a:pt x="1" y="3619"/>
                      <a:pt x="113" y="3657"/>
                    </a:cubicBezTo>
                    <a:cubicBezTo>
                      <a:pt x="116" y="3658"/>
                      <a:pt x="118" y="3659"/>
                      <a:pt x="121" y="3659"/>
                    </a:cubicBezTo>
                    <a:cubicBezTo>
                      <a:pt x="237" y="3659"/>
                      <a:pt x="588" y="2895"/>
                      <a:pt x="798" y="1892"/>
                    </a:cubicBezTo>
                    <a:cubicBezTo>
                      <a:pt x="1015" y="866"/>
                      <a:pt x="996" y="10"/>
                      <a:pt x="883" y="0"/>
                    </a:cubicBezTo>
                    <a:cubicBezTo>
                      <a:pt x="882" y="0"/>
                      <a:pt x="882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4733775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2" y="88"/>
                    </a:cubicBezTo>
                    <a:cubicBezTo>
                      <a:pt x="1380" y="205"/>
                      <a:pt x="884" y="495"/>
                      <a:pt x="516" y="989"/>
                    </a:cubicBezTo>
                    <a:cubicBezTo>
                      <a:pt x="149" y="1483"/>
                      <a:pt x="13" y="2041"/>
                      <a:pt x="8" y="2431"/>
                    </a:cubicBezTo>
                    <a:cubicBezTo>
                      <a:pt x="1" y="2820"/>
                      <a:pt x="92" y="3049"/>
                      <a:pt x="144" y="3049"/>
                    </a:cubicBezTo>
                    <a:cubicBezTo>
                      <a:pt x="145" y="3049"/>
                      <a:pt x="146" y="3049"/>
                      <a:pt x="147" y="3049"/>
                    </a:cubicBezTo>
                    <a:cubicBezTo>
                      <a:pt x="266" y="3048"/>
                      <a:pt x="210" y="2096"/>
                      <a:pt x="853" y="1239"/>
                    </a:cubicBezTo>
                    <a:cubicBezTo>
                      <a:pt x="1489" y="376"/>
                      <a:pt x="2417" y="158"/>
                      <a:pt x="2384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3724125" y="5226425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6"/>
                      <a:pt x="22395" y="4989"/>
                      <a:pt x="16505" y="4989"/>
                    </a:cubicBezTo>
                    <a:cubicBezTo>
                      <a:pt x="16353" y="4989"/>
                      <a:pt x="16199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4148725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8" y="1"/>
                      <a:pt x="889" y="363"/>
                      <a:pt x="492" y="1020"/>
                    </a:cubicBezTo>
                    <a:cubicBezTo>
                      <a:pt x="49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6" y="1877"/>
                      <a:pt x="850" y="1238"/>
                    </a:cubicBezTo>
                    <a:cubicBezTo>
                      <a:pt x="1246" y="578"/>
                      <a:pt x="1679" y="107"/>
                      <a:pt x="1602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4081550" y="5346825"/>
                <a:ext cx="4675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320" extrusionOk="0">
                    <a:moveTo>
                      <a:pt x="1756" y="1"/>
                    </a:moveTo>
                    <a:cubicBezTo>
                      <a:pt x="1586" y="1"/>
                      <a:pt x="1028" y="292"/>
                      <a:pt x="587" y="896"/>
                    </a:cubicBezTo>
                    <a:cubicBezTo>
                      <a:pt x="74" y="1584"/>
                      <a:pt x="1" y="2299"/>
                      <a:pt x="111" y="2318"/>
                    </a:cubicBezTo>
                    <a:cubicBezTo>
                      <a:pt x="113" y="2319"/>
                      <a:pt x="116" y="2319"/>
                      <a:pt x="120" y="2319"/>
                    </a:cubicBezTo>
                    <a:cubicBezTo>
                      <a:pt x="239" y="2319"/>
                      <a:pt x="478" y="1741"/>
                      <a:pt x="924" y="1144"/>
                    </a:cubicBezTo>
                    <a:cubicBezTo>
                      <a:pt x="1374" y="526"/>
                      <a:pt x="1869" y="123"/>
                      <a:pt x="1805" y="20"/>
                    </a:cubicBezTo>
                    <a:cubicBezTo>
                      <a:pt x="1799" y="7"/>
                      <a:pt x="1782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4035225" y="5313325"/>
                <a:ext cx="879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905" extrusionOk="0">
                    <a:moveTo>
                      <a:pt x="2183" y="1"/>
                    </a:moveTo>
                    <a:cubicBezTo>
                      <a:pt x="2026" y="1"/>
                      <a:pt x="1860" y="12"/>
                      <a:pt x="1687" y="39"/>
                    </a:cubicBezTo>
                    <a:cubicBezTo>
                      <a:pt x="644" y="193"/>
                      <a:pt x="1" y="811"/>
                      <a:pt x="79" y="889"/>
                    </a:cubicBezTo>
                    <a:cubicBezTo>
                      <a:pt x="86" y="900"/>
                      <a:pt x="101" y="905"/>
                      <a:pt x="122" y="905"/>
                    </a:cubicBezTo>
                    <a:cubicBezTo>
                      <a:pt x="298" y="905"/>
                      <a:pt x="924" y="572"/>
                      <a:pt x="1751" y="454"/>
                    </a:cubicBezTo>
                    <a:cubicBezTo>
                      <a:pt x="2047" y="406"/>
                      <a:pt x="2327" y="393"/>
                      <a:pt x="2571" y="393"/>
                    </a:cubicBezTo>
                    <a:cubicBezTo>
                      <a:pt x="2884" y="393"/>
                      <a:pt x="3139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8" y="292"/>
                      <a:pt x="2971" y="1"/>
                      <a:pt x="2183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37353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7" y="0"/>
                      <a:pt x="1" y="94"/>
                      <a:pt x="1" y="210"/>
                    </a:cubicBezTo>
                    <a:cubicBezTo>
                      <a:pt x="1" y="325"/>
                      <a:pt x="5517" y="419"/>
                      <a:pt x="12321" y="419"/>
                    </a:cubicBezTo>
                    <a:cubicBezTo>
                      <a:pt x="19125" y="419"/>
                      <a:pt x="24642" y="325"/>
                      <a:pt x="24642" y="210"/>
                    </a:cubicBezTo>
                    <a:cubicBezTo>
                      <a:pt x="24642" y="93"/>
                      <a:pt x="19125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3732525" y="5314625"/>
                <a:ext cx="211125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5300" extrusionOk="0">
                    <a:moveTo>
                      <a:pt x="906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4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3" y="4775"/>
                      <a:pt x="8325" y="5299"/>
                      <a:pt x="8398" y="5299"/>
                    </a:cubicBezTo>
                    <a:cubicBezTo>
                      <a:pt x="8400" y="5299"/>
                      <a:pt x="8402" y="5299"/>
                      <a:pt x="8404" y="5298"/>
                    </a:cubicBezTo>
                    <a:cubicBezTo>
                      <a:pt x="8444" y="5283"/>
                      <a:pt x="8290" y="4700"/>
                      <a:pt x="7781" y="3876"/>
                    </a:cubicBezTo>
                    <a:cubicBezTo>
                      <a:pt x="7278" y="3055"/>
                      <a:pt x="6368" y="2029"/>
                      <a:pt x="5105" y="1246"/>
                    </a:cubicBezTo>
                    <a:cubicBezTo>
                      <a:pt x="3839" y="468"/>
                      <a:pt x="2515" y="112"/>
                      <a:pt x="1555" y="31"/>
                    </a:cubicBezTo>
                    <a:cubicBezTo>
                      <a:pt x="1314" y="9"/>
                      <a:pt x="1097" y="1"/>
                      <a:pt x="90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37822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3" y="0"/>
                      <a:pt x="598" y="813"/>
                      <a:pt x="387" y="1806"/>
                    </a:cubicBezTo>
                    <a:cubicBezTo>
                      <a:pt x="179" y="2804"/>
                      <a:pt x="1" y="3619"/>
                      <a:pt x="113" y="3657"/>
                    </a:cubicBezTo>
                    <a:cubicBezTo>
                      <a:pt x="115" y="3658"/>
                      <a:pt x="118" y="3659"/>
                      <a:pt x="121" y="3659"/>
                    </a:cubicBezTo>
                    <a:cubicBezTo>
                      <a:pt x="236" y="3659"/>
                      <a:pt x="588" y="2895"/>
                      <a:pt x="797" y="1892"/>
                    </a:cubicBezTo>
                    <a:cubicBezTo>
                      <a:pt x="1015" y="866"/>
                      <a:pt x="995" y="10"/>
                      <a:pt x="883" y="0"/>
                    </a:cubicBezTo>
                    <a:cubicBezTo>
                      <a:pt x="882" y="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4207050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1" y="88"/>
                    </a:cubicBezTo>
                    <a:cubicBezTo>
                      <a:pt x="1380" y="205"/>
                      <a:pt x="884" y="495"/>
                      <a:pt x="517" y="989"/>
                    </a:cubicBezTo>
                    <a:cubicBezTo>
                      <a:pt x="149" y="1483"/>
                      <a:pt x="14" y="2041"/>
                      <a:pt x="8" y="2431"/>
                    </a:cubicBezTo>
                    <a:cubicBezTo>
                      <a:pt x="0" y="2820"/>
                      <a:pt x="91" y="3049"/>
                      <a:pt x="145" y="3049"/>
                    </a:cubicBezTo>
                    <a:cubicBezTo>
                      <a:pt x="146" y="3049"/>
                      <a:pt x="147" y="3049"/>
                      <a:pt x="147" y="3049"/>
                    </a:cubicBezTo>
                    <a:cubicBezTo>
                      <a:pt x="267" y="3048"/>
                      <a:pt x="209" y="2096"/>
                      <a:pt x="852" y="1239"/>
                    </a:cubicBezTo>
                    <a:cubicBezTo>
                      <a:pt x="1490" y="376"/>
                      <a:pt x="2417" y="158"/>
                      <a:pt x="2383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2742500" y="3104425"/>
                <a:ext cx="1988125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9525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10821" y="25793"/>
                      <a:pt x="24687" y="25841"/>
                    </a:cubicBezTo>
                    <a:cubicBezTo>
                      <a:pt x="26162" y="25846"/>
                      <a:pt x="27656" y="25848"/>
                      <a:pt x="29150" y="25848"/>
                    </a:cubicBezTo>
                    <a:cubicBezTo>
                      <a:pt x="32539" y="25848"/>
                      <a:pt x="35924" y="25838"/>
                      <a:pt x="39068" y="25838"/>
                    </a:cubicBezTo>
                    <a:cubicBezTo>
                      <a:pt x="43690" y="25838"/>
                      <a:pt x="47793" y="25858"/>
                      <a:pt x="50625" y="25957"/>
                    </a:cubicBezTo>
                    <a:cubicBezTo>
                      <a:pt x="53112" y="26044"/>
                      <a:pt x="55114" y="28022"/>
                      <a:pt x="55236" y="30507"/>
                    </a:cubicBezTo>
                    <a:lnTo>
                      <a:pt x="54634" y="86741"/>
                    </a:lnTo>
                    <a:lnTo>
                      <a:pt x="77872" y="86741"/>
                    </a:lnTo>
                    <a:lnTo>
                      <a:pt x="79524" y="27583"/>
                    </a:lnTo>
                    <a:cubicBezTo>
                      <a:pt x="79524" y="12276"/>
                      <a:pt x="71824" y="277"/>
                      <a:pt x="56516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362900" y="3104425"/>
                <a:ext cx="1919700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6788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8084" y="25793"/>
                      <a:pt x="21949" y="25841"/>
                    </a:cubicBezTo>
                    <a:cubicBezTo>
                      <a:pt x="23424" y="25846"/>
                      <a:pt x="24919" y="25848"/>
                      <a:pt x="26412" y="25848"/>
                    </a:cubicBezTo>
                    <a:cubicBezTo>
                      <a:pt x="29802" y="25848"/>
                      <a:pt x="33187" y="25838"/>
                      <a:pt x="36331" y="25838"/>
                    </a:cubicBezTo>
                    <a:cubicBezTo>
                      <a:pt x="40953" y="25838"/>
                      <a:pt x="45056" y="25858"/>
                      <a:pt x="47888" y="25957"/>
                    </a:cubicBezTo>
                    <a:cubicBezTo>
                      <a:pt x="50374" y="26044"/>
                      <a:pt x="52376" y="28022"/>
                      <a:pt x="52498" y="30507"/>
                    </a:cubicBezTo>
                    <a:lnTo>
                      <a:pt x="51897" y="86741"/>
                    </a:lnTo>
                    <a:lnTo>
                      <a:pt x="75134" y="86741"/>
                    </a:lnTo>
                    <a:lnTo>
                      <a:pt x="76788" y="27583"/>
                    </a:lnTo>
                    <a:cubicBezTo>
                      <a:pt x="76788" y="12276"/>
                      <a:pt x="69087" y="277"/>
                      <a:pt x="53780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3942575" y="1887025"/>
                <a:ext cx="1023500" cy="1001225"/>
              </a:xfrm>
              <a:custGeom>
                <a:avLst/>
                <a:gdLst/>
                <a:ahLst/>
                <a:cxnLst/>
                <a:rect l="l" t="t" r="r" b="b"/>
                <a:pathLst>
                  <a:path w="40940" h="40049" extrusionOk="0">
                    <a:moveTo>
                      <a:pt x="38555" y="1"/>
                    </a:moveTo>
                    <a:lnTo>
                      <a:pt x="32876" y="37663"/>
                    </a:lnTo>
                    <a:lnTo>
                      <a:pt x="1" y="38336"/>
                    </a:lnTo>
                    <a:lnTo>
                      <a:pt x="1" y="40049"/>
                    </a:lnTo>
                    <a:lnTo>
                      <a:pt x="35297" y="40049"/>
                    </a:lnTo>
                    <a:lnTo>
                      <a:pt x="409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2699750" y="890400"/>
                <a:ext cx="6165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373" extrusionOk="0">
                    <a:moveTo>
                      <a:pt x="1279" y="0"/>
                    </a:moveTo>
                    <a:cubicBezTo>
                      <a:pt x="799" y="0"/>
                      <a:pt x="366" y="289"/>
                      <a:pt x="183" y="733"/>
                    </a:cubicBezTo>
                    <a:cubicBezTo>
                      <a:pt x="0" y="1176"/>
                      <a:pt x="102" y="1686"/>
                      <a:pt x="440" y="2025"/>
                    </a:cubicBezTo>
                    <a:cubicBezTo>
                      <a:pt x="667" y="2252"/>
                      <a:pt x="971" y="2372"/>
                      <a:pt x="1279" y="2372"/>
                    </a:cubicBezTo>
                    <a:cubicBezTo>
                      <a:pt x="1432" y="2372"/>
                      <a:pt x="1586" y="2343"/>
                      <a:pt x="1733" y="2282"/>
                    </a:cubicBezTo>
                    <a:cubicBezTo>
                      <a:pt x="2176" y="2098"/>
                      <a:pt x="2466" y="1666"/>
                      <a:pt x="2466" y="1186"/>
                    </a:cubicBezTo>
                    <a:cubicBezTo>
                      <a:pt x="2466" y="531"/>
                      <a:pt x="1934" y="0"/>
                      <a:pt x="12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720350" y="935900"/>
                <a:ext cx="154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513" extrusionOk="0">
                    <a:moveTo>
                      <a:pt x="618" y="1"/>
                    </a:moveTo>
                    <a:lnTo>
                      <a:pt x="0" y="301"/>
                    </a:lnTo>
                    <a:lnTo>
                      <a:pt x="0" y="4512"/>
                    </a:lnTo>
                    <a:lnTo>
                      <a:pt x="618" y="4512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2722700" y="1040375"/>
                <a:ext cx="491725" cy="660950"/>
              </a:xfrm>
              <a:custGeom>
                <a:avLst/>
                <a:gdLst/>
                <a:ahLst/>
                <a:cxnLst/>
                <a:rect l="l" t="t" r="r" b="b"/>
                <a:pathLst>
                  <a:path w="19669" h="26438" extrusionOk="0">
                    <a:moveTo>
                      <a:pt x="231" y="1"/>
                    </a:moveTo>
                    <a:cubicBezTo>
                      <a:pt x="231" y="1"/>
                      <a:pt x="231" y="1"/>
                      <a:pt x="231" y="1"/>
                    </a:cubicBezTo>
                    <a:cubicBezTo>
                      <a:pt x="216" y="2"/>
                      <a:pt x="223" y="185"/>
                      <a:pt x="245" y="532"/>
                    </a:cubicBezTo>
                    <a:cubicBezTo>
                      <a:pt x="266" y="878"/>
                      <a:pt x="294" y="1388"/>
                      <a:pt x="314" y="2045"/>
                    </a:cubicBezTo>
                    <a:cubicBezTo>
                      <a:pt x="357" y="3361"/>
                      <a:pt x="309" y="5264"/>
                      <a:pt x="212" y="7621"/>
                    </a:cubicBezTo>
                    <a:cubicBezTo>
                      <a:pt x="139" y="9971"/>
                      <a:pt x="0" y="12817"/>
                      <a:pt x="606" y="15917"/>
                    </a:cubicBezTo>
                    <a:cubicBezTo>
                      <a:pt x="910" y="17458"/>
                      <a:pt x="1412" y="19063"/>
                      <a:pt x="2276" y="20561"/>
                    </a:cubicBezTo>
                    <a:cubicBezTo>
                      <a:pt x="3160" y="22118"/>
                      <a:pt x="4399" y="23445"/>
                      <a:pt x="5889" y="24437"/>
                    </a:cubicBezTo>
                    <a:cubicBezTo>
                      <a:pt x="7415" y="25447"/>
                      <a:pt x="9105" y="26133"/>
                      <a:pt x="10828" y="26370"/>
                    </a:cubicBezTo>
                    <a:cubicBezTo>
                      <a:pt x="11164" y="26413"/>
                      <a:pt x="11502" y="26437"/>
                      <a:pt x="11839" y="26437"/>
                    </a:cubicBezTo>
                    <a:cubicBezTo>
                      <a:pt x="12363" y="26437"/>
                      <a:pt x="12883" y="26380"/>
                      <a:pt x="13384" y="26250"/>
                    </a:cubicBezTo>
                    <a:cubicBezTo>
                      <a:pt x="14207" y="26041"/>
                      <a:pt x="14953" y="25615"/>
                      <a:pt x="15552" y="25080"/>
                    </a:cubicBezTo>
                    <a:cubicBezTo>
                      <a:pt x="16756" y="23996"/>
                      <a:pt x="17462" y="22623"/>
                      <a:pt x="18025" y="21354"/>
                    </a:cubicBezTo>
                    <a:cubicBezTo>
                      <a:pt x="18579" y="20069"/>
                      <a:pt x="18964" y="18817"/>
                      <a:pt x="19198" y="17652"/>
                    </a:cubicBezTo>
                    <a:cubicBezTo>
                      <a:pt x="19669" y="15318"/>
                      <a:pt x="19628" y="13374"/>
                      <a:pt x="19485" y="12060"/>
                    </a:cubicBezTo>
                    <a:cubicBezTo>
                      <a:pt x="19436" y="11554"/>
                      <a:pt x="19359" y="11051"/>
                      <a:pt x="19255" y="10554"/>
                    </a:cubicBezTo>
                    <a:cubicBezTo>
                      <a:pt x="19182" y="10216"/>
                      <a:pt x="19136" y="10040"/>
                      <a:pt x="19121" y="10040"/>
                    </a:cubicBezTo>
                    <a:cubicBezTo>
                      <a:pt x="19121" y="10040"/>
                      <a:pt x="19121" y="10040"/>
                      <a:pt x="19121" y="10040"/>
                    </a:cubicBezTo>
                    <a:cubicBezTo>
                      <a:pt x="19107" y="10042"/>
                      <a:pt x="19125" y="10225"/>
                      <a:pt x="19171" y="10568"/>
                    </a:cubicBezTo>
                    <a:cubicBezTo>
                      <a:pt x="19217" y="10910"/>
                      <a:pt x="19282" y="11418"/>
                      <a:pt x="19323" y="12073"/>
                    </a:cubicBezTo>
                    <a:cubicBezTo>
                      <a:pt x="19415" y="13379"/>
                      <a:pt x="19409" y="15300"/>
                      <a:pt x="18908" y="17589"/>
                    </a:cubicBezTo>
                    <a:cubicBezTo>
                      <a:pt x="18660" y="18733"/>
                      <a:pt x="18264" y="19958"/>
                      <a:pt x="17706" y="21212"/>
                    </a:cubicBezTo>
                    <a:cubicBezTo>
                      <a:pt x="17141" y="22455"/>
                      <a:pt x="16435" y="23782"/>
                      <a:pt x="15296" y="24789"/>
                    </a:cubicBezTo>
                    <a:cubicBezTo>
                      <a:pt x="14730" y="25288"/>
                      <a:pt x="14047" y="25671"/>
                      <a:pt x="13285" y="25862"/>
                    </a:cubicBezTo>
                    <a:cubicBezTo>
                      <a:pt x="12828" y="25978"/>
                      <a:pt x="12349" y="26030"/>
                      <a:pt x="11862" y="26030"/>
                    </a:cubicBezTo>
                    <a:cubicBezTo>
                      <a:pt x="11538" y="26030"/>
                      <a:pt x="11209" y="26007"/>
                      <a:pt x="10881" y="25963"/>
                    </a:cubicBezTo>
                    <a:cubicBezTo>
                      <a:pt x="9241" y="25733"/>
                      <a:pt x="7592" y="25065"/>
                      <a:pt x="6123" y="24089"/>
                    </a:cubicBezTo>
                    <a:cubicBezTo>
                      <a:pt x="4685" y="23133"/>
                      <a:pt x="3490" y="21855"/>
                      <a:pt x="2631" y="20356"/>
                    </a:cubicBezTo>
                    <a:cubicBezTo>
                      <a:pt x="1792" y="18910"/>
                      <a:pt x="1292" y="17351"/>
                      <a:pt x="985" y="15840"/>
                    </a:cubicBezTo>
                    <a:cubicBezTo>
                      <a:pt x="369" y="12805"/>
                      <a:pt x="472" y="9979"/>
                      <a:pt x="508" y="7629"/>
                    </a:cubicBezTo>
                    <a:cubicBezTo>
                      <a:pt x="567" y="5273"/>
                      <a:pt x="572" y="3357"/>
                      <a:pt x="478" y="2037"/>
                    </a:cubicBezTo>
                    <a:cubicBezTo>
                      <a:pt x="433" y="1378"/>
                      <a:pt x="380" y="867"/>
                      <a:pt x="329" y="523"/>
                    </a:cubicBezTo>
                    <a:cubicBezTo>
                      <a:pt x="279" y="180"/>
                      <a:pt x="246" y="1"/>
                      <a:pt x="23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3017425" y="1700300"/>
                <a:ext cx="1253525" cy="1449875"/>
              </a:xfrm>
              <a:custGeom>
                <a:avLst/>
                <a:gdLst/>
                <a:ahLst/>
                <a:cxnLst/>
                <a:rect l="l" t="t" r="r" b="b"/>
                <a:pathLst>
                  <a:path w="50141" h="57995" extrusionOk="0">
                    <a:moveTo>
                      <a:pt x="906" y="0"/>
                    </a:moveTo>
                    <a:cubicBezTo>
                      <a:pt x="906" y="0"/>
                      <a:pt x="905" y="0"/>
                      <a:pt x="905" y="0"/>
                    </a:cubicBezTo>
                    <a:cubicBezTo>
                      <a:pt x="876" y="15"/>
                      <a:pt x="1083" y="314"/>
                      <a:pt x="1321" y="953"/>
                    </a:cubicBezTo>
                    <a:cubicBezTo>
                      <a:pt x="1564" y="1585"/>
                      <a:pt x="1819" y="2567"/>
                      <a:pt x="1839" y="3859"/>
                    </a:cubicBezTo>
                    <a:cubicBezTo>
                      <a:pt x="1865" y="5149"/>
                      <a:pt x="1649" y="6724"/>
                      <a:pt x="1224" y="8513"/>
                    </a:cubicBezTo>
                    <a:cubicBezTo>
                      <a:pt x="811" y="10300"/>
                      <a:pt x="188" y="12334"/>
                      <a:pt x="53" y="14683"/>
                    </a:cubicBezTo>
                    <a:cubicBezTo>
                      <a:pt x="1" y="15853"/>
                      <a:pt x="95" y="17110"/>
                      <a:pt x="544" y="18331"/>
                    </a:cubicBezTo>
                    <a:cubicBezTo>
                      <a:pt x="980" y="19563"/>
                      <a:pt x="1812" y="20638"/>
                      <a:pt x="2597" y="21740"/>
                    </a:cubicBezTo>
                    <a:cubicBezTo>
                      <a:pt x="3387" y="22837"/>
                      <a:pt x="4118" y="24053"/>
                      <a:pt x="4278" y="25475"/>
                    </a:cubicBezTo>
                    <a:cubicBezTo>
                      <a:pt x="4470" y="26885"/>
                      <a:pt x="4224" y="28371"/>
                      <a:pt x="3790" y="29820"/>
                    </a:cubicBezTo>
                    <a:cubicBezTo>
                      <a:pt x="3351" y="31273"/>
                      <a:pt x="2701" y="32706"/>
                      <a:pt x="2141" y="34223"/>
                    </a:cubicBezTo>
                    <a:cubicBezTo>
                      <a:pt x="1578" y="35730"/>
                      <a:pt x="1126" y="37370"/>
                      <a:pt x="1123" y="39078"/>
                    </a:cubicBezTo>
                    <a:cubicBezTo>
                      <a:pt x="1079" y="42487"/>
                      <a:pt x="2458" y="45946"/>
                      <a:pt x="4756" y="48688"/>
                    </a:cubicBezTo>
                    <a:cubicBezTo>
                      <a:pt x="7054" y="51449"/>
                      <a:pt x="10006" y="53453"/>
                      <a:pt x="13020" y="54917"/>
                    </a:cubicBezTo>
                    <a:cubicBezTo>
                      <a:pt x="16049" y="56378"/>
                      <a:pt x="19203" y="57290"/>
                      <a:pt x="22262" y="57705"/>
                    </a:cubicBezTo>
                    <a:cubicBezTo>
                      <a:pt x="23678" y="57904"/>
                      <a:pt x="25067" y="57995"/>
                      <a:pt x="26420" y="57995"/>
                    </a:cubicBezTo>
                    <a:cubicBezTo>
                      <a:pt x="30936" y="57995"/>
                      <a:pt x="35039" y="56979"/>
                      <a:pt x="38317" y="55550"/>
                    </a:cubicBezTo>
                    <a:cubicBezTo>
                      <a:pt x="41704" y="54088"/>
                      <a:pt x="44803" y="52032"/>
                      <a:pt x="47466" y="49480"/>
                    </a:cubicBezTo>
                    <a:cubicBezTo>
                      <a:pt x="49322" y="47651"/>
                      <a:pt x="50140" y="46457"/>
                      <a:pt x="50140" y="46457"/>
                    </a:cubicBezTo>
                    <a:cubicBezTo>
                      <a:pt x="50140" y="46457"/>
                      <a:pt x="50140" y="46457"/>
                      <a:pt x="50140" y="46457"/>
                    </a:cubicBezTo>
                    <a:cubicBezTo>
                      <a:pt x="50131" y="46457"/>
                      <a:pt x="50068" y="46521"/>
                      <a:pt x="49953" y="46647"/>
                    </a:cubicBezTo>
                    <a:cubicBezTo>
                      <a:pt x="49823" y="46795"/>
                      <a:pt x="49652" y="46987"/>
                      <a:pt x="49438" y="47228"/>
                    </a:cubicBezTo>
                    <a:cubicBezTo>
                      <a:pt x="48984" y="47739"/>
                      <a:pt x="48292" y="48470"/>
                      <a:pt x="47353" y="49362"/>
                    </a:cubicBezTo>
                    <a:cubicBezTo>
                      <a:pt x="45457" y="51106"/>
                      <a:pt x="42470" y="53473"/>
                      <a:pt x="38202" y="55278"/>
                    </a:cubicBezTo>
                    <a:cubicBezTo>
                      <a:pt x="34974" y="56652"/>
                      <a:pt x="30962" y="57626"/>
                      <a:pt x="26551" y="57626"/>
                    </a:cubicBezTo>
                    <a:cubicBezTo>
                      <a:pt x="25174" y="57626"/>
                      <a:pt x="23758" y="57531"/>
                      <a:pt x="22315" y="57324"/>
                    </a:cubicBezTo>
                    <a:cubicBezTo>
                      <a:pt x="19295" y="56902"/>
                      <a:pt x="16185" y="55995"/>
                      <a:pt x="13200" y="54548"/>
                    </a:cubicBezTo>
                    <a:cubicBezTo>
                      <a:pt x="10227" y="53100"/>
                      <a:pt x="7325" y="51120"/>
                      <a:pt x="5078" y="48421"/>
                    </a:cubicBezTo>
                    <a:cubicBezTo>
                      <a:pt x="2834" y="45743"/>
                      <a:pt x="1497" y="42379"/>
                      <a:pt x="1533" y="39082"/>
                    </a:cubicBezTo>
                    <a:cubicBezTo>
                      <a:pt x="1528" y="35746"/>
                      <a:pt x="3282" y="32888"/>
                      <a:pt x="4160" y="29930"/>
                    </a:cubicBezTo>
                    <a:cubicBezTo>
                      <a:pt x="4598" y="28448"/>
                      <a:pt x="4853" y="26911"/>
                      <a:pt x="4643" y="25425"/>
                    </a:cubicBezTo>
                    <a:cubicBezTo>
                      <a:pt x="4468" y="23923"/>
                      <a:pt x="3679" y="22633"/>
                      <a:pt x="2879" y="21539"/>
                    </a:cubicBezTo>
                    <a:cubicBezTo>
                      <a:pt x="2080" y="20430"/>
                      <a:pt x="1268" y="19390"/>
                      <a:pt x="848" y="18219"/>
                    </a:cubicBezTo>
                    <a:cubicBezTo>
                      <a:pt x="410" y="17055"/>
                      <a:pt x="307" y="15840"/>
                      <a:pt x="349" y="14696"/>
                    </a:cubicBezTo>
                    <a:cubicBezTo>
                      <a:pt x="462" y="12395"/>
                      <a:pt x="1058" y="10366"/>
                      <a:pt x="1453" y="8565"/>
                    </a:cubicBezTo>
                    <a:cubicBezTo>
                      <a:pt x="1858" y="6762"/>
                      <a:pt x="2053" y="5163"/>
                      <a:pt x="2003" y="3855"/>
                    </a:cubicBezTo>
                    <a:cubicBezTo>
                      <a:pt x="1957" y="2545"/>
                      <a:pt x="1671" y="1551"/>
                      <a:pt x="1398" y="922"/>
                    </a:cubicBezTo>
                    <a:cubicBezTo>
                      <a:pt x="1265" y="604"/>
                      <a:pt x="1143" y="373"/>
                      <a:pt x="1048" y="224"/>
                    </a:cubicBezTo>
                    <a:cubicBezTo>
                      <a:pt x="962" y="76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4248775" y="2850000"/>
                <a:ext cx="338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302" extrusionOk="0">
                    <a:moveTo>
                      <a:pt x="702" y="0"/>
                    </a:moveTo>
                    <a:cubicBezTo>
                      <a:pt x="439" y="0"/>
                      <a:pt x="202" y="159"/>
                      <a:pt x="100" y="402"/>
                    </a:cubicBezTo>
                    <a:cubicBezTo>
                      <a:pt x="0" y="645"/>
                      <a:pt x="56" y="925"/>
                      <a:pt x="241" y="1111"/>
                    </a:cubicBezTo>
                    <a:cubicBezTo>
                      <a:pt x="366" y="1235"/>
                      <a:pt x="532" y="1301"/>
                      <a:pt x="702" y="1301"/>
                    </a:cubicBezTo>
                    <a:cubicBezTo>
                      <a:pt x="785" y="1301"/>
                      <a:pt x="870" y="1285"/>
                      <a:pt x="950" y="1252"/>
                    </a:cubicBezTo>
                    <a:cubicBezTo>
                      <a:pt x="1194" y="1152"/>
                      <a:pt x="1352" y="915"/>
                      <a:pt x="1352" y="651"/>
                    </a:cubicBezTo>
                    <a:cubicBezTo>
                      <a:pt x="1352" y="292"/>
                      <a:pt x="1061" y="0"/>
                      <a:pt x="70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3152525" y="2545525"/>
                <a:ext cx="456375" cy="390425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617" extrusionOk="0">
                    <a:moveTo>
                      <a:pt x="6355" y="1"/>
                    </a:moveTo>
                    <a:cubicBezTo>
                      <a:pt x="2705" y="1"/>
                      <a:pt x="1" y="1563"/>
                      <a:pt x="1" y="1563"/>
                    </a:cubicBezTo>
                    <a:lnTo>
                      <a:pt x="3187" y="15617"/>
                    </a:lnTo>
                    <a:lnTo>
                      <a:pt x="13694" y="10460"/>
                    </a:lnTo>
                    <a:cubicBezTo>
                      <a:pt x="14261" y="10675"/>
                      <a:pt x="14706" y="10762"/>
                      <a:pt x="15056" y="10762"/>
                    </a:cubicBezTo>
                    <a:cubicBezTo>
                      <a:pt x="16579" y="10762"/>
                      <a:pt x="16285" y="9108"/>
                      <a:pt x="16285" y="9108"/>
                    </a:cubicBezTo>
                    <a:lnTo>
                      <a:pt x="16285" y="9108"/>
                    </a:lnTo>
                    <a:cubicBezTo>
                      <a:pt x="16600" y="9311"/>
                      <a:pt x="16864" y="9395"/>
                      <a:pt x="17087" y="9395"/>
                    </a:cubicBezTo>
                    <a:cubicBezTo>
                      <a:pt x="18118" y="9395"/>
                      <a:pt x="18254" y="7602"/>
                      <a:pt x="18254" y="7602"/>
                    </a:cubicBezTo>
                    <a:cubicBezTo>
                      <a:pt x="14497" y="1528"/>
                      <a:pt x="9964" y="1"/>
                      <a:pt x="635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3285900" y="2635425"/>
                <a:ext cx="2782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5783" extrusionOk="0">
                    <a:moveTo>
                      <a:pt x="2075" y="1"/>
                    </a:moveTo>
                    <a:cubicBezTo>
                      <a:pt x="1445" y="1"/>
                      <a:pt x="818" y="61"/>
                      <a:pt x="208" y="183"/>
                    </a:cubicBezTo>
                    <a:cubicBezTo>
                      <a:pt x="0" y="225"/>
                      <a:pt x="36" y="570"/>
                      <a:pt x="241" y="570"/>
                    </a:cubicBezTo>
                    <a:cubicBezTo>
                      <a:pt x="247" y="570"/>
                      <a:pt x="254" y="569"/>
                      <a:pt x="260" y="569"/>
                    </a:cubicBezTo>
                    <a:cubicBezTo>
                      <a:pt x="738" y="523"/>
                      <a:pt x="1199" y="500"/>
                      <a:pt x="1645" y="500"/>
                    </a:cubicBezTo>
                    <a:cubicBezTo>
                      <a:pt x="5619" y="500"/>
                      <a:pt x="8352" y="2319"/>
                      <a:pt x="10755" y="5707"/>
                    </a:cubicBezTo>
                    <a:cubicBezTo>
                      <a:pt x="10792" y="5759"/>
                      <a:pt x="10852" y="5782"/>
                      <a:pt x="10911" y="5782"/>
                    </a:cubicBezTo>
                    <a:cubicBezTo>
                      <a:pt x="11021" y="5782"/>
                      <a:pt x="11128" y="5701"/>
                      <a:pt x="11075" y="5572"/>
                    </a:cubicBezTo>
                    <a:lnTo>
                      <a:pt x="11075" y="5571"/>
                    </a:lnTo>
                    <a:cubicBezTo>
                      <a:pt x="9627" y="2073"/>
                      <a:pt x="5787" y="1"/>
                      <a:pt x="2075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3288325" y="2728600"/>
                <a:ext cx="21247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3128" extrusionOk="0">
                    <a:moveTo>
                      <a:pt x="330" y="0"/>
                    </a:moveTo>
                    <a:cubicBezTo>
                      <a:pt x="71" y="0"/>
                      <a:pt x="1" y="435"/>
                      <a:pt x="273" y="474"/>
                    </a:cubicBezTo>
                    <a:cubicBezTo>
                      <a:pt x="1600" y="665"/>
                      <a:pt x="2901" y="854"/>
                      <a:pt x="4181" y="1271"/>
                    </a:cubicBezTo>
                    <a:cubicBezTo>
                      <a:pt x="5621" y="1741"/>
                      <a:pt x="6872" y="2514"/>
                      <a:pt x="8245" y="3116"/>
                    </a:cubicBezTo>
                    <a:cubicBezTo>
                      <a:pt x="8263" y="3124"/>
                      <a:pt x="8281" y="3127"/>
                      <a:pt x="8299" y="3127"/>
                    </a:cubicBezTo>
                    <a:cubicBezTo>
                      <a:pt x="8405" y="3127"/>
                      <a:pt x="8498" y="3006"/>
                      <a:pt x="8400" y="2914"/>
                    </a:cubicBezTo>
                    <a:cubicBezTo>
                      <a:pt x="6384" y="1037"/>
                      <a:pt x="3039" y="78"/>
                      <a:pt x="337" y="0"/>
                    </a:cubicBezTo>
                    <a:cubicBezTo>
                      <a:pt x="335" y="0"/>
                      <a:pt x="332" y="0"/>
                      <a:pt x="33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2111525" y="2406100"/>
                <a:ext cx="1140300" cy="746025"/>
              </a:xfrm>
              <a:custGeom>
                <a:avLst/>
                <a:gdLst/>
                <a:ahLst/>
                <a:cxnLst/>
                <a:rect l="l" t="t" r="r" b="b"/>
                <a:pathLst>
                  <a:path w="45612" h="29841" extrusionOk="0">
                    <a:moveTo>
                      <a:pt x="9434" y="1"/>
                    </a:moveTo>
                    <a:cubicBezTo>
                      <a:pt x="6304" y="1"/>
                      <a:pt x="2756" y="513"/>
                      <a:pt x="1" y="2325"/>
                    </a:cubicBezTo>
                    <a:cubicBezTo>
                      <a:pt x="1" y="2325"/>
                      <a:pt x="962" y="29302"/>
                      <a:pt x="15588" y="29830"/>
                    </a:cubicBezTo>
                    <a:cubicBezTo>
                      <a:pt x="15792" y="29837"/>
                      <a:pt x="15999" y="29841"/>
                      <a:pt x="16210" y="29841"/>
                    </a:cubicBezTo>
                    <a:cubicBezTo>
                      <a:pt x="26753" y="29841"/>
                      <a:pt x="45612" y="20827"/>
                      <a:pt x="45612" y="20827"/>
                    </a:cubicBezTo>
                    <a:lnTo>
                      <a:pt x="43269" y="6702"/>
                    </a:lnTo>
                    <a:lnTo>
                      <a:pt x="19324" y="10265"/>
                    </a:lnTo>
                    <a:lnTo>
                      <a:pt x="16865" y="865"/>
                    </a:lnTo>
                    <a:cubicBezTo>
                      <a:pt x="16865" y="865"/>
                      <a:pt x="13502" y="1"/>
                      <a:pt x="9434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2504025" y="2653875"/>
                <a:ext cx="974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4300" extrusionOk="0">
                    <a:moveTo>
                      <a:pt x="3804" y="0"/>
                    </a:moveTo>
                    <a:cubicBezTo>
                      <a:pt x="3597" y="0"/>
                      <a:pt x="2433" y="530"/>
                      <a:pt x="1433" y="1689"/>
                    </a:cubicBezTo>
                    <a:cubicBezTo>
                      <a:pt x="337" y="2938"/>
                      <a:pt x="0" y="4277"/>
                      <a:pt x="105" y="4298"/>
                    </a:cubicBezTo>
                    <a:cubicBezTo>
                      <a:pt x="107" y="4299"/>
                      <a:pt x="109" y="4300"/>
                      <a:pt x="112" y="4300"/>
                    </a:cubicBezTo>
                    <a:cubicBezTo>
                      <a:pt x="240" y="4300"/>
                      <a:pt x="732" y="3119"/>
                      <a:pt x="1749" y="1964"/>
                    </a:cubicBezTo>
                    <a:cubicBezTo>
                      <a:pt x="2772" y="775"/>
                      <a:pt x="3898" y="122"/>
                      <a:pt x="3836" y="12"/>
                    </a:cubicBezTo>
                    <a:cubicBezTo>
                      <a:pt x="3833" y="4"/>
                      <a:pt x="3822" y="0"/>
                      <a:pt x="3804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2102850" y="1537200"/>
                <a:ext cx="497075" cy="940500"/>
              </a:xfrm>
              <a:custGeom>
                <a:avLst/>
                <a:gdLst/>
                <a:ahLst/>
                <a:cxnLst/>
                <a:rect l="l" t="t" r="r" b="b"/>
                <a:pathLst>
                  <a:path w="19883" h="37620" extrusionOk="0">
                    <a:moveTo>
                      <a:pt x="18703" y="0"/>
                    </a:moveTo>
                    <a:cubicBezTo>
                      <a:pt x="18703" y="0"/>
                      <a:pt x="661" y="2903"/>
                      <a:pt x="1" y="37212"/>
                    </a:cubicBezTo>
                    <a:cubicBezTo>
                      <a:pt x="1" y="37212"/>
                      <a:pt x="2839" y="37619"/>
                      <a:pt x="19883" y="37619"/>
                    </a:cubicBezTo>
                    <a:lnTo>
                      <a:pt x="18703" y="0"/>
                    </a:ln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2537775" y="1957425"/>
                <a:ext cx="34100" cy="4728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913" extrusionOk="0">
                    <a:moveTo>
                      <a:pt x="1306" y="0"/>
                    </a:moveTo>
                    <a:cubicBezTo>
                      <a:pt x="1248" y="0"/>
                      <a:pt x="1126" y="1056"/>
                      <a:pt x="976" y="2762"/>
                    </a:cubicBezTo>
                    <a:cubicBezTo>
                      <a:pt x="825" y="4471"/>
                      <a:pt x="646" y="6831"/>
                      <a:pt x="474" y="9443"/>
                    </a:cubicBezTo>
                    <a:cubicBezTo>
                      <a:pt x="301" y="12053"/>
                      <a:pt x="169" y="14418"/>
                      <a:pt x="94" y="16132"/>
                    </a:cubicBezTo>
                    <a:cubicBezTo>
                      <a:pt x="19" y="17845"/>
                      <a:pt x="1" y="18908"/>
                      <a:pt x="59" y="18913"/>
                    </a:cubicBezTo>
                    <a:cubicBezTo>
                      <a:pt x="59" y="18913"/>
                      <a:pt x="59" y="18913"/>
                      <a:pt x="59" y="18913"/>
                    </a:cubicBezTo>
                    <a:cubicBezTo>
                      <a:pt x="118" y="18913"/>
                      <a:pt x="239" y="17860"/>
                      <a:pt x="390" y="16155"/>
                    </a:cubicBezTo>
                    <a:cubicBezTo>
                      <a:pt x="540" y="14446"/>
                      <a:pt x="720" y="12082"/>
                      <a:pt x="891" y="9469"/>
                    </a:cubicBezTo>
                    <a:cubicBezTo>
                      <a:pt x="1063" y="6858"/>
                      <a:pt x="1197" y="4491"/>
                      <a:pt x="1272" y="2778"/>
                    </a:cubicBezTo>
                    <a:cubicBezTo>
                      <a:pt x="1346" y="1064"/>
                      <a:pt x="1363" y="2"/>
                      <a:pt x="1306" y="0"/>
                    </a:cubicBezTo>
                    <a:cubicBezTo>
                      <a:pt x="1306" y="0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2381500" y="16449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1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7" y="1721"/>
                      <a:pt x="6587" y="2342"/>
                    </a:cubicBezTo>
                    <a:cubicBezTo>
                      <a:pt x="7014" y="3549"/>
                      <a:pt x="6715" y="5242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0" y="6452"/>
                      <a:pt x="1558" y="6024"/>
                    </a:cubicBezTo>
                    <a:cubicBezTo>
                      <a:pt x="1028" y="5642"/>
                      <a:pt x="681" y="5105"/>
                      <a:pt x="507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1"/>
                      <a:pt x="1157" y="1272"/>
                      <a:pt x="1582" y="908"/>
                    </a:cubicBezTo>
                    <a:cubicBezTo>
                      <a:pt x="1741" y="769"/>
                      <a:pt x="1883" y="666"/>
                      <a:pt x="1999" y="589"/>
                    </a:cubicBezTo>
                    <a:lnTo>
                      <a:pt x="1999" y="589"/>
                    </a:lnTo>
                    <a:cubicBezTo>
                      <a:pt x="2385" y="419"/>
                      <a:pt x="2899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6" y="0"/>
                      <a:pt x="2043" y="301"/>
                      <a:pt x="1620" y="598"/>
                    </a:cubicBezTo>
                    <a:cubicBezTo>
                      <a:pt x="1372" y="763"/>
                      <a:pt x="1202" y="926"/>
                      <a:pt x="1105" y="1046"/>
                    </a:cubicBezTo>
                    <a:cubicBezTo>
                      <a:pt x="1005" y="1166"/>
                      <a:pt x="958" y="1232"/>
                      <a:pt x="969" y="1242"/>
                    </a:cubicBezTo>
                    <a:cubicBezTo>
                      <a:pt x="970" y="1243"/>
                      <a:pt x="972" y="1244"/>
                      <a:pt x="975" y="1244"/>
                    </a:cubicBezTo>
                    <a:cubicBezTo>
                      <a:pt x="976" y="1244"/>
                      <a:pt x="976" y="1244"/>
                      <a:pt x="976" y="1244"/>
                    </a:cubicBezTo>
                    <a:lnTo>
                      <a:pt x="976" y="1244"/>
                    </a:lnTo>
                    <a:cubicBezTo>
                      <a:pt x="637" y="1633"/>
                      <a:pt x="313" y="2182"/>
                      <a:pt x="147" y="2889"/>
                    </a:cubicBezTo>
                    <a:cubicBezTo>
                      <a:pt x="29" y="3415"/>
                      <a:pt x="0" y="4029"/>
                      <a:pt x="174" y="4653"/>
                    </a:cubicBezTo>
                    <a:cubicBezTo>
                      <a:pt x="350" y="5274"/>
                      <a:pt x="739" y="5895"/>
                      <a:pt x="1325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7"/>
                      <a:pt x="6950" y="2213"/>
                    </a:cubicBezTo>
                    <a:cubicBezTo>
                      <a:pt x="6715" y="1522"/>
                      <a:pt x="6242" y="963"/>
                      <a:pt x="5711" y="601"/>
                    </a:cubicBezTo>
                    <a:cubicBezTo>
                      <a:pt x="5171" y="241"/>
                      <a:pt x="4581" y="75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2223275" y="189932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4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8" y="5642"/>
                      <a:pt x="681" y="5105"/>
                      <a:pt x="508" y="4556"/>
                    </a:cubicBezTo>
                    <a:cubicBezTo>
                      <a:pt x="338" y="4002"/>
                      <a:pt x="345" y="3440"/>
                      <a:pt x="437" y="2951"/>
                    </a:cubicBezTo>
                    <a:cubicBezTo>
                      <a:pt x="630" y="1962"/>
                      <a:pt x="1157" y="1273"/>
                      <a:pt x="1582" y="907"/>
                    </a:cubicBezTo>
                    <a:cubicBezTo>
                      <a:pt x="1742" y="768"/>
                      <a:pt x="1885" y="665"/>
                      <a:pt x="2001" y="588"/>
                    </a:cubicBezTo>
                    <a:lnTo>
                      <a:pt x="2001" y="588"/>
                    </a:lnTo>
                    <a:cubicBezTo>
                      <a:pt x="2387" y="418"/>
                      <a:pt x="2900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5" y="0"/>
                      <a:pt x="2043" y="301"/>
                      <a:pt x="1619" y="598"/>
                    </a:cubicBezTo>
                    <a:cubicBezTo>
                      <a:pt x="1371" y="763"/>
                      <a:pt x="1203" y="925"/>
                      <a:pt x="1105" y="1046"/>
                    </a:cubicBezTo>
                    <a:cubicBezTo>
                      <a:pt x="1004" y="1166"/>
                      <a:pt x="958" y="1232"/>
                      <a:pt x="969" y="1242"/>
                    </a:cubicBezTo>
                    <a:cubicBezTo>
                      <a:pt x="971" y="1243"/>
                      <a:pt x="973" y="1244"/>
                      <a:pt x="975" y="1244"/>
                    </a:cubicBezTo>
                    <a:cubicBezTo>
                      <a:pt x="976" y="1244"/>
                      <a:pt x="976" y="1244"/>
                      <a:pt x="977" y="1244"/>
                    </a:cubicBezTo>
                    <a:lnTo>
                      <a:pt x="977" y="1244"/>
                    </a:lnTo>
                    <a:cubicBezTo>
                      <a:pt x="637" y="1633"/>
                      <a:pt x="313" y="2182"/>
                      <a:pt x="148" y="2890"/>
                    </a:cubicBezTo>
                    <a:cubicBezTo>
                      <a:pt x="29" y="3414"/>
                      <a:pt x="0" y="4028"/>
                      <a:pt x="174" y="4653"/>
                    </a:cubicBezTo>
                    <a:cubicBezTo>
                      <a:pt x="351" y="5273"/>
                      <a:pt x="738" y="5896"/>
                      <a:pt x="1326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6"/>
                      <a:pt x="6951" y="2213"/>
                    </a:cubicBezTo>
                    <a:cubicBezTo>
                      <a:pt x="6716" y="1521"/>
                      <a:pt x="6243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2284700" y="22155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6" y="1721"/>
                      <a:pt x="6587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9" y="5642"/>
                      <a:pt x="682" y="5105"/>
                      <a:pt x="508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2"/>
                      <a:pt x="1157" y="1272"/>
                      <a:pt x="1582" y="907"/>
                    </a:cubicBezTo>
                    <a:cubicBezTo>
                      <a:pt x="1743" y="768"/>
                      <a:pt x="1886" y="664"/>
                      <a:pt x="2003" y="587"/>
                    </a:cubicBezTo>
                    <a:lnTo>
                      <a:pt x="2003" y="587"/>
                    </a:lnTo>
                    <a:cubicBezTo>
                      <a:pt x="2388" y="417"/>
                      <a:pt x="2901" y="280"/>
                      <a:pt x="3498" y="280"/>
                    </a:cubicBezTo>
                    <a:close/>
                    <a:moveTo>
                      <a:pt x="3658" y="0"/>
                    </a:moveTo>
                    <a:cubicBezTo>
                      <a:pt x="2757" y="0"/>
                      <a:pt x="2044" y="302"/>
                      <a:pt x="1619" y="598"/>
                    </a:cubicBezTo>
                    <a:cubicBezTo>
                      <a:pt x="1371" y="764"/>
                      <a:pt x="1203" y="925"/>
                      <a:pt x="1104" y="1046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3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3" y="2182"/>
                      <a:pt x="147" y="2890"/>
                    </a:cubicBezTo>
                    <a:cubicBezTo>
                      <a:pt x="29" y="3414"/>
                      <a:pt x="0" y="4028"/>
                      <a:pt x="173" y="4653"/>
                    </a:cubicBezTo>
                    <a:cubicBezTo>
                      <a:pt x="351" y="5273"/>
                      <a:pt x="739" y="5896"/>
                      <a:pt x="1324" y="6332"/>
                    </a:cubicBezTo>
                    <a:cubicBezTo>
                      <a:pt x="1953" y="6820"/>
                      <a:pt x="2813" y="7125"/>
                      <a:pt x="3697" y="7125"/>
                    </a:cubicBezTo>
                    <a:cubicBezTo>
                      <a:pt x="4403" y="7125"/>
                      <a:pt x="5124" y="6931"/>
                      <a:pt x="5756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3" y="963"/>
                      <a:pt x="5710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3" y="6"/>
                      <a:pt x="3784" y="0"/>
                      <a:pt x="365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2411625" y="4224300"/>
                <a:ext cx="54405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49511" extrusionOk="0">
                    <a:moveTo>
                      <a:pt x="2704" y="1"/>
                    </a:moveTo>
                    <a:lnTo>
                      <a:pt x="3755" y="3940"/>
                    </a:lnTo>
                    <a:cubicBezTo>
                      <a:pt x="3755" y="3940"/>
                      <a:pt x="19349" y="36644"/>
                      <a:pt x="15998" y="41594"/>
                    </a:cubicBezTo>
                    <a:cubicBezTo>
                      <a:pt x="12646" y="46544"/>
                      <a:pt x="2773" y="47351"/>
                      <a:pt x="2773" y="47351"/>
                    </a:cubicBezTo>
                    <a:lnTo>
                      <a:pt x="1" y="49209"/>
                    </a:lnTo>
                    <a:cubicBezTo>
                      <a:pt x="1" y="49209"/>
                      <a:pt x="2908" y="49510"/>
                      <a:pt x="6441" y="49510"/>
                    </a:cubicBezTo>
                    <a:cubicBezTo>
                      <a:pt x="11367" y="49510"/>
                      <a:pt x="17507" y="48925"/>
                      <a:pt x="18678" y="46126"/>
                    </a:cubicBezTo>
                    <a:cubicBezTo>
                      <a:pt x="20689" y="41317"/>
                      <a:pt x="21762" y="34269"/>
                      <a:pt x="18678" y="28276"/>
                    </a:cubicBezTo>
                    <a:cubicBezTo>
                      <a:pt x="15596" y="22283"/>
                      <a:pt x="2705" y="2"/>
                      <a:pt x="2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2241600" y="4224300"/>
                <a:ext cx="54410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4" h="49511" extrusionOk="0">
                    <a:moveTo>
                      <a:pt x="2706" y="1"/>
                    </a:moveTo>
                    <a:lnTo>
                      <a:pt x="3756" y="3940"/>
                    </a:lnTo>
                    <a:cubicBezTo>
                      <a:pt x="3756" y="3940"/>
                      <a:pt x="19350" y="36644"/>
                      <a:pt x="15998" y="41594"/>
                    </a:cubicBezTo>
                    <a:cubicBezTo>
                      <a:pt x="12648" y="46544"/>
                      <a:pt x="2774" y="47351"/>
                      <a:pt x="2774" y="47351"/>
                    </a:cubicBezTo>
                    <a:lnTo>
                      <a:pt x="1" y="49209"/>
                    </a:lnTo>
                    <a:cubicBezTo>
                      <a:pt x="1" y="49209"/>
                      <a:pt x="2909" y="49510"/>
                      <a:pt x="6442" y="49510"/>
                    </a:cubicBezTo>
                    <a:cubicBezTo>
                      <a:pt x="11368" y="49510"/>
                      <a:pt x="17509" y="48925"/>
                      <a:pt x="18680" y="46126"/>
                    </a:cubicBezTo>
                    <a:cubicBezTo>
                      <a:pt x="20690" y="41317"/>
                      <a:pt x="21763" y="34269"/>
                      <a:pt x="18680" y="28276"/>
                    </a:cubicBezTo>
                    <a:cubicBezTo>
                      <a:pt x="15597" y="22283"/>
                      <a:pt x="2706" y="2"/>
                      <a:pt x="2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2192075" y="4025725"/>
                <a:ext cx="445050" cy="14376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57506" extrusionOk="0">
                    <a:moveTo>
                      <a:pt x="6920" y="1"/>
                    </a:moveTo>
                    <a:lnTo>
                      <a:pt x="0" y="57506"/>
                    </a:lnTo>
                    <a:lnTo>
                      <a:pt x="8096" y="57506"/>
                    </a:lnTo>
                    <a:cubicBezTo>
                      <a:pt x="11107" y="57506"/>
                      <a:pt x="13725" y="55441"/>
                      <a:pt x="14426" y="52513"/>
                    </a:cubicBezTo>
                    <a:cubicBezTo>
                      <a:pt x="15814" y="46727"/>
                      <a:pt x="17801" y="37178"/>
                      <a:pt x="17541" y="30859"/>
                    </a:cubicBezTo>
                    <a:cubicBezTo>
                      <a:pt x="17257" y="23949"/>
                      <a:pt x="13960" y="11565"/>
                      <a:pt x="12137" y="5171"/>
                    </a:cubicBezTo>
                    <a:cubicBezTo>
                      <a:pt x="11421" y="2654"/>
                      <a:pt x="9443" y="694"/>
                      <a:pt x="6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1411900" y="4019275"/>
                <a:ext cx="1064250" cy="1447275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57891" extrusionOk="0">
                    <a:moveTo>
                      <a:pt x="22900" y="0"/>
                    </a:moveTo>
                    <a:cubicBezTo>
                      <a:pt x="19408" y="0"/>
                      <a:pt x="15990" y="1317"/>
                      <a:pt x="13581" y="3851"/>
                    </a:cubicBezTo>
                    <a:cubicBezTo>
                      <a:pt x="11794" y="5731"/>
                      <a:pt x="10378" y="8411"/>
                      <a:pt x="10565" y="12141"/>
                    </a:cubicBezTo>
                    <a:cubicBezTo>
                      <a:pt x="11040" y="21632"/>
                      <a:pt x="11753" y="30181"/>
                      <a:pt x="11753" y="30181"/>
                    </a:cubicBezTo>
                    <a:cubicBezTo>
                      <a:pt x="11753" y="30181"/>
                      <a:pt x="2290" y="33354"/>
                      <a:pt x="385" y="51179"/>
                    </a:cubicBezTo>
                    <a:cubicBezTo>
                      <a:pt x="0" y="54774"/>
                      <a:pt x="2868" y="57891"/>
                      <a:pt x="6479" y="57891"/>
                    </a:cubicBezTo>
                    <a:cubicBezTo>
                      <a:pt x="6489" y="57891"/>
                      <a:pt x="6499" y="57891"/>
                      <a:pt x="6508" y="57891"/>
                    </a:cubicBezTo>
                    <a:lnTo>
                      <a:pt x="31208" y="57781"/>
                    </a:lnTo>
                    <a:cubicBezTo>
                      <a:pt x="33671" y="57770"/>
                      <a:pt x="35878" y="56285"/>
                      <a:pt x="36833" y="54016"/>
                    </a:cubicBezTo>
                    <a:cubicBezTo>
                      <a:pt x="39051" y="48748"/>
                      <a:pt x="42569" y="38669"/>
                      <a:pt x="42108" y="28601"/>
                    </a:cubicBezTo>
                    <a:cubicBezTo>
                      <a:pt x="41439" y="14033"/>
                      <a:pt x="38127" y="259"/>
                      <a:pt x="38127" y="259"/>
                    </a:cubicBezTo>
                    <a:lnTo>
                      <a:pt x="23137" y="2"/>
                    </a:lnTo>
                    <a:cubicBezTo>
                      <a:pt x="23058" y="1"/>
                      <a:pt x="22979" y="0"/>
                      <a:pt x="22900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1703775" y="4753800"/>
                <a:ext cx="4941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9765" h="1336" extrusionOk="0">
                    <a:moveTo>
                      <a:pt x="7766" y="0"/>
                    </a:moveTo>
                    <a:cubicBezTo>
                      <a:pt x="5882" y="0"/>
                      <a:pt x="4199" y="88"/>
                      <a:pt x="2888" y="205"/>
                    </a:cubicBezTo>
                    <a:cubicBezTo>
                      <a:pt x="1992" y="285"/>
                      <a:pt x="1269" y="369"/>
                      <a:pt x="771" y="445"/>
                    </a:cubicBezTo>
                    <a:cubicBezTo>
                      <a:pt x="274" y="520"/>
                      <a:pt x="0" y="575"/>
                      <a:pt x="4" y="603"/>
                    </a:cubicBezTo>
                    <a:cubicBezTo>
                      <a:pt x="6" y="619"/>
                      <a:pt x="76" y="626"/>
                      <a:pt x="208" y="626"/>
                    </a:cubicBezTo>
                    <a:cubicBezTo>
                      <a:pt x="607" y="626"/>
                      <a:pt x="1565" y="564"/>
                      <a:pt x="2908" y="501"/>
                    </a:cubicBezTo>
                    <a:cubicBezTo>
                      <a:pt x="4029" y="448"/>
                      <a:pt x="5420" y="406"/>
                      <a:pt x="6975" y="406"/>
                    </a:cubicBezTo>
                    <a:cubicBezTo>
                      <a:pt x="7900" y="406"/>
                      <a:pt x="8883" y="421"/>
                      <a:pt x="9901" y="457"/>
                    </a:cubicBezTo>
                    <a:cubicBezTo>
                      <a:pt x="12630" y="559"/>
                      <a:pt x="15092" y="797"/>
                      <a:pt x="16871" y="1009"/>
                    </a:cubicBezTo>
                    <a:cubicBezTo>
                      <a:pt x="18387" y="1190"/>
                      <a:pt x="19410" y="1336"/>
                      <a:pt x="19685" y="1336"/>
                    </a:cubicBezTo>
                    <a:cubicBezTo>
                      <a:pt x="19733" y="1336"/>
                      <a:pt x="19758" y="1331"/>
                      <a:pt x="19760" y="1322"/>
                    </a:cubicBezTo>
                    <a:cubicBezTo>
                      <a:pt x="19765" y="1293"/>
                      <a:pt x="19497" y="1220"/>
                      <a:pt x="19006" y="1107"/>
                    </a:cubicBezTo>
                    <a:cubicBezTo>
                      <a:pt x="18516" y="995"/>
                      <a:pt x="17800" y="859"/>
                      <a:pt x="16912" y="716"/>
                    </a:cubicBezTo>
                    <a:cubicBezTo>
                      <a:pt x="15137" y="425"/>
                      <a:pt x="12662" y="140"/>
                      <a:pt x="9916" y="39"/>
                    </a:cubicBezTo>
                    <a:cubicBezTo>
                      <a:pt x="9178" y="12"/>
                      <a:pt x="8459" y="0"/>
                      <a:pt x="776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1697675" y="4699875"/>
                <a:ext cx="507025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0281" h="2792" extrusionOk="0">
                    <a:moveTo>
                      <a:pt x="17927" y="1"/>
                    </a:moveTo>
                    <a:cubicBezTo>
                      <a:pt x="17719" y="1"/>
                      <a:pt x="17501" y="2"/>
                      <a:pt x="17271" y="5"/>
                    </a:cubicBezTo>
                    <a:cubicBezTo>
                      <a:pt x="15412" y="23"/>
                      <a:pt x="12840" y="164"/>
                      <a:pt x="10024" y="532"/>
                    </a:cubicBezTo>
                    <a:cubicBezTo>
                      <a:pt x="7207" y="905"/>
                      <a:pt x="4686" y="1433"/>
                      <a:pt x="2886" y="1897"/>
                    </a:cubicBezTo>
                    <a:cubicBezTo>
                      <a:pt x="1985" y="2128"/>
                      <a:pt x="1260" y="2333"/>
                      <a:pt x="767" y="2495"/>
                    </a:cubicBezTo>
                    <a:cubicBezTo>
                      <a:pt x="271" y="2654"/>
                      <a:pt x="1" y="2755"/>
                      <a:pt x="8" y="2783"/>
                    </a:cubicBezTo>
                    <a:cubicBezTo>
                      <a:pt x="10" y="2789"/>
                      <a:pt x="22" y="2791"/>
                      <a:pt x="43" y="2791"/>
                    </a:cubicBezTo>
                    <a:cubicBezTo>
                      <a:pt x="243" y="2791"/>
                      <a:pt x="1313" y="2537"/>
                      <a:pt x="2953" y="2186"/>
                    </a:cubicBezTo>
                    <a:cubicBezTo>
                      <a:pt x="4764" y="1797"/>
                      <a:pt x="7278" y="1318"/>
                      <a:pt x="10079" y="947"/>
                    </a:cubicBezTo>
                    <a:cubicBezTo>
                      <a:pt x="12879" y="580"/>
                      <a:pt x="15431" y="395"/>
                      <a:pt x="17281" y="300"/>
                    </a:cubicBezTo>
                    <a:cubicBezTo>
                      <a:pt x="19131" y="205"/>
                      <a:pt x="20279" y="179"/>
                      <a:pt x="20280" y="114"/>
                    </a:cubicBezTo>
                    <a:cubicBezTo>
                      <a:pt x="20280" y="86"/>
                      <a:pt x="19994" y="58"/>
                      <a:pt x="19474" y="33"/>
                    </a:cubicBezTo>
                    <a:cubicBezTo>
                      <a:pt x="19082" y="12"/>
                      <a:pt x="18559" y="1"/>
                      <a:pt x="1792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1741175" y="4102000"/>
                <a:ext cx="638075" cy="755900"/>
              </a:xfrm>
              <a:custGeom>
                <a:avLst/>
                <a:gdLst/>
                <a:ahLst/>
                <a:cxnLst/>
                <a:rect l="l" t="t" r="r" b="b"/>
                <a:pathLst>
                  <a:path w="25523" h="30236" extrusionOk="0">
                    <a:moveTo>
                      <a:pt x="10371" y="0"/>
                    </a:moveTo>
                    <a:cubicBezTo>
                      <a:pt x="9355" y="0"/>
                      <a:pt x="8351" y="51"/>
                      <a:pt x="7362" y="212"/>
                    </a:cubicBezTo>
                    <a:cubicBezTo>
                      <a:pt x="4975" y="596"/>
                      <a:pt x="2655" y="1699"/>
                      <a:pt x="1367" y="3621"/>
                    </a:cubicBezTo>
                    <a:cubicBezTo>
                      <a:pt x="734" y="4571"/>
                      <a:pt x="381" y="5643"/>
                      <a:pt x="204" y="6690"/>
                    </a:cubicBezTo>
                    <a:cubicBezTo>
                      <a:pt x="25" y="7740"/>
                      <a:pt x="0" y="8770"/>
                      <a:pt x="15" y="9755"/>
                    </a:cubicBezTo>
                    <a:cubicBezTo>
                      <a:pt x="71" y="11729"/>
                      <a:pt x="187" y="13547"/>
                      <a:pt x="263" y="15217"/>
                    </a:cubicBezTo>
                    <a:cubicBezTo>
                      <a:pt x="437" y="18525"/>
                      <a:pt x="579" y="21214"/>
                      <a:pt x="679" y="23117"/>
                    </a:cubicBezTo>
                    <a:cubicBezTo>
                      <a:pt x="736" y="24021"/>
                      <a:pt x="781" y="24736"/>
                      <a:pt x="814" y="25263"/>
                    </a:cubicBezTo>
                    <a:cubicBezTo>
                      <a:pt x="832" y="25487"/>
                      <a:pt x="847" y="25670"/>
                      <a:pt x="859" y="25820"/>
                    </a:cubicBezTo>
                    <a:cubicBezTo>
                      <a:pt x="872" y="25945"/>
                      <a:pt x="881" y="26009"/>
                      <a:pt x="889" y="26009"/>
                    </a:cubicBezTo>
                    <a:cubicBezTo>
                      <a:pt x="889" y="26009"/>
                      <a:pt x="889" y="26009"/>
                      <a:pt x="889" y="26009"/>
                    </a:cubicBezTo>
                    <a:cubicBezTo>
                      <a:pt x="896" y="26009"/>
                      <a:pt x="901" y="25944"/>
                      <a:pt x="902" y="25818"/>
                    </a:cubicBezTo>
                    <a:cubicBezTo>
                      <a:pt x="901" y="25667"/>
                      <a:pt x="899" y="25484"/>
                      <a:pt x="898" y="25259"/>
                    </a:cubicBezTo>
                    <a:cubicBezTo>
                      <a:pt x="885" y="24731"/>
                      <a:pt x="865" y="24015"/>
                      <a:pt x="842" y="23109"/>
                    </a:cubicBezTo>
                    <a:cubicBezTo>
                      <a:pt x="773" y="21205"/>
                      <a:pt x="677" y="18514"/>
                      <a:pt x="559" y="15204"/>
                    </a:cubicBezTo>
                    <a:cubicBezTo>
                      <a:pt x="503" y="13538"/>
                      <a:pt x="403" y="11704"/>
                      <a:pt x="362" y="9751"/>
                    </a:cubicBezTo>
                    <a:cubicBezTo>
                      <a:pt x="351" y="7826"/>
                      <a:pt x="480" y="5643"/>
                      <a:pt x="1687" y="3838"/>
                    </a:cubicBezTo>
                    <a:cubicBezTo>
                      <a:pt x="2898" y="2043"/>
                      <a:pt x="5112" y="984"/>
                      <a:pt x="7428" y="617"/>
                    </a:cubicBezTo>
                    <a:cubicBezTo>
                      <a:pt x="8373" y="465"/>
                      <a:pt x="9341" y="416"/>
                      <a:pt x="10327" y="416"/>
                    </a:cubicBezTo>
                    <a:cubicBezTo>
                      <a:pt x="11789" y="416"/>
                      <a:pt x="13291" y="523"/>
                      <a:pt x="14818" y="553"/>
                    </a:cubicBezTo>
                    <a:cubicBezTo>
                      <a:pt x="16095" y="575"/>
                      <a:pt x="17350" y="558"/>
                      <a:pt x="18567" y="693"/>
                    </a:cubicBezTo>
                    <a:cubicBezTo>
                      <a:pt x="19777" y="822"/>
                      <a:pt x="20970" y="1111"/>
                      <a:pt x="21930" y="1759"/>
                    </a:cubicBezTo>
                    <a:cubicBezTo>
                      <a:pt x="22903" y="2390"/>
                      <a:pt x="23542" y="3393"/>
                      <a:pt x="23853" y="4472"/>
                    </a:cubicBezTo>
                    <a:cubicBezTo>
                      <a:pt x="24182" y="5552"/>
                      <a:pt x="24275" y="6677"/>
                      <a:pt x="24377" y="7774"/>
                    </a:cubicBezTo>
                    <a:cubicBezTo>
                      <a:pt x="24785" y="12170"/>
                      <a:pt x="25102" y="16130"/>
                      <a:pt x="25174" y="19464"/>
                    </a:cubicBezTo>
                    <a:cubicBezTo>
                      <a:pt x="25264" y="22797"/>
                      <a:pt x="25112" y="25496"/>
                      <a:pt x="24946" y="27351"/>
                    </a:cubicBezTo>
                    <a:cubicBezTo>
                      <a:pt x="24851" y="28280"/>
                      <a:pt x="24776" y="29001"/>
                      <a:pt x="24710" y="29487"/>
                    </a:cubicBezTo>
                    <a:cubicBezTo>
                      <a:pt x="24684" y="29711"/>
                      <a:pt x="24664" y="29894"/>
                      <a:pt x="24647" y="30043"/>
                    </a:cubicBezTo>
                    <a:cubicBezTo>
                      <a:pt x="24635" y="30168"/>
                      <a:pt x="24633" y="30234"/>
                      <a:pt x="24639" y="30235"/>
                    </a:cubicBezTo>
                    <a:cubicBezTo>
                      <a:pt x="24639" y="30235"/>
                      <a:pt x="24639" y="30235"/>
                      <a:pt x="24640" y="30235"/>
                    </a:cubicBezTo>
                    <a:cubicBezTo>
                      <a:pt x="24647" y="30235"/>
                      <a:pt x="24664" y="30172"/>
                      <a:pt x="24690" y="30050"/>
                    </a:cubicBezTo>
                    <a:cubicBezTo>
                      <a:pt x="24717" y="29901"/>
                      <a:pt x="24751" y="29721"/>
                      <a:pt x="24793" y="29500"/>
                    </a:cubicBezTo>
                    <a:cubicBezTo>
                      <a:pt x="24887" y="29016"/>
                      <a:pt x="24987" y="28297"/>
                      <a:pt x="25108" y="27368"/>
                    </a:cubicBezTo>
                    <a:cubicBezTo>
                      <a:pt x="25326" y="25512"/>
                      <a:pt x="25522" y="22805"/>
                      <a:pt x="25470" y="19458"/>
                    </a:cubicBezTo>
                    <a:cubicBezTo>
                      <a:pt x="25436" y="16112"/>
                      <a:pt x="25149" y="12138"/>
                      <a:pt x="24761" y="7740"/>
                    </a:cubicBezTo>
                    <a:cubicBezTo>
                      <a:pt x="24664" y="6643"/>
                      <a:pt x="24577" y="5494"/>
                      <a:pt x="24237" y="4356"/>
                    </a:cubicBezTo>
                    <a:cubicBezTo>
                      <a:pt x="23916" y="3220"/>
                      <a:pt x="23216" y="2105"/>
                      <a:pt x="22159" y="1418"/>
                    </a:cubicBezTo>
                    <a:cubicBezTo>
                      <a:pt x="21116" y="712"/>
                      <a:pt x="19856" y="413"/>
                      <a:pt x="18613" y="279"/>
                    </a:cubicBezTo>
                    <a:cubicBezTo>
                      <a:pt x="17361" y="138"/>
                      <a:pt x="16093" y="156"/>
                      <a:pt x="14824" y="135"/>
                    </a:cubicBezTo>
                    <a:cubicBezTo>
                      <a:pt x="13329" y="106"/>
                      <a:pt x="11839" y="0"/>
                      <a:pt x="1037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2350800" y="4846975"/>
                <a:ext cx="471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2426" extrusionOk="0">
                    <a:moveTo>
                      <a:pt x="331" y="395"/>
                    </a:moveTo>
                    <a:lnTo>
                      <a:pt x="331" y="395"/>
                    </a:lnTo>
                    <a:cubicBezTo>
                      <a:pt x="413" y="477"/>
                      <a:pt x="511" y="576"/>
                      <a:pt x="616" y="693"/>
                    </a:cubicBezTo>
                    <a:cubicBezTo>
                      <a:pt x="807" y="902"/>
                      <a:pt x="979" y="1127"/>
                      <a:pt x="1131" y="1365"/>
                    </a:cubicBezTo>
                    <a:cubicBezTo>
                      <a:pt x="1221" y="1505"/>
                      <a:pt x="1302" y="1649"/>
                      <a:pt x="1375" y="1797"/>
                    </a:cubicBezTo>
                    <a:cubicBezTo>
                      <a:pt x="1404" y="1858"/>
                      <a:pt x="1433" y="1913"/>
                      <a:pt x="1449" y="1957"/>
                    </a:cubicBezTo>
                    <a:lnTo>
                      <a:pt x="1449" y="1957"/>
                    </a:lnTo>
                    <a:cubicBezTo>
                      <a:pt x="1407" y="1919"/>
                      <a:pt x="1348" y="1846"/>
                      <a:pt x="1298" y="1790"/>
                    </a:cubicBezTo>
                    <a:cubicBezTo>
                      <a:pt x="1183" y="1658"/>
                      <a:pt x="1078" y="1526"/>
                      <a:pt x="981" y="1397"/>
                    </a:cubicBezTo>
                    <a:cubicBezTo>
                      <a:pt x="810" y="1168"/>
                      <a:pt x="649" y="930"/>
                      <a:pt x="502" y="684"/>
                    </a:cubicBezTo>
                    <a:cubicBezTo>
                      <a:pt x="438" y="578"/>
                      <a:pt x="381" y="480"/>
                      <a:pt x="331" y="395"/>
                    </a:cubicBezTo>
                    <a:close/>
                    <a:moveTo>
                      <a:pt x="57" y="1"/>
                    </a:moveTo>
                    <a:cubicBezTo>
                      <a:pt x="55" y="1"/>
                      <a:pt x="53" y="1"/>
                      <a:pt x="51" y="2"/>
                    </a:cubicBezTo>
                    <a:cubicBezTo>
                      <a:pt x="0" y="19"/>
                      <a:pt x="40" y="339"/>
                      <a:pt x="237" y="818"/>
                    </a:cubicBezTo>
                    <a:cubicBezTo>
                      <a:pt x="355" y="1097"/>
                      <a:pt x="498" y="1365"/>
                      <a:pt x="664" y="1618"/>
                    </a:cubicBezTo>
                    <a:cubicBezTo>
                      <a:pt x="763" y="1769"/>
                      <a:pt x="869" y="1914"/>
                      <a:pt x="983" y="2053"/>
                    </a:cubicBezTo>
                    <a:cubicBezTo>
                      <a:pt x="1046" y="2127"/>
                      <a:pt x="1090" y="2193"/>
                      <a:pt x="1189" y="2284"/>
                    </a:cubicBezTo>
                    <a:cubicBezTo>
                      <a:pt x="1253" y="2333"/>
                      <a:pt x="1354" y="2425"/>
                      <a:pt x="1509" y="2425"/>
                    </a:cubicBezTo>
                    <a:cubicBezTo>
                      <a:pt x="1557" y="2425"/>
                      <a:pt x="1610" y="2416"/>
                      <a:pt x="1669" y="2395"/>
                    </a:cubicBezTo>
                    <a:cubicBezTo>
                      <a:pt x="1772" y="2352"/>
                      <a:pt x="1853" y="2240"/>
                      <a:pt x="1871" y="2145"/>
                    </a:cubicBezTo>
                    <a:cubicBezTo>
                      <a:pt x="1887" y="2068"/>
                      <a:pt x="1886" y="1988"/>
                      <a:pt x="1867" y="1912"/>
                    </a:cubicBezTo>
                    <a:cubicBezTo>
                      <a:pt x="1835" y="1776"/>
                      <a:pt x="1778" y="1690"/>
                      <a:pt x="1740" y="1610"/>
                    </a:cubicBezTo>
                    <a:cubicBezTo>
                      <a:pt x="1653" y="1449"/>
                      <a:pt x="1556" y="1294"/>
                      <a:pt x="1449" y="1146"/>
                    </a:cubicBezTo>
                    <a:cubicBezTo>
                      <a:pt x="1268" y="898"/>
                      <a:pt x="1056" y="673"/>
                      <a:pt x="820" y="478"/>
                    </a:cubicBezTo>
                    <a:cubicBezTo>
                      <a:pt x="508" y="224"/>
                      <a:pt x="253" y="102"/>
                      <a:pt x="139" y="79"/>
                    </a:cubicBezTo>
                    <a:lnTo>
                      <a:pt x="139" y="79"/>
                    </a:lnTo>
                    <a:cubicBezTo>
                      <a:pt x="104" y="29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1477425" y="4775100"/>
                <a:ext cx="247250" cy="510300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20412" extrusionOk="0">
                    <a:moveTo>
                      <a:pt x="9833" y="1"/>
                    </a:moveTo>
                    <a:cubicBezTo>
                      <a:pt x="9792" y="1"/>
                      <a:pt x="9535" y="196"/>
                      <a:pt x="9101" y="553"/>
                    </a:cubicBezTo>
                    <a:cubicBezTo>
                      <a:pt x="8639" y="923"/>
                      <a:pt x="8011" y="1509"/>
                      <a:pt x="7281" y="2276"/>
                    </a:cubicBezTo>
                    <a:cubicBezTo>
                      <a:pt x="6544" y="3039"/>
                      <a:pt x="5739" y="4015"/>
                      <a:pt x="4921" y="5155"/>
                    </a:cubicBezTo>
                    <a:cubicBezTo>
                      <a:pt x="4120" y="6308"/>
                      <a:pt x="3317" y="7631"/>
                      <a:pt x="2608" y="9089"/>
                    </a:cubicBezTo>
                    <a:cubicBezTo>
                      <a:pt x="1913" y="10554"/>
                      <a:pt x="1384" y="12007"/>
                      <a:pt x="985" y="13353"/>
                    </a:cubicBezTo>
                    <a:cubicBezTo>
                      <a:pt x="607" y="14704"/>
                      <a:pt x="349" y="15943"/>
                      <a:pt x="214" y="16995"/>
                    </a:cubicBezTo>
                    <a:cubicBezTo>
                      <a:pt x="73" y="18045"/>
                      <a:pt x="7" y="18901"/>
                      <a:pt x="8" y="19492"/>
                    </a:cubicBezTo>
                    <a:cubicBezTo>
                      <a:pt x="1" y="20085"/>
                      <a:pt x="9" y="20411"/>
                      <a:pt x="39" y="20412"/>
                    </a:cubicBezTo>
                    <a:cubicBezTo>
                      <a:pt x="39" y="20412"/>
                      <a:pt x="39" y="20412"/>
                      <a:pt x="39" y="20412"/>
                    </a:cubicBezTo>
                    <a:cubicBezTo>
                      <a:pt x="117" y="20412"/>
                      <a:pt x="154" y="19106"/>
                      <a:pt x="507" y="17040"/>
                    </a:cubicBezTo>
                    <a:cubicBezTo>
                      <a:pt x="678" y="16005"/>
                      <a:pt x="963" y="14789"/>
                      <a:pt x="1356" y="13462"/>
                    </a:cubicBezTo>
                    <a:cubicBezTo>
                      <a:pt x="1769" y="12141"/>
                      <a:pt x="2302" y="10713"/>
                      <a:pt x="2986" y="9271"/>
                    </a:cubicBezTo>
                    <a:cubicBezTo>
                      <a:pt x="3685" y="7833"/>
                      <a:pt x="4465" y="6524"/>
                      <a:pt x="5238" y="5376"/>
                    </a:cubicBezTo>
                    <a:cubicBezTo>
                      <a:pt x="6027" y="4239"/>
                      <a:pt x="6798" y="3256"/>
                      <a:pt x="7500" y="2475"/>
                    </a:cubicBezTo>
                    <a:cubicBezTo>
                      <a:pt x="8892" y="907"/>
                      <a:pt x="9889" y="61"/>
                      <a:pt x="9838" y="2"/>
                    </a:cubicBezTo>
                    <a:cubicBezTo>
                      <a:pt x="9837" y="1"/>
                      <a:pt x="9836" y="1"/>
                      <a:pt x="9833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1584750" y="4915125"/>
                <a:ext cx="668675" cy="375775"/>
              </a:xfrm>
              <a:custGeom>
                <a:avLst/>
                <a:gdLst/>
                <a:ahLst/>
                <a:cxnLst/>
                <a:rect l="l" t="t" r="r" b="b"/>
                <a:pathLst>
                  <a:path w="26747" h="15031" extrusionOk="0">
                    <a:moveTo>
                      <a:pt x="4043" y="1"/>
                    </a:moveTo>
                    <a:cubicBezTo>
                      <a:pt x="3757" y="2"/>
                      <a:pt x="3608" y="8"/>
                      <a:pt x="3608" y="19"/>
                    </a:cubicBezTo>
                    <a:cubicBezTo>
                      <a:pt x="3607" y="31"/>
                      <a:pt x="3756" y="46"/>
                      <a:pt x="4042" y="67"/>
                    </a:cubicBezTo>
                    <a:lnTo>
                      <a:pt x="5301" y="140"/>
                    </a:lnTo>
                    <a:cubicBezTo>
                      <a:pt x="6439" y="203"/>
                      <a:pt x="8035" y="292"/>
                      <a:pt x="10032" y="402"/>
                    </a:cubicBezTo>
                    <a:cubicBezTo>
                      <a:pt x="14040" y="643"/>
                      <a:pt x="19685" y="1051"/>
                      <a:pt x="26277" y="1785"/>
                    </a:cubicBezTo>
                    <a:lnTo>
                      <a:pt x="26277" y="1785"/>
                    </a:lnTo>
                    <a:cubicBezTo>
                      <a:pt x="25875" y="3694"/>
                      <a:pt x="25453" y="5692"/>
                      <a:pt x="25017" y="7757"/>
                    </a:cubicBezTo>
                    <a:cubicBezTo>
                      <a:pt x="24791" y="8827"/>
                      <a:pt x="24560" y="9914"/>
                      <a:pt x="24327" y="11016"/>
                    </a:cubicBezTo>
                    <a:cubicBezTo>
                      <a:pt x="24085" y="12087"/>
                      <a:pt x="23675" y="13190"/>
                      <a:pt x="22731" y="13769"/>
                    </a:cubicBezTo>
                    <a:cubicBezTo>
                      <a:pt x="21731" y="14402"/>
                      <a:pt x="20473" y="14482"/>
                      <a:pt x="19282" y="14535"/>
                    </a:cubicBezTo>
                    <a:cubicBezTo>
                      <a:pt x="18073" y="14588"/>
                      <a:pt x="16882" y="14612"/>
                      <a:pt x="15710" y="14620"/>
                    </a:cubicBezTo>
                    <a:cubicBezTo>
                      <a:pt x="15525" y="14621"/>
                      <a:pt x="15340" y="14621"/>
                      <a:pt x="15156" y="14621"/>
                    </a:cubicBezTo>
                    <a:cubicBezTo>
                      <a:pt x="13012" y="14621"/>
                      <a:pt x="10939" y="14548"/>
                      <a:pt x="8961" y="14418"/>
                    </a:cubicBezTo>
                    <a:cubicBezTo>
                      <a:pt x="6814" y="14281"/>
                      <a:pt x="4777" y="14071"/>
                      <a:pt x="2879" y="13827"/>
                    </a:cubicBezTo>
                    <a:cubicBezTo>
                      <a:pt x="1969" y="13667"/>
                      <a:pt x="875" y="13733"/>
                      <a:pt x="508" y="12992"/>
                    </a:cubicBezTo>
                    <a:cubicBezTo>
                      <a:pt x="331" y="12641"/>
                      <a:pt x="327" y="12207"/>
                      <a:pt x="354" y="11794"/>
                    </a:cubicBezTo>
                    <a:cubicBezTo>
                      <a:pt x="391" y="11376"/>
                      <a:pt x="428" y="10959"/>
                      <a:pt x="482" y="10558"/>
                    </a:cubicBezTo>
                    <a:cubicBezTo>
                      <a:pt x="890" y="7334"/>
                      <a:pt x="1781" y="4827"/>
                      <a:pt x="2492" y="3160"/>
                    </a:cubicBezTo>
                    <a:cubicBezTo>
                      <a:pt x="2847" y="2322"/>
                      <a:pt x="3172" y="1693"/>
                      <a:pt x="3381" y="1262"/>
                    </a:cubicBezTo>
                    <a:cubicBezTo>
                      <a:pt x="3480" y="1068"/>
                      <a:pt x="3562" y="907"/>
                      <a:pt x="3629" y="776"/>
                    </a:cubicBezTo>
                    <a:cubicBezTo>
                      <a:pt x="3683" y="665"/>
                      <a:pt x="3708" y="606"/>
                      <a:pt x="3701" y="602"/>
                    </a:cubicBezTo>
                    <a:cubicBezTo>
                      <a:pt x="3701" y="602"/>
                      <a:pt x="3701" y="602"/>
                      <a:pt x="3700" y="602"/>
                    </a:cubicBezTo>
                    <a:cubicBezTo>
                      <a:pt x="3693" y="602"/>
                      <a:pt x="3656" y="653"/>
                      <a:pt x="3592" y="755"/>
                    </a:cubicBezTo>
                    <a:cubicBezTo>
                      <a:pt x="3514" y="881"/>
                      <a:pt x="3420" y="1034"/>
                      <a:pt x="3307" y="1221"/>
                    </a:cubicBezTo>
                    <a:cubicBezTo>
                      <a:pt x="3072" y="1641"/>
                      <a:pt x="2723" y="2260"/>
                      <a:pt x="2344" y="3093"/>
                    </a:cubicBezTo>
                    <a:cubicBezTo>
                      <a:pt x="1583" y="4750"/>
                      <a:pt x="639" y="7264"/>
                      <a:pt x="188" y="10519"/>
                    </a:cubicBezTo>
                    <a:cubicBezTo>
                      <a:pt x="128" y="10925"/>
                      <a:pt x="87" y="11341"/>
                      <a:pt x="45" y="11772"/>
                    </a:cubicBezTo>
                    <a:cubicBezTo>
                      <a:pt x="15" y="12202"/>
                      <a:pt x="0" y="12681"/>
                      <a:pt x="220" y="13138"/>
                    </a:cubicBezTo>
                    <a:cubicBezTo>
                      <a:pt x="438" y="13613"/>
                      <a:pt x="961" y="13866"/>
                      <a:pt x="1423" y="13954"/>
                    </a:cubicBezTo>
                    <a:cubicBezTo>
                      <a:pt x="1897" y="14052"/>
                      <a:pt x="2355" y="14098"/>
                      <a:pt x="2833" y="14171"/>
                    </a:cubicBezTo>
                    <a:cubicBezTo>
                      <a:pt x="4737" y="14430"/>
                      <a:pt x="6780" y="14654"/>
                      <a:pt x="8935" y="14802"/>
                    </a:cubicBezTo>
                    <a:cubicBezTo>
                      <a:pt x="11002" y="14948"/>
                      <a:pt x="13173" y="15030"/>
                      <a:pt x="15421" y="15030"/>
                    </a:cubicBezTo>
                    <a:cubicBezTo>
                      <a:pt x="15518" y="15030"/>
                      <a:pt x="15615" y="15030"/>
                      <a:pt x="15713" y="15030"/>
                    </a:cubicBezTo>
                    <a:cubicBezTo>
                      <a:pt x="16888" y="15024"/>
                      <a:pt x="18086" y="15002"/>
                      <a:pt x="19299" y="14950"/>
                    </a:cubicBezTo>
                    <a:cubicBezTo>
                      <a:pt x="20499" y="14893"/>
                      <a:pt x="21819" y="14833"/>
                      <a:pt x="22957" y="14119"/>
                    </a:cubicBezTo>
                    <a:cubicBezTo>
                      <a:pt x="23481" y="13793"/>
                      <a:pt x="23895" y="13301"/>
                      <a:pt x="24166" y="12767"/>
                    </a:cubicBezTo>
                    <a:cubicBezTo>
                      <a:pt x="24441" y="12232"/>
                      <a:pt x="24602" y="11666"/>
                      <a:pt x="24733" y="11110"/>
                    </a:cubicBezTo>
                    <a:cubicBezTo>
                      <a:pt x="24966" y="10003"/>
                      <a:pt x="25194" y="8912"/>
                      <a:pt x="25420" y="7840"/>
                    </a:cubicBezTo>
                    <a:cubicBezTo>
                      <a:pt x="25865" y="5697"/>
                      <a:pt x="26293" y="3628"/>
                      <a:pt x="26703" y="1654"/>
                    </a:cubicBezTo>
                    <a:lnTo>
                      <a:pt x="26747" y="1442"/>
                    </a:lnTo>
                    <a:lnTo>
                      <a:pt x="26533" y="1420"/>
                    </a:lnTo>
                    <a:cubicBezTo>
                      <a:pt x="19838" y="700"/>
                      <a:pt x="14101" y="338"/>
                      <a:pt x="10045" y="163"/>
                    </a:cubicBezTo>
                    <a:cubicBezTo>
                      <a:pt x="8016" y="74"/>
                      <a:pt x="6407" y="30"/>
                      <a:pt x="5305" y="11"/>
                    </a:cubicBez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2237125" y="4952100"/>
                <a:ext cx="5735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824" extrusionOk="0">
                    <a:moveTo>
                      <a:pt x="959" y="477"/>
                    </a:moveTo>
                    <a:cubicBezTo>
                      <a:pt x="1119" y="540"/>
                      <a:pt x="1271" y="622"/>
                      <a:pt x="1411" y="721"/>
                    </a:cubicBezTo>
                    <a:cubicBezTo>
                      <a:pt x="1636" y="868"/>
                      <a:pt x="1870" y="1142"/>
                      <a:pt x="1825" y="1303"/>
                    </a:cubicBezTo>
                    <a:cubicBezTo>
                      <a:pt x="1796" y="1375"/>
                      <a:pt x="1770" y="1405"/>
                      <a:pt x="1681" y="1405"/>
                    </a:cubicBezTo>
                    <a:cubicBezTo>
                      <a:pt x="1674" y="1405"/>
                      <a:pt x="1666" y="1405"/>
                      <a:pt x="1658" y="1405"/>
                    </a:cubicBezTo>
                    <a:cubicBezTo>
                      <a:pt x="1552" y="1395"/>
                      <a:pt x="1429" y="1331"/>
                      <a:pt x="1339" y="1253"/>
                    </a:cubicBezTo>
                    <a:cubicBezTo>
                      <a:pt x="1157" y="1115"/>
                      <a:pt x="1106" y="842"/>
                      <a:pt x="1013" y="621"/>
                    </a:cubicBezTo>
                    <a:cubicBezTo>
                      <a:pt x="997" y="570"/>
                      <a:pt x="979" y="522"/>
                      <a:pt x="959" y="477"/>
                    </a:cubicBezTo>
                    <a:close/>
                    <a:moveTo>
                      <a:pt x="536" y="0"/>
                    </a:moveTo>
                    <a:cubicBezTo>
                      <a:pt x="524" y="0"/>
                      <a:pt x="516" y="4"/>
                      <a:pt x="513" y="12"/>
                    </a:cubicBezTo>
                    <a:cubicBezTo>
                      <a:pt x="504" y="28"/>
                      <a:pt x="515" y="56"/>
                      <a:pt x="535" y="101"/>
                    </a:cubicBezTo>
                    <a:lnTo>
                      <a:pt x="535" y="101"/>
                    </a:lnTo>
                    <a:cubicBezTo>
                      <a:pt x="190" y="110"/>
                      <a:pt x="0" y="215"/>
                      <a:pt x="12" y="254"/>
                    </a:cubicBezTo>
                    <a:cubicBezTo>
                      <a:pt x="22" y="313"/>
                      <a:pt x="275" y="290"/>
                      <a:pt x="651" y="380"/>
                    </a:cubicBezTo>
                    <a:lnTo>
                      <a:pt x="651" y="380"/>
                    </a:lnTo>
                    <a:cubicBezTo>
                      <a:pt x="681" y="469"/>
                      <a:pt x="708" y="576"/>
                      <a:pt x="728" y="703"/>
                    </a:cubicBezTo>
                    <a:cubicBezTo>
                      <a:pt x="751" y="815"/>
                      <a:pt x="775" y="942"/>
                      <a:pt x="816" y="1084"/>
                    </a:cubicBezTo>
                    <a:cubicBezTo>
                      <a:pt x="849" y="1219"/>
                      <a:pt x="941" y="1412"/>
                      <a:pt x="1076" y="1536"/>
                    </a:cubicBezTo>
                    <a:cubicBezTo>
                      <a:pt x="1211" y="1665"/>
                      <a:pt x="1378" y="1776"/>
                      <a:pt x="1608" y="1812"/>
                    </a:cubicBezTo>
                    <a:cubicBezTo>
                      <a:pt x="1637" y="1819"/>
                      <a:pt x="1668" y="1823"/>
                      <a:pt x="1701" y="1823"/>
                    </a:cubicBezTo>
                    <a:cubicBezTo>
                      <a:pt x="1920" y="1823"/>
                      <a:pt x="2188" y="1651"/>
                      <a:pt x="2231" y="1405"/>
                    </a:cubicBezTo>
                    <a:cubicBezTo>
                      <a:pt x="2293" y="1116"/>
                      <a:pt x="2160" y="900"/>
                      <a:pt x="2041" y="749"/>
                    </a:cubicBezTo>
                    <a:cubicBezTo>
                      <a:pt x="1910" y="589"/>
                      <a:pt x="1765" y="490"/>
                      <a:pt x="1623" y="399"/>
                    </a:cubicBezTo>
                    <a:cubicBezTo>
                      <a:pt x="1333" y="223"/>
                      <a:pt x="1038" y="137"/>
                      <a:pt x="790" y="112"/>
                    </a:cubicBezTo>
                    <a:cubicBezTo>
                      <a:pt x="762" y="109"/>
                      <a:pt x="734" y="107"/>
                      <a:pt x="708" y="105"/>
                    </a:cubicBezTo>
                    <a:lnTo>
                      <a:pt x="708" y="105"/>
                    </a:lnTo>
                    <a:cubicBezTo>
                      <a:pt x="634" y="35"/>
                      <a:pt x="569" y="0"/>
                      <a:pt x="53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1943125" y="4472975"/>
                <a:ext cx="213000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051" extrusionOk="0">
                    <a:moveTo>
                      <a:pt x="0" y="0"/>
                    </a:moveTo>
                    <a:lnTo>
                      <a:pt x="0" y="2050"/>
                    </a:lnTo>
                    <a:lnTo>
                      <a:pt x="8520" y="2050"/>
                    </a:lnTo>
                    <a:lnTo>
                      <a:pt x="8520" y="0"/>
                    </a:lnTo>
                    <a:close/>
                  </a:path>
                </a:pathLst>
              </a:custGeom>
              <a:solidFill>
                <a:srgbClr val="EAE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36719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3780400" y="3045650"/>
                <a:ext cx="108525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056" extrusionOk="0">
                    <a:moveTo>
                      <a:pt x="1" y="0"/>
                    </a:moveTo>
                    <a:lnTo>
                      <a:pt x="1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57584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0" y="1"/>
                    </a:moveTo>
                    <a:lnTo>
                      <a:pt x="0" y="97335"/>
                    </a:lnTo>
                    <a:lnTo>
                      <a:pt x="4339" y="97335"/>
                    </a:lnTo>
                    <a:lnTo>
                      <a:pt x="4339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5866900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4808775" y="3038675"/>
                <a:ext cx="108525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4917275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3359425" y="2888225"/>
                <a:ext cx="298365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19346" h="8496" extrusionOk="0">
                    <a:moveTo>
                      <a:pt x="0" y="1"/>
                    </a:moveTo>
                    <a:lnTo>
                      <a:pt x="0" y="8496"/>
                    </a:lnTo>
                    <a:lnTo>
                      <a:pt x="119345" y="8496"/>
                    </a:lnTo>
                    <a:lnTo>
                      <a:pt x="119345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5849150" y="1733200"/>
                <a:ext cx="367075" cy="305400"/>
              </a:xfrm>
              <a:custGeom>
                <a:avLst/>
                <a:gdLst/>
                <a:ahLst/>
                <a:cxnLst/>
                <a:rect l="l" t="t" r="r" b="b"/>
                <a:pathLst>
                  <a:path w="14683" h="12216" extrusionOk="0">
                    <a:moveTo>
                      <a:pt x="10353" y="0"/>
                    </a:moveTo>
                    <a:cubicBezTo>
                      <a:pt x="8034" y="0"/>
                      <a:pt x="5709" y="793"/>
                      <a:pt x="3919" y="2271"/>
                    </a:cubicBezTo>
                    <a:cubicBezTo>
                      <a:pt x="1390" y="4359"/>
                      <a:pt x="0" y="7750"/>
                      <a:pt x="338" y="11012"/>
                    </a:cubicBezTo>
                    <a:lnTo>
                      <a:pt x="564" y="11296"/>
                    </a:lnTo>
                    <a:cubicBezTo>
                      <a:pt x="1654" y="11927"/>
                      <a:pt x="2886" y="12215"/>
                      <a:pt x="4136" y="12215"/>
                    </a:cubicBezTo>
                    <a:cubicBezTo>
                      <a:pt x="6043" y="12215"/>
                      <a:pt x="7990" y="11545"/>
                      <a:pt x="9533" y="10400"/>
                    </a:cubicBezTo>
                    <a:cubicBezTo>
                      <a:pt x="12089" y="8505"/>
                      <a:pt x="13660" y="5529"/>
                      <a:pt x="14527" y="2468"/>
                    </a:cubicBezTo>
                    <a:cubicBezTo>
                      <a:pt x="14608" y="2185"/>
                      <a:pt x="14682" y="1890"/>
                      <a:pt x="14628" y="1602"/>
                    </a:cubicBezTo>
                    <a:cubicBezTo>
                      <a:pt x="14507" y="955"/>
                      <a:pt x="13810" y="603"/>
                      <a:pt x="13180" y="412"/>
                    </a:cubicBezTo>
                    <a:cubicBezTo>
                      <a:pt x="12264" y="135"/>
                      <a:pt x="11309" y="0"/>
                      <a:pt x="10353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5428800" y="1307575"/>
                <a:ext cx="447500" cy="661900"/>
              </a:xfrm>
              <a:custGeom>
                <a:avLst/>
                <a:gdLst/>
                <a:ahLst/>
                <a:cxnLst/>
                <a:rect l="l" t="t" r="r" b="b"/>
                <a:pathLst>
                  <a:path w="17900" h="26476" extrusionOk="0">
                    <a:moveTo>
                      <a:pt x="6671" y="1"/>
                    </a:moveTo>
                    <a:cubicBezTo>
                      <a:pt x="5791" y="1"/>
                      <a:pt x="4991" y="709"/>
                      <a:pt x="4408" y="1417"/>
                    </a:cubicBezTo>
                    <a:cubicBezTo>
                      <a:pt x="1129" y="5399"/>
                      <a:pt x="0" y="11051"/>
                      <a:pt x="1498" y="15985"/>
                    </a:cubicBezTo>
                    <a:cubicBezTo>
                      <a:pt x="2995" y="20920"/>
                      <a:pt x="7077" y="24991"/>
                      <a:pt x="12016" y="26476"/>
                    </a:cubicBezTo>
                    <a:lnTo>
                      <a:pt x="12567" y="26319"/>
                    </a:lnTo>
                    <a:cubicBezTo>
                      <a:pt x="16549" y="23289"/>
                      <a:pt x="17899" y="17613"/>
                      <a:pt x="16696" y="12757"/>
                    </a:cubicBezTo>
                    <a:cubicBezTo>
                      <a:pt x="15491" y="7900"/>
                      <a:pt x="12125" y="3819"/>
                      <a:pt x="8205" y="707"/>
                    </a:cubicBezTo>
                    <a:cubicBezTo>
                      <a:pt x="7845" y="420"/>
                      <a:pt x="7462" y="133"/>
                      <a:pt x="7010" y="37"/>
                    </a:cubicBezTo>
                    <a:cubicBezTo>
                      <a:pt x="6896" y="12"/>
                      <a:pt x="6783" y="1"/>
                      <a:pt x="667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5648500" y="1603550"/>
                <a:ext cx="146450" cy="69130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27652" extrusionOk="0">
                    <a:moveTo>
                      <a:pt x="212" y="0"/>
                    </a:moveTo>
                    <a:cubicBezTo>
                      <a:pt x="110" y="0"/>
                      <a:pt x="0" y="86"/>
                      <a:pt x="28" y="218"/>
                    </a:cubicBezTo>
                    <a:cubicBezTo>
                      <a:pt x="1950" y="9246"/>
                      <a:pt x="3295" y="18396"/>
                      <a:pt x="5212" y="27430"/>
                    </a:cubicBezTo>
                    <a:cubicBezTo>
                      <a:pt x="5245" y="27585"/>
                      <a:pt x="5359" y="27652"/>
                      <a:pt x="5480" y="27652"/>
                    </a:cubicBezTo>
                    <a:cubicBezTo>
                      <a:pt x="5662" y="27652"/>
                      <a:pt x="5858" y="27499"/>
                      <a:pt x="5808" y="27265"/>
                    </a:cubicBezTo>
                    <a:cubicBezTo>
                      <a:pt x="3881" y="18242"/>
                      <a:pt x="2284" y="9151"/>
                      <a:pt x="362" y="125"/>
                    </a:cubicBezTo>
                    <a:cubicBezTo>
                      <a:pt x="344" y="38"/>
                      <a:pt x="279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5413625" y="2238250"/>
                <a:ext cx="685125" cy="654600"/>
              </a:xfrm>
              <a:custGeom>
                <a:avLst/>
                <a:gdLst/>
                <a:ahLst/>
                <a:cxnLst/>
                <a:rect l="l" t="t" r="r" b="b"/>
                <a:pathLst>
                  <a:path w="27405" h="26184" extrusionOk="0">
                    <a:moveTo>
                      <a:pt x="1" y="0"/>
                    </a:moveTo>
                    <a:lnTo>
                      <a:pt x="1" y="26043"/>
                    </a:lnTo>
                    <a:cubicBezTo>
                      <a:pt x="1" y="26120"/>
                      <a:pt x="64" y="26183"/>
                      <a:pt x="141" y="26183"/>
                    </a:cubicBezTo>
                    <a:lnTo>
                      <a:pt x="27263" y="26183"/>
                    </a:lnTo>
                    <a:cubicBezTo>
                      <a:pt x="27341" y="26183"/>
                      <a:pt x="27404" y="26120"/>
                      <a:pt x="27404" y="26043"/>
                    </a:cubicBezTo>
                    <a:lnTo>
                      <a:pt x="27404" y="0"/>
                    </a:lnTo>
                    <a:close/>
                  </a:path>
                </a:pathLst>
              </a:custGeom>
              <a:solidFill>
                <a:srgbClr val="FF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5754025" y="1856100"/>
                <a:ext cx="269675" cy="278025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11121" extrusionOk="0">
                    <a:moveTo>
                      <a:pt x="10379" y="1"/>
                    </a:moveTo>
                    <a:cubicBezTo>
                      <a:pt x="10312" y="1"/>
                      <a:pt x="10243" y="29"/>
                      <a:pt x="10183" y="97"/>
                    </a:cubicBezTo>
                    <a:cubicBezTo>
                      <a:pt x="6970" y="3745"/>
                      <a:pt x="2770" y="6898"/>
                      <a:pt x="61" y="10943"/>
                    </a:cubicBezTo>
                    <a:cubicBezTo>
                      <a:pt x="1" y="11032"/>
                      <a:pt x="84" y="11121"/>
                      <a:pt x="170" y="11121"/>
                    </a:cubicBezTo>
                    <a:cubicBezTo>
                      <a:pt x="198" y="11121"/>
                      <a:pt x="226" y="11111"/>
                      <a:pt x="250" y="11090"/>
                    </a:cubicBezTo>
                    <a:lnTo>
                      <a:pt x="250" y="11089"/>
                    </a:lnTo>
                    <a:cubicBezTo>
                      <a:pt x="3840" y="7820"/>
                      <a:pt x="7472" y="4229"/>
                      <a:pt x="10602" y="516"/>
                    </a:cubicBezTo>
                    <a:cubicBezTo>
                      <a:pt x="10787" y="296"/>
                      <a:pt x="10594" y="1"/>
                      <a:pt x="10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5656550" y="2240950"/>
                <a:ext cx="438375" cy="239725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9589" extrusionOk="0">
                    <a:moveTo>
                      <a:pt x="8372" y="2708"/>
                    </a:moveTo>
                    <a:cubicBezTo>
                      <a:pt x="8529" y="2708"/>
                      <a:pt x="8685" y="2731"/>
                      <a:pt x="8836" y="2773"/>
                    </a:cubicBezTo>
                    <a:cubicBezTo>
                      <a:pt x="9168" y="2863"/>
                      <a:pt x="9461" y="3063"/>
                      <a:pt x="9733" y="3269"/>
                    </a:cubicBezTo>
                    <a:lnTo>
                      <a:pt x="9733" y="3269"/>
                    </a:lnTo>
                    <a:cubicBezTo>
                      <a:pt x="9864" y="3718"/>
                      <a:pt x="9909" y="4190"/>
                      <a:pt x="9730" y="4568"/>
                    </a:cubicBezTo>
                    <a:cubicBezTo>
                      <a:pt x="9550" y="4965"/>
                      <a:pt x="9151" y="5229"/>
                      <a:pt x="8722" y="5383"/>
                    </a:cubicBezTo>
                    <a:cubicBezTo>
                      <a:pt x="8132" y="5578"/>
                      <a:pt x="7508" y="5657"/>
                      <a:pt x="6904" y="5657"/>
                    </a:cubicBezTo>
                    <a:cubicBezTo>
                      <a:pt x="6800" y="5657"/>
                      <a:pt x="6696" y="5655"/>
                      <a:pt x="6594" y="5650"/>
                    </a:cubicBezTo>
                    <a:lnTo>
                      <a:pt x="6594" y="5650"/>
                    </a:lnTo>
                    <a:cubicBezTo>
                      <a:pt x="6577" y="5590"/>
                      <a:pt x="6561" y="5530"/>
                      <a:pt x="6547" y="5468"/>
                    </a:cubicBezTo>
                    <a:cubicBezTo>
                      <a:pt x="6287" y="4472"/>
                      <a:pt x="6790" y="3240"/>
                      <a:pt x="7782" y="2822"/>
                    </a:cubicBezTo>
                    <a:cubicBezTo>
                      <a:pt x="7971" y="2745"/>
                      <a:pt x="8172" y="2708"/>
                      <a:pt x="8372" y="2708"/>
                    </a:cubicBezTo>
                    <a:close/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0" y="2"/>
                      <a:pt x="6" y="104"/>
                      <a:pt x="30" y="296"/>
                    </a:cubicBezTo>
                    <a:cubicBezTo>
                      <a:pt x="72" y="576"/>
                      <a:pt x="135" y="851"/>
                      <a:pt x="219" y="1122"/>
                    </a:cubicBezTo>
                    <a:cubicBezTo>
                      <a:pt x="431" y="1826"/>
                      <a:pt x="879" y="2843"/>
                      <a:pt x="1804" y="3834"/>
                    </a:cubicBezTo>
                    <a:cubicBezTo>
                      <a:pt x="2716" y="4821"/>
                      <a:pt x="4179" y="5729"/>
                      <a:pt x="5997" y="5971"/>
                    </a:cubicBezTo>
                    <a:cubicBezTo>
                      <a:pt x="6091" y="5983"/>
                      <a:pt x="6185" y="5993"/>
                      <a:pt x="6280" y="6002"/>
                    </a:cubicBezTo>
                    <a:lnTo>
                      <a:pt x="6280" y="6002"/>
                    </a:lnTo>
                    <a:cubicBezTo>
                      <a:pt x="6631" y="6957"/>
                      <a:pt x="7328" y="7699"/>
                      <a:pt x="8057" y="8242"/>
                    </a:cubicBezTo>
                    <a:cubicBezTo>
                      <a:pt x="9357" y="9200"/>
                      <a:pt x="10841" y="9589"/>
                      <a:pt x="12156" y="9589"/>
                    </a:cubicBezTo>
                    <a:cubicBezTo>
                      <a:pt x="12579" y="9589"/>
                      <a:pt x="12984" y="9549"/>
                      <a:pt x="13360" y="9474"/>
                    </a:cubicBezTo>
                    <a:cubicBezTo>
                      <a:pt x="14931" y="9167"/>
                      <a:pt x="16023" y="8400"/>
                      <a:pt x="16661" y="7809"/>
                    </a:cubicBezTo>
                    <a:cubicBezTo>
                      <a:pt x="16906" y="7579"/>
                      <a:pt x="17134" y="7328"/>
                      <a:pt x="17338" y="7060"/>
                    </a:cubicBezTo>
                    <a:cubicBezTo>
                      <a:pt x="17471" y="6871"/>
                      <a:pt x="17534" y="6769"/>
                      <a:pt x="17523" y="6760"/>
                    </a:cubicBezTo>
                    <a:cubicBezTo>
                      <a:pt x="17522" y="6759"/>
                      <a:pt x="17521" y="6759"/>
                      <a:pt x="17519" y="6759"/>
                    </a:cubicBezTo>
                    <a:cubicBezTo>
                      <a:pt x="17476" y="6759"/>
                      <a:pt x="17190" y="7148"/>
                      <a:pt x="16553" y="7686"/>
                    </a:cubicBezTo>
                    <a:cubicBezTo>
                      <a:pt x="15899" y="8227"/>
                      <a:pt x="14816" y="8927"/>
                      <a:pt x="13308" y="9183"/>
                    </a:cubicBezTo>
                    <a:cubicBezTo>
                      <a:pt x="12987" y="9238"/>
                      <a:pt x="12645" y="9268"/>
                      <a:pt x="12290" y="9268"/>
                    </a:cubicBezTo>
                    <a:cubicBezTo>
                      <a:pt x="11004" y="9268"/>
                      <a:pt x="9547" y="8881"/>
                      <a:pt x="8288" y="7933"/>
                    </a:cubicBezTo>
                    <a:cubicBezTo>
                      <a:pt x="7651" y="7451"/>
                      <a:pt x="7056" y="6807"/>
                      <a:pt x="6729" y="6032"/>
                    </a:cubicBezTo>
                    <a:lnTo>
                      <a:pt x="6729" y="6032"/>
                    </a:lnTo>
                    <a:cubicBezTo>
                      <a:pt x="6818" y="6035"/>
                      <a:pt x="6906" y="6037"/>
                      <a:pt x="6996" y="6037"/>
                    </a:cubicBezTo>
                    <a:cubicBezTo>
                      <a:pt x="7602" y="6037"/>
                      <a:pt x="8226" y="5959"/>
                      <a:pt x="8857" y="5758"/>
                    </a:cubicBezTo>
                    <a:cubicBezTo>
                      <a:pt x="9336" y="5590"/>
                      <a:pt x="9850" y="5277"/>
                      <a:pt x="10100" y="4740"/>
                    </a:cubicBezTo>
                    <a:cubicBezTo>
                      <a:pt x="10352" y="4202"/>
                      <a:pt x="10267" y="3600"/>
                      <a:pt x="10110" y="3082"/>
                    </a:cubicBezTo>
                    <a:lnTo>
                      <a:pt x="10092" y="3022"/>
                    </a:lnTo>
                    <a:lnTo>
                      <a:pt x="10047" y="2988"/>
                    </a:lnTo>
                    <a:cubicBezTo>
                      <a:pt x="9729" y="2740"/>
                      <a:pt x="9381" y="2491"/>
                      <a:pt x="8953" y="2372"/>
                    </a:cubicBezTo>
                    <a:cubicBezTo>
                      <a:pt x="8768" y="2319"/>
                      <a:pt x="8571" y="2291"/>
                      <a:pt x="8373" y="2291"/>
                    </a:cubicBezTo>
                    <a:cubicBezTo>
                      <a:pt x="8120" y="2291"/>
                      <a:pt x="7864" y="2336"/>
                      <a:pt x="7626" y="2434"/>
                    </a:cubicBezTo>
                    <a:cubicBezTo>
                      <a:pt x="6393" y="2961"/>
                      <a:pt x="5852" y="4403"/>
                      <a:pt x="6147" y="5557"/>
                    </a:cubicBezTo>
                    <a:cubicBezTo>
                      <a:pt x="6151" y="5578"/>
                      <a:pt x="6156" y="5598"/>
                      <a:pt x="6162" y="5619"/>
                    </a:cubicBezTo>
                    <a:lnTo>
                      <a:pt x="6162" y="5619"/>
                    </a:lnTo>
                    <a:cubicBezTo>
                      <a:pt x="6122" y="5615"/>
                      <a:pt x="6083" y="5611"/>
                      <a:pt x="6044" y="5606"/>
                    </a:cubicBezTo>
                    <a:cubicBezTo>
                      <a:pt x="4312" y="5399"/>
                      <a:pt x="2905" y="4566"/>
                      <a:pt x="2002" y="3643"/>
                    </a:cubicBezTo>
                    <a:cubicBezTo>
                      <a:pt x="1280" y="2913"/>
                      <a:pt x="719" y="2037"/>
                      <a:pt x="360" y="1074"/>
                    </a:cubicBezTo>
                    <a:cubicBezTo>
                      <a:pt x="110" y="399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5409800" y="2464075"/>
                <a:ext cx="398300" cy="426900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17076" extrusionOk="0">
                    <a:moveTo>
                      <a:pt x="9503" y="3182"/>
                    </a:moveTo>
                    <a:cubicBezTo>
                      <a:pt x="9725" y="3843"/>
                      <a:pt x="9768" y="4592"/>
                      <a:pt x="9577" y="5310"/>
                    </a:cubicBezTo>
                    <a:cubicBezTo>
                      <a:pt x="9439" y="5824"/>
                      <a:pt x="9173" y="6317"/>
                      <a:pt x="8776" y="6692"/>
                    </a:cubicBezTo>
                    <a:cubicBezTo>
                      <a:pt x="8391" y="7065"/>
                      <a:pt x="7878" y="7299"/>
                      <a:pt x="7328" y="7394"/>
                    </a:cubicBezTo>
                    <a:lnTo>
                      <a:pt x="7328" y="7394"/>
                    </a:lnTo>
                    <a:cubicBezTo>
                      <a:pt x="6970" y="7303"/>
                      <a:pt x="6634" y="7134"/>
                      <a:pt x="6414" y="6875"/>
                    </a:cubicBezTo>
                    <a:cubicBezTo>
                      <a:pt x="6198" y="6598"/>
                      <a:pt x="6133" y="6217"/>
                      <a:pt x="6223" y="5836"/>
                    </a:cubicBezTo>
                    <a:cubicBezTo>
                      <a:pt x="6391" y="5069"/>
                      <a:pt x="6971" y="4375"/>
                      <a:pt x="7659" y="3901"/>
                    </a:cubicBezTo>
                    <a:cubicBezTo>
                      <a:pt x="8217" y="3523"/>
                      <a:pt x="8853" y="3282"/>
                      <a:pt x="9503" y="3182"/>
                    </a:cubicBezTo>
                    <a:close/>
                    <a:moveTo>
                      <a:pt x="4882" y="0"/>
                    </a:moveTo>
                    <a:cubicBezTo>
                      <a:pt x="4774" y="0"/>
                      <a:pt x="4667" y="3"/>
                      <a:pt x="4561" y="8"/>
                    </a:cubicBezTo>
                    <a:cubicBezTo>
                      <a:pt x="3018" y="100"/>
                      <a:pt x="1873" y="592"/>
                      <a:pt x="1123" y="939"/>
                    </a:cubicBezTo>
                    <a:cubicBezTo>
                      <a:pt x="747" y="1118"/>
                      <a:pt x="468" y="1277"/>
                      <a:pt x="281" y="1386"/>
                    </a:cubicBezTo>
                    <a:cubicBezTo>
                      <a:pt x="95" y="1499"/>
                      <a:pt x="1" y="1563"/>
                      <a:pt x="7" y="1573"/>
                    </a:cubicBezTo>
                    <a:cubicBezTo>
                      <a:pt x="8" y="1575"/>
                      <a:pt x="10" y="1576"/>
                      <a:pt x="13" y="1576"/>
                    </a:cubicBezTo>
                    <a:cubicBezTo>
                      <a:pt x="66" y="1576"/>
                      <a:pt x="462" y="1369"/>
                      <a:pt x="1181" y="1067"/>
                    </a:cubicBezTo>
                    <a:cubicBezTo>
                      <a:pt x="1939" y="763"/>
                      <a:pt x="3083" y="322"/>
                      <a:pt x="4572" y="269"/>
                    </a:cubicBezTo>
                    <a:cubicBezTo>
                      <a:pt x="4626" y="267"/>
                      <a:pt x="4681" y="267"/>
                      <a:pt x="4735" y="267"/>
                    </a:cubicBezTo>
                    <a:cubicBezTo>
                      <a:pt x="5430" y="267"/>
                      <a:pt x="6191" y="382"/>
                      <a:pt x="6945" y="680"/>
                    </a:cubicBezTo>
                    <a:cubicBezTo>
                      <a:pt x="7754" y="997"/>
                      <a:pt x="8561" y="1546"/>
                      <a:pt x="9106" y="2365"/>
                    </a:cubicBezTo>
                    <a:cubicBezTo>
                      <a:pt x="9194" y="2497"/>
                      <a:pt x="9273" y="2638"/>
                      <a:pt x="9343" y="2785"/>
                    </a:cubicBezTo>
                    <a:lnTo>
                      <a:pt x="9343" y="2785"/>
                    </a:lnTo>
                    <a:cubicBezTo>
                      <a:pt x="8667" y="2902"/>
                      <a:pt x="8007" y="3158"/>
                      <a:pt x="7423" y="3554"/>
                    </a:cubicBezTo>
                    <a:cubicBezTo>
                      <a:pt x="6664" y="4085"/>
                      <a:pt x="6023" y="4826"/>
                      <a:pt x="5815" y="5752"/>
                    </a:cubicBezTo>
                    <a:cubicBezTo>
                      <a:pt x="5707" y="6204"/>
                      <a:pt x="5781" y="6746"/>
                      <a:pt x="6093" y="7133"/>
                    </a:cubicBezTo>
                    <a:cubicBezTo>
                      <a:pt x="6412" y="7509"/>
                      <a:pt x="6854" y="7700"/>
                      <a:pt x="7271" y="7799"/>
                    </a:cubicBezTo>
                    <a:lnTo>
                      <a:pt x="7311" y="7808"/>
                    </a:lnTo>
                    <a:lnTo>
                      <a:pt x="7352" y="7803"/>
                    </a:lnTo>
                    <a:cubicBezTo>
                      <a:pt x="7986" y="7700"/>
                      <a:pt x="8598" y="7424"/>
                      <a:pt x="9049" y="6982"/>
                    </a:cubicBezTo>
                    <a:cubicBezTo>
                      <a:pt x="9505" y="6545"/>
                      <a:pt x="9801" y="5982"/>
                      <a:pt x="9949" y="5408"/>
                    </a:cubicBezTo>
                    <a:cubicBezTo>
                      <a:pt x="10146" y="4636"/>
                      <a:pt x="10103" y="3845"/>
                      <a:pt x="9873" y="3140"/>
                    </a:cubicBezTo>
                    <a:lnTo>
                      <a:pt x="9873" y="3140"/>
                    </a:lnTo>
                    <a:cubicBezTo>
                      <a:pt x="9984" y="3132"/>
                      <a:pt x="10095" y="3128"/>
                      <a:pt x="10206" y="3128"/>
                    </a:cubicBezTo>
                    <a:cubicBezTo>
                      <a:pt x="10730" y="3128"/>
                      <a:pt x="11247" y="3218"/>
                      <a:pt x="11726" y="3400"/>
                    </a:cubicBezTo>
                    <a:cubicBezTo>
                      <a:pt x="13030" y="3873"/>
                      <a:pt x="14061" y="4859"/>
                      <a:pt x="14692" y="5967"/>
                    </a:cubicBezTo>
                    <a:cubicBezTo>
                      <a:pt x="15326" y="7084"/>
                      <a:pt x="15568" y="8328"/>
                      <a:pt x="15568" y="9475"/>
                    </a:cubicBezTo>
                    <a:cubicBezTo>
                      <a:pt x="15572" y="10628"/>
                      <a:pt x="15343" y="11699"/>
                      <a:pt x="15003" y="12617"/>
                    </a:cubicBezTo>
                    <a:cubicBezTo>
                      <a:pt x="14312" y="14472"/>
                      <a:pt x="13151" y="15676"/>
                      <a:pt x="12243" y="16284"/>
                    </a:cubicBezTo>
                    <a:cubicBezTo>
                      <a:pt x="11327" y="16909"/>
                      <a:pt x="10698" y="17028"/>
                      <a:pt x="10717" y="17075"/>
                    </a:cubicBezTo>
                    <a:cubicBezTo>
                      <a:pt x="10717" y="17075"/>
                      <a:pt x="11361" y="17019"/>
                      <a:pt x="12332" y="16421"/>
                    </a:cubicBezTo>
                    <a:cubicBezTo>
                      <a:pt x="13292" y="15838"/>
                      <a:pt x="14529" y="14627"/>
                      <a:pt x="15279" y="12724"/>
                    </a:cubicBezTo>
                    <a:cubicBezTo>
                      <a:pt x="15648" y="11779"/>
                      <a:pt x="15903" y="10677"/>
                      <a:pt x="15915" y="9476"/>
                    </a:cubicBezTo>
                    <a:cubicBezTo>
                      <a:pt x="15931" y="8282"/>
                      <a:pt x="15692" y="6973"/>
                      <a:pt x="15028" y="5777"/>
                    </a:cubicBezTo>
                    <a:cubicBezTo>
                      <a:pt x="14366" y="4594"/>
                      <a:pt x="13278" y="3534"/>
                      <a:pt x="11866" y="3015"/>
                    </a:cubicBezTo>
                    <a:cubicBezTo>
                      <a:pt x="11340" y="2813"/>
                      <a:pt x="10770" y="2712"/>
                      <a:pt x="10193" y="2712"/>
                    </a:cubicBezTo>
                    <a:cubicBezTo>
                      <a:pt x="10034" y="2712"/>
                      <a:pt x="9875" y="2720"/>
                      <a:pt x="9716" y="2735"/>
                    </a:cubicBezTo>
                    <a:lnTo>
                      <a:pt x="9716" y="2735"/>
                    </a:lnTo>
                    <a:cubicBezTo>
                      <a:pt x="9626" y="2535"/>
                      <a:pt x="9519" y="2345"/>
                      <a:pt x="9398" y="2167"/>
                    </a:cubicBezTo>
                    <a:cubicBezTo>
                      <a:pt x="8792" y="1281"/>
                      <a:pt x="7916" y="711"/>
                      <a:pt x="7057" y="390"/>
                    </a:cubicBezTo>
                    <a:cubicBezTo>
                      <a:pt x="6311" y="109"/>
                      <a:pt x="5566" y="0"/>
                      <a:pt x="4882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19"/>
            <p:cNvSpPr/>
            <p:nvPr/>
          </p:nvSpPr>
          <p:spPr>
            <a:xfrm>
              <a:off x="3340250" y="2190575"/>
              <a:ext cx="89100" cy="269400"/>
            </a:xfrm>
            <a:prstGeom prst="rect">
              <a:avLst/>
            </a:pr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766025" y="449625"/>
              <a:ext cx="111300" cy="101400"/>
            </a:xfrm>
            <a:prstGeom prst="ellipse">
              <a:avLst/>
            </a:prstGeom>
            <a:solidFill>
              <a:srgbClr val="36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261275" y="2271425"/>
              <a:ext cx="186100" cy="178125"/>
            </a:xfrm>
            <a:custGeom>
              <a:avLst/>
              <a:gdLst/>
              <a:ahLst/>
              <a:cxnLst/>
              <a:rect l="l" t="t" r="r" b="b"/>
              <a:pathLst>
                <a:path w="7444" h="7125" extrusionOk="0">
                  <a:moveTo>
                    <a:pt x="3496" y="279"/>
                  </a:moveTo>
                  <a:cubicBezTo>
                    <a:pt x="3662" y="279"/>
                    <a:pt x="3834" y="290"/>
                    <a:pt x="4013" y="313"/>
                  </a:cubicBezTo>
                  <a:cubicBezTo>
                    <a:pt x="4506" y="382"/>
                    <a:pt x="5041" y="554"/>
                    <a:pt x="5515" y="887"/>
                  </a:cubicBezTo>
                  <a:cubicBezTo>
                    <a:pt x="5983" y="1224"/>
                    <a:pt x="6386" y="1720"/>
                    <a:pt x="6589" y="2342"/>
                  </a:cubicBezTo>
                  <a:cubicBezTo>
                    <a:pt x="7016" y="3549"/>
                    <a:pt x="6716" y="5241"/>
                    <a:pt x="5511" y="6146"/>
                  </a:cubicBezTo>
                  <a:cubicBezTo>
                    <a:pt x="4961" y="6540"/>
                    <a:pt x="4315" y="6712"/>
                    <a:pt x="3677" y="6712"/>
                  </a:cubicBezTo>
                  <a:cubicBezTo>
                    <a:pt x="2893" y="6712"/>
                    <a:pt x="2122" y="6451"/>
                    <a:pt x="1560" y="6024"/>
                  </a:cubicBezTo>
                  <a:cubicBezTo>
                    <a:pt x="1030" y="5642"/>
                    <a:pt x="682" y="5104"/>
                    <a:pt x="509" y="4556"/>
                  </a:cubicBezTo>
                  <a:cubicBezTo>
                    <a:pt x="339" y="4001"/>
                    <a:pt x="347" y="3440"/>
                    <a:pt x="439" y="2951"/>
                  </a:cubicBezTo>
                  <a:cubicBezTo>
                    <a:pt x="632" y="1961"/>
                    <a:pt x="1158" y="1272"/>
                    <a:pt x="1582" y="907"/>
                  </a:cubicBezTo>
                  <a:cubicBezTo>
                    <a:pt x="1745" y="766"/>
                    <a:pt x="1891" y="661"/>
                    <a:pt x="2008" y="584"/>
                  </a:cubicBezTo>
                  <a:lnTo>
                    <a:pt x="2008" y="584"/>
                  </a:lnTo>
                  <a:cubicBezTo>
                    <a:pt x="2393" y="415"/>
                    <a:pt x="2902" y="279"/>
                    <a:pt x="3496" y="279"/>
                  </a:cubicBezTo>
                  <a:close/>
                  <a:moveTo>
                    <a:pt x="3659" y="0"/>
                  </a:moveTo>
                  <a:cubicBezTo>
                    <a:pt x="2758" y="0"/>
                    <a:pt x="2044" y="301"/>
                    <a:pt x="1621" y="597"/>
                  </a:cubicBezTo>
                  <a:cubicBezTo>
                    <a:pt x="1373" y="763"/>
                    <a:pt x="1204" y="925"/>
                    <a:pt x="1106" y="1046"/>
                  </a:cubicBezTo>
                  <a:cubicBezTo>
                    <a:pt x="1006" y="1165"/>
                    <a:pt x="960" y="1233"/>
                    <a:pt x="970" y="1242"/>
                  </a:cubicBezTo>
                  <a:cubicBezTo>
                    <a:pt x="972" y="1244"/>
                    <a:pt x="974" y="1245"/>
                    <a:pt x="977" y="1245"/>
                  </a:cubicBezTo>
                  <a:cubicBezTo>
                    <a:pt x="977" y="1245"/>
                    <a:pt x="977" y="1245"/>
                    <a:pt x="977" y="1245"/>
                  </a:cubicBezTo>
                  <a:lnTo>
                    <a:pt x="977" y="1245"/>
                  </a:lnTo>
                  <a:cubicBezTo>
                    <a:pt x="638" y="1634"/>
                    <a:pt x="314" y="2182"/>
                    <a:pt x="148" y="2890"/>
                  </a:cubicBezTo>
                  <a:cubicBezTo>
                    <a:pt x="31" y="3414"/>
                    <a:pt x="1" y="4028"/>
                    <a:pt x="175" y="4653"/>
                  </a:cubicBezTo>
                  <a:cubicBezTo>
                    <a:pt x="352" y="5273"/>
                    <a:pt x="740" y="5896"/>
                    <a:pt x="1326" y="6331"/>
                  </a:cubicBezTo>
                  <a:cubicBezTo>
                    <a:pt x="1955" y="6820"/>
                    <a:pt x="2815" y="7124"/>
                    <a:pt x="3700" y="7124"/>
                  </a:cubicBezTo>
                  <a:cubicBezTo>
                    <a:pt x="4405" y="7124"/>
                    <a:pt x="5126" y="6931"/>
                    <a:pt x="5757" y="6483"/>
                  </a:cubicBezTo>
                  <a:cubicBezTo>
                    <a:pt x="7148" y="5428"/>
                    <a:pt x="7443" y="3556"/>
                    <a:pt x="6952" y="2213"/>
                  </a:cubicBezTo>
                  <a:cubicBezTo>
                    <a:pt x="6716" y="1522"/>
                    <a:pt x="6244" y="963"/>
                    <a:pt x="5711" y="601"/>
                  </a:cubicBezTo>
                  <a:cubicBezTo>
                    <a:pt x="5173" y="241"/>
                    <a:pt x="4583" y="74"/>
                    <a:pt x="4047" y="19"/>
                  </a:cubicBezTo>
                  <a:cubicBezTo>
                    <a:pt x="3914" y="6"/>
                    <a:pt x="3785" y="0"/>
                    <a:pt x="365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9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2069425" y="3258013"/>
            <a:ext cx="489600" cy="11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20;p19"/>
          <p:cNvSpPr txBox="1">
            <a:spLocks/>
          </p:cNvSpPr>
          <p:nvPr/>
        </p:nvSpPr>
        <p:spPr>
          <a:xfrm>
            <a:off x="4272394" y="449977"/>
            <a:ext cx="4224600" cy="137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matic SC"/>
              <a:buNone/>
              <a:defRPr sz="65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Unit 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Lesson 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49" y="3383441"/>
            <a:ext cx="1280016" cy="128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46" y="730589"/>
            <a:ext cx="3612597" cy="3487756"/>
          </a:xfrm>
          <a:prstGeom prst="rect">
            <a:avLst/>
          </a:prstGeom>
        </p:spPr>
      </p:pic>
      <p:sp>
        <p:nvSpPr>
          <p:cNvPr id="16" name="Google Shape;789;p50"/>
          <p:cNvSpPr txBox="1">
            <a:spLocks/>
          </p:cNvSpPr>
          <p:nvPr/>
        </p:nvSpPr>
        <p:spPr>
          <a:xfrm>
            <a:off x="2824959" y="222748"/>
            <a:ext cx="3216246" cy="641406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What can you see?</a:t>
            </a:r>
            <a:endParaRPr lang="en-US" sz="2400" b="1" dirty="0">
              <a:solidFill>
                <a:srgbClr val="00B0F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7551507" y="22274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" action="ppaction://hlinkshowjump?jump=previousslide"/>
          </p:cNvPr>
          <p:cNvSpPr/>
          <p:nvPr/>
        </p:nvSpPr>
        <p:spPr>
          <a:xfrm flipH="1">
            <a:off x="7078895" y="22274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37;p20"/>
          <p:cNvSpPr txBox="1">
            <a:spLocks/>
          </p:cNvSpPr>
          <p:nvPr/>
        </p:nvSpPr>
        <p:spPr>
          <a:xfrm>
            <a:off x="302788" y="245060"/>
            <a:ext cx="5331242" cy="545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None/>
              <a:defRPr sz="2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In this lesson, we will learn about: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28657" y="1181156"/>
            <a:ext cx="4088273" cy="3581425"/>
            <a:chOff x="62859" y="1253075"/>
            <a:chExt cx="4088273" cy="3581425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668031" y="1253075"/>
              <a:ext cx="3483101" cy="3514600"/>
              <a:chOff x="1055000" y="365250"/>
              <a:chExt cx="3355775" cy="4413000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1055000" y="512400"/>
                <a:ext cx="3216300" cy="4228500"/>
              </a:xfrm>
              <a:prstGeom prst="rect">
                <a:avLst/>
              </a:pr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1194475" y="365250"/>
                <a:ext cx="3216300" cy="4413000"/>
              </a:xfrm>
              <a:prstGeom prst="rect">
                <a:avLst/>
              </a:prstGeom>
              <a:solidFill>
                <a:srgbClr val="FF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24"/>
            <p:cNvGrpSpPr/>
            <p:nvPr/>
          </p:nvGrpSpPr>
          <p:grpSpPr>
            <a:xfrm>
              <a:off x="62859" y="1937766"/>
              <a:ext cx="1177225" cy="2896734"/>
              <a:chOff x="449828" y="1948341"/>
              <a:chExt cx="1177225" cy="2896734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589825" y="4690275"/>
                <a:ext cx="776400" cy="154800"/>
              </a:xfrm>
              <a:prstGeom prst="ellipse">
                <a:avLst/>
              </a:pr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0" name="Google Shape;430;p24"/>
              <p:cNvGrpSpPr/>
              <p:nvPr/>
            </p:nvGrpSpPr>
            <p:grpSpPr>
              <a:xfrm>
                <a:off x="449828" y="1948341"/>
                <a:ext cx="1177225" cy="2792548"/>
                <a:chOff x="1184225" y="238125"/>
                <a:chExt cx="2155300" cy="5067225"/>
              </a:xfrm>
            </p:grpSpPr>
            <p:sp>
              <p:nvSpPr>
                <p:cNvPr id="431" name="Google Shape;431;p24"/>
                <p:cNvSpPr/>
                <p:nvPr/>
              </p:nvSpPr>
              <p:spPr>
                <a:xfrm>
                  <a:off x="1661250" y="4271125"/>
                  <a:ext cx="973325" cy="10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3" h="41369" extrusionOk="0">
                      <a:moveTo>
                        <a:pt x="0" y="1"/>
                      </a:moveTo>
                      <a:lnTo>
                        <a:pt x="3824" y="41369"/>
                      </a:lnTo>
                      <a:lnTo>
                        <a:pt x="33720" y="41369"/>
                      </a:lnTo>
                      <a:lnTo>
                        <a:pt x="3893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4"/>
                <p:cNvSpPr/>
                <p:nvPr/>
              </p:nvSpPr>
              <p:spPr>
                <a:xfrm>
                  <a:off x="1184225" y="238125"/>
                  <a:ext cx="2155300" cy="40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2" h="161321" extrusionOk="0">
                      <a:moveTo>
                        <a:pt x="53450" y="1"/>
                      </a:moveTo>
                      <a:cubicBezTo>
                        <a:pt x="49957" y="1"/>
                        <a:pt x="43802" y="107090"/>
                        <a:pt x="43802" y="107090"/>
                      </a:cubicBezTo>
                      <a:cubicBezTo>
                        <a:pt x="43802" y="107090"/>
                        <a:pt x="44233" y="22617"/>
                        <a:pt x="40367" y="21573"/>
                      </a:cubicBezTo>
                      <a:cubicBezTo>
                        <a:pt x="40350" y="21569"/>
                        <a:pt x="40334" y="21567"/>
                        <a:pt x="40317" y="21567"/>
                      </a:cubicBezTo>
                      <a:cubicBezTo>
                        <a:pt x="36542" y="21567"/>
                        <a:pt x="41104" y="139078"/>
                        <a:pt x="40367" y="140117"/>
                      </a:cubicBezTo>
                      <a:cubicBezTo>
                        <a:pt x="40362" y="140125"/>
                        <a:pt x="40356" y="140129"/>
                        <a:pt x="40350" y="140129"/>
                      </a:cubicBezTo>
                      <a:cubicBezTo>
                        <a:pt x="39586" y="140129"/>
                        <a:pt x="36827" y="71635"/>
                        <a:pt x="34065" y="71635"/>
                      </a:cubicBezTo>
                      <a:cubicBezTo>
                        <a:pt x="31286" y="71635"/>
                        <a:pt x="33371" y="123778"/>
                        <a:pt x="33371" y="123778"/>
                      </a:cubicBezTo>
                      <a:cubicBezTo>
                        <a:pt x="33371" y="123778"/>
                        <a:pt x="20857" y="29917"/>
                        <a:pt x="16685" y="29569"/>
                      </a:cubicBezTo>
                      <a:cubicBezTo>
                        <a:pt x="16674" y="29568"/>
                        <a:pt x="16663" y="29567"/>
                        <a:pt x="16653" y="29567"/>
                      </a:cubicBezTo>
                      <a:cubicBezTo>
                        <a:pt x="12623" y="29567"/>
                        <a:pt x="24427" y="93555"/>
                        <a:pt x="24341" y="93555"/>
                      </a:cubicBezTo>
                      <a:cubicBezTo>
                        <a:pt x="24340" y="93555"/>
                        <a:pt x="24338" y="93548"/>
                        <a:pt x="24334" y="93533"/>
                      </a:cubicBezTo>
                      <a:cubicBezTo>
                        <a:pt x="23988" y="92143"/>
                        <a:pt x="10080" y="39654"/>
                        <a:pt x="6952" y="39654"/>
                      </a:cubicBezTo>
                      <a:cubicBezTo>
                        <a:pt x="3823" y="39654"/>
                        <a:pt x="29547" y="141507"/>
                        <a:pt x="29547" y="141507"/>
                      </a:cubicBezTo>
                      <a:cubicBezTo>
                        <a:pt x="29547" y="141507"/>
                        <a:pt x="8607" y="59109"/>
                        <a:pt x="4249" y="59109"/>
                      </a:cubicBezTo>
                      <a:cubicBezTo>
                        <a:pt x="4222" y="59109"/>
                        <a:pt x="4195" y="59112"/>
                        <a:pt x="4169" y="59119"/>
                      </a:cubicBezTo>
                      <a:cubicBezTo>
                        <a:pt x="1905" y="59685"/>
                        <a:pt x="7630" y="83812"/>
                        <a:pt x="13339" y="105753"/>
                      </a:cubicBezTo>
                      <a:lnTo>
                        <a:pt x="13339" y="105753"/>
                      </a:lnTo>
                      <a:cubicBezTo>
                        <a:pt x="9002" y="91885"/>
                        <a:pt x="4043" y="79231"/>
                        <a:pt x="390" y="79231"/>
                      </a:cubicBezTo>
                      <a:cubicBezTo>
                        <a:pt x="258" y="79231"/>
                        <a:pt x="128" y="79248"/>
                        <a:pt x="0" y="79281"/>
                      </a:cubicBezTo>
                      <a:lnTo>
                        <a:pt x="22598" y="161321"/>
                      </a:lnTo>
                      <a:lnTo>
                        <a:pt x="52838" y="161321"/>
                      </a:lnTo>
                      <a:cubicBezTo>
                        <a:pt x="52838" y="161321"/>
                        <a:pt x="86211" y="41041"/>
                        <a:pt x="79955" y="37220"/>
                      </a:cubicBezTo>
                      <a:lnTo>
                        <a:pt x="79955" y="37220"/>
                      </a:lnTo>
                      <a:lnTo>
                        <a:pt x="50059" y="157497"/>
                      </a:lnTo>
                      <a:cubicBezTo>
                        <a:pt x="50059" y="157497"/>
                        <a:pt x="66744" y="52165"/>
                        <a:pt x="65354" y="48341"/>
                      </a:cubicBezTo>
                      <a:cubicBezTo>
                        <a:pt x="65325" y="48260"/>
                        <a:pt x="65289" y="48221"/>
                        <a:pt x="65246" y="48221"/>
                      </a:cubicBezTo>
                      <a:cubicBezTo>
                        <a:pt x="63294" y="48221"/>
                        <a:pt x="47971" y="132817"/>
                        <a:pt x="47971" y="132817"/>
                      </a:cubicBezTo>
                      <a:cubicBezTo>
                        <a:pt x="47971" y="132817"/>
                        <a:pt x="57010" y="1760"/>
                        <a:pt x="53533" y="21"/>
                      </a:cubicBezTo>
                      <a:cubicBezTo>
                        <a:pt x="53505" y="8"/>
                        <a:pt x="53478" y="1"/>
                        <a:pt x="53450" y="1"/>
                      </a:cubicBezTo>
                      <a:close/>
                    </a:path>
                  </a:pathLst>
                </a:custGeom>
                <a:solidFill>
                  <a:srgbClr val="4778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4"/>
                <p:cNvSpPr/>
                <p:nvPr/>
              </p:nvSpPr>
              <p:spPr>
                <a:xfrm>
                  <a:off x="1661250" y="4271125"/>
                  <a:ext cx="656175" cy="10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7" h="41369" extrusionOk="0">
                      <a:moveTo>
                        <a:pt x="0" y="1"/>
                      </a:moveTo>
                      <a:lnTo>
                        <a:pt x="3824" y="41369"/>
                      </a:lnTo>
                      <a:lnTo>
                        <a:pt x="26246" y="41369"/>
                      </a:lnTo>
                      <a:lnTo>
                        <a:pt x="351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" name="Google Shape;788;p50"/>
            <p:cNvSpPr txBox="1">
              <a:spLocks/>
            </p:cNvSpPr>
            <p:nvPr/>
          </p:nvSpPr>
          <p:spPr>
            <a:xfrm>
              <a:off x="1100900" y="1841195"/>
              <a:ext cx="2569703" cy="1997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  <a:lvl2pPr marL="914400" marR="0" lvl="1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2pPr>
              <a:lvl3pPr marL="1371600" marR="0" lvl="2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3pPr>
              <a:lvl4pPr marL="1828800" marR="0" lvl="3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4pPr>
              <a:lvl5pPr marL="2286000" marR="0" lvl="4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5pPr>
              <a:lvl6pPr marL="2743200" marR="0" lvl="5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6pPr>
              <a:lvl7pPr marL="3200400" marR="0" lvl="6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7pPr>
              <a:lvl8pPr marL="3657600" marR="0" lvl="7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8pPr>
              <a:lvl9pPr marL="4114800" marR="0" lvl="8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9pPr>
            </a:lstStyle>
            <a:p>
              <a:endParaRPr lang="en-US" sz="2400" dirty="0" smtClean="0"/>
            </a:p>
            <a:p>
              <a:pPr algn="ctr"/>
              <a:r>
                <a:rPr lang="en-US" sz="2400" dirty="0" smtClean="0"/>
                <a:t>Talking about </a:t>
              </a:r>
            </a:p>
            <a:p>
              <a:pPr marL="171450" indent="0" algn="ctr">
                <a:buNone/>
              </a:pPr>
              <a:r>
                <a:rPr lang="en-US" sz="2400" dirty="0" smtClean="0"/>
                <a:t>Occupations.</a:t>
              </a:r>
              <a:endParaRPr lang="en-US" sz="2400" dirty="0"/>
            </a:p>
          </p:txBody>
        </p:sp>
      </p:grp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209053" y="245060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7736441" y="245060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그림 1" descr="EC4(SB)_44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460" y="0"/>
            <a:ext cx="663773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869657" y="4448175"/>
            <a:ext cx="2559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805613" y="3180160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96841" y="4462463"/>
            <a:ext cx="2559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88507" y="3186113"/>
            <a:ext cx="2559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92516" y="4442222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4419" y="3180160"/>
            <a:ext cx="2571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5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pic>
        <p:nvPicPr>
          <p:cNvPr id="10" name="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7928" y="165023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321807" y="243296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flipH="1">
            <a:off x="7849195" y="243296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2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37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9;p50"/>
          <p:cNvSpPr txBox="1">
            <a:spLocks/>
          </p:cNvSpPr>
          <p:nvPr/>
        </p:nvSpPr>
        <p:spPr>
          <a:xfrm>
            <a:off x="2311251" y="502622"/>
            <a:ext cx="6144380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whose job is to make bread, cakes and </a:t>
            </a:r>
            <a:r>
              <a:rPr lang="en-US" sz="2400" dirty="0" smtClean="0"/>
              <a:t>cookies. </a:t>
            </a:r>
            <a:r>
              <a:rPr lang="en-US" sz="2400" dirty="0"/>
              <a:t>	</a:t>
            </a:r>
          </a:p>
        </p:txBody>
      </p:sp>
      <p:sp>
        <p:nvSpPr>
          <p:cNvPr id="5" name="Google Shape;789;p50"/>
          <p:cNvSpPr txBox="1">
            <a:spLocks/>
          </p:cNvSpPr>
          <p:nvPr/>
        </p:nvSpPr>
        <p:spPr>
          <a:xfrm>
            <a:off x="2251622" y="2005897"/>
            <a:ext cx="6144380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whose job is to write </a:t>
            </a:r>
            <a:r>
              <a:rPr lang="en-US" sz="2400" dirty="0" smtClean="0"/>
              <a:t>books.</a:t>
            </a:r>
            <a:r>
              <a:rPr lang="en-US" sz="2400" dirty="0"/>
              <a:t>	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092" y="235502"/>
            <a:ext cx="1905805" cy="1596431"/>
            <a:chOff x="156092" y="235502"/>
            <a:chExt cx="1905805" cy="15964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92" y="235502"/>
              <a:ext cx="1662433" cy="15964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316" y="1162764"/>
              <a:ext cx="630581" cy="2534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38865" y="1762869"/>
            <a:ext cx="1897787" cy="1454971"/>
            <a:chOff x="238865" y="1762869"/>
            <a:chExt cx="1897787" cy="14549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865" y="1762869"/>
              <a:ext cx="1507742" cy="14549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12310" t="10612" r="3395" b="17724"/>
            <a:stretch/>
          </p:blipFill>
          <p:spPr>
            <a:xfrm>
              <a:off x="1356560" y="2759195"/>
              <a:ext cx="780092" cy="26312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6092" y="3430029"/>
            <a:ext cx="2044160" cy="1430146"/>
            <a:chOff x="156092" y="3430029"/>
            <a:chExt cx="2044160" cy="14301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092" y="3430029"/>
              <a:ext cx="1777467" cy="143014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6560" y="3952462"/>
              <a:ext cx="843692" cy="192640"/>
            </a:xfrm>
            <a:prstGeom prst="rect">
              <a:avLst/>
            </a:prstGeom>
          </p:spPr>
        </p:pic>
      </p:grpSp>
      <p:sp>
        <p:nvSpPr>
          <p:cNvPr id="12" name="Google Shape;789;p50"/>
          <p:cNvSpPr txBox="1">
            <a:spLocks/>
          </p:cNvSpPr>
          <p:nvPr/>
        </p:nvSpPr>
        <p:spPr>
          <a:xfrm>
            <a:off x="2403718" y="3619478"/>
            <a:ext cx="6144380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whose job is to find out and report the </a:t>
            </a:r>
            <a:r>
              <a:rPr lang="en-US" sz="2400" dirty="0" smtClean="0"/>
              <a:t>news.</a:t>
            </a:r>
            <a:endParaRPr lang="en-US" sz="24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386487" y="194398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7913875" y="194398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335" y="147477"/>
            <a:ext cx="1701759" cy="1403011"/>
            <a:chOff x="289335" y="147477"/>
            <a:chExt cx="1701759" cy="14030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335" y="147477"/>
              <a:ext cx="1330110" cy="128063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697" y="1305728"/>
              <a:ext cx="1452397" cy="244760"/>
            </a:xfrm>
            <a:prstGeom prst="rect">
              <a:avLst/>
            </a:prstGeom>
          </p:spPr>
        </p:pic>
      </p:grpSp>
      <p:sp>
        <p:nvSpPr>
          <p:cNvPr id="5" name="Google Shape;789;p50"/>
          <p:cNvSpPr txBox="1">
            <a:spLocks/>
          </p:cNvSpPr>
          <p:nvPr/>
        </p:nvSpPr>
        <p:spPr>
          <a:xfrm>
            <a:off x="2240456" y="376860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 takes care of their own house and family, often a </a:t>
            </a:r>
            <a:r>
              <a:rPr lang="en-US" sz="2400" dirty="0" smtClean="0"/>
              <a:t>mother.</a:t>
            </a:r>
            <a:r>
              <a:rPr lang="en-US" sz="2400" dirty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5787" y="1726539"/>
            <a:ext cx="1517205" cy="1463453"/>
            <a:chOff x="195787" y="1726539"/>
            <a:chExt cx="1517205" cy="14634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787" y="1726539"/>
              <a:ext cx="1517205" cy="1283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566" y="2830664"/>
              <a:ext cx="1253879" cy="359328"/>
            </a:xfrm>
            <a:prstGeom prst="rect">
              <a:avLst/>
            </a:prstGeom>
          </p:spPr>
        </p:pic>
      </p:grpSp>
      <p:sp>
        <p:nvSpPr>
          <p:cNvPr id="9" name="Google Shape;789;p50"/>
          <p:cNvSpPr txBox="1">
            <a:spLocks/>
          </p:cNvSpPr>
          <p:nvPr/>
        </p:nvSpPr>
        <p:spPr>
          <a:xfrm>
            <a:off x="2158263" y="1938532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teacher at a </a:t>
            </a:r>
            <a:r>
              <a:rPr lang="en-US" sz="2400" dirty="0" smtClean="0"/>
              <a:t>university. </a:t>
            </a:r>
            <a:r>
              <a:rPr lang="en-US" sz="2400" dirty="0"/>
              <a:t>	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4325" y="3350336"/>
            <a:ext cx="1716769" cy="1642274"/>
            <a:chOff x="274325" y="3350336"/>
            <a:chExt cx="1716769" cy="16422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325" y="3350336"/>
              <a:ext cx="1360127" cy="11770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3650" y="4382815"/>
              <a:ext cx="1107444" cy="609795"/>
            </a:xfrm>
            <a:prstGeom prst="rect">
              <a:avLst/>
            </a:prstGeom>
          </p:spPr>
        </p:pic>
      </p:grpSp>
      <p:sp>
        <p:nvSpPr>
          <p:cNvPr id="13" name="Google Shape;789;p50"/>
          <p:cNvSpPr txBox="1">
            <a:spLocks/>
          </p:cNvSpPr>
          <p:nvPr/>
        </p:nvSpPr>
        <p:spPr>
          <a:xfrm>
            <a:off x="2147989" y="3636464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whose job is to create </a:t>
            </a:r>
            <a:r>
              <a:rPr lang="en-US" sz="2400" dirty="0" smtClean="0"/>
              <a:t>clothes.</a:t>
            </a:r>
            <a:endParaRPr lang="en-US" sz="24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054941" y="4640006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7582329" y="4640006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9;p50"/>
          <p:cNvSpPr txBox="1">
            <a:spLocks/>
          </p:cNvSpPr>
          <p:nvPr/>
        </p:nvSpPr>
        <p:spPr>
          <a:xfrm>
            <a:off x="2867897" y="549470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 works in an office and answers phones and types documents 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8627" y="112267"/>
            <a:ext cx="2495122" cy="1685712"/>
            <a:chOff x="268627" y="112267"/>
            <a:chExt cx="2495122" cy="1685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627" y="112267"/>
              <a:ext cx="1205813" cy="16857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865" y="1075094"/>
              <a:ext cx="1420884" cy="35777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71364" y="1797979"/>
            <a:ext cx="2084154" cy="1449351"/>
            <a:chOff x="371364" y="1797979"/>
            <a:chExt cx="2084154" cy="14493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364" y="1797979"/>
              <a:ext cx="1580725" cy="14493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2865" y="2878901"/>
              <a:ext cx="1112653" cy="239682"/>
            </a:xfrm>
            <a:prstGeom prst="rect">
              <a:avLst/>
            </a:prstGeom>
          </p:spPr>
        </p:pic>
      </p:grpSp>
      <p:sp>
        <p:nvSpPr>
          <p:cNvPr id="9" name="Google Shape;789;p50"/>
          <p:cNvSpPr txBox="1">
            <a:spLocks/>
          </p:cNvSpPr>
          <p:nvPr/>
        </p:nvSpPr>
        <p:spPr>
          <a:xfrm>
            <a:off x="2763749" y="2196082"/>
            <a:ext cx="6749432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 owns and works in a </a:t>
            </a:r>
            <a:r>
              <a:rPr lang="en-US" sz="2400" dirty="0" smtClean="0"/>
              <a:t>shop. </a:t>
            </a:r>
            <a:r>
              <a:rPr lang="en-US" sz="2400" dirty="0"/>
              <a:t>	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8377" y="3326792"/>
            <a:ext cx="2219782" cy="1745426"/>
            <a:chOff x="398377" y="3326792"/>
            <a:chExt cx="2219782" cy="174542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377" y="3326792"/>
              <a:ext cx="1676071" cy="1745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4440" y="4508202"/>
              <a:ext cx="1143719" cy="370316"/>
            </a:xfrm>
            <a:prstGeom prst="rect">
              <a:avLst/>
            </a:prstGeom>
          </p:spPr>
        </p:pic>
      </p:grpSp>
      <p:sp>
        <p:nvSpPr>
          <p:cNvPr id="13" name="Google Shape;789;p50"/>
          <p:cNvSpPr txBox="1">
            <a:spLocks/>
          </p:cNvSpPr>
          <p:nvPr/>
        </p:nvSpPr>
        <p:spPr>
          <a:xfrm>
            <a:off x="2867897" y="3827270"/>
            <a:ext cx="6273925" cy="105124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person who does experiments and </a:t>
            </a:r>
            <a:r>
              <a:rPr lang="en-US" sz="2400" dirty="0" smtClean="0"/>
              <a:t>research. </a:t>
            </a:r>
            <a:r>
              <a:rPr lang="en-US" sz="2400" dirty="0"/>
              <a:t>	</a:t>
            </a: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8363165" y="112267"/>
            <a:ext cx="318498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7890553" y="112267"/>
            <a:ext cx="277402" cy="308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1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77861"/>
      </a:accent1>
      <a:accent2>
        <a:srgbClr val="FD8860"/>
      </a:accent2>
      <a:accent3>
        <a:srgbClr val="FFAD80"/>
      </a:accent3>
      <a:accent4>
        <a:srgbClr val="CC914A"/>
      </a:accent4>
      <a:accent5>
        <a:srgbClr val="E66043"/>
      </a:accent5>
      <a:accent6>
        <a:srgbClr val="6D392F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178</Words>
  <Application>Microsoft Office PowerPoint</Application>
  <PresentationFormat>On-screen Show (16:9)</PresentationFormat>
  <Paragraphs>36</Paragraphs>
  <Slides>20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Amatic SC</vt:lpstr>
      <vt:lpstr>Bahnschrift Light</vt:lpstr>
      <vt:lpstr>맑은 고딕</vt:lpstr>
      <vt:lpstr>Roboto Light</vt:lpstr>
      <vt:lpstr>Comic Sans MS</vt:lpstr>
      <vt:lpstr>Arial</vt:lpstr>
      <vt:lpstr>WORKSHOP</vt:lpstr>
      <vt:lpstr>PowerPoint Presentation</vt:lpstr>
      <vt:lpstr>PowerPoint Presentation</vt:lpstr>
      <vt:lpstr>What do your parents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 was happy because she passed the test</dc:title>
  <dc:creator>Asus</dc:creator>
  <cp:lastModifiedBy>Asus</cp:lastModifiedBy>
  <cp:revision>40</cp:revision>
  <dcterms:modified xsi:type="dcterms:W3CDTF">2020-11-10T02:08:50Z</dcterms:modified>
</cp:coreProperties>
</file>