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2" r:id="rId6"/>
    <p:sldId id="265" r:id="rId7"/>
    <p:sldId id="263" r:id="rId8"/>
    <p:sldId id="266" r:id="rId9"/>
    <p:sldId id="267" r:id="rId10"/>
    <p:sldId id="268" r:id="rId11"/>
    <p:sldId id="269" r:id="rId12"/>
    <p:sldId id="277" r:id="rId13"/>
    <p:sldId id="278" r:id="rId14"/>
    <p:sldId id="26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4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F4D94-F116-4559-AEC3-06B0F93FC21D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1DAD2-D54E-4A9A-A344-2D920045B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6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77cf0412cd_0_1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77cf0412cd_0_1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10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19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7225" y="851033"/>
            <a:ext cx="91584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200" y="5896807"/>
            <a:ext cx="9144287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1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957600"/>
            <a:ext cx="2164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1586850" y="853833"/>
            <a:ext cx="59703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22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0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1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7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1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6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DCE6D-02BC-4DE6-AC1C-710E8018390E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0CA2-451D-477F-9007-01131C8CB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D TALENTA\SAMPLE PPT\cbdbbdf08d34cf7fc2d227a44bcc94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0"/>
            <a:ext cx="9283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67;p35"/>
          <p:cNvSpPr txBox="1">
            <a:spLocks/>
          </p:cNvSpPr>
          <p:nvPr/>
        </p:nvSpPr>
        <p:spPr>
          <a:xfrm>
            <a:off x="1447800" y="1066800"/>
            <a:ext cx="2819400" cy="16551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 smtClean="0"/>
              <a:t>    </a:t>
            </a:r>
            <a:r>
              <a:rPr lang="en-US" b="1" dirty="0" smtClean="0"/>
              <a:t>UNIT 1  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   LESSON 1</a:t>
            </a:r>
            <a:endParaRPr lang="en-US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131060" y="3048000"/>
            <a:ext cx="701294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</a:t>
            </a:r>
            <a:r>
              <a:rPr lang="en-US" sz="4800" b="1" dirty="0"/>
              <a:t>y</a:t>
            </a:r>
            <a:r>
              <a:rPr lang="en-US" sz="4800" b="1" dirty="0" smtClean="0"/>
              <a:t>our </a:t>
            </a:r>
            <a:r>
              <a:rPr lang="en-US" sz="4800" b="1" dirty="0"/>
              <a:t>n</a:t>
            </a:r>
            <a:r>
              <a:rPr lang="en-US" sz="4800" b="1" dirty="0" smtClean="0"/>
              <a:t>ame?</a:t>
            </a:r>
            <a:endParaRPr lang="en-US" sz="4800" b="1" dirty="0"/>
          </a:p>
        </p:txBody>
      </p:sp>
      <p:sp>
        <p:nvSpPr>
          <p:cNvPr id="8" name="Google Shape;872;p45">
            <a:hlinkClick r:id="" action="ppaction://hlinkshowjump?jump=nextslide"/>
          </p:cNvPr>
          <p:cNvSpPr/>
          <p:nvPr/>
        </p:nvSpPr>
        <p:spPr>
          <a:xfrm>
            <a:off x="8640395" y="216285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2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350965" y="1981200"/>
            <a:ext cx="7875701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your father’s name?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18809" y="3810000"/>
            <a:ext cx="8072138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</a:rPr>
              <a:t>My father’s name is _______.</a:t>
            </a:r>
          </a:p>
          <a:p>
            <a:endParaRPr lang="en-US" sz="4800" b="1" dirty="0"/>
          </a:p>
        </p:txBody>
      </p:sp>
      <p:sp>
        <p:nvSpPr>
          <p:cNvPr id="8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nextslide"/>
          </p:cNvPr>
          <p:cNvSpPr/>
          <p:nvPr/>
        </p:nvSpPr>
        <p:spPr>
          <a:xfrm>
            <a:off x="8367735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87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p35"/>
          <p:cNvSpPr txBox="1">
            <a:spLocks/>
          </p:cNvSpPr>
          <p:nvPr/>
        </p:nvSpPr>
        <p:spPr>
          <a:xfrm>
            <a:off x="401052" y="1752600"/>
            <a:ext cx="8382000" cy="144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 smtClean="0"/>
              <a:t>In this lesson, you will learn about greetings.</a:t>
            </a:r>
            <a:endParaRPr lang="en-US" sz="4000" dirty="0"/>
          </a:p>
        </p:txBody>
      </p:sp>
      <p:sp>
        <p:nvSpPr>
          <p:cNvPr id="5" name="Google Shape;267;p35"/>
          <p:cNvSpPr txBox="1">
            <a:spLocks noGrp="1"/>
          </p:cNvSpPr>
          <p:nvPr>
            <p:ph type="title"/>
          </p:nvPr>
        </p:nvSpPr>
        <p:spPr>
          <a:xfrm>
            <a:off x="413084" y="3962400"/>
            <a:ext cx="8382000" cy="2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/>
              <a:t>The Subject is taken from </a:t>
            </a:r>
            <a:br>
              <a:rPr lang="en-US" sz="4000" b="1" dirty="0" smtClean="0"/>
            </a:br>
            <a:r>
              <a:rPr lang="en-US" sz="4000" b="1" dirty="0" smtClean="0"/>
              <a:t>English Chest 1 Unit 1 Lesson 1</a:t>
            </a:r>
            <a:br>
              <a:rPr lang="en-US" sz="4000" b="1" dirty="0" smtClean="0"/>
            </a:br>
            <a:r>
              <a:rPr lang="en-US" sz="4000" b="1" dirty="0" smtClean="0"/>
              <a:t>“What is your name?”</a:t>
            </a:r>
            <a:br>
              <a:rPr lang="en-US" sz="4000" b="1" dirty="0" smtClean="0"/>
            </a:br>
            <a:endParaRPr sz="4000" b="1" dirty="0"/>
          </a:p>
        </p:txBody>
      </p:sp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367735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5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32836" r="25998" b="22155"/>
          <a:stretch/>
        </p:blipFill>
        <p:spPr bwMode="auto">
          <a:xfrm>
            <a:off x="966590" y="1828800"/>
            <a:ext cx="725092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67;p35"/>
          <p:cNvSpPr txBox="1">
            <a:spLocks/>
          </p:cNvSpPr>
          <p:nvPr/>
        </p:nvSpPr>
        <p:spPr>
          <a:xfrm>
            <a:off x="401052" y="895350"/>
            <a:ext cx="7599948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 smtClean="0"/>
              <a:t>SENTENCE PATTERN</a:t>
            </a:r>
            <a:endParaRPr lang="en-US" sz="4000" dirty="0"/>
          </a:p>
        </p:txBody>
      </p:sp>
      <p:sp>
        <p:nvSpPr>
          <p:cNvPr id="7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72;p45">
            <a:hlinkClick r:id="" action="ppaction://hlinkshowjump?jump=nextslide"/>
          </p:cNvPr>
          <p:cNvSpPr/>
          <p:nvPr/>
        </p:nvSpPr>
        <p:spPr>
          <a:xfrm>
            <a:off x="8367735" y="1097134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2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p35"/>
          <p:cNvSpPr txBox="1">
            <a:spLocks/>
          </p:cNvSpPr>
          <p:nvPr/>
        </p:nvSpPr>
        <p:spPr>
          <a:xfrm>
            <a:off x="685800" y="838200"/>
            <a:ext cx="7599948" cy="723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 smtClean="0"/>
              <a:t>SENTENCE PATTERN</a:t>
            </a:r>
            <a:endParaRPr lang="en-US" sz="4000" dirty="0"/>
          </a:p>
        </p:txBody>
      </p:sp>
      <p:sp>
        <p:nvSpPr>
          <p:cNvPr id="5" name="Google Shape;267;p35"/>
          <p:cNvSpPr txBox="1">
            <a:spLocks noGrp="1"/>
          </p:cNvSpPr>
          <p:nvPr>
            <p:ph type="title"/>
          </p:nvPr>
        </p:nvSpPr>
        <p:spPr>
          <a:xfrm>
            <a:off x="1132974" y="1828800"/>
            <a:ext cx="7020426" cy="38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u="sng" dirty="0" smtClean="0">
                <a:latin typeface="Century Gothic" pitchFamily="34" charset="0"/>
              </a:rPr>
              <a:t>Example </a:t>
            </a:r>
            <a:r>
              <a:rPr lang="en-US" sz="3600" dirty="0" smtClean="0">
                <a:latin typeface="Century Gothic" pitchFamily="34" charset="0"/>
              </a:rPr>
              <a:t/>
            </a:r>
            <a:br>
              <a:rPr lang="en-US" sz="3600" dirty="0" smtClean="0">
                <a:latin typeface="Century Gothic" pitchFamily="34" charset="0"/>
              </a:rPr>
            </a:br>
            <a:r>
              <a:rPr lang="en-US" sz="3600" dirty="0">
                <a:latin typeface="Century Gothic" pitchFamily="34" charset="0"/>
              </a:rPr>
              <a:t/>
            </a:r>
            <a:br>
              <a:rPr lang="en-US" sz="3600" dirty="0">
                <a:latin typeface="Century Gothic" pitchFamily="34" charset="0"/>
              </a:rPr>
            </a:br>
            <a:r>
              <a:rPr lang="en-US" sz="3600" dirty="0" smtClean="0">
                <a:latin typeface="Century Gothic" pitchFamily="34" charset="0"/>
              </a:rPr>
              <a:t>What’s your name?</a:t>
            </a:r>
            <a:br>
              <a:rPr lang="en-US" sz="3600" dirty="0" smtClean="0">
                <a:latin typeface="Century Gothic" pitchFamily="34" charset="0"/>
              </a:rPr>
            </a:br>
            <a:r>
              <a:rPr lang="en-US" sz="3600" dirty="0" smtClean="0">
                <a:latin typeface="Century Gothic" pitchFamily="34" charset="0"/>
              </a:rPr>
              <a:t>My name is Jenny.</a:t>
            </a:r>
            <a:br>
              <a:rPr lang="en-US" sz="3600" dirty="0" smtClean="0">
                <a:latin typeface="Century Gothic" pitchFamily="34" charset="0"/>
              </a:rPr>
            </a:br>
            <a:r>
              <a:rPr lang="en-US" sz="3600" dirty="0" smtClean="0">
                <a:latin typeface="Century Gothic" pitchFamily="34" charset="0"/>
              </a:rPr>
              <a:t>I am Jenny.</a:t>
            </a:r>
            <a:br>
              <a:rPr lang="en-US" sz="3600" dirty="0" smtClean="0">
                <a:latin typeface="Century Gothic" pitchFamily="34" charset="0"/>
              </a:rPr>
            </a:br>
            <a:r>
              <a:rPr lang="en-US" sz="3600" dirty="0" smtClean="0">
                <a:latin typeface="Century Gothic" pitchFamily="34" charset="0"/>
              </a:rPr>
              <a:t>I’m Jenny.</a:t>
            </a:r>
            <a:endParaRPr sz="4800" dirty="0">
              <a:latin typeface="Century Gothic" pitchFamily="34" charset="0"/>
            </a:endParaRPr>
          </a:p>
        </p:txBody>
      </p:sp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293648" y="105012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34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50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1625" r="344" b="44592"/>
          <a:stretch/>
        </p:blipFill>
        <p:spPr bwMode="auto">
          <a:xfrm>
            <a:off x="0" y="1"/>
            <a:ext cx="9144000" cy="70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1 Track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209800"/>
            <a:ext cx="381000" cy="381000"/>
          </a:xfrm>
          <a:prstGeom prst="rect">
            <a:avLst/>
          </a:prstGeom>
        </p:spPr>
      </p:pic>
      <p:sp>
        <p:nvSpPr>
          <p:cNvPr id="8" name="Google Shape;872;p45">
            <a:hlinkClick r:id="" action="ppaction://hlinkshowjump?jump=previousslide"/>
          </p:cNvPr>
          <p:cNvSpPr/>
          <p:nvPr/>
        </p:nvSpPr>
        <p:spPr>
          <a:xfrm rot="10800000">
            <a:off x="76200" y="461555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nextslide"/>
          </p:cNvPr>
          <p:cNvSpPr/>
          <p:nvPr/>
        </p:nvSpPr>
        <p:spPr>
          <a:xfrm>
            <a:off x="8367734" y="461554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71799" y="4495800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52445" y="4495800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26666" y="6390877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38800" y="6390877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71800" y="6313621"/>
            <a:ext cx="341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endParaRPr kumimoji="0" lang="en-US" altLang="ko-KR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48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6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53954"/>
          <a:stretch/>
        </p:blipFill>
        <p:spPr bwMode="auto">
          <a:xfrm>
            <a:off x="1" y="0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2;p45">
            <a:hlinkClick r:id="" action="ppaction://hlinkshowjump?jump=previousslide"/>
          </p:cNvPr>
          <p:cNvSpPr/>
          <p:nvPr/>
        </p:nvSpPr>
        <p:spPr>
          <a:xfrm rot="10800000">
            <a:off x="1066800" y="6313621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72;p45">
            <a:hlinkClick r:id="" action="ppaction://hlinkshowjump?jump=nextslide"/>
          </p:cNvPr>
          <p:cNvSpPr/>
          <p:nvPr/>
        </p:nvSpPr>
        <p:spPr>
          <a:xfrm>
            <a:off x="8115933" y="6237048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7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D TALENTA\SCAN EC\GRADE 1\UNIT 1 LESSON 1\IMG_20200720_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2571" r="2394" b="26837"/>
          <a:stretch/>
        </p:blipFill>
        <p:spPr bwMode="auto">
          <a:xfrm>
            <a:off x="1143000" y="-32084"/>
            <a:ext cx="6951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 Trac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381000"/>
            <a:ext cx="457200" cy="457200"/>
          </a:xfrm>
          <a:prstGeom prst="rect">
            <a:avLst/>
          </a:prstGeom>
        </p:spPr>
      </p:pic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367734" y="1046911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2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D TALENTA\SCAN EC\GRADE 1\UNIT 1 LESSON 1\IMG_20200720_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3482" r="4647" b="53333"/>
          <a:stretch/>
        </p:blipFill>
        <p:spPr bwMode="auto">
          <a:xfrm>
            <a:off x="-15524" y="304800"/>
            <a:ext cx="91595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6" y="63246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72;p45">
            <a:hlinkClick r:id="" action="ppaction://hlinkshowjump?jump=nextslide"/>
          </p:cNvPr>
          <p:cNvSpPr/>
          <p:nvPr/>
        </p:nvSpPr>
        <p:spPr>
          <a:xfrm>
            <a:off x="8229600" y="632459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3162299"/>
            <a:ext cx="91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name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5635823"/>
            <a:ext cx="91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I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0" y="3162300"/>
            <a:ext cx="91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  <a:latin typeface="Comic Sans MS" pitchFamily="66" charset="0"/>
                <a:ea typeface="맑은 고딕" pitchFamily="50" charset="-127"/>
              </a:rPr>
              <a:t>My</a:t>
            </a:r>
            <a:endParaRPr kumimoji="0" lang="en-US" altLang="ko-KR" sz="3200" dirty="0">
              <a:solidFill>
                <a:srgbClr val="FF0000"/>
              </a:solidFill>
              <a:latin typeface="Comic Sans MS" pitchFamily="66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21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D TALENTA\SCAN EC\GRADE 1\UNIT 1 LESSON 1\IMG_20200720_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46907" r="2493" b="6032"/>
          <a:stretch/>
        </p:blipFill>
        <p:spPr bwMode="auto">
          <a:xfrm>
            <a:off x="0" y="-21609"/>
            <a:ext cx="9144000" cy="60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3 Track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0639" y="1447800"/>
            <a:ext cx="381000" cy="381000"/>
          </a:xfrm>
          <a:prstGeom prst="rect">
            <a:avLst/>
          </a:prstGeom>
        </p:spPr>
      </p:pic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03094" y="62484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307296" y="62484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8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SD TALENTA\SCAN EC\GRADE 1\UNIT 1 LESSON 1\IMG_20200720_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3980" r="4965" b="45474"/>
          <a:stretch/>
        </p:blipFill>
        <p:spPr bwMode="auto">
          <a:xfrm>
            <a:off x="0" y="0"/>
            <a:ext cx="9144000" cy="688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 Track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0642" y="914400"/>
            <a:ext cx="457200" cy="457200"/>
          </a:xfrm>
          <a:prstGeom prst="rect">
            <a:avLst/>
          </a:prstGeom>
        </p:spPr>
      </p:pic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27404" y="62484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367734" y="62484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Oval 4"/>
          <p:cNvSpPr/>
          <p:nvPr/>
        </p:nvSpPr>
        <p:spPr>
          <a:xfrm>
            <a:off x="3061648" y="6290681"/>
            <a:ext cx="1817427" cy="615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this?</a:t>
            </a:r>
          </a:p>
          <a:p>
            <a:endParaRPr lang="en-US" sz="4800" b="1" dirty="0"/>
          </a:p>
        </p:txBody>
      </p:sp>
      <p:pic>
        <p:nvPicPr>
          <p:cNvPr id="2050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5" t="40754" r="10530" b="48777"/>
          <a:stretch/>
        </p:blipFill>
        <p:spPr bwMode="auto">
          <a:xfrm>
            <a:off x="779502" y="2362200"/>
            <a:ext cx="3200400" cy="311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itle 5"/>
          <p:cNvSpPr txBox="1">
            <a:spLocks/>
          </p:cNvSpPr>
          <p:nvPr/>
        </p:nvSpPr>
        <p:spPr>
          <a:xfrm>
            <a:off x="3032421" y="3276600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This</a:t>
            </a:r>
            <a:r>
              <a:rPr lang="en-US" sz="4800" b="1" dirty="0"/>
              <a:t> </a:t>
            </a:r>
            <a:r>
              <a:rPr lang="en-US" sz="4800" b="1" dirty="0" smtClean="0"/>
              <a:t>is a ball.</a:t>
            </a:r>
          </a:p>
          <a:p>
            <a:endParaRPr lang="en-US" sz="4800" b="1" dirty="0"/>
          </a:p>
        </p:txBody>
      </p:sp>
      <p:sp>
        <p:nvSpPr>
          <p:cNvPr id="8" name="Google Shape;872;p45">
            <a:hlinkClick r:id="" action="ppaction://hlinkshowjump?jump=nextslide"/>
          </p:cNvPr>
          <p:cNvSpPr/>
          <p:nvPr/>
        </p:nvSpPr>
        <p:spPr>
          <a:xfrm>
            <a:off x="8367735" y="1097134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6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SD TALENTA\SCAN EC\GRADE 1\UNIT 1 LESSON 1\IMG_20200720_0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6640" r="3564" b="3836"/>
          <a:stretch/>
        </p:blipFill>
        <p:spPr bwMode="auto">
          <a:xfrm>
            <a:off x="1752600" y="0"/>
            <a:ext cx="563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5 Track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04800"/>
            <a:ext cx="457200" cy="457200"/>
          </a:xfrm>
          <a:prstGeom prst="rect">
            <a:avLst/>
          </a:prstGeom>
        </p:spPr>
      </p:pic>
      <p:sp>
        <p:nvSpPr>
          <p:cNvPr id="6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63246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72;p45">
            <a:hlinkClick r:id="" action="ppaction://hlinkshowjump?jump=nextslide"/>
          </p:cNvPr>
          <p:cNvSpPr/>
          <p:nvPr/>
        </p:nvSpPr>
        <p:spPr>
          <a:xfrm>
            <a:off x="8367735" y="6313794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53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22901" r="26608" b="26726"/>
          <a:stretch/>
        </p:blipFill>
        <p:spPr bwMode="auto">
          <a:xfrm>
            <a:off x="304800" y="1740090"/>
            <a:ext cx="8311487" cy="368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267;p35"/>
          <p:cNvSpPr txBox="1">
            <a:spLocks/>
          </p:cNvSpPr>
          <p:nvPr/>
        </p:nvSpPr>
        <p:spPr>
          <a:xfrm>
            <a:off x="334370" y="685800"/>
            <a:ext cx="8382000" cy="9200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4000" dirty="0" smtClean="0"/>
              <a:t>Homework (From EC Summary page 3)</a:t>
            </a:r>
            <a:endParaRPr lang="en-US" sz="4000" dirty="0"/>
          </a:p>
        </p:txBody>
      </p:sp>
      <p:sp>
        <p:nvSpPr>
          <p:cNvPr id="7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6" y="632460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9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tno\Downloads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9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this?</a:t>
            </a:r>
          </a:p>
          <a:p>
            <a:endParaRPr lang="en-US" sz="4800" b="1" dirty="0"/>
          </a:p>
        </p:txBody>
      </p:sp>
      <p:pic>
        <p:nvPicPr>
          <p:cNvPr id="2050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9" t="40508" r="34419" b="49407"/>
          <a:stretch/>
        </p:blipFill>
        <p:spPr bwMode="auto">
          <a:xfrm>
            <a:off x="330833" y="1676400"/>
            <a:ext cx="4545967" cy="289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166309" y="4621429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This</a:t>
            </a:r>
            <a:r>
              <a:rPr lang="en-US" sz="4800" b="1" dirty="0"/>
              <a:t> </a:t>
            </a:r>
            <a:r>
              <a:rPr lang="en-US" sz="4800" b="1" dirty="0" smtClean="0"/>
              <a:t>is a train.</a:t>
            </a:r>
          </a:p>
          <a:p>
            <a:endParaRPr lang="en-US" sz="4800" b="1" dirty="0"/>
          </a:p>
        </p:txBody>
      </p:sp>
      <p:sp>
        <p:nvSpPr>
          <p:cNvPr id="8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nextslide"/>
          </p:cNvPr>
          <p:cNvSpPr/>
          <p:nvPr/>
        </p:nvSpPr>
        <p:spPr>
          <a:xfrm>
            <a:off x="8335368" y="101202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4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this?</a:t>
            </a:r>
          </a:p>
          <a:p>
            <a:endParaRPr lang="en-US" sz="4800" b="1" dirty="0"/>
          </a:p>
        </p:txBody>
      </p:sp>
      <p:pic>
        <p:nvPicPr>
          <p:cNvPr id="2050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39388" r="66528" b="48366"/>
          <a:stretch/>
        </p:blipFill>
        <p:spPr bwMode="auto">
          <a:xfrm>
            <a:off x="290339" y="1905000"/>
            <a:ext cx="3595861" cy="36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166309" y="4621429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This</a:t>
            </a:r>
            <a:r>
              <a:rPr lang="en-US" sz="4800" b="1" dirty="0"/>
              <a:t> </a:t>
            </a:r>
            <a:r>
              <a:rPr lang="en-US" sz="4800" b="1" dirty="0" smtClean="0"/>
              <a:t>is a doll.</a:t>
            </a:r>
          </a:p>
          <a:p>
            <a:endParaRPr lang="en-US" sz="4800" b="1" dirty="0"/>
          </a:p>
        </p:txBody>
      </p:sp>
      <p:sp>
        <p:nvSpPr>
          <p:cNvPr id="8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nextslide"/>
          </p:cNvPr>
          <p:cNvSpPr/>
          <p:nvPr/>
        </p:nvSpPr>
        <p:spPr>
          <a:xfrm>
            <a:off x="8367735" y="105012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this?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166309" y="4621429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This</a:t>
            </a:r>
            <a:r>
              <a:rPr lang="en-US" sz="4800" b="1" dirty="0"/>
              <a:t> </a:t>
            </a:r>
            <a:r>
              <a:rPr lang="en-US" sz="4800" b="1" dirty="0" smtClean="0"/>
              <a:t>is a boy.</a:t>
            </a:r>
          </a:p>
          <a:p>
            <a:endParaRPr lang="en-US" sz="4800" b="1" dirty="0"/>
          </a:p>
        </p:txBody>
      </p:sp>
      <p:pic>
        <p:nvPicPr>
          <p:cNvPr id="3075" name="Picture 3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68451" r="65580" b="4267"/>
          <a:stretch/>
        </p:blipFill>
        <p:spPr bwMode="auto">
          <a:xfrm>
            <a:off x="720902" y="1969183"/>
            <a:ext cx="2445407" cy="35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4483784"/>
            <a:ext cx="1752600" cy="6971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I’m Tom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72;p45">
            <a:hlinkClick r:id="" action="ppaction://hlinkshowjump?jump=nextslide"/>
          </p:cNvPr>
          <p:cNvSpPr/>
          <p:nvPr/>
        </p:nvSpPr>
        <p:spPr>
          <a:xfrm>
            <a:off x="8367735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1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What’s his name?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733800" y="3048000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His name is Tom.</a:t>
            </a:r>
          </a:p>
          <a:p>
            <a:endParaRPr lang="en-US" sz="4800" b="1" dirty="0"/>
          </a:p>
        </p:txBody>
      </p:sp>
      <p:pic>
        <p:nvPicPr>
          <p:cNvPr id="3075" name="Picture 3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68451" r="65580" b="4267"/>
          <a:stretch/>
        </p:blipFill>
        <p:spPr bwMode="auto">
          <a:xfrm>
            <a:off x="720902" y="1904999"/>
            <a:ext cx="2445407" cy="35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4419599"/>
            <a:ext cx="1752600" cy="6971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I’m Tom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72;p45">
            <a:hlinkClick r:id="" action="ppaction://hlinkshowjump?jump=nextslide"/>
          </p:cNvPr>
          <p:cNvSpPr/>
          <p:nvPr/>
        </p:nvSpPr>
        <p:spPr>
          <a:xfrm>
            <a:off x="8315577" y="1086328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78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this?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166309" y="4621429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This</a:t>
            </a:r>
            <a:r>
              <a:rPr lang="en-US" sz="4800" b="1" dirty="0"/>
              <a:t> </a:t>
            </a:r>
            <a:r>
              <a:rPr lang="en-US" sz="4800" b="1" dirty="0" smtClean="0"/>
              <a:t>is a girl.</a:t>
            </a:r>
          </a:p>
          <a:p>
            <a:endParaRPr lang="en-US" sz="4800" b="1" dirty="0"/>
          </a:p>
        </p:txBody>
      </p:sp>
      <p:pic>
        <p:nvPicPr>
          <p:cNvPr id="9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t="67514" r="43701" b="12665"/>
          <a:stretch/>
        </p:blipFill>
        <p:spPr bwMode="auto">
          <a:xfrm>
            <a:off x="235600" y="1597174"/>
            <a:ext cx="3186399" cy="4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 rot="10800000">
            <a:off x="0" y="4495800"/>
            <a:ext cx="2438400" cy="612648"/>
          </a:xfrm>
          <a:prstGeom prst="wedgeRoundRectCallout">
            <a:avLst>
              <a:gd name="adj1" fmla="val -28356"/>
              <a:gd name="adj2" fmla="val 12426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5600" y="4495800"/>
            <a:ext cx="2050400" cy="61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I’m Jenny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72;p45">
            <a:hlinkClick r:id="" action="ppaction://hlinkshowjump?jump=nextslide"/>
          </p:cNvPr>
          <p:cNvSpPr/>
          <p:nvPr/>
        </p:nvSpPr>
        <p:spPr>
          <a:xfrm>
            <a:off x="8367735" y="101202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87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1828800" y="685800"/>
            <a:ext cx="54864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What’s her name?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3810000" y="3505200"/>
            <a:ext cx="5060357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Her name is Jenny.</a:t>
            </a:r>
          </a:p>
          <a:p>
            <a:endParaRPr lang="en-US" sz="4800" b="1" dirty="0"/>
          </a:p>
        </p:txBody>
      </p:sp>
      <p:pic>
        <p:nvPicPr>
          <p:cNvPr id="9" name="Picture 2" descr="D:\SD TALENTA\SCAN EC\GRADE 1\UNIT 1 LESSON 1\IMG_20200720_0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t="67514" r="43701" b="12665"/>
          <a:stretch/>
        </p:blipFill>
        <p:spPr bwMode="auto">
          <a:xfrm>
            <a:off x="235600" y="1597174"/>
            <a:ext cx="3186399" cy="4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 rot="10800000">
            <a:off x="0" y="4495800"/>
            <a:ext cx="2438400" cy="612648"/>
          </a:xfrm>
          <a:prstGeom prst="wedgeRoundRectCallout">
            <a:avLst>
              <a:gd name="adj1" fmla="val -28356"/>
              <a:gd name="adj2" fmla="val 124260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5600" y="4495800"/>
            <a:ext cx="2050400" cy="6126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I’m Jenny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72;p45">
            <a:hlinkClick r:id="" action="ppaction://hlinkshowjump?jump=nextslide"/>
          </p:cNvPr>
          <p:cNvSpPr/>
          <p:nvPr/>
        </p:nvSpPr>
        <p:spPr>
          <a:xfrm>
            <a:off x="8367735" y="1097134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59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6666" y="6051700"/>
            <a:ext cx="392872" cy="52384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" name="Title 5"/>
          <p:cNvSpPr txBox="1">
            <a:spLocks/>
          </p:cNvSpPr>
          <p:nvPr/>
        </p:nvSpPr>
        <p:spPr>
          <a:xfrm>
            <a:off x="350965" y="1981200"/>
            <a:ext cx="7875701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What is your mother’s name?</a:t>
            </a:r>
          </a:p>
          <a:p>
            <a:endParaRPr lang="en-US" sz="4800" b="1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18809" y="3810000"/>
            <a:ext cx="8072138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</a:rPr>
              <a:t>My mother’s name is _______.</a:t>
            </a:r>
          </a:p>
          <a:p>
            <a:endParaRPr lang="en-US" sz="4800" b="1" dirty="0"/>
          </a:p>
        </p:txBody>
      </p:sp>
      <p:sp>
        <p:nvSpPr>
          <p:cNvPr id="8" name="Google Shape;872;p45">
            <a:hlinkClick r:id="" action="ppaction://hlinkshowjump?jump=previousslide"/>
          </p:cNvPr>
          <p:cNvSpPr/>
          <p:nvPr/>
        </p:nvSpPr>
        <p:spPr>
          <a:xfrm rot="10800000">
            <a:off x="275897" y="1050130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72;p45">
            <a:hlinkClick r:id="" action="ppaction://hlinkshowjump?jump=nextslide"/>
          </p:cNvPr>
          <p:cNvSpPr/>
          <p:nvPr/>
        </p:nvSpPr>
        <p:spPr>
          <a:xfrm>
            <a:off x="8367735" y="1050129"/>
            <a:ext cx="503605" cy="349901"/>
          </a:xfrm>
          <a:custGeom>
            <a:avLst/>
            <a:gdLst/>
            <a:ahLst/>
            <a:cxnLst/>
            <a:rect l="l" t="t" r="r" b="b"/>
            <a:pathLst>
              <a:path w="5546" h="2890" extrusionOk="0">
                <a:moveTo>
                  <a:pt x="4193" y="1"/>
                </a:moveTo>
                <a:cubicBezTo>
                  <a:pt x="4132" y="1"/>
                  <a:pt x="4067" y="16"/>
                  <a:pt x="4002" y="42"/>
                </a:cubicBezTo>
                <a:cubicBezTo>
                  <a:pt x="3876" y="74"/>
                  <a:pt x="3781" y="231"/>
                  <a:pt x="3781" y="357"/>
                </a:cubicBezTo>
                <a:lnTo>
                  <a:pt x="3781" y="735"/>
                </a:lnTo>
                <a:lnTo>
                  <a:pt x="662" y="735"/>
                </a:lnTo>
                <a:cubicBezTo>
                  <a:pt x="410" y="735"/>
                  <a:pt x="190" y="672"/>
                  <a:pt x="1" y="546"/>
                </a:cubicBezTo>
                <a:lnTo>
                  <a:pt x="1" y="767"/>
                </a:lnTo>
                <a:cubicBezTo>
                  <a:pt x="1" y="1523"/>
                  <a:pt x="631" y="2153"/>
                  <a:pt x="1355" y="2153"/>
                </a:cubicBezTo>
                <a:lnTo>
                  <a:pt x="3781" y="2153"/>
                </a:lnTo>
                <a:lnTo>
                  <a:pt x="3781" y="2563"/>
                </a:lnTo>
                <a:cubicBezTo>
                  <a:pt x="3781" y="2720"/>
                  <a:pt x="3844" y="2815"/>
                  <a:pt x="4002" y="2878"/>
                </a:cubicBezTo>
                <a:cubicBezTo>
                  <a:pt x="4033" y="2886"/>
                  <a:pt x="4067" y="2890"/>
                  <a:pt x="4101" y="2890"/>
                </a:cubicBezTo>
                <a:cubicBezTo>
                  <a:pt x="4205" y="2890"/>
                  <a:pt x="4317" y="2854"/>
                  <a:pt x="4411" y="2783"/>
                </a:cubicBezTo>
                <a:lnTo>
                  <a:pt x="5420" y="1681"/>
                </a:lnTo>
                <a:cubicBezTo>
                  <a:pt x="5546" y="1555"/>
                  <a:pt x="5546" y="1365"/>
                  <a:pt x="5420" y="1208"/>
                </a:cubicBezTo>
                <a:lnTo>
                  <a:pt x="4411" y="105"/>
                </a:lnTo>
                <a:cubicBezTo>
                  <a:pt x="4356" y="31"/>
                  <a:pt x="4279" y="1"/>
                  <a:pt x="41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62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142</Words>
  <Application>Microsoft Office PowerPoint</Application>
  <PresentationFormat>On-screen Show (4:3)</PresentationFormat>
  <Paragraphs>39</Paragraphs>
  <Slides>22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Subject is taken from  English Chest 1 Unit 1 Lesson 1 “What is your name?” </vt:lpstr>
      <vt:lpstr>PowerPoint Presentation</vt:lpstr>
      <vt:lpstr>Example   What’s your name? My name is Jenny. I am Jenny. I’m Jenny.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retno</dc:creator>
  <cp:lastModifiedBy>retno</cp:lastModifiedBy>
  <cp:revision>22</cp:revision>
  <dcterms:created xsi:type="dcterms:W3CDTF">2020-07-22T07:04:12Z</dcterms:created>
  <dcterms:modified xsi:type="dcterms:W3CDTF">2020-09-09T19:54:18Z</dcterms:modified>
</cp:coreProperties>
</file>