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65" r:id="rId7"/>
    <p:sldId id="303" r:id="rId8"/>
    <p:sldId id="304" r:id="rId9"/>
    <p:sldId id="305" r:id="rId10"/>
    <p:sldId id="310" r:id="rId11"/>
    <p:sldId id="311" r:id="rId12"/>
    <p:sldId id="263" r:id="rId13"/>
    <p:sldId id="264" r:id="rId14"/>
    <p:sldId id="280" r:id="rId15"/>
    <p:sldId id="261" r:id="rId16"/>
    <p:sldId id="307" r:id="rId17"/>
    <p:sldId id="306" r:id="rId18"/>
    <p:sldId id="308" r:id="rId19"/>
    <p:sldId id="268" r:id="rId20"/>
    <p:sldId id="314" r:id="rId21"/>
    <p:sldId id="312" r:id="rId22"/>
    <p:sldId id="309" r:id="rId23"/>
    <p:sldId id="266" r:id="rId24"/>
    <p:sldId id="315" r:id="rId25"/>
    <p:sldId id="313" r:id="rId26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28"/>
      <p:bold r:id="rId29"/>
    </p:embeddedFont>
    <p:embeddedFont>
      <p:font typeface="Aharoni" panose="02010803020104030203" pitchFamily="2" charset="-79"/>
      <p:bold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Gochi Hand" panose="020B0604020202020204" charset="0"/>
      <p:regular r:id="rId39"/>
    </p:embeddedFont>
    <p:embeddedFont>
      <p:font typeface="Londrina Solid" panose="020B0604020202020204" charset="0"/>
      <p:regular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  <p:embeddedFont>
      <p:font typeface="Pangolin" panose="020B0604020202020204" charset="0"/>
      <p:regular r:id="rId45"/>
    </p:embeddedFont>
    <p:embeddedFont>
      <p:font typeface="Roboto Light" panose="020B0604020202020204" charset="0"/>
      <p:regular r:id="rId46"/>
      <p: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63DE71-DCFA-4AE4-81A6-44782CEF6013}">
  <a:tblStyle styleId="{DB63DE71-DCFA-4AE4-81A6-44782CEF60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897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192b1aa6a_5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192b1aa6a_5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158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192b1aa6a_5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192b1aa6a_5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306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8cf1e9838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8cf1e9838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97bf304f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997bf304f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3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997bf304f4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997bf304f4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cf1e9838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cf1e9838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cf1e9838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cf1e9838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518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8cf1e9838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8cf1e9838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012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8cf1e9838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8cf1e9838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311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8cf1e98382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8cf1e98382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cabe9939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cabe9939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8cf1e98382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8cf1e98382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543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8cf1e98382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8cf1e98382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069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8cf1e98382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8cf1e98382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717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9192b1aa6a_5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9192b1aa6a_5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9192b1aa6a_5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9192b1aa6a_5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822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9192b1aa6a_5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9192b1aa6a_5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66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192b1aa6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192b1aa6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192b1aa6a_5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192b1aa6a_5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cabe9939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cabe9939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192b1aa6a_5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192b1aa6a_5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192b1aa6a_5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192b1aa6a_5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44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192b1aa6a_5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192b1aa6a_5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797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192b1aa6a_5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192b1aa6a_5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16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título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27545" y="-1774916"/>
            <a:ext cx="10783796" cy="5613946"/>
            <a:chOff x="-1127545" y="-1774916"/>
            <a:chExt cx="10783796" cy="56139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27545" y="-1774916"/>
              <a:ext cx="10401570" cy="5613946"/>
              <a:chOff x="-1127545" y="-1774916"/>
              <a:chExt cx="10401570" cy="561394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25975" y="-522825"/>
                <a:ext cx="9300000" cy="2508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2029712" y="-1774916"/>
                <a:ext cx="4828236" cy="5613946"/>
                <a:chOff x="2207750" y="238125"/>
                <a:chExt cx="3168550" cy="36841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2207750" y="238125"/>
                  <a:ext cx="3168550" cy="31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42" h="124493" extrusionOk="0">
                      <a:moveTo>
                        <a:pt x="1687" y="0"/>
                      </a:moveTo>
                      <a:lnTo>
                        <a:pt x="1687" y="0"/>
                      </a:lnTo>
                      <a:cubicBezTo>
                        <a:pt x="0" y="38248"/>
                        <a:pt x="313" y="76620"/>
                        <a:pt x="2750" y="114868"/>
                      </a:cubicBezTo>
                      <a:cubicBezTo>
                        <a:pt x="15124" y="117868"/>
                        <a:pt x="27686" y="121805"/>
                        <a:pt x="44060" y="124493"/>
                      </a:cubicBezTo>
                      <a:cubicBezTo>
                        <a:pt x="52997" y="124493"/>
                        <a:pt x="69183" y="121930"/>
                        <a:pt x="77557" y="120868"/>
                      </a:cubicBezTo>
                      <a:cubicBezTo>
                        <a:pt x="94056" y="118680"/>
                        <a:pt x="110430" y="115993"/>
                        <a:pt x="126742" y="112618"/>
                      </a:cubicBezTo>
                      <a:cubicBezTo>
                        <a:pt x="123242" y="75433"/>
                        <a:pt x="122617" y="38060"/>
                        <a:pt x="124867" y="812"/>
                      </a:cubicBezTo>
                      <a:lnTo>
                        <a:pt x="124867" y="812"/>
                      </a:lnTo>
                      <a:cubicBezTo>
                        <a:pt x="121492" y="937"/>
                        <a:pt x="118180" y="1000"/>
                        <a:pt x="114805" y="1062"/>
                      </a:cubicBezTo>
                      <a:cubicBezTo>
                        <a:pt x="101230" y="1400"/>
                        <a:pt x="87654" y="1568"/>
                        <a:pt x="74076" y="1568"/>
                      </a:cubicBezTo>
                      <a:cubicBezTo>
                        <a:pt x="49961" y="1568"/>
                        <a:pt x="25837" y="1040"/>
                        <a:pt x="16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3121750" y="3050450"/>
                  <a:ext cx="468725" cy="7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9" h="31311" extrusionOk="0">
                      <a:moveTo>
                        <a:pt x="18749" y="0"/>
                      </a:moveTo>
                      <a:lnTo>
                        <a:pt x="63" y="1375"/>
                      </a:lnTo>
                      <a:cubicBezTo>
                        <a:pt x="0" y="10750"/>
                        <a:pt x="0" y="20124"/>
                        <a:pt x="188" y="29499"/>
                      </a:cubicBezTo>
                      <a:lnTo>
                        <a:pt x="3812" y="31311"/>
                      </a:lnTo>
                      <a:cubicBezTo>
                        <a:pt x="4312" y="30124"/>
                        <a:pt x="4875" y="28999"/>
                        <a:pt x="5375" y="27811"/>
                      </a:cubicBezTo>
                      <a:cubicBezTo>
                        <a:pt x="9624" y="18437"/>
                        <a:pt x="14062" y="9187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217050" y="3745725"/>
                  <a:ext cx="182825" cy="1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3" h="7063" extrusionOk="0">
                      <a:moveTo>
                        <a:pt x="1563" y="0"/>
                      </a:moveTo>
                      <a:cubicBezTo>
                        <a:pt x="1063" y="1125"/>
                        <a:pt x="500" y="2313"/>
                        <a:pt x="0" y="3500"/>
                      </a:cubicBezTo>
                      <a:cubicBezTo>
                        <a:pt x="2438" y="4687"/>
                        <a:pt x="4875" y="5875"/>
                        <a:pt x="7312" y="7062"/>
                      </a:cubicBezTo>
                      <a:lnTo>
                        <a:pt x="15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" name="Google Shape;16;p2"/>
              <p:cNvSpPr/>
              <p:nvPr/>
            </p:nvSpPr>
            <p:spPr>
              <a:xfrm rot="639656">
                <a:off x="-903799" y="232978"/>
                <a:ext cx="5168207" cy="290068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 rot="-200">
              <a:off x="4488151" y="-323821"/>
              <a:ext cx="5168100" cy="290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300" y="763925"/>
            <a:ext cx="77034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46850" y="1710050"/>
            <a:ext cx="76422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4350" y="3813825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35350" y="-323975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438175" y="3576600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976075" y="-295850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3855602">
            <a:off x="-307589" y="2779980"/>
            <a:ext cx="1976456" cy="1673623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/>
          <p:nvPr/>
        </p:nvSpPr>
        <p:spPr>
          <a:xfrm>
            <a:off x="3542639" y="2603975"/>
            <a:ext cx="427875" cy="844625"/>
          </a:xfrm>
          <a:custGeom>
            <a:avLst/>
            <a:gdLst/>
            <a:ahLst/>
            <a:cxnLst/>
            <a:rect l="l" t="t" r="r" b="b"/>
            <a:pathLst>
              <a:path w="17115" h="33785" extrusionOk="0">
                <a:moveTo>
                  <a:pt x="15593" y="0"/>
                </a:moveTo>
                <a:lnTo>
                  <a:pt x="3614" y="2662"/>
                </a:lnTo>
                <a:lnTo>
                  <a:pt x="3677" y="3042"/>
                </a:lnTo>
                <a:cubicBezTo>
                  <a:pt x="3741" y="3296"/>
                  <a:pt x="3804" y="3676"/>
                  <a:pt x="3867" y="4120"/>
                </a:cubicBezTo>
                <a:cubicBezTo>
                  <a:pt x="3994" y="4627"/>
                  <a:pt x="4121" y="5134"/>
                  <a:pt x="4248" y="5768"/>
                </a:cubicBezTo>
                <a:lnTo>
                  <a:pt x="4691" y="7923"/>
                </a:lnTo>
                <a:cubicBezTo>
                  <a:pt x="5072" y="9508"/>
                  <a:pt x="5452" y="11282"/>
                  <a:pt x="5959" y="13311"/>
                </a:cubicBezTo>
                <a:cubicBezTo>
                  <a:pt x="6213" y="14262"/>
                  <a:pt x="6466" y="15339"/>
                  <a:pt x="6783" y="16353"/>
                </a:cubicBezTo>
                <a:cubicBezTo>
                  <a:pt x="6910" y="16924"/>
                  <a:pt x="7037" y="17431"/>
                  <a:pt x="7163" y="17938"/>
                </a:cubicBezTo>
                <a:lnTo>
                  <a:pt x="7417" y="19079"/>
                </a:lnTo>
                <a:cubicBezTo>
                  <a:pt x="7480" y="19396"/>
                  <a:pt x="7544" y="19649"/>
                  <a:pt x="7544" y="19713"/>
                </a:cubicBezTo>
                <a:lnTo>
                  <a:pt x="7544" y="19903"/>
                </a:lnTo>
                <a:cubicBezTo>
                  <a:pt x="7544" y="20030"/>
                  <a:pt x="7544" y="20156"/>
                  <a:pt x="7480" y="20283"/>
                </a:cubicBezTo>
                <a:cubicBezTo>
                  <a:pt x="7353" y="20473"/>
                  <a:pt x="7290" y="20600"/>
                  <a:pt x="7163" y="20790"/>
                </a:cubicBezTo>
                <a:lnTo>
                  <a:pt x="6973" y="21044"/>
                </a:lnTo>
                <a:lnTo>
                  <a:pt x="6910" y="21234"/>
                </a:lnTo>
                <a:lnTo>
                  <a:pt x="6846" y="21297"/>
                </a:lnTo>
                <a:lnTo>
                  <a:pt x="6846" y="21361"/>
                </a:lnTo>
                <a:lnTo>
                  <a:pt x="5896" y="22692"/>
                </a:lnTo>
                <a:cubicBezTo>
                  <a:pt x="4691" y="24530"/>
                  <a:pt x="3614" y="26305"/>
                  <a:pt x="2726" y="27826"/>
                </a:cubicBezTo>
                <a:cubicBezTo>
                  <a:pt x="952" y="30932"/>
                  <a:pt x="1" y="33150"/>
                  <a:pt x="1" y="33150"/>
                </a:cubicBezTo>
                <a:lnTo>
                  <a:pt x="635" y="33784"/>
                </a:lnTo>
                <a:cubicBezTo>
                  <a:pt x="635" y="33784"/>
                  <a:pt x="2853" y="32770"/>
                  <a:pt x="5832" y="30868"/>
                </a:cubicBezTo>
                <a:cubicBezTo>
                  <a:pt x="7353" y="29918"/>
                  <a:pt x="9128" y="28840"/>
                  <a:pt x="10903" y="27509"/>
                </a:cubicBezTo>
                <a:lnTo>
                  <a:pt x="12234" y="26495"/>
                </a:lnTo>
                <a:lnTo>
                  <a:pt x="12234" y="26495"/>
                </a:lnTo>
                <a:cubicBezTo>
                  <a:pt x="12213" y="26516"/>
                  <a:pt x="12213" y="26523"/>
                  <a:pt x="12222" y="26523"/>
                </a:cubicBezTo>
                <a:cubicBezTo>
                  <a:pt x="12241" y="26523"/>
                  <a:pt x="12297" y="26495"/>
                  <a:pt x="12297" y="26495"/>
                </a:cubicBezTo>
                <a:lnTo>
                  <a:pt x="12361" y="26368"/>
                </a:lnTo>
                <a:lnTo>
                  <a:pt x="12551" y="26241"/>
                </a:lnTo>
                <a:lnTo>
                  <a:pt x="12931" y="25924"/>
                </a:lnTo>
                <a:cubicBezTo>
                  <a:pt x="13121" y="25734"/>
                  <a:pt x="13438" y="25417"/>
                  <a:pt x="13692" y="25164"/>
                </a:cubicBezTo>
                <a:cubicBezTo>
                  <a:pt x="14009" y="24783"/>
                  <a:pt x="14262" y="24467"/>
                  <a:pt x="14516" y="24150"/>
                </a:cubicBezTo>
                <a:cubicBezTo>
                  <a:pt x="14769" y="23706"/>
                  <a:pt x="15086" y="23262"/>
                  <a:pt x="15277" y="22755"/>
                </a:cubicBezTo>
                <a:cubicBezTo>
                  <a:pt x="15720" y="21931"/>
                  <a:pt x="15974" y="20980"/>
                  <a:pt x="16164" y="20030"/>
                </a:cubicBezTo>
                <a:cubicBezTo>
                  <a:pt x="16354" y="19206"/>
                  <a:pt x="16417" y="18445"/>
                  <a:pt x="16544" y="17748"/>
                </a:cubicBezTo>
                <a:lnTo>
                  <a:pt x="16734" y="15910"/>
                </a:lnTo>
                <a:cubicBezTo>
                  <a:pt x="16861" y="14705"/>
                  <a:pt x="16925" y="13501"/>
                  <a:pt x="17051" y="12360"/>
                </a:cubicBezTo>
                <a:cubicBezTo>
                  <a:pt x="17115" y="11156"/>
                  <a:pt x="17051" y="10078"/>
                  <a:pt x="17051" y="9001"/>
                </a:cubicBezTo>
                <a:cubicBezTo>
                  <a:pt x="16988" y="7923"/>
                  <a:pt x="16861" y="6909"/>
                  <a:pt x="16798" y="6022"/>
                </a:cubicBezTo>
                <a:cubicBezTo>
                  <a:pt x="16671" y="5134"/>
                  <a:pt x="16544" y="4247"/>
                  <a:pt x="16417" y="3550"/>
                </a:cubicBezTo>
                <a:cubicBezTo>
                  <a:pt x="16291" y="2789"/>
                  <a:pt x="16164" y="2155"/>
                  <a:pt x="16037" y="1585"/>
                </a:cubicBezTo>
                <a:cubicBezTo>
                  <a:pt x="15910" y="1014"/>
                  <a:pt x="15784" y="697"/>
                  <a:pt x="15720" y="444"/>
                </a:cubicBezTo>
                <a:lnTo>
                  <a:pt x="1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-593362" y="-35500"/>
            <a:ext cx="10114283" cy="2881450"/>
          </a:xfrm>
          <a:custGeom>
            <a:avLst/>
            <a:gdLst/>
            <a:ahLst/>
            <a:cxnLst/>
            <a:rect l="l" t="t" r="r" b="b"/>
            <a:pathLst>
              <a:path w="131333" h="115258" extrusionOk="0">
                <a:moveTo>
                  <a:pt x="57968" y="0"/>
                </a:moveTo>
                <a:cubicBezTo>
                  <a:pt x="38640" y="0"/>
                  <a:pt x="19314" y="103"/>
                  <a:pt x="0" y="360"/>
                </a:cubicBezTo>
                <a:cubicBezTo>
                  <a:pt x="570" y="35475"/>
                  <a:pt x="1965" y="70591"/>
                  <a:pt x="4120" y="105642"/>
                </a:cubicBezTo>
                <a:cubicBezTo>
                  <a:pt x="12994" y="109065"/>
                  <a:pt x="22502" y="111093"/>
                  <a:pt x="31882" y="112551"/>
                </a:cubicBezTo>
                <a:cubicBezTo>
                  <a:pt x="41580" y="114073"/>
                  <a:pt x="51341" y="114960"/>
                  <a:pt x="61103" y="115213"/>
                </a:cubicBezTo>
                <a:cubicBezTo>
                  <a:pt x="62489" y="115243"/>
                  <a:pt x="63874" y="115258"/>
                  <a:pt x="65259" y="115258"/>
                </a:cubicBezTo>
                <a:cubicBezTo>
                  <a:pt x="87759" y="115258"/>
                  <a:pt x="110136" y="111380"/>
                  <a:pt x="131333" y="103677"/>
                </a:cubicBezTo>
                <a:cubicBezTo>
                  <a:pt x="129495" y="69323"/>
                  <a:pt x="130065" y="34715"/>
                  <a:pt x="128417" y="360"/>
                </a:cubicBezTo>
                <a:cubicBezTo>
                  <a:pt x="104946" y="152"/>
                  <a:pt x="81456" y="0"/>
                  <a:pt x="579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7"/>
          <p:cNvSpPr/>
          <p:nvPr/>
        </p:nvSpPr>
        <p:spPr>
          <a:xfrm rot="-8100000">
            <a:off x="8551559" y="3655522"/>
            <a:ext cx="571420" cy="1990756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720300" y="797004"/>
            <a:ext cx="77034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ubTitle" idx="1"/>
          </p:nvPr>
        </p:nvSpPr>
        <p:spPr>
          <a:xfrm>
            <a:off x="4572000" y="1639700"/>
            <a:ext cx="345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bg>
      <p:bgPr>
        <a:noFill/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/>
          <p:nvPr/>
        </p:nvSpPr>
        <p:spPr>
          <a:xfrm>
            <a:off x="1240250" y="-15725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rgbClr val="FF73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 rot="-13063">
            <a:off x="6450487" y="3368510"/>
            <a:ext cx="2822845" cy="1741813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rgbClr val="45A8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 rot="-13063">
            <a:off x="6538615" y="3502426"/>
            <a:ext cx="2859446" cy="1767263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63675" y="168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0" y="-15725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7796950" y="-40500"/>
            <a:ext cx="1972600" cy="1157650"/>
          </a:xfrm>
          <a:custGeom>
            <a:avLst/>
            <a:gdLst/>
            <a:ahLst/>
            <a:cxnLst/>
            <a:rect l="l" t="t" r="r" b="b"/>
            <a:pathLst>
              <a:path w="78904" h="46306" extrusionOk="0">
                <a:moveTo>
                  <a:pt x="501" y="1"/>
                </a:moveTo>
                <a:cubicBezTo>
                  <a:pt x="246" y="1"/>
                  <a:pt x="0" y="265"/>
                  <a:pt x="138" y="568"/>
                </a:cubicBezTo>
                <a:cubicBezTo>
                  <a:pt x="3069" y="5797"/>
                  <a:pt x="7704" y="9917"/>
                  <a:pt x="13250" y="12254"/>
                </a:cubicBezTo>
                <a:cubicBezTo>
                  <a:pt x="15904" y="13363"/>
                  <a:pt x="18716" y="14036"/>
                  <a:pt x="21608" y="14235"/>
                </a:cubicBezTo>
                <a:cubicBezTo>
                  <a:pt x="22050" y="14267"/>
                  <a:pt x="22508" y="14278"/>
                  <a:pt x="22974" y="14278"/>
                </a:cubicBezTo>
                <a:cubicBezTo>
                  <a:pt x="23864" y="14278"/>
                  <a:pt x="24786" y="14239"/>
                  <a:pt x="25698" y="14239"/>
                </a:cubicBezTo>
                <a:cubicBezTo>
                  <a:pt x="28368" y="14239"/>
                  <a:pt x="30950" y="14574"/>
                  <a:pt x="32383" y="17205"/>
                </a:cubicBezTo>
                <a:cubicBezTo>
                  <a:pt x="33254" y="18830"/>
                  <a:pt x="33413" y="20929"/>
                  <a:pt x="33769" y="22712"/>
                </a:cubicBezTo>
                <a:cubicBezTo>
                  <a:pt x="34165" y="24573"/>
                  <a:pt x="34680" y="26435"/>
                  <a:pt x="35274" y="28218"/>
                </a:cubicBezTo>
                <a:cubicBezTo>
                  <a:pt x="36304" y="31545"/>
                  <a:pt x="37889" y="34635"/>
                  <a:pt x="39949" y="37447"/>
                </a:cubicBezTo>
                <a:cubicBezTo>
                  <a:pt x="43910" y="42756"/>
                  <a:pt x="49535" y="45687"/>
                  <a:pt x="56110" y="46202"/>
                </a:cubicBezTo>
                <a:cubicBezTo>
                  <a:pt x="57002" y="46271"/>
                  <a:pt x="57906" y="46306"/>
                  <a:pt x="58818" y="46306"/>
                </a:cubicBezTo>
                <a:cubicBezTo>
                  <a:pt x="65735" y="46306"/>
                  <a:pt x="73107" y="44306"/>
                  <a:pt x="78531" y="40141"/>
                </a:cubicBezTo>
                <a:cubicBezTo>
                  <a:pt x="78904" y="39870"/>
                  <a:pt x="78668" y="39339"/>
                  <a:pt x="78295" y="39339"/>
                </a:cubicBezTo>
                <a:cubicBezTo>
                  <a:pt x="78232" y="39339"/>
                  <a:pt x="78164" y="39354"/>
                  <a:pt x="78095" y="39388"/>
                </a:cubicBezTo>
                <a:cubicBezTo>
                  <a:pt x="72091" y="42552"/>
                  <a:pt x="65394" y="45022"/>
                  <a:pt x="58581" y="45022"/>
                </a:cubicBezTo>
                <a:cubicBezTo>
                  <a:pt x="56179" y="45022"/>
                  <a:pt x="53763" y="44715"/>
                  <a:pt x="51357" y="44023"/>
                </a:cubicBezTo>
                <a:cubicBezTo>
                  <a:pt x="41850" y="41329"/>
                  <a:pt x="36978" y="31862"/>
                  <a:pt x="34957" y="22870"/>
                </a:cubicBezTo>
                <a:cubicBezTo>
                  <a:pt x="34284" y="19899"/>
                  <a:pt x="34086" y="16176"/>
                  <a:pt x="31274" y="14314"/>
                </a:cubicBezTo>
                <a:cubicBezTo>
                  <a:pt x="29792" y="13354"/>
                  <a:pt x="27992" y="13163"/>
                  <a:pt x="26145" y="13163"/>
                </a:cubicBezTo>
                <a:cubicBezTo>
                  <a:pt x="24930" y="13163"/>
                  <a:pt x="23695" y="13246"/>
                  <a:pt x="22518" y="13246"/>
                </a:cubicBezTo>
                <a:cubicBezTo>
                  <a:pt x="22087" y="13246"/>
                  <a:pt x="21663" y="13235"/>
                  <a:pt x="21252" y="13205"/>
                </a:cubicBezTo>
                <a:cubicBezTo>
                  <a:pt x="12735" y="12452"/>
                  <a:pt x="5090" y="7580"/>
                  <a:pt x="812" y="172"/>
                </a:cubicBezTo>
                <a:cubicBezTo>
                  <a:pt x="727" y="51"/>
                  <a:pt x="613" y="1"/>
                  <a:pt x="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2116663" y="13370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2116663" y="1935557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title" idx="2"/>
          </p:nvPr>
        </p:nvSpPr>
        <p:spPr>
          <a:xfrm>
            <a:off x="4898088" y="13370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3"/>
          </p:nvPr>
        </p:nvSpPr>
        <p:spPr>
          <a:xfrm>
            <a:off x="4898088" y="1935557"/>
            <a:ext cx="21309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title" idx="4"/>
          </p:nvPr>
        </p:nvSpPr>
        <p:spPr>
          <a:xfrm>
            <a:off x="2115013" y="2794700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5"/>
          </p:nvPr>
        </p:nvSpPr>
        <p:spPr>
          <a:xfrm>
            <a:off x="2115013" y="3393182"/>
            <a:ext cx="2130600" cy="1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title" idx="6"/>
          </p:nvPr>
        </p:nvSpPr>
        <p:spPr>
          <a:xfrm>
            <a:off x="4898088" y="2794700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subTitle" idx="7"/>
          </p:nvPr>
        </p:nvSpPr>
        <p:spPr>
          <a:xfrm>
            <a:off x="4898088" y="3393182"/>
            <a:ext cx="2130600" cy="1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TWO_COLUMNS_1">
    <p:bg>
      <p:bgPr>
        <a:noFill/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>
            <a:spLocks noGrp="1"/>
          </p:cNvSpPr>
          <p:nvPr>
            <p:ph type="title"/>
          </p:nvPr>
        </p:nvSpPr>
        <p:spPr>
          <a:xfrm>
            <a:off x="720300" y="538325"/>
            <a:ext cx="54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subTitle" idx="1"/>
          </p:nvPr>
        </p:nvSpPr>
        <p:spPr>
          <a:xfrm>
            <a:off x="746850" y="1236525"/>
            <a:ext cx="75867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 sz="12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oboto Light"/>
              <a:buChar char="■"/>
              <a:defRPr/>
            </a:lvl9pPr>
          </a:lstStyle>
          <a:p>
            <a:endParaRPr/>
          </a:p>
        </p:txBody>
      </p:sp>
      <p:sp>
        <p:nvSpPr>
          <p:cNvPr id="273" name="Google Shape;273;p27"/>
          <p:cNvSpPr/>
          <p:nvPr/>
        </p:nvSpPr>
        <p:spPr>
          <a:xfrm rot="2110842">
            <a:off x="8044860" y="-607830"/>
            <a:ext cx="1976547" cy="1673700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7"/>
          <p:cNvSpPr/>
          <p:nvPr/>
        </p:nvSpPr>
        <p:spPr>
          <a:xfrm>
            <a:off x="299025" y="4733825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7"/>
          <p:cNvSpPr/>
          <p:nvPr/>
        </p:nvSpPr>
        <p:spPr>
          <a:xfrm>
            <a:off x="89625" y="4988450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7"/>
          <p:cNvSpPr/>
          <p:nvPr/>
        </p:nvSpPr>
        <p:spPr>
          <a:xfrm rot="2027983">
            <a:off x="185841" y="-466023"/>
            <a:ext cx="1976430" cy="1673601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TITLE_AND_BODY_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>
            <a:spLocks noGrp="1"/>
          </p:cNvSpPr>
          <p:nvPr>
            <p:ph type="title"/>
          </p:nvPr>
        </p:nvSpPr>
        <p:spPr>
          <a:xfrm>
            <a:off x="720300" y="1064978"/>
            <a:ext cx="3405300" cy="1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subTitle" idx="1"/>
          </p:nvPr>
        </p:nvSpPr>
        <p:spPr>
          <a:xfrm>
            <a:off x="720300" y="3094522"/>
            <a:ext cx="27480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8"/>
          <p:cNvSpPr/>
          <p:nvPr/>
        </p:nvSpPr>
        <p:spPr>
          <a:xfrm rot="-5400000">
            <a:off x="-554337" y="3364213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8"/>
          <p:cNvSpPr/>
          <p:nvPr/>
        </p:nvSpPr>
        <p:spPr>
          <a:xfrm rot="-5400000">
            <a:off x="-682862" y="3540863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28"/>
          <p:cNvGrpSpPr/>
          <p:nvPr/>
        </p:nvGrpSpPr>
        <p:grpSpPr>
          <a:xfrm rot="-2295037">
            <a:off x="8017712" y="-373162"/>
            <a:ext cx="973060" cy="900470"/>
            <a:chOff x="3904050" y="2322725"/>
            <a:chExt cx="464475" cy="429825"/>
          </a:xfrm>
        </p:grpSpPr>
        <p:sp>
          <p:nvSpPr>
            <p:cNvPr id="283" name="Google Shape;283;p28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8"/>
          <p:cNvSpPr/>
          <p:nvPr/>
        </p:nvSpPr>
        <p:spPr>
          <a:xfrm>
            <a:off x="-526150" y="-344275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rgbClr val="FF73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AND_TWO_COLUMNS_1_2">
    <p:bg>
      <p:bgPr>
        <a:noFill/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>
            <a:spLocks noGrp="1"/>
          </p:cNvSpPr>
          <p:nvPr>
            <p:ph type="title"/>
          </p:nvPr>
        </p:nvSpPr>
        <p:spPr>
          <a:xfrm>
            <a:off x="720300" y="539496"/>
            <a:ext cx="54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3"/>
          <p:cNvSpPr/>
          <p:nvPr/>
        </p:nvSpPr>
        <p:spPr>
          <a:xfrm rot="2110842">
            <a:off x="7976635" y="-152905"/>
            <a:ext cx="1976547" cy="1673700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376200" y="356850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3"/>
          <p:cNvSpPr/>
          <p:nvPr/>
        </p:nvSpPr>
        <p:spPr>
          <a:xfrm>
            <a:off x="7748575" y="219663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3855602">
            <a:off x="-576039" y="-897832"/>
            <a:ext cx="1976456" cy="1673623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AND_TWO_COLUMNS_1_1_2">
    <p:bg>
      <p:bgPr>
        <a:solidFill>
          <a:schemeClr val="accen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>
            <a:spLocks noGrp="1"/>
          </p:cNvSpPr>
          <p:nvPr>
            <p:ph type="title"/>
          </p:nvPr>
        </p:nvSpPr>
        <p:spPr>
          <a:xfrm>
            <a:off x="720300" y="539496"/>
            <a:ext cx="54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4"/>
          <p:cNvSpPr/>
          <p:nvPr/>
        </p:nvSpPr>
        <p:spPr>
          <a:xfrm rot="2110842">
            <a:off x="7976635" y="-152905"/>
            <a:ext cx="1976547" cy="1673700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4"/>
          <p:cNvSpPr/>
          <p:nvPr/>
        </p:nvSpPr>
        <p:spPr>
          <a:xfrm rot="-2902325">
            <a:off x="8710723" y="647645"/>
            <a:ext cx="215752" cy="167140"/>
          </a:xfrm>
          <a:custGeom>
            <a:avLst/>
            <a:gdLst/>
            <a:ahLst/>
            <a:cxnLst/>
            <a:rect l="l" t="t" r="r" b="b"/>
            <a:pathLst>
              <a:path w="3089" h="2393" extrusionOk="0">
                <a:moveTo>
                  <a:pt x="1566" y="1"/>
                </a:moveTo>
                <a:cubicBezTo>
                  <a:pt x="0" y="1"/>
                  <a:pt x="0" y="2393"/>
                  <a:pt x="1566" y="2393"/>
                </a:cubicBezTo>
                <a:cubicBezTo>
                  <a:pt x="3088" y="2393"/>
                  <a:pt x="3088" y="1"/>
                  <a:pt x="156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4"/>
          <p:cNvSpPr/>
          <p:nvPr/>
        </p:nvSpPr>
        <p:spPr>
          <a:xfrm>
            <a:off x="150050" y="4529100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4"/>
          <p:cNvSpPr/>
          <p:nvPr/>
        </p:nvSpPr>
        <p:spPr>
          <a:xfrm>
            <a:off x="89625" y="4988450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4"/>
          <p:cNvSpPr/>
          <p:nvPr/>
        </p:nvSpPr>
        <p:spPr>
          <a:xfrm>
            <a:off x="507825" y="4988450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4"/>
          <p:cNvSpPr/>
          <p:nvPr/>
        </p:nvSpPr>
        <p:spPr>
          <a:xfrm rot="2027983">
            <a:off x="185841" y="-466023"/>
            <a:ext cx="1976430" cy="1673601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724150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29"/>
          <p:cNvSpPr txBox="1">
            <a:spLocks noGrp="1"/>
          </p:cNvSpPr>
          <p:nvPr>
            <p:ph type="subTitle" idx="1"/>
          </p:nvPr>
        </p:nvSpPr>
        <p:spPr>
          <a:xfrm>
            <a:off x="724150" y="3199869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9"/>
          <p:cNvSpPr txBox="1">
            <a:spLocks noGrp="1"/>
          </p:cNvSpPr>
          <p:nvPr>
            <p:ph type="title" idx="2"/>
          </p:nvPr>
        </p:nvSpPr>
        <p:spPr>
          <a:xfrm>
            <a:off x="3505575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1" name="Google Shape;291;p29"/>
          <p:cNvSpPr txBox="1">
            <a:spLocks noGrp="1"/>
          </p:cNvSpPr>
          <p:nvPr>
            <p:ph type="subTitle" idx="3"/>
          </p:nvPr>
        </p:nvSpPr>
        <p:spPr>
          <a:xfrm>
            <a:off x="3505575" y="3199869"/>
            <a:ext cx="21309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title" idx="4"/>
          </p:nvPr>
        </p:nvSpPr>
        <p:spPr>
          <a:xfrm>
            <a:off x="6287288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3" name="Google Shape;293;p29"/>
          <p:cNvSpPr txBox="1">
            <a:spLocks noGrp="1"/>
          </p:cNvSpPr>
          <p:nvPr>
            <p:ph type="subTitle" idx="5"/>
          </p:nvPr>
        </p:nvSpPr>
        <p:spPr>
          <a:xfrm>
            <a:off x="6287300" y="3199869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9"/>
          <p:cNvSpPr txBox="1">
            <a:spLocks noGrp="1"/>
          </p:cNvSpPr>
          <p:nvPr>
            <p:ph type="title" idx="6"/>
          </p:nvPr>
        </p:nvSpPr>
        <p:spPr>
          <a:xfrm>
            <a:off x="724150" y="539496"/>
            <a:ext cx="76938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316913" y="4278163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>
            <a:off x="396475" y="3931063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"/>
          <p:cNvSpPr/>
          <p:nvPr/>
        </p:nvSpPr>
        <p:spPr>
          <a:xfrm rot="2912351">
            <a:off x="-988269" y="3780675"/>
            <a:ext cx="2015277" cy="2574870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7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20300" y="3347725"/>
            <a:ext cx="7645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11725" y="271575"/>
            <a:ext cx="120325" cy="92200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974738" y="1103875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468825" y="4447575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2717400" y="538325"/>
            <a:ext cx="36516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-760900" y="363775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rgbClr val="FF73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13063">
            <a:off x="6450487" y="3368510"/>
            <a:ext cx="2822845" cy="1741813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rgbClr val="45A8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-13063">
            <a:off x="6538615" y="3502426"/>
            <a:ext cx="2859446" cy="1767263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63675" y="168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-15725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7392400" y="6442"/>
            <a:ext cx="1757800" cy="5143636"/>
          </a:xfrm>
          <a:custGeom>
            <a:avLst/>
            <a:gdLst/>
            <a:ahLst/>
            <a:cxnLst/>
            <a:rect l="l" t="t" r="r" b="b"/>
            <a:pathLst>
              <a:path w="70312" h="125058" extrusionOk="0">
                <a:moveTo>
                  <a:pt x="0" y="1"/>
                </a:moveTo>
                <a:lnTo>
                  <a:pt x="0" y="125058"/>
                </a:lnTo>
                <a:lnTo>
                  <a:pt x="70312" y="125058"/>
                </a:lnTo>
                <a:lnTo>
                  <a:pt x="70312" y="1"/>
                </a:ln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 rot="-2083439">
            <a:off x="7044339" y="3309288"/>
            <a:ext cx="2472848" cy="2246538"/>
          </a:xfrm>
          <a:custGeom>
            <a:avLst/>
            <a:gdLst/>
            <a:ahLst/>
            <a:cxnLst/>
            <a:rect l="l" t="t" r="r" b="b"/>
            <a:pathLst>
              <a:path w="46836" h="42548" extrusionOk="0">
                <a:moveTo>
                  <a:pt x="10603" y="465"/>
                </a:moveTo>
                <a:lnTo>
                  <a:pt x="10603" y="465"/>
                </a:lnTo>
                <a:cubicBezTo>
                  <a:pt x="10621" y="473"/>
                  <a:pt x="10638" y="480"/>
                  <a:pt x="10656" y="488"/>
                </a:cubicBezTo>
                <a:cubicBezTo>
                  <a:pt x="10638" y="480"/>
                  <a:pt x="10620" y="472"/>
                  <a:pt x="10603" y="465"/>
                </a:cubicBezTo>
                <a:close/>
                <a:moveTo>
                  <a:pt x="2023" y="1312"/>
                </a:moveTo>
                <a:lnTo>
                  <a:pt x="2023" y="1312"/>
                </a:lnTo>
                <a:cubicBezTo>
                  <a:pt x="2229" y="1593"/>
                  <a:pt x="2397" y="1892"/>
                  <a:pt x="2547" y="2192"/>
                </a:cubicBezTo>
                <a:cubicBezTo>
                  <a:pt x="2472" y="2079"/>
                  <a:pt x="2341" y="1892"/>
                  <a:pt x="2229" y="1724"/>
                </a:cubicBezTo>
                <a:cubicBezTo>
                  <a:pt x="2154" y="1593"/>
                  <a:pt x="2079" y="1443"/>
                  <a:pt x="2023" y="1312"/>
                </a:cubicBezTo>
                <a:close/>
                <a:moveTo>
                  <a:pt x="3441" y="3761"/>
                </a:moveTo>
                <a:cubicBezTo>
                  <a:pt x="3432" y="3761"/>
                  <a:pt x="3490" y="3809"/>
                  <a:pt x="3558" y="3877"/>
                </a:cubicBezTo>
                <a:cubicBezTo>
                  <a:pt x="3576" y="3889"/>
                  <a:pt x="3596" y="3902"/>
                  <a:pt x="3614" y="3914"/>
                </a:cubicBezTo>
                <a:lnTo>
                  <a:pt x="3614" y="3914"/>
                </a:lnTo>
                <a:lnTo>
                  <a:pt x="3614" y="3877"/>
                </a:lnTo>
                <a:lnTo>
                  <a:pt x="3483" y="3784"/>
                </a:lnTo>
                <a:cubicBezTo>
                  <a:pt x="3457" y="3768"/>
                  <a:pt x="3444" y="3761"/>
                  <a:pt x="3441" y="3761"/>
                </a:cubicBezTo>
                <a:close/>
                <a:moveTo>
                  <a:pt x="3614" y="3914"/>
                </a:moveTo>
                <a:lnTo>
                  <a:pt x="3614" y="3915"/>
                </a:lnTo>
                <a:lnTo>
                  <a:pt x="3650" y="3938"/>
                </a:lnTo>
                <a:lnTo>
                  <a:pt x="3650" y="3938"/>
                </a:lnTo>
                <a:cubicBezTo>
                  <a:pt x="3639" y="3931"/>
                  <a:pt x="3627" y="3923"/>
                  <a:pt x="3614" y="3914"/>
                </a:cubicBezTo>
                <a:close/>
                <a:moveTo>
                  <a:pt x="9925" y="3709"/>
                </a:moveTo>
                <a:cubicBezTo>
                  <a:pt x="10187" y="3877"/>
                  <a:pt x="10356" y="4008"/>
                  <a:pt x="10581" y="4177"/>
                </a:cubicBezTo>
                <a:lnTo>
                  <a:pt x="10075" y="3746"/>
                </a:lnTo>
                <a:lnTo>
                  <a:pt x="10075" y="3746"/>
                </a:lnTo>
                <a:cubicBezTo>
                  <a:pt x="10225" y="3840"/>
                  <a:pt x="10375" y="3933"/>
                  <a:pt x="10506" y="4008"/>
                </a:cubicBezTo>
                <a:lnTo>
                  <a:pt x="10656" y="4270"/>
                </a:lnTo>
                <a:cubicBezTo>
                  <a:pt x="10412" y="4102"/>
                  <a:pt x="10169" y="3915"/>
                  <a:pt x="9925" y="3709"/>
                </a:cubicBezTo>
                <a:close/>
                <a:moveTo>
                  <a:pt x="18764" y="4420"/>
                </a:moveTo>
                <a:cubicBezTo>
                  <a:pt x="18877" y="4420"/>
                  <a:pt x="18877" y="4420"/>
                  <a:pt x="18858" y="4439"/>
                </a:cubicBezTo>
                <a:cubicBezTo>
                  <a:pt x="18820" y="4458"/>
                  <a:pt x="18783" y="4476"/>
                  <a:pt x="18802" y="4476"/>
                </a:cubicBezTo>
                <a:cubicBezTo>
                  <a:pt x="18914" y="4495"/>
                  <a:pt x="19008" y="4495"/>
                  <a:pt x="19120" y="4495"/>
                </a:cubicBezTo>
                <a:cubicBezTo>
                  <a:pt x="18933" y="4495"/>
                  <a:pt x="18764" y="4514"/>
                  <a:pt x="18577" y="4570"/>
                </a:cubicBezTo>
                <a:lnTo>
                  <a:pt x="18371" y="4626"/>
                </a:lnTo>
                <a:lnTo>
                  <a:pt x="18277" y="4664"/>
                </a:lnTo>
                <a:cubicBezTo>
                  <a:pt x="18259" y="4664"/>
                  <a:pt x="18259" y="4682"/>
                  <a:pt x="18240" y="4701"/>
                </a:cubicBezTo>
                <a:cubicBezTo>
                  <a:pt x="18277" y="4814"/>
                  <a:pt x="18296" y="4907"/>
                  <a:pt x="18296" y="5001"/>
                </a:cubicBezTo>
                <a:lnTo>
                  <a:pt x="18146" y="4907"/>
                </a:lnTo>
                <a:cubicBezTo>
                  <a:pt x="18127" y="4795"/>
                  <a:pt x="18090" y="4682"/>
                  <a:pt x="18071" y="4608"/>
                </a:cubicBezTo>
                <a:cubicBezTo>
                  <a:pt x="18146" y="4570"/>
                  <a:pt x="18221" y="4551"/>
                  <a:pt x="18296" y="4533"/>
                </a:cubicBezTo>
                <a:lnTo>
                  <a:pt x="18502" y="4476"/>
                </a:lnTo>
                <a:cubicBezTo>
                  <a:pt x="18577" y="4439"/>
                  <a:pt x="18671" y="4439"/>
                  <a:pt x="18764" y="4420"/>
                </a:cubicBezTo>
                <a:close/>
                <a:moveTo>
                  <a:pt x="18146" y="4926"/>
                </a:moveTo>
                <a:cubicBezTo>
                  <a:pt x="18202" y="4963"/>
                  <a:pt x="18259" y="5001"/>
                  <a:pt x="18315" y="5038"/>
                </a:cubicBezTo>
                <a:lnTo>
                  <a:pt x="18315" y="5057"/>
                </a:lnTo>
                <a:lnTo>
                  <a:pt x="18221" y="5019"/>
                </a:lnTo>
                <a:lnTo>
                  <a:pt x="18165" y="4982"/>
                </a:lnTo>
                <a:cubicBezTo>
                  <a:pt x="18165" y="4963"/>
                  <a:pt x="18146" y="4945"/>
                  <a:pt x="18146" y="4926"/>
                </a:cubicBezTo>
                <a:close/>
                <a:moveTo>
                  <a:pt x="24200" y="7938"/>
                </a:moveTo>
                <a:lnTo>
                  <a:pt x="24200" y="7938"/>
                </a:lnTo>
                <a:cubicBezTo>
                  <a:pt x="24217" y="7958"/>
                  <a:pt x="24234" y="7977"/>
                  <a:pt x="24251" y="7997"/>
                </a:cubicBezTo>
                <a:cubicBezTo>
                  <a:pt x="24231" y="7972"/>
                  <a:pt x="24215" y="7953"/>
                  <a:pt x="24200" y="7938"/>
                </a:cubicBezTo>
                <a:close/>
                <a:moveTo>
                  <a:pt x="4494" y="7754"/>
                </a:moveTo>
                <a:lnTo>
                  <a:pt x="4494" y="7754"/>
                </a:lnTo>
                <a:cubicBezTo>
                  <a:pt x="4644" y="7885"/>
                  <a:pt x="4794" y="8034"/>
                  <a:pt x="4925" y="8184"/>
                </a:cubicBezTo>
                <a:cubicBezTo>
                  <a:pt x="4775" y="8053"/>
                  <a:pt x="4626" y="7922"/>
                  <a:pt x="4494" y="7754"/>
                </a:cubicBezTo>
                <a:close/>
                <a:moveTo>
                  <a:pt x="6030" y="9458"/>
                </a:moveTo>
                <a:cubicBezTo>
                  <a:pt x="6044" y="9474"/>
                  <a:pt x="6058" y="9490"/>
                  <a:pt x="6072" y="9506"/>
                </a:cubicBezTo>
                <a:lnTo>
                  <a:pt x="6072" y="9506"/>
                </a:lnTo>
                <a:cubicBezTo>
                  <a:pt x="6059" y="9491"/>
                  <a:pt x="6045" y="9475"/>
                  <a:pt x="6030" y="9458"/>
                </a:cubicBezTo>
                <a:close/>
                <a:moveTo>
                  <a:pt x="7622" y="11967"/>
                </a:moveTo>
                <a:cubicBezTo>
                  <a:pt x="7622" y="12023"/>
                  <a:pt x="7641" y="12079"/>
                  <a:pt x="7659" y="12136"/>
                </a:cubicBezTo>
                <a:cubicBezTo>
                  <a:pt x="7678" y="12192"/>
                  <a:pt x="7697" y="12248"/>
                  <a:pt x="7734" y="12285"/>
                </a:cubicBezTo>
                <a:lnTo>
                  <a:pt x="7753" y="12323"/>
                </a:lnTo>
                <a:cubicBezTo>
                  <a:pt x="7715" y="12229"/>
                  <a:pt x="7697" y="12136"/>
                  <a:pt x="7622" y="11967"/>
                </a:cubicBezTo>
                <a:close/>
                <a:moveTo>
                  <a:pt x="5206" y="15525"/>
                </a:moveTo>
                <a:lnTo>
                  <a:pt x="5206" y="15525"/>
                </a:lnTo>
                <a:cubicBezTo>
                  <a:pt x="5215" y="15553"/>
                  <a:pt x="5226" y="15572"/>
                  <a:pt x="5237" y="15585"/>
                </a:cubicBezTo>
                <a:lnTo>
                  <a:pt x="5237" y="15585"/>
                </a:lnTo>
                <a:cubicBezTo>
                  <a:pt x="5226" y="15565"/>
                  <a:pt x="5216" y="15545"/>
                  <a:pt x="5206" y="15525"/>
                </a:cubicBezTo>
                <a:close/>
                <a:moveTo>
                  <a:pt x="9139" y="1"/>
                </a:moveTo>
                <a:lnTo>
                  <a:pt x="8895" y="19"/>
                </a:lnTo>
                <a:lnTo>
                  <a:pt x="8671" y="57"/>
                </a:lnTo>
                <a:cubicBezTo>
                  <a:pt x="8652" y="57"/>
                  <a:pt x="8577" y="57"/>
                  <a:pt x="8483" y="76"/>
                </a:cubicBezTo>
                <a:cubicBezTo>
                  <a:pt x="8408" y="76"/>
                  <a:pt x="8315" y="94"/>
                  <a:pt x="8240" y="113"/>
                </a:cubicBezTo>
                <a:cubicBezTo>
                  <a:pt x="8310" y="267"/>
                  <a:pt x="8369" y="411"/>
                  <a:pt x="8364" y="411"/>
                </a:cubicBezTo>
                <a:cubicBezTo>
                  <a:pt x="8362" y="411"/>
                  <a:pt x="8352" y="394"/>
                  <a:pt x="8334" y="357"/>
                </a:cubicBezTo>
                <a:lnTo>
                  <a:pt x="8334" y="357"/>
                </a:lnTo>
                <a:cubicBezTo>
                  <a:pt x="8465" y="619"/>
                  <a:pt x="8614" y="900"/>
                  <a:pt x="8802" y="1199"/>
                </a:cubicBezTo>
                <a:lnTo>
                  <a:pt x="8970" y="1480"/>
                </a:lnTo>
                <a:lnTo>
                  <a:pt x="9139" y="1742"/>
                </a:lnTo>
                <a:cubicBezTo>
                  <a:pt x="9382" y="2117"/>
                  <a:pt x="9626" y="2510"/>
                  <a:pt x="9832" y="2885"/>
                </a:cubicBezTo>
                <a:cubicBezTo>
                  <a:pt x="9888" y="2978"/>
                  <a:pt x="9963" y="3072"/>
                  <a:pt x="10019" y="3147"/>
                </a:cubicBezTo>
                <a:cubicBezTo>
                  <a:pt x="10169" y="3428"/>
                  <a:pt x="10300" y="3690"/>
                  <a:pt x="10468" y="3952"/>
                </a:cubicBezTo>
                <a:cubicBezTo>
                  <a:pt x="10225" y="3821"/>
                  <a:pt x="9906" y="3578"/>
                  <a:pt x="9588" y="3353"/>
                </a:cubicBezTo>
                <a:cubicBezTo>
                  <a:pt x="9072" y="2997"/>
                  <a:pt x="8538" y="2657"/>
                  <a:pt x="8390" y="2657"/>
                </a:cubicBezTo>
                <a:cubicBezTo>
                  <a:pt x="8383" y="2657"/>
                  <a:pt x="8376" y="2658"/>
                  <a:pt x="8371" y="2660"/>
                </a:cubicBezTo>
                <a:lnTo>
                  <a:pt x="8015" y="2398"/>
                </a:lnTo>
                <a:lnTo>
                  <a:pt x="8015" y="2398"/>
                </a:lnTo>
                <a:cubicBezTo>
                  <a:pt x="8127" y="2454"/>
                  <a:pt x="8146" y="2454"/>
                  <a:pt x="8259" y="2529"/>
                </a:cubicBezTo>
                <a:cubicBezTo>
                  <a:pt x="8034" y="2360"/>
                  <a:pt x="7790" y="2229"/>
                  <a:pt x="7547" y="2136"/>
                </a:cubicBezTo>
                <a:cubicBezTo>
                  <a:pt x="7210" y="2023"/>
                  <a:pt x="6891" y="1892"/>
                  <a:pt x="6573" y="1742"/>
                </a:cubicBezTo>
                <a:cubicBezTo>
                  <a:pt x="6286" y="1599"/>
                  <a:pt x="6033" y="1510"/>
                  <a:pt x="6064" y="1510"/>
                </a:cubicBezTo>
                <a:cubicBezTo>
                  <a:pt x="6073" y="1510"/>
                  <a:pt x="6110" y="1519"/>
                  <a:pt x="6180" y="1536"/>
                </a:cubicBezTo>
                <a:cubicBezTo>
                  <a:pt x="5955" y="1461"/>
                  <a:pt x="5730" y="1443"/>
                  <a:pt x="5487" y="1443"/>
                </a:cubicBezTo>
                <a:lnTo>
                  <a:pt x="5169" y="1443"/>
                </a:lnTo>
                <a:lnTo>
                  <a:pt x="5187" y="1686"/>
                </a:lnTo>
                <a:cubicBezTo>
                  <a:pt x="5206" y="1724"/>
                  <a:pt x="5206" y="1780"/>
                  <a:pt x="5225" y="1836"/>
                </a:cubicBezTo>
                <a:cubicBezTo>
                  <a:pt x="4981" y="1817"/>
                  <a:pt x="4757" y="1780"/>
                  <a:pt x="4513" y="1724"/>
                </a:cubicBezTo>
                <a:cubicBezTo>
                  <a:pt x="4232" y="1686"/>
                  <a:pt x="3951" y="1611"/>
                  <a:pt x="3671" y="1536"/>
                </a:cubicBezTo>
                <a:cubicBezTo>
                  <a:pt x="3539" y="1492"/>
                  <a:pt x="3504" y="1474"/>
                  <a:pt x="3520" y="1474"/>
                </a:cubicBezTo>
                <a:cubicBezTo>
                  <a:pt x="3531" y="1474"/>
                  <a:pt x="3568" y="1483"/>
                  <a:pt x="3614" y="1499"/>
                </a:cubicBezTo>
                <a:cubicBezTo>
                  <a:pt x="3683" y="1526"/>
                  <a:pt x="3761" y="1544"/>
                  <a:pt x="3784" y="1544"/>
                </a:cubicBezTo>
                <a:cubicBezTo>
                  <a:pt x="3792" y="1544"/>
                  <a:pt x="3793" y="1541"/>
                  <a:pt x="3783" y="1536"/>
                </a:cubicBezTo>
                <a:lnTo>
                  <a:pt x="3277" y="1405"/>
                </a:lnTo>
                <a:cubicBezTo>
                  <a:pt x="3109" y="1349"/>
                  <a:pt x="2959" y="1312"/>
                  <a:pt x="2809" y="1274"/>
                </a:cubicBezTo>
                <a:cubicBezTo>
                  <a:pt x="2678" y="1242"/>
                  <a:pt x="2649" y="1222"/>
                  <a:pt x="2695" y="1222"/>
                </a:cubicBezTo>
                <a:cubicBezTo>
                  <a:pt x="2728" y="1222"/>
                  <a:pt x="2801" y="1232"/>
                  <a:pt x="2903" y="1255"/>
                </a:cubicBezTo>
                <a:cubicBezTo>
                  <a:pt x="3053" y="1274"/>
                  <a:pt x="3202" y="1312"/>
                  <a:pt x="3371" y="1368"/>
                </a:cubicBezTo>
                <a:lnTo>
                  <a:pt x="3652" y="1461"/>
                </a:lnTo>
                <a:lnTo>
                  <a:pt x="3877" y="1536"/>
                </a:lnTo>
                <a:lnTo>
                  <a:pt x="3877" y="1536"/>
                </a:lnTo>
                <a:lnTo>
                  <a:pt x="3783" y="1480"/>
                </a:lnTo>
                <a:lnTo>
                  <a:pt x="3745" y="1461"/>
                </a:lnTo>
                <a:lnTo>
                  <a:pt x="3671" y="1424"/>
                </a:lnTo>
                <a:cubicBezTo>
                  <a:pt x="3577" y="1387"/>
                  <a:pt x="3502" y="1349"/>
                  <a:pt x="3427" y="1312"/>
                </a:cubicBezTo>
                <a:cubicBezTo>
                  <a:pt x="3277" y="1255"/>
                  <a:pt x="3127" y="1218"/>
                  <a:pt x="2978" y="1181"/>
                </a:cubicBezTo>
                <a:cubicBezTo>
                  <a:pt x="2678" y="1124"/>
                  <a:pt x="2397" y="1087"/>
                  <a:pt x="1798" y="975"/>
                </a:cubicBezTo>
                <a:lnTo>
                  <a:pt x="1798" y="975"/>
                </a:lnTo>
                <a:cubicBezTo>
                  <a:pt x="1929" y="1218"/>
                  <a:pt x="2041" y="1443"/>
                  <a:pt x="2210" y="1780"/>
                </a:cubicBezTo>
                <a:cubicBezTo>
                  <a:pt x="2041" y="1499"/>
                  <a:pt x="1891" y="1218"/>
                  <a:pt x="1704" y="918"/>
                </a:cubicBezTo>
                <a:lnTo>
                  <a:pt x="1685" y="918"/>
                </a:lnTo>
                <a:cubicBezTo>
                  <a:pt x="1817" y="1255"/>
                  <a:pt x="1966" y="1574"/>
                  <a:pt x="2135" y="1892"/>
                </a:cubicBezTo>
                <a:cubicBezTo>
                  <a:pt x="2247" y="2079"/>
                  <a:pt x="2378" y="2304"/>
                  <a:pt x="2528" y="2566"/>
                </a:cubicBezTo>
                <a:lnTo>
                  <a:pt x="2809" y="2997"/>
                </a:lnTo>
                <a:lnTo>
                  <a:pt x="2397" y="2229"/>
                </a:lnTo>
                <a:cubicBezTo>
                  <a:pt x="2341" y="2117"/>
                  <a:pt x="2285" y="2005"/>
                  <a:pt x="2266" y="1892"/>
                </a:cubicBezTo>
                <a:cubicBezTo>
                  <a:pt x="2266" y="1887"/>
                  <a:pt x="2268" y="1884"/>
                  <a:pt x="2271" y="1884"/>
                </a:cubicBezTo>
                <a:cubicBezTo>
                  <a:pt x="2289" y="1884"/>
                  <a:pt x="2362" y="1983"/>
                  <a:pt x="2491" y="2192"/>
                </a:cubicBezTo>
                <a:cubicBezTo>
                  <a:pt x="2659" y="2491"/>
                  <a:pt x="2865" y="2772"/>
                  <a:pt x="3090" y="3034"/>
                </a:cubicBezTo>
                <a:cubicBezTo>
                  <a:pt x="3071" y="3053"/>
                  <a:pt x="3109" y="3147"/>
                  <a:pt x="3202" y="3278"/>
                </a:cubicBezTo>
                <a:lnTo>
                  <a:pt x="3352" y="3484"/>
                </a:lnTo>
                <a:cubicBezTo>
                  <a:pt x="3390" y="3521"/>
                  <a:pt x="3427" y="3559"/>
                  <a:pt x="3446" y="3596"/>
                </a:cubicBezTo>
                <a:lnTo>
                  <a:pt x="3333" y="3578"/>
                </a:lnTo>
                <a:lnTo>
                  <a:pt x="3333" y="3578"/>
                </a:lnTo>
                <a:cubicBezTo>
                  <a:pt x="3446" y="3671"/>
                  <a:pt x="3521" y="3709"/>
                  <a:pt x="3671" y="3858"/>
                </a:cubicBezTo>
                <a:cubicBezTo>
                  <a:pt x="3729" y="3931"/>
                  <a:pt x="3730" y="3959"/>
                  <a:pt x="3702" y="3959"/>
                </a:cubicBezTo>
                <a:cubicBezTo>
                  <a:pt x="3694" y="3959"/>
                  <a:pt x="3683" y="3956"/>
                  <a:pt x="3671" y="3952"/>
                </a:cubicBezTo>
                <a:lnTo>
                  <a:pt x="3650" y="3938"/>
                </a:lnTo>
                <a:lnTo>
                  <a:pt x="3650" y="3938"/>
                </a:lnTo>
                <a:cubicBezTo>
                  <a:pt x="3694" y="3968"/>
                  <a:pt x="3724" y="3991"/>
                  <a:pt x="3708" y="3991"/>
                </a:cubicBezTo>
                <a:cubicBezTo>
                  <a:pt x="3697" y="3991"/>
                  <a:pt x="3663" y="3980"/>
                  <a:pt x="3596" y="3952"/>
                </a:cubicBezTo>
                <a:cubicBezTo>
                  <a:pt x="3465" y="3877"/>
                  <a:pt x="3315" y="3821"/>
                  <a:pt x="3165" y="3765"/>
                </a:cubicBezTo>
                <a:cubicBezTo>
                  <a:pt x="2847" y="3615"/>
                  <a:pt x="2435" y="3446"/>
                  <a:pt x="1948" y="3259"/>
                </a:cubicBezTo>
                <a:lnTo>
                  <a:pt x="1891" y="3240"/>
                </a:lnTo>
                <a:lnTo>
                  <a:pt x="1835" y="3222"/>
                </a:lnTo>
                <a:lnTo>
                  <a:pt x="1742" y="3184"/>
                </a:lnTo>
                <a:cubicBezTo>
                  <a:pt x="1704" y="3166"/>
                  <a:pt x="1667" y="3147"/>
                  <a:pt x="1629" y="3128"/>
                </a:cubicBezTo>
                <a:cubicBezTo>
                  <a:pt x="1623" y="3122"/>
                  <a:pt x="1621" y="3120"/>
                  <a:pt x="1624" y="3120"/>
                </a:cubicBezTo>
                <a:cubicBezTo>
                  <a:pt x="1629" y="3120"/>
                  <a:pt x="1654" y="3128"/>
                  <a:pt x="1704" y="3128"/>
                </a:cubicBezTo>
                <a:cubicBezTo>
                  <a:pt x="1768" y="3141"/>
                  <a:pt x="1875" y="3179"/>
                  <a:pt x="1890" y="3179"/>
                </a:cubicBezTo>
                <a:cubicBezTo>
                  <a:pt x="1897" y="3179"/>
                  <a:pt x="1883" y="3171"/>
                  <a:pt x="1835" y="3147"/>
                </a:cubicBezTo>
                <a:cubicBezTo>
                  <a:pt x="1573" y="3072"/>
                  <a:pt x="1311" y="2997"/>
                  <a:pt x="1068" y="2941"/>
                </a:cubicBezTo>
                <a:cubicBezTo>
                  <a:pt x="899" y="2885"/>
                  <a:pt x="936" y="2885"/>
                  <a:pt x="955" y="2885"/>
                </a:cubicBezTo>
                <a:cubicBezTo>
                  <a:pt x="790" y="2843"/>
                  <a:pt x="715" y="2830"/>
                  <a:pt x="676" y="2830"/>
                </a:cubicBezTo>
                <a:cubicBezTo>
                  <a:pt x="644" y="2830"/>
                  <a:pt x="635" y="2839"/>
                  <a:pt x="618" y="2847"/>
                </a:cubicBezTo>
                <a:cubicBezTo>
                  <a:pt x="599" y="2847"/>
                  <a:pt x="524" y="2847"/>
                  <a:pt x="94" y="2754"/>
                </a:cubicBezTo>
                <a:cubicBezTo>
                  <a:pt x="84" y="2763"/>
                  <a:pt x="75" y="2768"/>
                  <a:pt x="68" y="2768"/>
                </a:cubicBezTo>
                <a:cubicBezTo>
                  <a:pt x="61" y="2768"/>
                  <a:pt x="56" y="2763"/>
                  <a:pt x="56" y="2754"/>
                </a:cubicBezTo>
                <a:lnTo>
                  <a:pt x="0" y="2754"/>
                </a:lnTo>
                <a:lnTo>
                  <a:pt x="19" y="2791"/>
                </a:lnTo>
                <a:cubicBezTo>
                  <a:pt x="56" y="2847"/>
                  <a:pt x="94" y="2903"/>
                  <a:pt x="131" y="2978"/>
                </a:cubicBezTo>
                <a:cubicBezTo>
                  <a:pt x="206" y="3128"/>
                  <a:pt x="300" y="3315"/>
                  <a:pt x="431" y="3540"/>
                </a:cubicBezTo>
                <a:cubicBezTo>
                  <a:pt x="487" y="3634"/>
                  <a:pt x="562" y="3765"/>
                  <a:pt x="637" y="3896"/>
                </a:cubicBezTo>
                <a:cubicBezTo>
                  <a:pt x="712" y="4008"/>
                  <a:pt x="805" y="4121"/>
                  <a:pt x="899" y="4252"/>
                </a:cubicBezTo>
                <a:cubicBezTo>
                  <a:pt x="1030" y="4439"/>
                  <a:pt x="1180" y="4608"/>
                  <a:pt x="1348" y="4757"/>
                </a:cubicBezTo>
                <a:cubicBezTo>
                  <a:pt x="1381" y="4806"/>
                  <a:pt x="1385" y="4822"/>
                  <a:pt x="1376" y="4822"/>
                </a:cubicBezTo>
                <a:cubicBezTo>
                  <a:pt x="1357" y="4822"/>
                  <a:pt x="1284" y="4760"/>
                  <a:pt x="1261" y="4760"/>
                </a:cubicBezTo>
                <a:cubicBezTo>
                  <a:pt x="1255" y="4760"/>
                  <a:pt x="1252" y="4765"/>
                  <a:pt x="1255" y="4776"/>
                </a:cubicBezTo>
                <a:cubicBezTo>
                  <a:pt x="1648" y="5188"/>
                  <a:pt x="1835" y="5357"/>
                  <a:pt x="2004" y="5506"/>
                </a:cubicBezTo>
                <a:cubicBezTo>
                  <a:pt x="2154" y="5656"/>
                  <a:pt x="2322" y="5787"/>
                  <a:pt x="2678" y="6087"/>
                </a:cubicBezTo>
                <a:cubicBezTo>
                  <a:pt x="2865" y="6274"/>
                  <a:pt x="3034" y="6461"/>
                  <a:pt x="3221" y="6667"/>
                </a:cubicBezTo>
                <a:cubicBezTo>
                  <a:pt x="3115" y="6540"/>
                  <a:pt x="3087" y="6487"/>
                  <a:pt x="3114" y="6487"/>
                </a:cubicBezTo>
                <a:cubicBezTo>
                  <a:pt x="3181" y="6487"/>
                  <a:pt x="3595" y="6817"/>
                  <a:pt x="3970" y="7098"/>
                </a:cubicBezTo>
                <a:lnTo>
                  <a:pt x="3914" y="7042"/>
                </a:lnTo>
                <a:lnTo>
                  <a:pt x="3914" y="7042"/>
                </a:lnTo>
                <a:lnTo>
                  <a:pt x="4082" y="7192"/>
                </a:lnTo>
                <a:lnTo>
                  <a:pt x="3970" y="7098"/>
                </a:lnTo>
                <a:lnTo>
                  <a:pt x="4045" y="7192"/>
                </a:lnTo>
                <a:lnTo>
                  <a:pt x="4176" y="7285"/>
                </a:lnTo>
                <a:lnTo>
                  <a:pt x="4569" y="7641"/>
                </a:lnTo>
                <a:cubicBezTo>
                  <a:pt x="4567" y="7643"/>
                  <a:pt x="4564" y="7644"/>
                  <a:pt x="4560" y="7644"/>
                </a:cubicBezTo>
                <a:cubicBezTo>
                  <a:pt x="4523" y="7644"/>
                  <a:pt x="4406" y="7575"/>
                  <a:pt x="4288" y="7491"/>
                </a:cubicBezTo>
                <a:lnTo>
                  <a:pt x="4045" y="7192"/>
                </a:lnTo>
                <a:cubicBezTo>
                  <a:pt x="3857" y="7082"/>
                  <a:pt x="3669" y="6972"/>
                  <a:pt x="3613" y="6972"/>
                </a:cubicBezTo>
                <a:cubicBezTo>
                  <a:pt x="3602" y="6972"/>
                  <a:pt x="3596" y="6977"/>
                  <a:pt x="3596" y="6986"/>
                </a:cubicBezTo>
                <a:cubicBezTo>
                  <a:pt x="3652" y="7023"/>
                  <a:pt x="3764" y="7117"/>
                  <a:pt x="3877" y="7211"/>
                </a:cubicBezTo>
                <a:cubicBezTo>
                  <a:pt x="3822" y="7183"/>
                  <a:pt x="3787" y="7166"/>
                  <a:pt x="3780" y="7166"/>
                </a:cubicBezTo>
                <a:cubicBezTo>
                  <a:pt x="3777" y="7166"/>
                  <a:pt x="3778" y="7168"/>
                  <a:pt x="3783" y="7173"/>
                </a:cubicBezTo>
                <a:cubicBezTo>
                  <a:pt x="3858" y="7248"/>
                  <a:pt x="3951" y="7304"/>
                  <a:pt x="4045" y="7379"/>
                </a:cubicBezTo>
                <a:lnTo>
                  <a:pt x="4139" y="7585"/>
                </a:lnTo>
                <a:lnTo>
                  <a:pt x="4214" y="7604"/>
                </a:lnTo>
                <a:cubicBezTo>
                  <a:pt x="4532" y="7922"/>
                  <a:pt x="4832" y="8259"/>
                  <a:pt x="5150" y="8578"/>
                </a:cubicBezTo>
                <a:lnTo>
                  <a:pt x="5712" y="9046"/>
                </a:lnTo>
                <a:cubicBezTo>
                  <a:pt x="5880" y="9214"/>
                  <a:pt x="6068" y="9383"/>
                  <a:pt x="6255" y="9551"/>
                </a:cubicBezTo>
                <a:cubicBezTo>
                  <a:pt x="6461" y="9739"/>
                  <a:pt x="6629" y="9945"/>
                  <a:pt x="6835" y="10169"/>
                </a:cubicBezTo>
                <a:cubicBezTo>
                  <a:pt x="6948" y="10300"/>
                  <a:pt x="7023" y="10431"/>
                  <a:pt x="7135" y="10563"/>
                </a:cubicBezTo>
                <a:cubicBezTo>
                  <a:pt x="7247" y="10694"/>
                  <a:pt x="7341" y="10843"/>
                  <a:pt x="7435" y="10993"/>
                </a:cubicBezTo>
                <a:cubicBezTo>
                  <a:pt x="7351" y="10890"/>
                  <a:pt x="7307" y="10856"/>
                  <a:pt x="7282" y="10856"/>
                </a:cubicBezTo>
                <a:cubicBezTo>
                  <a:pt x="7233" y="10856"/>
                  <a:pt x="7253" y="10981"/>
                  <a:pt x="7191" y="10993"/>
                </a:cubicBezTo>
                <a:cubicBezTo>
                  <a:pt x="7079" y="10731"/>
                  <a:pt x="6948" y="10506"/>
                  <a:pt x="6760" y="10300"/>
                </a:cubicBezTo>
                <a:cubicBezTo>
                  <a:pt x="6548" y="10052"/>
                  <a:pt x="6318" y="9788"/>
                  <a:pt x="6072" y="9506"/>
                </a:cubicBezTo>
                <a:lnTo>
                  <a:pt x="6072" y="9506"/>
                </a:lnTo>
                <a:cubicBezTo>
                  <a:pt x="6202" y="9656"/>
                  <a:pt x="6230" y="9703"/>
                  <a:pt x="6213" y="9703"/>
                </a:cubicBezTo>
                <a:cubicBezTo>
                  <a:pt x="6200" y="9703"/>
                  <a:pt x="6162" y="9676"/>
                  <a:pt x="6124" y="9645"/>
                </a:cubicBezTo>
                <a:lnTo>
                  <a:pt x="6124" y="9645"/>
                </a:lnTo>
                <a:cubicBezTo>
                  <a:pt x="6442" y="9982"/>
                  <a:pt x="6742" y="10338"/>
                  <a:pt x="7023" y="10712"/>
                </a:cubicBezTo>
                <a:cubicBezTo>
                  <a:pt x="6929" y="10712"/>
                  <a:pt x="7135" y="10975"/>
                  <a:pt x="7247" y="11293"/>
                </a:cubicBezTo>
                <a:cubicBezTo>
                  <a:pt x="7247" y="11259"/>
                  <a:pt x="7255" y="11243"/>
                  <a:pt x="7269" y="11243"/>
                </a:cubicBezTo>
                <a:cubicBezTo>
                  <a:pt x="7316" y="11243"/>
                  <a:pt x="7431" y="11422"/>
                  <a:pt x="7547" y="11667"/>
                </a:cubicBezTo>
                <a:lnTo>
                  <a:pt x="7734" y="12117"/>
                </a:lnTo>
                <a:cubicBezTo>
                  <a:pt x="7790" y="12229"/>
                  <a:pt x="7828" y="12342"/>
                  <a:pt x="7865" y="12454"/>
                </a:cubicBezTo>
                <a:cubicBezTo>
                  <a:pt x="7809" y="12417"/>
                  <a:pt x="7772" y="12360"/>
                  <a:pt x="7753" y="12323"/>
                </a:cubicBezTo>
                <a:lnTo>
                  <a:pt x="7753" y="12323"/>
                </a:lnTo>
                <a:lnTo>
                  <a:pt x="7828" y="12473"/>
                </a:lnTo>
                <a:lnTo>
                  <a:pt x="7865" y="12585"/>
                </a:lnTo>
                <a:lnTo>
                  <a:pt x="7903" y="12641"/>
                </a:lnTo>
                <a:lnTo>
                  <a:pt x="7903" y="12679"/>
                </a:lnTo>
                <a:cubicBezTo>
                  <a:pt x="7772" y="12623"/>
                  <a:pt x="7641" y="12566"/>
                  <a:pt x="7528" y="12491"/>
                </a:cubicBezTo>
                <a:lnTo>
                  <a:pt x="7528" y="12491"/>
                </a:lnTo>
                <a:cubicBezTo>
                  <a:pt x="7621" y="12538"/>
                  <a:pt x="7688" y="12571"/>
                  <a:pt x="7719" y="12571"/>
                </a:cubicBezTo>
                <a:cubicBezTo>
                  <a:pt x="7726" y="12571"/>
                  <a:pt x="7731" y="12570"/>
                  <a:pt x="7734" y="12566"/>
                </a:cubicBezTo>
                <a:cubicBezTo>
                  <a:pt x="7547" y="12491"/>
                  <a:pt x="7378" y="12417"/>
                  <a:pt x="7229" y="12323"/>
                </a:cubicBezTo>
                <a:lnTo>
                  <a:pt x="7079" y="12248"/>
                </a:lnTo>
                <a:lnTo>
                  <a:pt x="6948" y="12192"/>
                </a:lnTo>
                <a:cubicBezTo>
                  <a:pt x="6907" y="12164"/>
                  <a:pt x="6885" y="12147"/>
                  <a:pt x="6899" y="12147"/>
                </a:cubicBezTo>
                <a:cubicBezTo>
                  <a:pt x="6904" y="12147"/>
                  <a:pt x="6914" y="12149"/>
                  <a:pt x="6929" y="12154"/>
                </a:cubicBezTo>
                <a:lnTo>
                  <a:pt x="7097" y="12229"/>
                </a:lnTo>
                <a:cubicBezTo>
                  <a:pt x="6798" y="12079"/>
                  <a:pt x="6423" y="11911"/>
                  <a:pt x="6011" y="11742"/>
                </a:cubicBezTo>
                <a:lnTo>
                  <a:pt x="5693" y="11611"/>
                </a:lnTo>
                <a:lnTo>
                  <a:pt x="5318" y="11443"/>
                </a:lnTo>
                <a:cubicBezTo>
                  <a:pt x="5019" y="11330"/>
                  <a:pt x="4738" y="11237"/>
                  <a:pt x="4457" y="11124"/>
                </a:cubicBezTo>
                <a:lnTo>
                  <a:pt x="4420" y="11162"/>
                </a:lnTo>
                <a:cubicBezTo>
                  <a:pt x="4420" y="11181"/>
                  <a:pt x="4420" y="11199"/>
                  <a:pt x="4420" y="11237"/>
                </a:cubicBezTo>
                <a:cubicBezTo>
                  <a:pt x="4420" y="11274"/>
                  <a:pt x="4420" y="11330"/>
                  <a:pt x="4401" y="11368"/>
                </a:cubicBezTo>
                <a:cubicBezTo>
                  <a:pt x="4401" y="11480"/>
                  <a:pt x="4401" y="11555"/>
                  <a:pt x="4382" y="11649"/>
                </a:cubicBezTo>
                <a:cubicBezTo>
                  <a:pt x="4382" y="11742"/>
                  <a:pt x="4382" y="11817"/>
                  <a:pt x="4420" y="11892"/>
                </a:cubicBezTo>
                <a:cubicBezTo>
                  <a:pt x="4420" y="11967"/>
                  <a:pt x="4438" y="12042"/>
                  <a:pt x="4476" y="12117"/>
                </a:cubicBezTo>
                <a:cubicBezTo>
                  <a:pt x="4494" y="12192"/>
                  <a:pt x="4532" y="12248"/>
                  <a:pt x="4551" y="12304"/>
                </a:cubicBezTo>
                <a:cubicBezTo>
                  <a:pt x="4569" y="12360"/>
                  <a:pt x="4588" y="12379"/>
                  <a:pt x="4626" y="12417"/>
                </a:cubicBezTo>
                <a:cubicBezTo>
                  <a:pt x="4644" y="12454"/>
                  <a:pt x="4682" y="12491"/>
                  <a:pt x="4719" y="12529"/>
                </a:cubicBezTo>
                <a:cubicBezTo>
                  <a:pt x="4682" y="12510"/>
                  <a:pt x="4644" y="12510"/>
                  <a:pt x="4607" y="12473"/>
                </a:cubicBezTo>
                <a:cubicBezTo>
                  <a:pt x="4551" y="12454"/>
                  <a:pt x="4513" y="12417"/>
                  <a:pt x="4457" y="12379"/>
                </a:cubicBezTo>
                <a:lnTo>
                  <a:pt x="4457" y="12379"/>
                </a:lnTo>
                <a:cubicBezTo>
                  <a:pt x="4682" y="12679"/>
                  <a:pt x="4981" y="12922"/>
                  <a:pt x="5318" y="13109"/>
                </a:cubicBezTo>
                <a:cubicBezTo>
                  <a:pt x="5431" y="13166"/>
                  <a:pt x="5543" y="13240"/>
                  <a:pt x="5674" y="13297"/>
                </a:cubicBezTo>
                <a:cubicBezTo>
                  <a:pt x="5862" y="13409"/>
                  <a:pt x="6049" y="13521"/>
                  <a:pt x="6255" y="13652"/>
                </a:cubicBezTo>
                <a:cubicBezTo>
                  <a:pt x="6236" y="13690"/>
                  <a:pt x="6199" y="13709"/>
                  <a:pt x="6161" y="13727"/>
                </a:cubicBezTo>
                <a:cubicBezTo>
                  <a:pt x="6142" y="13737"/>
                  <a:pt x="6119" y="13741"/>
                  <a:pt x="6096" y="13741"/>
                </a:cubicBezTo>
                <a:cubicBezTo>
                  <a:pt x="6072" y="13741"/>
                  <a:pt x="6049" y="13737"/>
                  <a:pt x="6030" y="13727"/>
                </a:cubicBezTo>
                <a:cubicBezTo>
                  <a:pt x="5993" y="13709"/>
                  <a:pt x="5936" y="13709"/>
                  <a:pt x="5899" y="13690"/>
                </a:cubicBezTo>
                <a:cubicBezTo>
                  <a:pt x="5880" y="13690"/>
                  <a:pt x="5862" y="13671"/>
                  <a:pt x="5843" y="13671"/>
                </a:cubicBezTo>
                <a:cubicBezTo>
                  <a:pt x="5805" y="13671"/>
                  <a:pt x="5749" y="13615"/>
                  <a:pt x="5693" y="13596"/>
                </a:cubicBezTo>
                <a:lnTo>
                  <a:pt x="5693" y="13596"/>
                </a:lnTo>
                <a:cubicBezTo>
                  <a:pt x="5843" y="13709"/>
                  <a:pt x="5862" y="13709"/>
                  <a:pt x="5936" y="13765"/>
                </a:cubicBezTo>
                <a:lnTo>
                  <a:pt x="5899" y="13896"/>
                </a:lnTo>
                <a:cubicBezTo>
                  <a:pt x="5880" y="13933"/>
                  <a:pt x="5880" y="13990"/>
                  <a:pt x="5862" y="14027"/>
                </a:cubicBezTo>
                <a:cubicBezTo>
                  <a:pt x="5843" y="14083"/>
                  <a:pt x="5805" y="14121"/>
                  <a:pt x="5787" y="14177"/>
                </a:cubicBezTo>
                <a:cubicBezTo>
                  <a:pt x="5850" y="14101"/>
                  <a:pt x="5964" y="13983"/>
                  <a:pt x="6015" y="13983"/>
                </a:cubicBezTo>
                <a:cubicBezTo>
                  <a:pt x="6039" y="13983"/>
                  <a:pt x="6048" y="14010"/>
                  <a:pt x="6030" y="14083"/>
                </a:cubicBezTo>
                <a:cubicBezTo>
                  <a:pt x="5918" y="14233"/>
                  <a:pt x="5768" y="14364"/>
                  <a:pt x="5618" y="14476"/>
                </a:cubicBezTo>
                <a:cubicBezTo>
                  <a:pt x="5581" y="14514"/>
                  <a:pt x="5506" y="14551"/>
                  <a:pt x="5412" y="14626"/>
                </a:cubicBezTo>
                <a:cubicBezTo>
                  <a:pt x="5337" y="14682"/>
                  <a:pt x="5281" y="14739"/>
                  <a:pt x="5225" y="14814"/>
                </a:cubicBezTo>
                <a:cubicBezTo>
                  <a:pt x="5169" y="14907"/>
                  <a:pt x="5131" y="15001"/>
                  <a:pt x="5131" y="15094"/>
                </a:cubicBezTo>
                <a:cubicBezTo>
                  <a:pt x="5131" y="15057"/>
                  <a:pt x="5150" y="15038"/>
                  <a:pt x="5169" y="15038"/>
                </a:cubicBezTo>
                <a:cubicBezTo>
                  <a:pt x="5187" y="15038"/>
                  <a:pt x="5187" y="15076"/>
                  <a:pt x="5225" y="15113"/>
                </a:cubicBezTo>
                <a:cubicBezTo>
                  <a:pt x="5244" y="15244"/>
                  <a:pt x="5337" y="15413"/>
                  <a:pt x="5412" y="15600"/>
                </a:cubicBezTo>
                <a:cubicBezTo>
                  <a:pt x="5402" y="15590"/>
                  <a:pt x="5391" y="15587"/>
                  <a:pt x="5379" y="15587"/>
                </a:cubicBezTo>
                <a:cubicBezTo>
                  <a:pt x="5350" y="15587"/>
                  <a:pt x="5317" y="15608"/>
                  <a:pt x="5284" y="15608"/>
                </a:cubicBezTo>
                <a:cubicBezTo>
                  <a:pt x="5268" y="15608"/>
                  <a:pt x="5251" y="15602"/>
                  <a:pt x="5237" y="15585"/>
                </a:cubicBezTo>
                <a:lnTo>
                  <a:pt x="5237" y="15585"/>
                </a:lnTo>
                <a:cubicBezTo>
                  <a:pt x="5391" y="15882"/>
                  <a:pt x="5575" y="16151"/>
                  <a:pt x="5789" y="16418"/>
                </a:cubicBezTo>
                <a:lnTo>
                  <a:pt x="5789" y="16418"/>
                </a:lnTo>
                <a:cubicBezTo>
                  <a:pt x="5759" y="16383"/>
                  <a:pt x="5736" y="16368"/>
                  <a:pt x="5721" y="16368"/>
                </a:cubicBezTo>
                <a:cubicBezTo>
                  <a:pt x="5673" y="16368"/>
                  <a:pt x="5702" y="16527"/>
                  <a:pt x="5768" y="16686"/>
                </a:cubicBezTo>
                <a:cubicBezTo>
                  <a:pt x="5768" y="16680"/>
                  <a:pt x="5769" y="16677"/>
                  <a:pt x="5771" y="16677"/>
                </a:cubicBezTo>
                <a:cubicBezTo>
                  <a:pt x="5790" y="16677"/>
                  <a:pt x="5878" y="16863"/>
                  <a:pt x="6011" y="17079"/>
                </a:cubicBezTo>
                <a:cubicBezTo>
                  <a:pt x="6161" y="17323"/>
                  <a:pt x="6348" y="17585"/>
                  <a:pt x="6423" y="17716"/>
                </a:cubicBezTo>
                <a:lnTo>
                  <a:pt x="6199" y="17323"/>
                </a:lnTo>
                <a:lnTo>
                  <a:pt x="6199" y="17323"/>
                </a:lnTo>
                <a:cubicBezTo>
                  <a:pt x="6405" y="17660"/>
                  <a:pt x="6685" y="17978"/>
                  <a:pt x="6985" y="18259"/>
                </a:cubicBezTo>
                <a:cubicBezTo>
                  <a:pt x="7285" y="18521"/>
                  <a:pt x="7566" y="18821"/>
                  <a:pt x="7828" y="19139"/>
                </a:cubicBezTo>
                <a:cubicBezTo>
                  <a:pt x="7784" y="19103"/>
                  <a:pt x="7712" y="19069"/>
                  <a:pt x="7665" y="19069"/>
                </a:cubicBezTo>
                <a:cubicBezTo>
                  <a:pt x="7590" y="19069"/>
                  <a:pt x="7576" y="19153"/>
                  <a:pt x="7828" y="19439"/>
                </a:cubicBezTo>
                <a:cubicBezTo>
                  <a:pt x="7959" y="19551"/>
                  <a:pt x="8277" y="19757"/>
                  <a:pt x="8671" y="20057"/>
                </a:cubicBezTo>
                <a:cubicBezTo>
                  <a:pt x="8970" y="20394"/>
                  <a:pt x="9270" y="20712"/>
                  <a:pt x="9607" y="21049"/>
                </a:cubicBezTo>
                <a:cubicBezTo>
                  <a:pt x="9120" y="20675"/>
                  <a:pt x="8577" y="20244"/>
                  <a:pt x="8221" y="19926"/>
                </a:cubicBezTo>
                <a:lnTo>
                  <a:pt x="8221" y="19926"/>
                </a:lnTo>
                <a:cubicBezTo>
                  <a:pt x="8371" y="20151"/>
                  <a:pt x="8539" y="20375"/>
                  <a:pt x="8745" y="20563"/>
                </a:cubicBezTo>
                <a:cubicBezTo>
                  <a:pt x="8769" y="20600"/>
                  <a:pt x="8774" y="20616"/>
                  <a:pt x="8765" y="20616"/>
                </a:cubicBezTo>
                <a:cubicBezTo>
                  <a:pt x="8724" y="20616"/>
                  <a:pt x="8403" y="20292"/>
                  <a:pt x="8296" y="20169"/>
                </a:cubicBezTo>
                <a:lnTo>
                  <a:pt x="8296" y="20169"/>
                </a:lnTo>
                <a:cubicBezTo>
                  <a:pt x="8652" y="20581"/>
                  <a:pt x="9008" y="20975"/>
                  <a:pt x="9382" y="21368"/>
                </a:cubicBezTo>
                <a:cubicBezTo>
                  <a:pt x="9383" y="21363"/>
                  <a:pt x="9386" y="21361"/>
                  <a:pt x="9391" y="21361"/>
                </a:cubicBezTo>
                <a:cubicBezTo>
                  <a:pt x="9482" y="21361"/>
                  <a:pt x="10238" y="22124"/>
                  <a:pt x="10329" y="22124"/>
                </a:cubicBezTo>
                <a:cubicBezTo>
                  <a:pt x="10333" y="22124"/>
                  <a:pt x="10336" y="22121"/>
                  <a:pt x="10337" y="22117"/>
                </a:cubicBezTo>
                <a:cubicBezTo>
                  <a:pt x="9906" y="21724"/>
                  <a:pt x="9457" y="21312"/>
                  <a:pt x="9026" y="20900"/>
                </a:cubicBezTo>
                <a:cubicBezTo>
                  <a:pt x="9029" y="20894"/>
                  <a:pt x="9034" y="20891"/>
                  <a:pt x="9042" y="20891"/>
                </a:cubicBezTo>
                <a:cubicBezTo>
                  <a:pt x="9169" y="20891"/>
                  <a:pt x="9992" y="21566"/>
                  <a:pt x="10749" y="22323"/>
                </a:cubicBezTo>
                <a:cubicBezTo>
                  <a:pt x="10799" y="22395"/>
                  <a:pt x="10795" y="22419"/>
                  <a:pt x="10764" y="22419"/>
                </a:cubicBezTo>
                <a:cubicBezTo>
                  <a:pt x="10697" y="22419"/>
                  <a:pt x="10501" y="22301"/>
                  <a:pt x="10457" y="22301"/>
                </a:cubicBezTo>
                <a:cubicBezTo>
                  <a:pt x="10453" y="22301"/>
                  <a:pt x="10451" y="22302"/>
                  <a:pt x="10450" y="22304"/>
                </a:cubicBezTo>
                <a:cubicBezTo>
                  <a:pt x="10768" y="22566"/>
                  <a:pt x="11049" y="22847"/>
                  <a:pt x="11330" y="23147"/>
                </a:cubicBezTo>
                <a:lnTo>
                  <a:pt x="10936" y="22847"/>
                </a:lnTo>
                <a:lnTo>
                  <a:pt x="10936" y="22847"/>
                </a:lnTo>
                <a:cubicBezTo>
                  <a:pt x="11367" y="23315"/>
                  <a:pt x="11779" y="23503"/>
                  <a:pt x="12266" y="24102"/>
                </a:cubicBezTo>
                <a:cubicBezTo>
                  <a:pt x="12453" y="24289"/>
                  <a:pt x="12734" y="24720"/>
                  <a:pt x="12809" y="24720"/>
                </a:cubicBezTo>
                <a:cubicBezTo>
                  <a:pt x="12678" y="24495"/>
                  <a:pt x="12697" y="24327"/>
                  <a:pt x="12772" y="24252"/>
                </a:cubicBezTo>
                <a:lnTo>
                  <a:pt x="12772" y="24252"/>
                </a:lnTo>
                <a:cubicBezTo>
                  <a:pt x="12996" y="24476"/>
                  <a:pt x="13221" y="24682"/>
                  <a:pt x="13427" y="24907"/>
                </a:cubicBezTo>
                <a:lnTo>
                  <a:pt x="13371" y="24907"/>
                </a:lnTo>
                <a:lnTo>
                  <a:pt x="13502" y="25020"/>
                </a:lnTo>
                <a:lnTo>
                  <a:pt x="13521" y="25001"/>
                </a:lnTo>
                <a:cubicBezTo>
                  <a:pt x="13745" y="25226"/>
                  <a:pt x="13951" y="25432"/>
                  <a:pt x="14157" y="25656"/>
                </a:cubicBezTo>
                <a:cubicBezTo>
                  <a:pt x="14157" y="25667"/>
                  <a:pt x="14151" y="25672"/>
                  <a:pt x="14141" y="25672"/>
                </a:cubicBezTo>
                <a:cubicBezTo>
                  <a:pt x="14065" y="25672"/>
                  <a:pt x="13757" y="25432"/>
                  <a:pt x="13691" y="25432"/>
                </a:cubicBezTo>
                <a:cubicBezTo>
                  <a:pt x="13672" y="25432"/>
                  <a:pt x="13674" y="25453"/>
                  <a:pt x="13708" y="25506"/>
                </a:cubicBezTo>
                <a:cubicBezTo>
                  <a:pt x="13820" y="25581"/>
                  <a:pt x="13933" y="25638"/>
                  <a:pt x="14026" y="25731"/>
                </a:cubicBezTo>
                <a:cubicBezTo>
                  <a:pt x="14195" y="25937"/>
                  <a:pt x="13877" y="25694"/>
                  <a:pt x="14307" y="26106"/>
                </a:cubicBezTo>
                <a:cubicBezTo>
                  <a:pt x="14400" y="26132"/>
                  <a:pt x="14770" y="26567"/>
                  <a:pt x="14786" y="26567"/>
                </a:cubicBezTo>
                <a:cubicBezTo>
                  <a:pt x="14792" y="26567"/>
                  <a:pt x="14736" y="26490"/>
                  <a:pt x="14569" y="26274"/>
                </a:cubicBezTo>
                <a:lnTo>
                  <a:pt x="14569" y="26274"/>
                </a:lnTo>
                <a:cubicBezTo>
                  <a:pt x="14981" y="26686"/>
                  <a:pt x="14963" y="26742"/>
                  <a:pt x="15431" y="27248"/>
                </a:cubicBezTo>
                <a:cubicBezTo>
                  <a:pt x="15419" y="27220"/>
                  <a:pt x="15421" y="27208"/>
                  <a:pt x="15436" y="27208"/>
                </a:cubicBezTo>
                <a:cubicBezTo>
                  <a:pt x="15488" y="27208"/>
                  <a:pt x="15704" y="27382"/>
                  <a:pt x="15955" y="27604"/>
                </a:cubicBezTo>
                <a:cubicBezTo>
                  <a:pt x="16105" y="27791"/>
                  <a:pt x="16274" y="27978"/>
                  <a:pt x="16442" y="28184"/>
                </a:cubicBezTo>
                <a:lnTo>
                  <a:pt x="16442" y="28203"/>
                </a:lnTo>
                <a:cubicBezTo>
                  <a:pt x="17210" y="29139"/>
                  <a:pt x="17566" y="29664"/>
                  <a:pt x="18240" y="30544"/>
                </a:cubicBezTo>
                <a:cubicBezTo>
                  <a:pt x="18271" y="30607"/>
                  <a:pt x="18490" y="30937"/>
                  <a:pt x="18456" y="30937"/>
                </a:cubicBezTo>
                <a:cubicBezTo>
                  <a:pt x="18450" y="30937"/>
                  <a:pt x="18435" y="30926"/>
                  <a:pt x="18408" y="30900"/>
                </a:cubicBezTo>
                <a:lnTo>
                  <a:pt x="18408" y="30900"/>
                </a:lnTo>
                <a:cubicBezTo>
                  <a:pt x="18558" y="31050"/>
                  <a:pt x="18708" y="31218"/>
                  <a:pt x="18839" y="31405"/>
                </a:cubicBezTo>
                <a:cubicBezTo>
                  <a:pt x="18903" y="31518"/>
                  <a:pt x="18922" y="31560"/>
                  <a:pt x="18914" y="31560"/>
                </a:cubicBezTo>
                <a:cubicBezTo>
                  <a:pt x="18890" y="31560"/>
                  <a:pt x="18592" y="31132"/>
                  <a:pt x="18558" y="31132"/>
                </a:cubicBezTo>
                <a:cubicBezTo>
                  <a:pt x="18549" y="31132"/>
                  <a:pt x="18558" y="31162"/>
                  <a:pt x="18596" y="31237"/>
                </a:cubicBezTo>
                <a:cubicBezTo>
                  <a:pt x="18671" y="31237"/>
                  <a:pt x="19176" y="31911"/>
                  <a:pt x="19495" y="32285"/>
                </a:cubicBezTo>
                <a:cubicBezTo>
                  <a:pt x="19476" y="32136"/>
                  <a:pt x="18858" y="31387"/>
                  <a:pt x="18521" y="31012"/>
                </a:cubicBezTo>
                <a:cubicBezTo>
                  <a:pt x="18525" y="31010"/>
                  <a:pt x="18531" y="31009"/>
                  <a:pt x="18537" y="31009"/>
                </a:cubicBezTo>
                <a:cubicBezTo>
                  <a:pt x="18582" y="31009"/>
                  <a:pt x="18671" y="31066"/>
                  <a:pt x="18802" y="31181"/>
                </a:cubicBezTo>
                <a:cubicBezTo>
                  <a:pt x="19495" y="32136"/>
                  <a:pt x="20206" y="33109"/>
                  <a:pt x="20862" y="34083"/>
                </a:cubicBezTo>
                <a:cubicBezTo>
                  <a:pt x="21292" y="34757"/>
                  <a:pt x="22435" y="36387"/>
                  <a:pt x="23015" y="37360"/>
                </a:cubicBezTo>
                <a:cubicBezTo>
                  <a:pt x="23128" y="37491"/>
                  <a:pt x="23277" y="37697"/>
                  <a:pt x="23333" y="37735"/>
                </a:cubicBezTo>
                <a:lnTo>
                  <a:pt x="25337" y="40825"/>
                </a:lnTo>
                <a:cubicBezTo>
                  <a:pt x="25506" y="41087"/>
                  <a:pt x="25656" y="41312"/>
                  <a:pt x="25768" y="41518"/>
                </a:cubicBezTo>
                <a:cubicBezTo>
                  <a:pt x="25749" y="41518"/>
                  <a:pt x="25749" y="41518"/>
                  <a:pt x="25749" y="41536"/>
                </a:cubicBezTo>
                <a:cubicBezTo>
                  <a:pt x="25843" y="41686"/>
                  <a:pt x="25936" y="41836"/>
                  <a:pt x="26049" y="41967"/>
                </a:cubicBezTo>
                <a:cubicBezTo>
                  <a:pt x="26068" y="42005"/>
                  <a:pt x="26105" y="42042"/>
                  <a:pt x="26124" y="42061"/>
                </a:cubicBezTo>
                <a:cubicBezTo>
                  <a:pt x="26111" y="42061"/>
                  <a:pt x="26049" y="41994"/>
                  <a:pt x="26031" y="41994"/>
                </a:cubicBezTo>
                <a:cubicBezTo>
                  <a:pt x="26022" y="41994"/>
                  <a:pt x="26024" y="42011"/>
                  <a:pt x="26049" y="42061"/>
                </a:cubicBezTo>
                <a:cubicBezTo>
                  <a:pt x="26124" y="42117"/>
                  <a:pt x="26180" y="42154"/>
                  <a:pt x="26236" y="42211"/>
                </a:cubicBezTo>
                <a:cubicBezTo>
                  <a:pt x="26480" y="42454"/>
                  <a:pt x="26723" y="42548"/>
                  <a:pt x="27229" y="42548"/>
                </a:cubicBezTo>
                <a:lnTo>
                  <a:pt x="27304" y="42548"/>
                </a:lnTo>
                <a:cubicBezTo>
                  <a:pt x="27491" y="42548"/>
                  <a:pt x="27678" y="42548"/>
                  <a:pt x="27922" y="42529"/>
                </a:cubicBezTo>
                <a:cubicBezTo>
                  <a:pt x="28015" y="42529"/>
                  <a:pt x="28128" y="42510"/>
                  <a:pt x="28221" y="42510"/>
                </a:cubicBezTo>
                <a:lnTo>
                  <a:pt x="28334" y="42510"/>
                </a:lnTo>
                <a:lnTo>
                  <a:pt x="28502" y="42435"/>
                </a:lnTo>
                <a:cubicBezTo>
                  <a:pt x="31143" y="42061"/>
                  <a:pt x="34551" y="40263"/>
                  <a:pt x="36667" y="39233"/>
                </a:cubicBezTo>
                <a:cubicBezTo>
                  <a:pt x="40599" y="37285"/>
                  <a:pt x="42453" y="33727"/>
                  <a:pt x="46835" y="31986"/>
                </a:cubicBezTo>
                <a:cubicBezTo>
                  <a:pt x="46742" y="31536"/>
                  <a:pt x="46555" y="31124"/>
                  <a:pt x="46311" y="30731"/>
                </a:cubicBezTo>
                <a:cubicBezTo>
                  <a:pt x="46236" y="30506"/>
                  <a:pt x="46143" y="30263"/>
                  <a:pt x="46217" y="30263"/>
                </a:cubicBezTo>
                <a:cubicBezTo>
                  <a:pt x="45749" y="29757"/>
                  <a:pt x="45225" y="28784"/>
                  <a:pt x="44307" y="28053"/>
                </a:cubicBezTo>
                <a:cubicBezTo>
                  <a:pt x="44272" y="28009"/>
                  <a:pt x="44264" y="27993"/>
                  <a:pt x="44271" y="27993"/>
                </a:cubicBezTo>
                <a:cubicBezTo>
                  <a:pt x="44290" y="27993"/>
                  <a:pt x="44408" y="28097"/>
                  <a:pt x="44428" y="28097"/>
                </a:cubicBezTo>
                <a:cubicBezTo>
                  <a:pt x="44433" y="28097"/>
                  <a:pt x="44431" y="28090"/>
                  <a:pt x="44420" y="28072"/>
                </a:cubicBezTo>
                <a:cubicBezTo>
                  <a:pt x="44083" y="27810"/>
                  <a:pt x="43802" y="27510"/>
                  <a:pt x="43540" y="27173"/>
                </a:cubicBezTo>
                <a:lnTo>
                  <a:pt x="43540" y="27173"/>
                </a:lnTo>
                <a:lnTo>
                  <a:pt x="43596" y="27211"/>
                </a:lnTo>
                <a:cubicBezTo>
                  <a:pt x="42397" y="25900"/>
                  <a:pt x="41910" y="25300"/>
                  <a:pt x="40450" y="23896"/>
                </a:cubicBezTo>
                <a:lnTo>
                  <a:pt x="40450" y="23896"/>
                </a:lnTo>
                <a:lnTo>
                  <a:pt x="40525" y="24027"/>
                </a:lnTo>
                <a:cubicBezTo>
                  <a:pt x="40206" y="23727"/>
                  <a:pt x="40150" y="23653"/>
                  <a:pt x="40019" y="23503"/>
                </a:cubicBezTo>
                <a:cubicBezTo>
                  <a:pt x="39968" y="23471"/>
                  <a:pt x="39941" y="23457"/>
                  <a:pt x="39930" y="23457"/>
                </a:cubicBezTo>
                <a:cubicBezTo>
                  <a:pt x="39860" y="23457"/>
                  <a:pt x="40642" y="24123"/>
                  <a:pt x="40568" y="24123"/>
                </a:cubicBezTo>
                <a:cubicBezTo>
                  <a:pt x="40558" y="24123"/>
                  <a:pt x="40533" y="24111"/>
                  <a:pt x="40487" y="24083"/>
                </a:cubicBezTo>
                <a:cubicBezTo>
                  <a:pt x="40094" y="23634"/>
                  <a:pt x="39663" y="23222"/>
                  <a:pt x="39214" y="22829"/>
                </a:cubicBezTo>
                <a:cubicBezTo>
                  <a:pt x="38652" y="22323"/>
                  <a:pt x="38109" y="21836"/>
                  <a:pt x="38015" y="21649"/>
                </a:cubicBezTo>
                <a:cubicBezTo>
                  <a:pt x="37868" y="21524"/>
                  <a:pt x="37815" y="21487"/>
                  <a:pt x="37800" y="21487"/>
                </a:cubicBezTo>
                <a:cubicBezTo>
                  <a:pt x="37780" y="21487"/>
                  <a:pt x="37837" y="21560"/>
                  <a:pt x="37820" y="21560"/>
                </a:cubicBezTo>
                <a:cubicBezTo>
                  <a:pt x="37807" y="21560"/>
                  <a:pt x="37755" y="21521"/>
                  <a:pt x="37603" y="21387"/>
                </a:cubicBezTo>
                <a:lnTo>
                  <a:pt x="37510" y="21237"/>
                </a:lnTo>
                <a:lnTo>
                  <a:pt x="37341" y="21162"/>
                </a:lnTo>
                <a:cubicBezTo>
                  <a:pt x="37004" y="20862"/>
                  <a:pt x="36873" y="20694"/>
                  <a:pt x="36892" y="20656"/>
                </a:cubicBezTo>
                <a:lnTo>
                  <a:pt x="36892" y="20656"/>
                </a:lnTo>
                <a:cubicBezTo>
                  <a:pt x="36966" y="20731"/>
                  <a:pt x="37116" y="20862"/>
                  <a:pt x="37210" y="20937"/>
                </a:cubicBezTo>
                <a:cubicBezTo>
                  <a:pt x="36835" y="20544"/>
                  <a:pt x="36105" y="19963"/>
                  <a:pt x="35880" y="19776"/>
                </a:cubicBezTo>
                <a:lnTo>
                  <a:pt x="35880" y="19776"/>
                </a:lnTo>
                <a:lnTo>
                  <a:pt x="36311" y="20169"/>
                </a:lnTo>
                <a:cubicBezTo>
                  <a:pt x="34907" y="19008"/>
                  <a:pt x="33240" y="17491"/>
                  <a:pt x="31910" y="16330"/>
                </a:cubicBezTo>
                <a:lnTo>
                  <a:pt x="31910" y="16330"/>
                </a:lnTo>
                <a:lnTo>
                  <a:pt x="31985" y="16424"/>
                </a:lnTo>
                <a:cubicBezTo>
                  <a:pt x="30974" y="15525"/>
                  <a:pt x="31236" y="15675"/>
                  <a:pt x="30187" y="14645"/>
                </a:cubicBezTo>
                <a:lnTo>
                  <a:pt x="30187" y="14645"/>
                </a:lnTo>
                <a:lnTo>
                  <a:pt x="30244" y="14664"/>
                </a:lnTo>
                <a:cubicBezTo>
                  <a:pt x="29963" y="14439"/>
                  <a:pt x="29701" y="14177"/>
                  <a:pt x="29457" y="13896"/>
                </a:cubicBezTo>
                <a:lnTo>
                  <a:pt x="29457" y="13896"/>
                </a:lnTo>
                <a:cubicBezTo>
                  <a:pt x="29498" y="13934"/>
                  <a:pt x="29518" y="13949"/>
                  <a:pt x="29524" y="13949"/>
                </a:cubicBezTo>
                <a:cubicBezTo>
                  <a:pt x="29552" y="13949"/>
                  <a:pt x="29268" y="13606"/>
                  <a:pt x="29299" y="13606"/>
                </a:cubicBezTo>
                <a:cubicBezTo>
                  <a:pt x="29307" y="13606"/>
                  <a:pt x="29337" y="13630"/>
                  <a:pt x="29401" y="13690"/>
                </a:cubicBezTo>
                <a:cubicBezTo>
                  <a:pt x="29026" y="13278"/>
                  <a:pt x="28614" y="12885"/>
                  <a:pt x="28184" y="12548"/>
                </a:cubicBezTo>
                <a:lnTo>
                  <a:pt x="28090" y="12342"/>
                </a:lnTo>
                <a:cubicBezTo>
                  <a:pt x="27790" y="12117"/>
                  <a:pt x="27547" y="11855"/>
                  <a:pt x="27304" y="11574"/>
                </a:cubicBezTo>
                <a:lnTo>
                  <a:pt x="27304" y="11574"/>
                </a:lnTo>
                <a:cubicBezTo>
                  <a:pt x="27401" y="11671"/>
                  <a:pt x="27442" y="11705"/>
                  <a:pt x="27452" y="11705"/>
                </a:cubicBezTo>
                <a:cubicBezTo>
                  <a:pt x="27477" y="11705"/>
                  <a:pt x="27332" y="11516"/>
                  <a:pt x="27357" y="11516"/>
                </a:cubicBezTo>
                <a:cubicBezTo>
                  <a:pt x="27369" y="11516"/>
                  <a:pt x="27415" y="11555"/>
                  <a:pt x="27528" y="11667"/>
                </a:cubicBezTo>
                <a:cubicBezTo>
                  <a:pt x="26629" y="10469"/>
                  <a:pt x="25955" y="10020"/>
                  <a:pt x="25599" y="9420"/>
                </a:cubicBezTo>
                <a:cubicBezTo>
                  <a:pt x="25521" y="9360"/>
                  <a:pt x="25479" y="9334"/>
                  <a:pt x="25464" y="9334"/>
                </a:cubicBezTo>
                <a:cubicBezTo>
                  <a:pt x="25377" y="9334"/>
                  <a:pt x="26199" y="10201"/>
                  <a:pt x="26180" y="10201"/>
                </a:cubicBezTo>
                <a:cubicBezTo>
                  <a:pt x="26178" y="10201"/>
                  <a:pt x="26166" y="10191"/>
                  <a:pt x="26142" y="10169"/>
                </a:cubicBezTo>
                <a:lnTo>
                  <a:pt x="26142" y="10169"/>
                </a:lnTo>
                <a:cubicBezTo>
                  <a:pt x="26169" y="10211"/>
                  <a:pt x="26176" y="10230"/>
                  <a:pt x="26166" y="10230"/>
                </a:cubicBezTo>
                <a:cubicBezTo>
                  <a:pt x="26116" y="10230"/>
                  <a:pt x="25623" y="9719"/>
                  <a:pt x="25356" y="9420"/>
                </a:cubicBezTo>
                <a:cubicBezTo>
                  <a:pt x="25038" y="9064"/>
                  <a:pt x="24944" y="8727"/>
                  <a:pt x="24064" y="7828"/>
                </a:cubicBezTo>
                <a:lnTo>
                  <a:pt x="24064" y="7828"/>
                </a:lnTo>
                <a:cubicBezTo>
                  <a:pt x="24132" y="7883"/>
                  <a:pt x="24161" y="7898"/>
                  <a:pt x="24200" y="7938"/>
                </a:cubicBezTo>
                <a:lnTo>
                  <a:pt x="24200" y="7938"/>
                </a:lnTo>
                <a:cubicBezTo>
                  <a:pt x="23908" y="7612"/>
                  <a:pt x="23539" y="7355"/>
                  <a:pt x="23221" y="6948"/>
                </a:cubicBezTo>
                <a:cubicBezTo>
                  <a:pt x="22940" y="6761"/>
                  <a:pt x="22716" y="6405"/>
                  <a:pt x="22547" y="6405"/>
                </a:cubicBezTo>
                <a:lnTo>
                  <a:pt x="23371" y="7211"/>
                </a:lnTo>
                <a:cubicBezTo>
                  <a:pt x="23128" y="6986"/>
                  <a:pt x="22884" y="6780"/>
                  <a:pt x="22603" y="6536"/>
                </a:cubicBezTo>
                <a:cubicBezTo>
                  <a:pt x="22341" y="6293"/>
                  <a:pt x="22023" y="5993"/>
                  <a:pt x="21592" y="5656"/>
                </a:cubicBezTo>
                <a:lnTo>
                  <a:pt x="21592" y="5656"/>
                </a:lnTo>
                <a:cubicBezTo>
                  <a:pt x="21798" y="5750"/>
                  <a:pt x="21966" y="5881"/>
                  <a:pt x="22135" y="6012"/>
                </a:cubicBezTo>
                <a:cubicBezTo>
                  <a:pt x="21910" y="5787"/>
                  <a:pt x="21648" y="5600"/>
                  <a:pt x="21386" y="5413"/>
                </a:cubicBezTo>
                <a:lnTo>
                  <a:pt x="21386" y="5413"/>
                </a:lnTo>
                <a:cubicBezTo>
                  <a:pt x="21667" y="5525"/>
                  <a:pt x="21910" y="5694"/>
                  <a:pt x="22116" y="5900"/>
                </a:cubicBezTo>
                <a:cubicBezTo>
                  <a:pt x="22453" y="6181"/>
                  <a:pt x="22790" y="6536"/>
                  <a:pt x="23071" y="6761"/>
                </a:cubicBezTo>
                <a:cubicBezTo>
                  <a:pt x="22903" y="6574"/>
                  <a:pt x="22734" y="6405"/>
                  <a:pt x="22528" y="6237"/>
                </a:cubicBezTo>
                <a:cubicBezTo>
                  <a:pt x="22402" y="6125"/>
                  <a:pt x="22298" y="6034"/>
                  <a:pt x="22330" y="6034"/>
                </a:cubicBezTo>
                <a:cubicBezTo>
                  <a:pt x="22341" y="6034"/>
                  <a:pt x="22368" y="6044"/>
                  <a:pt x="22416" y="6068"/>
                </a:cubicBezTo>
                <a:cubicBezTo>
                  <a:pt x="22135" y="5881"/>
                  <a:pt x="21873" y="5694"/>
                  <a:pt x="21629" y="5488"/>
                </a:cubicBezTo>
                <a:cubicBezTo>
                  <a:pt x="21292" y="5225"/>
                  <a:pt x="20880" y="5019"/>
                  <a:pt x="20468" y="4907"/>
                </a:cubicBezTo>
                <a:lnTo>
                  <a:pt x="20543" y="4888"/>
                </a:lnTo>
                <a:cubicBezTo>
                  <a:pt x="20319" y="4832"/>
                  <a:pt x="20094" y="4757"/>
                  <a:pt x="19869" y="4682"/>
                </a:cubicBezTo>
                <a:lnTo>
                  <a:pt x="19869" y="4682"/>
                </a:lnTo>
                <a:cubicBezTo>
                  <a:pt x="20038" y="4720"/>
                  <a:pt x="20187" y="4739"/>
                  <a:pt x="20337" y="4776"/>
                </a:cubicBezTo>
                <a:cubicBezTo>
                  <a:pt x="20056" y="4701"/>
                  <a:pt x="19794" y="4570"/>
                  <a:pt x="19438" y="4458"/>
                </a:cubicBezTo>
                <a:cubicBezTo>
                  <a:pt x="19382" y="4439"/>
                  <a:pt x="19345" y="4439"/>
                  <a:pt x="19289" y="4420"/>
                </a:cubicBezTo>
                <a:cubicBezTo>
                  <a:pt x="19232" y="4420"/>
                  <a:pt x="19176" y="4402"/>
                  <a:pt x="19120" y="4402"/>
                </a:cubicBezTo>
                <a:cubicBezTo>
                  <a:pt x="19054" y="4392"/>
                  <a:pt x="18989" y="4387"/>
                  <a:pt x="18926" y="4387"/>
                </a:cubicBezTo>
                <a:cubicBezTo>
                  <a:pt x="18863" y="4387"/>
                  <a:pt x="18802" y="4392"/>
                  <a:pt x="18745" y="4402"/>
                </a:cubicBezTo>
                <a:cubicBezTo>
                  <a:pt x="18614" y="4420"/>
                  <a:pt x="18502" y="4439"/>
                  <a:pt x="18371" y="4476"/>
                </a:cubicBezTo>
                <a:cubicBezTo>
                  <a:pt x="18259" y="4514"/>
                  <a:pt x="18146" y="4551"/>
                  <a:pt x="18053" y="4589"/>
                </a:cubicBezTo>
                <a:lnTo>
                  <a:pt x="18127" y="4888"/>
                </a:lnTo>
                <a:lnTo>
                  <a:pt x="17903" y="4776"/>
                </a:lnTo>
                <a:lnTo>
                  <a:pt x="17903" y="4776"/>
                </a:lnTo>
                <a:lnTo>
                  <a:pt x="18127" y="4907"/>
                </a:lnTo>
                <a:cubicBezTo>
                  <a:pt x="18127" y="4926"/>
                  <a:pt x="18146" y="4945"/>
                  <a:pt x="18146" y="4963"/>
                </a:cubicBezTo>
                <a:cubicBezTo>
                  <a:pt x="17809" y="4757"/>
                  <a:pt x="17378" y="4551"/>
                  <a:pt x="17172" y="4458"/>
                </a:cubicBezTo>
                <a:cubicBezTo>
                  <a:pt x="16780" y="4323"/>
                  <a:pt x="16638" y="4279"/>
                  <a:pt x="16616" y="4279"/>
                </a:cubicBezTo>
                <a:cubicBezTo>
                  <a:pt x="16575" y="4279"/>
                  <a:pt x="16959" y="4434"/>
                  <a:pt x="16908" y="4434"/>
                </a:cubicBezTo>
                <a:cubicBezTo>
                  <a:pt x="16895" y="4434"/>
                  <a:pt x="16857" y="4425"/>
                  <a:pt x="16779" y="4402"/>
                </a:cubicBezTo>
                <a:cubicBezTo>
                  <a:pt x="16367" y="4196"/>
                  <a:pt x="16124" y="4214"/>
                  <a:pt x="15581" y="4046"/>
                </a:cubicBezTo>
                <a:lnTo>
                  <a:pt x="15599" y="3990"/>
                </a:lnTo>
                <a:cubicBezTo>
                  <a:pt x="15468" y="3952"/>
                  <a:pt x="15337" y="3896"/>
                  <a:pt x="15225" y="3821"/>
                </a:cubicBezTo>
                <a:lnTo>
                  <a:pt x="15000" y="3709"/>
                </a:lnTo>
                <a:cubicBezTo>
                  <a:pt x="14944" y="3671"/>
                  <a:pt x="14869" y="3652"/>
                  <a:pt x="14813" y="3634"/>
                </a:cubicBezTo>
                <a:cubicBezTo>
                  <a:pt x="14719" y="3615"/>
                  <a:pt x="14644" y="3615"/>
                  <a:pt x="14139" y="3203"/>
                </a:cubicBezTo>
                <a:lnTo>
                  <a:pt x="14139" y="3203"/>
                </a:lnTo>
                <a:cubicBezTo>
                  <a:pt x="14307" y="3297"/>
                  <a:pt x="14476" y="3390"/>
                  <a:pt x="14644" y="3465"/>
                </a:cubicBezTo>
                <a:cubicBezTo>
                  <a:pt x="14457" y="3353"/>
                  <a:pt x="14270" y="3222"/>
                  <a:pt x="14083" y="3091"/>
                </a:cubicBezTo>
                <a:lnTo>
                  <a:pt x="14083" y="3091"/>
                </a:lnTo>
                <a:lnTo>
                  <a:pt x="14251" y="3128"/>
                </a:lnTo>
                <a:cubicBezTo>
                  <a:pt x="13783" y="2810"/>
                  <a:pt x="13333" y="2473"/>
                  <a:pt x="12903" y="2079"/>
                </a:cubicBezTo>
                <a:lnTo>
                  <a:pt x="12903" y="2079"/>
                </a:lnTo>
                <a:cubicBezTo>
                  <a:pt x="12933" y="2120"/>
                  <a:pt x="12936" y="2140"/>
                  <a:pt x="12915" y="2140"/>
                </a:cubicBezTo>
                <a:cubicBezTo>
                  <a:pt x="12856" y="2140"/>
                  <a:pt x="12617" y="1992"/>
                  <a:pt x="12247" y="1705"/>
                </a:cubicBezTo>
                <a:cubicBezTo>
                  <a:pt x="12112" y="1585"/>
                  <a:pt x="12121" y="1579"/>
                  <a:pt x="12134" y="1579"/>
                </a:cubicBezTo>
                <a:cubicBezTo>
                  <a:pt x="12135" y="1579"/>
                  <a:pt x="12137" y="1579"/>
                  <a:pt x="12138" y="1579"/>
                </a:cubicBezTo>
                <a:cubicBezTo>
                  <a:pt x="12154" y="1579"/>
                  <a:pt x="12147" y="1568"/>
                  <a:pt x="11742" y="1255"/>
                </a:cubicBezTo>
                <a:lnTo>
                  <a:pt x="11742" y="1255"/>
                </a:lnTo>
                <a:cubicBezTo>
                  <a:pt x="12004" y="1368"/>
                  <a:pt x="12247" y="1536"/>
                  <a:pt x="12435" y="1742"/>
                </a:cubicBezTo>
                <a:cubicBezTo>
                  <a:pt x="12491" y="1742"/>
                  <a:pt x="12641" y="1855"/>
                  <a:pt x="12678" y="1855"/>
                </a:cubicBezTo>
                <a:cubicBezTo>
                  <a:pt x="12285" y="1518"/>
                  <a:pt x="11873" y="1199"/>
                  <a:pt x="11442" y="918"/>
                </a:cubicBezTo>
                <a:lnTo>
                  <a:pt x="11442" y="918"/>
                </a:lnTo>
                <a:cubicBezTo>
                  <a:pt x="11536" y="993"/>
                  <a:pt x="11648" y="1068"/>
                  <a:pt x="11742" y="1143"/>
                </a:cubicBezTo>
                <a:cubicBezTo>
                  <a:pt x="11330" y="900"/>
                  <a:pt x="10918" y="675"/>
                  <a:pt x="10506" y="469"/>
                </a:cubicBezTo>
                <a:cubicBezTo>
                  <a:pt x="10422" y="423"/>
                  <a:pt x="10403" y="405"/>
                  <a:pt x="10422" y="405"/>
                </a:cubicBezTo>
                <a:cubicBezTo>
                  <a:pt x="10444" y="405"/>
                  <a:pt x="10521" y="431"/>
                  <a:pt x="10603" y="465"/>
                </a:cubicBezTo>
                <a:lnTo>
                  <a:pt x="10603" y="465"/>
                </a:lnTo>
                <a:cubicBezTo>
                  <a:pt x="10489" y="416"/>
                  <a:pt x="10376" y="368"/>
                  <a:pt x="10262" y="319"/>
                </a:cubicBezTo>
                <a:cubicBezTo>
                  <a:pt x="10187" y="300"/>
                  <a:pt x="10131" y="263"/>
                  <a:pt x="10038" y="244"/>
                </a:cubicBezTo>
                <a:cubicBezTo>
                  <a:pt x="9906" y="188"/>
                  <a:pt x="9775" y="151"/>
                  <a:pt x="9644" y="132"/>
                </a:cubicBezTo>
                <a:cubicBezTo>
                  <a:pt x="9682" y="122"/>
                  <a:pt x="9719" y="118"/>
                  <a:pt x="9757" y="118"/>
                </a:cubicBezTo>
                <a:cubicBezTo>
                  <a:pt x="9794" y="118"/>
                  <a:pt x="9832" y="122"/>
                  <a:pt x="9869" y="132"/>
                </a:cubicBezTo>
                <a:cubicBezTo>
                  <a:pt x="9963" y="151"/>
                  <a:pt x="10056" y="169"/>
                  <a:pt x="10150" y="188"/>
                </a:cubicBezTo>
                <a:lnTo>
                  <a:pt x="10038" y="151"/>
                </a:lnTo>
                <a:lnTo>
                  <a:pt x="9906" y="113"/>
                </a:lnTo>
                <a:lnTo>
                  <a:pt x="9775" y="76"/>
                </a:lnTo>
                <a:lnTo>
                  <a:pt x="9644" y="38"/>
                </a:lnTo>
                <a:cubicBezTo>
                  <a:pt x="9476" y="19"/>
                  <a:pt x="9307" y="1"/>
                  <a:pt x="9139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0" y="-62"/>
            <a:ext cx="1757800" cy="5143636"/>
          </a:xfrm>
          <a:custGeom>
            <a:avLst/>
            <a:gdLst/>
            <a:ahLst/>
            <a:cxnLst/>
            <a:rect l="l" t="t" r="r" b="b"/>
            <a:pathLst>
              <a:path w="70312" h="125058" extrusionOk="0">
                <a:moveTo>
                  <a:pt x="0" y="1"/>
                </a:moveTo>
                <a:lnTo>
                  <a:pt x="0" y="125058"/>
                </a:lnTo>
                <a:lnTo>
                  <a:pt x="70312" y="125058"/>
                </a:lnTo>
                <a:lnTo>
                  <a:pt x="70312" y="1"/>
                </a:ln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 rot="9972499">
            <a:off x="143716" y="-1669040"/>
            <a:ext cx="2015364" cy="2574982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2014349">
            <a:off x="1536258" y="676935"/>
            <a:ext cx="114902" cy="89151"/>
          </a:xfrm>
          <a:custGeom>
            <a:avLst/>
            <a:gdLst/>
            <a:ahLst/>
            <a:cxnLst/>
            <a:rect l="l" t="t" r="r" b="b"/>
            <a:pathLst>
              <a:path w="4596" h="3566" extrusionOk="0">
                <a:moveTo>
                  <a:pt x="2298" y="0"/>
                </a:moveTo>
                <a:cubicBezTo>
                  <a:pt x="1" y="0"/>
                  <a:pt x="1" y="3566"/>
                  <a:pt x="2298" y="3566"/>
                </a:cubicBezTo>
                <a:cubicBezTo>
                  <a:pt x="4596" y="3566"/>
                  <a:pt x="4596" y="0"/>
                  <a:pt x="22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 rot="2014349">
            <a:off x="1553599" y="863412"/>
            <a:ext cx="80226" cy="62426"/>
          </a:xfrm>
          <a:custGeom>
            <a:avLst/>
            <a:gdLst/>
            <a:ahLst/>
            <a:cxnLst/>
            <a:rect l="l" t="t" r="r" b="b"/>
            <a:pathLst>
              <a:path w="3209" h="2497" extrusionOk="0">
                <a:moveTo>
                  <a:pt x="1585" y="0"/>
                </a:moveTo>
                <a:cubicBezTo>
                  <a:pt x="0" y="0"/>
                  <a:pt x="0" y="2496"/>
                  <a:pt x="1585" y="2496"/>
                </a:cubicBezTo>
                <a:cubicBezTo>
                  <a:pt x="3209" y="2496"/>
                  <a:pt x="3209" y="0"/>
                  <a:pt x="15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2831550" y="1200926"/>
            <a:ext cx="3480900" cy="9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ubTitle" idx="1"/>
          </p:nvPr>
        </p:nvSpPr>
        <p:spPr>
          <a:xfrm>
            <a:off x="2831550" y="2132320"/>
            <a:ext cx="3480900" cy="11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/>
          <p:nvPr/>
        </p:nvSpPr>
        <p:spPr>
          <a:xfrm rot="-2295052">
            <a:off x="7186966" y="4486817"/>
            <a:ext cx="54499" cy="40625"/>
          </a:xfrm>
          <a:custGeom>
            <a:avLst/>
            <a:gdLst/>
            <a:ahLst/>
            <a:cxnLst/>
            <a:rect l="l" t="t" r="r" b="b"/>
            <a:pathLst>
              <a:path w="2180" h="1625" extrusionOk="0">
                <a:moveTo>
                  <a:pt x="1070" y="0"/>
                </a:moveTo>
                <a:cubicBezTo>
                  <a:pt x="1" y="0"/>
                  <a:pt x="1" y="1624"/>
                  <a:pt x="1070" y="1624"/>
                </a:cubicBezTo>
                <a:cubicBezTo>
                  <a:pt x="2179" y="1624"/>
                  <a:pt x="2179" y="0"/>
                  <a:pt x="10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rot="-2295052">
            <a:off x="6977823" y="4393752"/>
            <a:ext cx="80224" cy="62424"/>
          </a:xfrm>
          <a:custGeom>
            <a:avLst/>
            <a:gdLst/>
            <a:ahLst/>
            <a:cxnLst/>
            <a:rect l="l" t="t" r="r" b="b"/>
            <a:pathLst>
              <a:path w="3209" h="2497" extrusionOk="0">
                <a:moveTo>
                  <a:pt x="1585" y="0"/>
                </a:moveTo>
                <a:cubicBezTo>
                  <a:pt x="0" y="0"/>
                  <a:pt x="0" y="2496"/>
                  <a:pt x="1585" y="2496"/>
                </a:cubicBezTo>
                <a:cubicBezTo>
                  <a:pt x="3209" y="2496"/>
                  <a:pt x="3209" y="0"/>
                  <a:pt x="15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-5400000">
            <a:off x="1232238" y="3204988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 rot="-5400000">
            <a:off x="1187138" y="3320988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 rot="-7661675">
            <a:off x="995580" y="3465809"/>
            <a:ext cx="853896" cy="790195"/>
            <a:chOff x="3904050" y="2322725"/>
            <a:chExt cx="464475" cy="429825"/>
          </a:xfrm>
        </p:grpSpPr>
        <p:sp>
          <p:nvSpPr>
            <p:cNvPr id="50" name="Google Shape;50;p4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rot="-6138663">
            <a:off x="5013333" y="1458927"/>
            <a:ext cx="3851695" cy="57139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76" name="Google Shape;76;p7"/>
          <p:cNvSpPr/>
          <p:nvPr/>
        </p:nvSpPr>
        <p:spPr>
          <a:xfrm rot="-4555569">
            <a:off x="5409489" y="-2146839"/>
            <a:ext cx="3851909" cy="57138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300" y="1300125"/>
            <a:ext cx="2753100" cy="16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720300" y="2787072"/>
            <a:ext cx="27531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/>
          <p:nvPr/>
        </p:nvSpPr>
        <p:spPr>
          <a:xfrm rot="6583395" flipH="1">
            <a:off x="807714" y="-2271389"/>
            <a:ext cx="5988035" cy="8883576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20300" y="450150"/>
            <a:ext cx="6137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 rot="-6654526">
            <a:off x="7364739" y="1010872"/>
            <a:ext cx="1346197" cy="1582860"/>
            <a:chOff x="5233125" y="-310150"/>
            <a:chExt cx="1346125" cy="1582775"/>
          </a:xfrm>
        </p:grpSpPr>
        <p:sp>
          <p:nvSpPr>
            <p:cNvPr id="83" name="Google Shape;83;p8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8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85" name="Google Shape;85;p8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rgbClr val="DDA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/>
          <p:nvPr/>
        </p:nvSpPr>
        <p:spPr>
          <a:xfrm rot="-3970567">
            <a:off x="3898683" y="3407521"/>
            <a:ext cx="1818590" cy="2323568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2"/>
          </p:nvPr>
        </p:nvSpPr>
        <p:spPr>
          <a:xfrm>
            <a:off x="5116600" y="851900"/>
            <a:ext cx="3307200" cy="3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4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437575" y="3311125"/>
            <a:ext cx="6594600" cy="16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720300" y="40000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chi Hand"/>
              <a:buNone/>
              <a:defRPr sz="2800"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 rot="-2083439">
            <a:off x="7044339" y="3309288"/>
            <a:ext cx="2472848" cy="2246538"/>
          </a:xfrm>
          <a:custGeom>
            <a:avLst/>
            <a:gdLst/>
            <a:ahLst/>
            <a:cxnLst/>
            <a:rect l="l" t="t" r="r" b="b"/>
            <a:pathLst>
              <a:path w="46836" h="42548" extrusionOk="0">
                <a:moveTo>
                  <a:pt x="10603" y="465"/>
                </a:moveTo>
                <a:lnTo>
                  <a:pt x="10603" y="465"/>
                </a:lnTo>
                <a:cubicBezTo>
                  <a:pt x="10621" y="473"/>
                  <a:pt x="10638" y="480"/>
                  <a:pt x="10656" y="488"/>
                </a:cubicBezTo>
                <a:cubicBezTo>
                  <a:pt x="10638" y="480"/>
                  <a:pt x="10620" y="472"/>
                  <a:pt x="10603" y="465"/>
                </a:cubicBezTo>
                <a:close/>
                <a:moveTo>
                  <a:pt x="2023" y="1312"/>
                </a:moveTo>
                <a:lnTo>
                  <a:pt x="2023" y="1312"/>
                </a:lnTo>
                <a:cubicBezTo>
                  <a:pt x="2229" y="1593"/>
                  <a:pt x="2397" y="1892"/>
                  <a:pt x="2547" y="2192"/>
                </a:cubicBezTo>
                <a:cubicBezTo>
                  <a:pt x="2472" y="2079"/>
                  <a:pt x="2341" y="1892"/>
                  <a:pt x="2229" y="1724"/>
                </a:cubicBezTo>
                <a:cubicBezTo>
                  <a:pt x="2154" y="1593"/>
                  <a:pt x="2079" y="1443"/>
                  <a:pt x="2023" y="1312"/>
                </a:cubicBezTo>
                <a:close/>
                <a:moveTo>
                  <a:pt x="3441" y="3761"/>
                </a:moveTo>
                <a:cubicBezTo>
                  <a:pt x="3432" y="3761"/>
                  <a:pt x="3490" y="3809"/>
                  <a:pt x="3558" y="3877"/>
                </a:cubicBezTo>
                <a:cubicBezTo>
                  <a:pt x="3576" y="3889"/>
                  <a:pt x="3596" y="3902"/>
                  <a:pt x="3614" y="3914"/>
                </a:cubicBezTo>
                <a:lnTo>
                  <a:pt x="3614" y="3914"/>
                </a:lnTo>
                <a:lnTo>
                  <a:pt x="3614" y="3877"/>
                </a:lnTo>
                <a:lnTo>
                  <a:pt x="3483" y="3784"/>
                </a:lnTo>
                <a:cubicBezTo>
                  <a:pt x="3457" y="3768"/>
                  <a:pt x="3444" y="3761"/>
                  <a:pt x="3441" y="3761"/>
                </a:cubicBezTo>
                <a:close/>
                <a:moveTo>
                  <a:pt x="3614" y="3914"/>
                </a:moveTo>
                <a:lnTo>
                  <a:pt x="3614" y="3915"/>
                </a:lnTo>
                <a:lnTo>
                  <a:pt x="3650" y="3938"/>
                </a:lnTo>
                <a:lnTo>
                  <a:pt x="3650" y="3938"/>
                </a:lnTo>
                <a:cubicBezTo>
                  <a:pt x="3639" y="3931"/>
                  <a:pt x="3627" y="3923"/>
                  <a:pt x="3614" y="3914"/>
                </a:cubicBezTo>
                <a:close/>
                <a:moveTo>
                  <a:pt x="9925" y="3709"/>
                </a:moveTo>
                <a:cubicBezTo>
                  <a:pt x="10187" y="3877"/>
                  <a:pt x="10356" y="4008"/>
                  <a:pt x="10581" y="4177"/>
                </a:cubicBezTo>
                <a:lnTo>
                  <a:pt x="10075" y="3746"/>
                </a:lnTo>
                <a:lnTo>
                  <a:pt x="10075" y="3746"/>
                </a:lnTo>
                <a:cubicBezTo>
                  <a:pt x="10225" y="3840"/>
                  <a:pt x="10375" y="3933"/>
                  <a:pt x="10506" y="4008"/>
                </a:cubicBezTo>
                <a:lnTo>
                  <a:pt x="10656" y="4270"/>
                </a:lnTo>
                <a:cubicBezTo>
                  <a:pt x="10412" y="4102"/>
                  <a:pt x="10169" y="3915"/>
                  <a:pt x="9925" y="3709"/>
                </a:cubicBezTo>
                <a:close/>
                <a:moveTo>
                  <a:pt x="18764" y="4420"/>
                </a:moveTo>
                <a:cubicBezTo>
                  <a:pt x="18877" y="4420"/>
                  <a:pt x="18877" y="4420"/>
                  <a:pt x="18858" y="4439"/>
                </a:cubicBezTo>
                <a:cubicBezTo>
                  <a:pt x="18820" y="4458"/>
                  <a:pt x="18783" y="4476"/>
                  <a:pt x="18802" y="4476"/>
                </a:cubicBezTo>
                <a:cubicBezTo>
                  <a:pt x="18914" y="4495"/>
                  <a:pt x="19008" y="4495"/>
                  <a:pt x="19120" y="4495"/>
                </a:cubicBezTo>
                <a:cubicBezTo>
                  <a:pt x="18933" y="4495"/>
                  <a:pt x="18764" y="4514"/>
                  <a:pt x="18577" y="4570"/>
                </a:cubicBezTo>
                <a:lnTo>
                  <a:pt x="18371" y="4626"/>
                </a:lnTo>
                <a:lnTo>
                  <a:pt x="18277" y="4664"/>
                </a:lnTo>
                <a:cubicBezTo>
                  <a:pt x="18259" y="4664"/>
                  <a:pt x="18259" y="4682"/>
                  <a:pt x="18240" y="4701"/>
                </a:cubicBezTo>
                <a:cubicBezTo>
                  <a:pt x="18277" y="4814"/>
                  <a:pt x="18296" y="4907"/>
                  <a:pt x="18296" y="5001"/>
                </a:cubicBezTo>
                <a:lnTo>
                  <a:pt x="18146" y="4907"/>
                </a:lnTo>
                <a:cubicBezTo>
                  <a:pt x="18127" y="4795"/>
                  <a:pt x="18090" y="4682"/>
                  <a:pt x="18071" y="4608"/>
                </a:cubicBezTo>
                <a:cubicBezTo>
                  <a:pt x="18146" y="4570"/>
                  <a:pt x="18221" y="4551"/>
                  <a:pt x="18296" y="4533"/>
                </a:cubicBezTo>
                <a:lnTo>
                  <a:pt x="18502" y="4476"/>
                </a:lnTo>
                <a:cubicBezTo>
                  <a:pt x="18577" y="4439"/>
                  <a:pt x="18671" y="4439"/>
                  <a:pt x="18764" y="4420"/>
                </a:cubicBezTo>
                <a:close/>
                <a:moveTo>
                  <a:pt x="18146" y="4926"/>
                </a:moveTo>
                <a:cubicBezTo>
                  <a:pt x="18202" y="4963"/>
                  <a:pt x="18259" y="5001"/>
                  <a:pt x="18315" y="5038"/>
                </a:cubicBezTo>
                <a:lnTo>
                  <a:pt x="18315" y="5057"/>
                </a:lnTo>
                <a:lnTo>
                  <a:pt x="18221" y="5019"/>
                </a:lnTo>
                <a:lnTo>
                  <a:pt x="18165" y="4982"/>
                </a:lnTo>
                <a:cubicBezTo>
                  <a:pt x="18165" y="4963"/>
                  <a:pt x="18146" y="4945"/>
                  <a:pt x="18146" y="4926"/>
                </a:cubicBezTo>
                <a:close/>
                <a:moveTo>
                  <a:pt x="24200" y="7938"/>
                </a:moveTo>
                <a:lnTo>
                  <a:pt x="24200" y="7938"/>
                </a:lnTo>
                <a:cubicBezTo>
                  <a:pt x="24217" y="7958"/>
                  <a:pt x="24234" y="7977"/>
                  <a:pt x="24251" y="7997"/>
                </a:cubicBezTo>
                <a:cubicBezTo>
                  <a:pt x="24231" y="7972"/>
                  <a:pt x="24215" y="7953"/>
                  <a:pt x="24200" y="7938"/>
                </a:cubicBezTo>
                <a:close/>
                <a:moveTo>
                  <a:pt x="4494" y="7754"/>
                </a:moveTo>
                <a:lnTo>
                  <a:pt x="4494" y="7754"/>
                </a:lnTo>
                <a:cubicBezTo>
                  <a:pt x="4644" y="7885"/>
                  <a:pt x="4794" y="8034"/>
                  <a:pt x="4925" y="8184"/>
                </a:cubicBezTo>
                <a:cubicBezTo>
                  <a:pt x="4775" y="8053"/>
                  <a:pt x="4626" y="7922"/>
                  <a:pt x="4494" y="7754"/>
                </a:cubicBezTo>
                <a:close/>
                <a:moveTo>
                  <a:pt x="6030" y="9458"/>
                </a:moveTo>
                <a:cubicBezTo>
                  <a:pt x="6044" y="9474"/>
                  <a:pt x="6058" y="9490"/>
                  <a:pt x="6072" y="9506"/>
                </a:cubicBezTo>
                <a:lnTo>
                  <a:pt x="6072" y="9506"/>
                </a:lnTo>
                <a:cubicBezTo>
                  <a:pt x="6059" y="9491"/>
                  <a:pt x="6045" y="9475"/>
                  <a:pt x="6030" y="9458"/>
                </a:cubicBezTo>
                <a:close/>
                <a:moveTo>
                  <a:pt x="7622" y="11967"/>
                </a:moveTo>
                <a:cubicBezTo>
                  <a:pt x="7622" y="12023"/>
                  <a:pt x="7641" y="12079"/>
                  <a:pt x="7659" y="12136"/>
                </a:cubicBezTo>
                <a:cubicBezTo>
                  <a:pt x="7678" y="12192"/>
                  <a:pt x="7697" y="12248"/>
                  <a:pt x="7734" y="12285"/>
                </a:cubicBezTo>
                <a:lnTo>
                  <a:pt x="7753" y="12323"/>
                </a:lnTo>
                <a:cubicBezTo>
                  <a:pt x="7715" y="12229"/>
                  <a:pt x="7697" y="12136"/>
                  <a:pt x="7622" y="11967"/>
                </a:cubicBezTo>
                <a:close/>
                <a:moveTo>
                  <a:pt x="5206" y="15525"/>
                </a:moveTo>
                <a:lnTo>
                  <a:pt x="5206" y="15525"/>
                </a:lnTo>
                <a:cubicBezTo>
                  <a:pt x="5215" y="15553"/>
                  <a:pt x="5226" y="15572"/>
                  <a:pt x="5237" y="15585"/>
                </a:cubicBezTo>
                <a:lnTo>
                  <a:pt x="5237" y="15585"/>
                </a:lnTo>
                <a:cubicBezTo>
                  <a:pt x="5226" y="15565"/>
                  <a:pt x="5216" y="15545"/>
                  <a:pt x="5206" y="15525"/>
                </a:cubicBezTo>
                <a:close/>
                <a:moveTo>
                  <a:pt x="9139" y="1"/>
                </a:moveTo>
                <a:lnTo>
                  <a:pt x="8895" y="19"/>
                </a:lnTo>
                <a:lnTo>
                  <a:pt x="8671" y="57"/>
                </a:lnTo>
                <a:cubicBezTo>
                  <a:pt x="8652" y="57"/>
                  <a:pt x="8577" y="57"/>
                  <a:pt x="8483" y="76"/>
                </a:cubicBezTo>
                <a:cubicBezTo>
                  <a:pt x="8408" y="76"/>
                  <a:pt x="8315" y="94"/>
                  <a:pt x="8240" y="113"/>
                </a:cubicBezTo>
                <a:cubicBezTo>
                  <a:pt x="8310" y="267"/>
                  <a:pt x="8369" y="411"/>
                  <a:pt x="8364" y="411"/>
                </a:cubicBezTo>
                <a:cubicBezTo>
                  <a:pt x="8362" y="411"/>
                  <a:pt x="8352" y="394"/>
                  <a:pt x="8334" y="357"/>
                </a:cubicBezTo>
                <a:lnTo>
                  <a:pt x="8334" y="357"/>
                </a:lnTo>
                <a:cubicBezTo>
                  <a:pt x="8465" y="619"/>
                  <a:pt x="8614" y="900"/>
                  <a:pt x="8802" y="1199"/>
                </a:cubicBezTo>
                <a:lnTo>
                  <a:pt x="8970" y="1480"/>
                </a:lnTo>
                <a:lnTo>
                  <a:pt x="9139" y="1742"/>
                </a:lnTo>
                <a:cubicBezTo>
                  <a:pt x="9382" y="2117"/>
                  <a:pt x="9626" y="2510"/>
                  <a:pt x="9832" y="2885"/>
                </a:cubicBezTo>
                <a:cubicBezTo>
                  <a:pt x="9888" y="2978"/>
                  <a:pt x="9963" y="3072"/>
                  <a:pt x="10019" y="3147"/>
                </a:cubicBezTo>
                <a:cubicBezTo>
                  <a:pt x="10169" y="3428"/>
                  <a:pt x="10300" y="3690"/>
                  <a:pt x="10468" y="3952"/>
                </a:cubicBezTo>
                <a:cubicBezTo>
                  <a:pt x="10225" y="3821"/>
                  <a:pt x="9906" y="3578"/>
                  <a:pt x="9588" y="3353"/>
                </a:cubicBezTo>
                <a:cubicBezTo>
                  <a:pt x="9072" y="2997"/>
                  <a:pt x="8538" y="2657"/>
                  <a:pt x="8390" y="2657"/>
                </a:cubicBezTo>
                <a:cubicBezTo>
                  <a:pt x="8383" y="2657"/>
                  <a:pt x="8376" y="2658"/>
                  <a:pt x="8371" y="2660"/>
                </a:cubicBezTo>
                <a:lnTo>
                  <a:pt x="8015" y="2398"/>
                </a:lnTo>
                <a:lnTo>
                  <a:pt x="8015" y="2398"/>
                </a:lnTo>
                <a:cubicBezTo>
                  <a:pt x="8127" y="2454"/>
                  <a:pt x="8146" y="2454"/>
                  <a:pt x="8259" y="2529"/>
                </a:cubicBezTo>
                <a:cubicBezTo>
                  <a:pt x="8034" y="2360"/>
                  <a:pt x="7790" y="2229"/>
                  <a:pt x="7547" y="2136"/>
                </a:cubicBezTo>
                <a:cubicBezTo>
                  <a:pt x="7210" y="2023"/>
                  <a:pt x="6891" y="1892"/>
                  <a:pt x="6573" y="1742"/>
                </a:cubicBezTo>
                <a:cubicBezTo>
                  <a:pt x="6286" y="1599"/>
                  <a:pt x="6033" y="1510"/>
                  <a:pt x="6064" y="1510"/>
                </a:cubicBezTo>
                <a:cubicBezTo>
                  <a:pt x="6073" y="1510"/>
                  <a:pt x="6110" y="1519"/>
                  <a:pt x="6180" y="1536"/>
                </a:cubicBezTo>
                <a:cubicBezTo>
                  <a:pt x="5955" y="1461"/>
                  <a:pt x="5730" y="1443"/>
                  <a:pt x="5487" y="1443"/>
                </a:cubicBezTo>
                <a:lnTo>
                  <a:pt x="5169" y="1443"/>
                </a:lnTo>
                <a:lnTo>
                  <a:pt x="5187" y="1686"/>
                </a:lnTo>
                <a:cubicBezTo>
                  <a:pt x="5206" y="1724"/>
                  <a:pt x="5206" y="1780"/>
                  <a:pt x="5225" y="1836"/>
                </a:cubicBezTo>
                <a:cubicBezTo>
                  <a:pt x="4981" y="1817"/>
                  <a:pt x="4757" y="1780"/>
                  <a:pt x="4513" y="1724"/>
                </a:cubicBezTo>
                <a:cubicBezTo>
                  <a:pt x="4232" y="1686"/>
                  <a:pt x="3951" y="1611"/>
                  <a:pt x="3671" y="1536"/>
                </a:cubicBezTo>
                <a:cubicBezTo>
                  <a:pt x="3539" y="1492"/>
                  <a:pt x="3504" y="1474"/>
                  <a:pt x="3520" y="1474"/>
                </a:cubicBezTo>
                <a:cubicBezTo>
                  <a:pt x="3531" y="1474"/>
                  <a:pt x="3568" y="1483"/>
                  <a:pt x="3614" y="1499"/>
                </a:cubicBezTo>
                <a:cubicBezTo>
                  <a:pt x="3683" y="1526"/>
                  <a:pt x="3761" y="1544"/>
                  <a:pt x="3784" y="1544"/>
                </a:cubicBezTo>
                <a:cubicBezTo>
                  <a:pt x="3792" y="1544"/>
                  <a:pt x="3793" y="1541"/>
                  <a:pt x="3783" y="1536"/>
                </a:cubicBezTo>
                <a:lnTo>
                  <a:pt x="3277" y="1405"/>
                </a:lnTo>
                <a:cubicBezTo>
                  <a:pt x="3109" y="1349"/>
                  <a:pt x="2959" y="1312"/>
                  <a:pt x="2809" y="1274"/>
                </a:cubicBezTo>
                <a:cubicBezTo>
                  <a:pt x="2678" y="1242"/>
                  <a:pt x="2649" y="1222"/>
                  <a:pt x="2695" y="1222"/>
                </a:cubicBezTo>
                <a:cubicBezTo>
                  <a:pt x="2728" y="1222"/>
                  <a:pt x="2801" y="1232"/>
                  <a:pt x="2903" y="1255"/>
                </a:cubicBezTo>
                <a:cubicBezTo>
                  <a:pt x="3053" y="1274"/>
                  <a:pt x="3202" y="1312"/>
                  <a:pt x="3371" y="1368"/>
                </a:cubicBezTo>
                <a:lnTo>
                  <a:pt x="3652" y="1461"/>
                </a:lnTo>
                <a:lnTo>
                  <a:pt x="3877" y="1536"/>
                </a:lnTo>
                <a:lnTo>
                  <a:pt x="3877" y="1536"/>
                </a:lnTo>
                <a:lnTo>
                  <a:pt x="3783" y="1480"/>
                </a:lnTo>
                <a:lnTo>
                  <a:pt x="3745" y="1461"/>
                </a:lnTo>
                <a:lnTo>
                  <a:pt x="3671" y="1424"/>
                </a:lnTo>
                <a:cubicBezTo>
                  <a:pt x="3577" y="1387"/>
                  <a:pt x="3502" y="1349"/>
                  <a:pt x="3427" y="1312"/>
                </a:cubicBezTo>
                <a:cubicBezTo>
                  <a:pt x="3277" y="1255"/>
                  <a:pt x="3127" y="1218"/>
                  <a:pt x="2978" y="1181"/>
                </a:cubicBezTo>
                <a:cubicBezTo>
                  <a:pt x="2678" y="1124"/>
                  <a:pt x="2397" y="1087"/>
                  <a:pt x="1798" y="975"/>
                </a:cubicBezTo>
                <a:lnTo>
                  <a:pt x="1798" y="975"/>
                </a:lnTo>
                <a:cubicBezTo>
                  <a:pt x="1929" y="1218"/>
                  <a:pt x="2041" y="1443"/>
                  <a:pt x="2210" y="1780"/>
                </a:cubicBezTo>
                <a:cubicBezTo>
                  <a:pt x="2041" y="1499"/>
                  <a:pt x="1891" y="1218"/>
                  <a:pt x="1704" y="918"/>
                </a:cubicBezTo>
                <a:lnTo>
                  <a:pt x="1685" y="918"/>
                </a:lnTo>
                <a:cubicBezTo>
                  <a:pt x="1817" y="1255"/>
                  <a:pt x="1966" y="1574"/>
                  <a:pt x="2135" y="1892"/>
                </a:cubicBezTo>
                <a:cubicBezTo>
                  <a:pt x="2247" y="2079"/>
                  <a:pt x="2378" y="2304"/>
                  <a:pt x="2528" y="2566"/>
                </a:cubicBezTo>
                <a:lnTo>
                  <a:pt x="2809" y="2997"/>
                </a:lnTo>
                <a:lnTo>
                  <a:pt x="2397" y="2229"/>
                </a:lnTo>
                <a:cubicBezTo>
                  <a:pt x="2341" y="2117"/>
                  <a:pt x="2285" y="2005"/>
                  <a:pt x="2266" y="1892"/>
                </a:cubicBezTo>
                <a:cubicBezTo>
                  <a:pt x="2266" y="1887"/>
                  <a:pt x="2268" y="1884"/>
                  <a:pt x="2271" y="1884"/>
                </a:cubicBezTo>
                <a:cubicBezTo>
                  <a:pt x="2289" y="1884"/>
                  <a:pt x="2362" y="1983"/>
                  <a:pt x="2491" y="2192"/>
                </a:cubicBezTo>
                <a:cubicBezTo>
                  <a:pt x="2659" y="2491"/>
                  <a:pt x="2865" y="2772"/>
                  <a:pt x="3090" y="3034"/>
                </a:cubicBezTo>
                <a:cubicBezTo>
                  <a:pt x="3071" y="3053"/>
                  <a:pt x="3109" y="3147"/>
                  <a:pt x="3202" y="3278"/>
                </a:cubicBezTo>
                <a:lnTo>
                  <a:pt x="3352" y="3484"/>
                </a:lnTo>
                <a:cubicBezTo>
                  <a:pt x="3390" y="3521"/>
                  <a:pt x="3427" y="3559"/>
                  <a:pt x="3446" y="3596"/>
                </a:cubicBezTo>
                <a:lnTo>
                  <a:pt x="3333" y="3578"/>
                </a:lnTo>
                <a:lnTo>
                  <a:pt x="3333" y="3578"/>
                </a:lnTo>
                <a:cubicBezTo>
                  <a:pt x="3446" y="3671"/>
                  <a:pt x="3521" y="3709"/>
                  <a:pt x="3671" y="3858"/>
                </a:cubicBezTo>
                <a:cubicBezTo>
                  <a:pt x="3729" y="3931"/>
                  <a:pt x="3730" y="3959"/>
                  <a:pt x="3702" y="3959"/>
                </a:cubicBezTo>
                <a:cubicBezTo>
                  <a:pt x="3694" y="3959"/>
                  <a:pt x="3683" y="3956"/>
                  <a:pt x="3671" y="3952"/>
                </a:cubicBezTo>
                <a:lnTo>
                  <a:pt x="3650" y="3938"/>
                </a:lnTo>
                <a:lnTo>
                  <a:pt x="3650" y="3938"/>
                </a:lnTo>
                <a:cubicBezTo>
                  <a:pt x="3694" y="3968"/>
                  <a:pt x="3724" y="3991"/>
                  <a:pt x="3708" y="3991"/>
                </a:cubicBezTo>
                <a:cubicBezTo>
                  <a:pt x="3697" y="3991"/>
                  <a:pt x="3663" y="3980"/>
                  <a:pt x="3596" y="3952"/>
                </a:cubicBezTo>
                <a:cubicBezTo>
                  <a:pt x="3465" y="3877"/>
                  <a:pt x="3315" y="3821"/>
                  <a:pt x="3165" y="3765"/>
                </a:cubicBezTo>
                <a:cubicBezTo>
                  <a:pt x="2847" y="3615"/>
                  <a:pt x="2435" y="3446"/>
                  <a:pt x="1948" y="3259"/>
                </a:cubicBezTo>
                <a:lnTo>
                  <a:pt x="1891" y="3240"/>
                </a:lnTo>
                <a:lnTo>
                  <a:pt x="1835" y="3222"/>
                </a:lnTo>
                <a:lnTo>
                  <a:pt x="1742" y="3184"/>
                </a:lnTo>
                <a:cubicBezTo>
                  <a:pt x="1704" y="3166"/>
                  <a:pt x="1667" y="3147"/>
                  <a:pt x="1629" y="3128"/>
                </a:cubicBezTo>
                <a:cubicBezTo>
                  <a:pt x="1623" y="3122"/>
                  <a:pt x="1621" y="3120"/>
                  <a:pt x="1624" y="3120"/>
                </a:cubicBezTo>
                <a:cubicBezTo>
                  <a:pt x="1629" y="3120"/>
                  <a:pt x="1654" y="3128"/>
                  <a:pt x="1704" y="3128"/>
                </a:cubicBezTo>
                <a:cubicBezTo>
                  <a:pt x="1768" y="3141"/>
                  <a:pt x="1875" y="3179"/>
                  <a:pt x="1890" y="3179"/>
                </a:cubicBezTo>
                <a:cubicBezTo>
                  <a:pt x="1897" y="3179"/>
                  <a:pt x="1883" y="3171"/>
                  <a:pt x="1835" y="3147"/>
                </a:cubicBezTo>
                <a:cubicBezTo>
                  <a:pt x="1573" y="3072"/>
                  <a:pt x="1311" y="2997"/>
                  <a:pt x="1068" y="2941"/>
                </a:cubicBezTo>
                <a:cubicBezTo>
                  <a:pt x="899" y="2885"/>
                  <a:pt x="936" y="2885"/>
                  <a:pt x="955" y="2885"/>
                </a:cubicBezTo>
                <a:cubicBezTo>
                  <a:pt x="790" y="2843"/>
                  <a:pt x="715" y="2830"/>
                  <a:pt x="676" y="2830"/>
                </a:cubicBezTo>
                <a:cubicBezTo>
                  <a:pt x="644" y="2830"/>
                  <a:pt x="635" y="2839"/>
                  <a:pt x="618" y="2847"/>
                </a:cubicBezTo>
                <a:cubicBezTo>
                  <a:pt x="599" y="2847"/>
                  <a:pt x="524" y="2847"/>
                  <a:pt x="94" y="2754"/>
                </a:cubicBezTo>
                <a:cubicBezTo>
                  <a:pt x="84" y="2763"/>
                  <a:pt x="75" y="2768"/>
                  <a:pt x="68" y="2768"/>
                </a:cubicBezTo>
                <a:cubicBezTo>
                  <a:pt x="61" y="2768"/>
                  <a:pt x="56" y="2763"/>
                  <a:pt x="56" y="2754"/>
                </a:cubicBezTo>
                <a:lnTo>
                  <a:pt x="0" y="2754"/>
                </a:lnTo>
                <a:lnTo>
                  <a:pt x="19" y="2791"/>
                </a:lnTo>
                <a:cubicBezTo>
                  <a:pt x="56" y="2847"/>
                  <a:pt x="94" y="2903"/>
                  <a:pt x="131" y="2978"/>
                </a:cubicBezTo>
                <a:cubicBezTo>
                  <a:pt x="206" y="3128"/>
                  <a:pt x="300" y="3315"/>
                  <a:pt x="431" y="3540"/>
                </a:cubicBezTo>
                <a:cubicBezTo>
                  <a:pt x="487" y="3634"/>
                  <a:pt x="562" y="3765"/>
                  <a:pt x="637" y="3896"/>
                </a:cubicBezTo>
                <a:cubicBezTo>
                  <a:pt x="712" y="4008"/>
                  <a:pt x="805" y="4121"/>
                  <a:pt x="899" y="4252"/>
                </a:cubicBezTo>
                <a:cubicBezTo>
                  <a:pt x="1030" y="4439"/>
                  <a:pt x="1180" y="4608"/>
                  <a:pt x="1348" y="4757"/>
                </a:cubicBezTo>
                <a:cubicBezTo>
                  <a:pt x="1381" y="4806"/>
                  <a:pt x="1385" y="4822"/>
                  <a:pt x="1376" y="4822"/>
                </a:cubicBezTo>
                <a:cubicBezTo>
                  <a:pt x="1357" y="4822"/>
                  <a:pt x="1284" y="4760"/>
                  <a:pt x="1261" y="4760"/>
                </a:cubicBezTo>
                <a:cubicBezTo>
                  <a:pt x="1255" y="4760"/>
                  <a:pt x="1252" y="4765"/>
                  <a:pt x="1255" y="4776"/>
                </a:cubicBezTo>
                <a:cubicBezTo>
                  <a:pt x="1648" y="5188"/>
                  <a:pt x="1835" y="5357"/>
                  <a:pt x="2004" y="5506"/>
                </a:cubicBezTo>
                <a:cubicBezTo>
                  <a:pt x="2154" y="5656"/>
                  <a:pt x="2322" y="5787"/>
                  <a:pt x="2678" y="6087"/>
                </a:cubicBezTo>
                <a:cubicBezTo>
                  <a:pt x="2865" y="6274"/>
                  <a:pt x="3034" y="6461"/>
                  <a:pt x="3221" y="6667"/>
                </a:cubicBezTo>
                <a:cubicBezTo>
                  <a:pt x="3115" y="6540"/>
                  <a:pt x="3087" y="6487"/>
                  <a:pt x="3114" y="6487"/>
                </a:cubicBezTo>
                <a:cubicBezTo>
                  <a:pt x="3181" y="6487"/>
                  <a:pt x="3595" y="6817"/>
                  <a:pt x="3970" y="7098"/>
                </a:cubicBezTo>
                <a:lnTo>
                  <a:pt x="3914" y="7042"/>
                </a:lnTo>
                <a:lnTo>
                  <a:pt x="3914" y="7042"/>
                </a:lnTo>
                <a:lnTo>
                  <a:pt x="4082" y="7192"/>
                </a:lnTo>
                <a:lnTo>
                  <a:pt x="3970" y="7098"/>
                </a:lnTo>
                <a:lnTo>
                  <a:pt x="4045" y="7192"/>
                </a:lnTo>
                <a:lnTo>
                  <a:pt x="4176" y="7285"/>
                </a:lnTo>
                <a:lnTo>
                  <a:pt x="4569" y="7641"/>
                </a:lnTo>
                <a:cubicBezTo>
                  <a:pt x="4567" y="7643"/>
                  <a:pt x="4564" y="7644"/>
                  <a:pt x="4560" y="7644"/>
                </a:cubicBezTo>
                <a:cubicBezTo>
                  <a:pt x="4523" y="7644"/>
                  <a:pt x="4406" y="7575"/>
                  <a:pt x="4288" y="7491"/>
                </a:cubicBezTo>
                <a:lnTo>
                  <a:pt x="4045" y="7192"/>
                </a:lnTo>
                <a:cubicBezTo>
                  <a:pt x="3857" y="7082"/>
                  <a:pt x="3669" y="6972"/>
                  <a:pt x="3613" y="6972"/>
                </a:cubicBezTo>
                <a:cubicBezTo>
                  <a:pt x="3602" y="6972"/>
                  <a:pt x="3596" y="6977"/>
                  <a:pt x="3596" y="6986"/>
                </a:cubicBezTo>
                <a:cubicBezTo>
                  <a:pt x="3652" y="7023"/>
                  <a:pt x="3764" y="7117"/>
                  <a:pt x="3877" y="7211"/>
                </a:cubicBezTo>
                <a:cubicBezTo>
                  <a:pt x="3822" y="7183"/>
                  <a:pt x="3787" y="7166"/>
                  <a:pt x="3780" y="7166"/>
                </a:cubicBezTo>
                <a:cubicBezTo>
                  <a:pt x="3777" y="7166"/>
                  <a:pt x="3778" y="7168"/>
                  <a:pt x="3783" y="7173"/>
                </a:cubicBezTo>
                <a:cubicBezTo>
                  <a:pt x="3858" y="7248"/>
                  <a:pt x="3951" y="7304"/>
                  <a:pt x="4045" y="7379"/>
                </a:cubicBezTo>
                <a:lnTo>
                  <a:pt x="4139" y="7585"/>
                </a:lnTo>
                <a:lnTo>
                  <a:pt x="4214" y="7604"/>
                </a:lnTo>
                <a:cubicBezTo>
                  <a:pt x="4532" y="7922"/>
                  <a:pt x="4832" y="8259"/>
                  <a:pt x="5150" y="8578"/>
                </a:cubicBezTo>
                <a:lnTo>
                  <a:pt x="5712" y="9046"/>
                </a:lnTo>
                <a:cubicBezTo>
                  <a:pt x="5880" y="9214"/>
                  <a:pt x="6068" y="9383"/>
                  <a:pt x="6255" y="9551"/>
                </a:cubicBezTo>
                <a:cubicBezTo>
                  <a:pt x="6461" y="9739"/>
                  <a:pt x="6629" y="9945"/>
                  <a:pt x="6835" y="10169"/>
                </a:cubicBezTo>
                <a:cubicBezTo>
                  <a:pt x="6948" y="10300"/>
                  <a:pt x="7023" y="10431"/>
                  <a:pt x="7135" y="10563"/>
                </a:cubicBezTo>
                <a:cubicBezTo>
                  <a:pt x="7247" y="10694"/>
                  <a:pt x="7341" y="10843"/>
                  <a:pt x="7435" y="10993"/>
                </a:cubicBezTo>
                <a:cubicBezTo>
                  <a:pt x="7351" y="10890"/>
                  <a:pt x="7307" y="10856"/>
                  <a:pt x="7282" y="10856"/>
                </a:cubicBezTo>
                <a:cubicBezTo>
                  <a:pt x="7233" y="10856"/>
                  <a:pt x="7253" y="10981"/>
                  <a:pt x="7191" y="10993"/>
                </a:cubicBezTo>
                <a:cubicBezTo>
                  <a:pt x="7079" y="10731"/>
                  <a:pt x="6948" y="10506"/>
                  <a:pt x="6760" y="10300"/>
                </a:cubicBezTo>
                <a:cubicBezTo>
                  <a:pt x="6548" y="10052"/>
                  <a:pt x="6318" y="9788"/>
                  <a:pt x="6072" y="9506"/>
                </a:cubicBezTo>
                <a:lnTo>
                  <a:pt x="6072" y="9506"/>
                </a:lnTo>
                <a:cubicBezTo>
                  <a:pt x="6202" y="9656"/>
                  <a:pt x="6230" y="9703"/>
                  <a:pt x="6213" y="9703"/>
                </a:cubicBezTo>
                <a:cubicBezTo>
                  <a:pt x="6200" y="9703"/>
                  <a:pt x="6162" y="9676"/>
                  <a:pt x="6124" y="9645"/>
                </a:cubicBezTo>
                <a:lnTo>
                  <a:pt x="6124" y="9645"/>
                </a:lnTo>
                <a:cubicBezTo>
                  <a:pt x="6442" y="9982"/>
                  <a:pt x="6742" y="10338"/>
                  <a:pt x="7023" y="10712"/>
                </a:cubicBezTo>
                <a:cubicBezTo>
                  <a:pt x="6929" y="10712"/>
                  <a:pt x="7135" y="10975"/>
                  <a:pt x="7247" y="11293"/>
                </a:cubicBezTo>
                <a:cubicBezTo>
                  <a:pt x="7247" y="11259"/>
                  <a:pt x="7255" y="11243"/>
                  <a:pt x="7269" y="11243"/>
                </a:cubicBezTo>
                <a:cubicBezTo>
                  <a:pt x="7316" y="11243"/>
                  <a:pt x="7431" y="11422"/>
                  <a:pt x="7547" y="11667"/>
                </a:cubicBezTo>
                <a:lnTo>
                  <a:pt x="7734" y="12117"/>
                </a:lnTo>
                <a:cubicBezTo>
                  <a:pt x="7790" y="12229"/>
                  <a:pt x="7828" y="12342"/>
                  <a:pt x="7865" y="12454"/>
                </a:cubicBezTo>
                <a:cubicBezTo>
                  <a:pt x="7809" y="12417"/>
                  <a:pt x="7772" y="12360"/>
                  <a:pt x="7753" y="12323"/>
                </a:cubicBezTo>
                <a:lnTo>
                  <a:pt x="7753" y="12323"/>
                </a:lnTo>
                <a:lnTo>
                  <a:pt x="7828" y="12473"/>
                </a:lnTo>
                <a:lnTo>
                  <a:pt x="7865" y="12585"/>
                </a:lnTo>
                <a:lnTo>
                  <a:pt x="7903" y="12641"/>
                </a:lnTo>
                <a:lnTo>
                  <a:pt x="7903" y="12679"/>
                </a:lnTo>
                <a:cubicBezTo>
                  <a:pt x="7772" y="12623"/>
                  <a:pt x="7641" y="12566"/>
                  <a:pt x="7528" y="12491"/>
                </a:cubicBezTo>
                <a:lnTo>
                  <a:pt x="7528" y="12491"/>
                </a:lnTo>
                <a:cubicBezTo>
                  <a:pt x="7621" y="12538"/>
                  <a:pt x="7688" y="12571"/>
                  <a:pt x="7719" y="12571"/>
                </a:cubicBezTo>
                <a:cubicBezTo>
                  <a:pt x="7726" y="12571"/>
                  <a:pt x="7731" y="12570"/>
                  <a:pt x="7734" y="12566"/>
                </a:cubicBezTo>
                <a:cubicBezTo>
                  <a:pt x="7547" y="12491"/>
                  <a:pt x="7378" y="12417"/>
                  <a:pt x="7229" y="12323"/>
                </a:cubicBezTo>
                <a:lnTo>
                  <a:pt x="7079" y="12248"/>
                </a:lnTo>
                <a:lnTo>
                  <a:pt x="6948" y="12192"/>
                </a:lnTo>
                <a:cubicBezTo>
                  <a:pt x="6907" y="12164"/>
                  <a:pt x="6885" y="12147"/>
                  <a:pt x="6899" y="12147"/>
                </a:cubicBezTo>
                <a:cubicBezTo>
                  <a:pt x="6904" y="12147"/>
                  <a:pt x="6914" y="12149"/>
                  <a:pt x="6929" y="12154"/>
                </a:cubicBezTo>
                <a:lnTo>
                  <a:pt x="7097" y="12229"/>
                </a:lnTo>
                <a:cubicBezTo>
                  <a:pt x="6798" y="12079"/>
                  <a:pt x="6423" y="11911"/>
                  <a:pt x="6011" y="11742"/>
                </a:cubicBezTo>
                <a:lnTo>
                  <a:pt x="5693" y="11611"/>
                </a:lnTo>
                <a:lnTo>
                  <a:pt x="5318" y="11443"/>
                </a:lnTo>
                <a:cubicBezTo>
                  <a:pt x="5019" y="11330"/>
                  <a:pt x="4738" y="11237"/>
                  <a:pt x="4457" y="11124"/>
                </a:cubicBezTo>
                <a:lnTo>
                  <a:pt x="4420" y="11162"/>
                </a:lnTo>
                <a:cubicBezTo>
                  <a:pt x="4420" y="11181"/>
                  <a:pt x="4420" y="11199"/>
                  <a:pt x="4420" y="11237"/>
                </a:cubicBezTo>
                <a:cubicBezTo>
                  <a:pt x="4420" y="11274"/>
                  <a:pt x="4420" y="11330"/>
                  <a:pt x="4401" y="11368"/>
                </a:cubicBezTo>
                <a:cubicBezTo>
                  <a:pt x="4401" y="11480"/>
                  <a:pt x="4401" y="11555"/>
                  <a:pt x="4382" y="11649"/>
                </a:cubicBezTo>
                <a:cubicBezTo>
                  <a:pt x="4382" y="11742"/>
                  <a:pt x="4382" y="11817"/>
                  <a:pt x="4420" y="11892"/>
                </a:cubicBezTo>
                <a:cubicBezTo>
                  <a:pt x="4420" y="11967"/>
                  <a:pt x="4438" y="12042"/>
                  <a:pt x="4476" y="12117"/>
                </a:cubicBezTo>
                <a:cubicBezTo>
                  <a:pt x="4494" y="12192"/>
                  <a:pt x="4532" y="12248"/>
                  <a:pt x="4551" y="12304"/>
                </a:cubicBezTo>
                <a:cubicBezTo>
                  <a:pt x="4569" y="12360"/>
                  <a:pt x="4588" y="12379"/>
                  <a:pt x="4626" y="12417"/>
                </a:cubicBezTo>
                <a:cubicBezTo>
                  <a:pt x="4644" y="12454"/>
                  <a:pt x="4682" y="12491"/>
                  <a:pt x="4719" y="12529"/>
                </a:cubicBezTo>
                <a:cubicBezTo>
                  <a:pt x="4682" y="12510"/>
                  <a:pt x="4644" y="12510"/>
                  <a:pt x="4607" y="12473"/>
                </a:cubicBezTo>
                <a:cubicBezTo>
                  <a:pt x="4551" y="12454"/>
                  <a:pt x="4513" y="12417"/>
                  <a:pt x="4457" y="12379"/>
                </a:cubicBezTo>
                <a:lnTo>
                  <a:pt x="4457" y="12379"/>
                </a:lnTo>
                <a:cubicBezTo>
                  <a:pt x="4682" y="12679"/>
                  <a:pt x="4981" y="12922"/>
                  <a:pt x="5318" y="13109"/>
                </a:cubicBezTo>
                <a:cubicBezTo>
                  <a:pt x="5431" y="13166"/>
                  <a:pt x="5543" y="13240"/>
                  <a:pt x="5674" y="13297"/>
                </a:cubicBezTo>
                <a:cubicBezTo>
                  <a:pt x="5862" y="13409"/>
                  <a:pt x="6049" y="13521"/>
                  <a:pt x="6255" y="13652"/>
                </a:cubicBezTo>
                <a:cubicBezTo>
                  <a:pt x="6236" y="13690"/>
                  <a:pt x="6199" y="13709"/>
                  <a:pt x="6161" y="13727"/>
                </a:cubicBezTo>
                <a:cubicBezTo>
                  <a:pt x="6142" y="13737"/>
                  <a:pt x="6119" y="13741"/>
                  <a:pt x="6096" y="13741"/>
                </a:cubicBezTo>
                <a:cubicBezTo>
                  <a:pt x="6072" y="13741"/>
                  <a:pt x="6049" y="13737"/>
                  <a:pt x="6030" y="13727"/>
                </a:cubicBezTo>
                <a:cubicBezTo>
                  <a:pt x="5993" y="13709"/>
                  <a:pt x="5936" y="13709"/>
                  <a:pt x="5899" y="13690"/>
                </a:cubicBezTo>
                <a:cubicBezTo>
                  <a:pt x="5880" y="13690"/>
                  <a:pt x="5862" y="13671"/>
                  <a:pt x="5843" y="13671"/>
                </a:cubicBezTo>
                <a:cubicBezTo>
                  <a:pt x="5805" y="13671"/>
                  <a:pt x="5749" y="13615"/>
                  <a:pt x="5693" y="13596"/>
                </a:cubicBezTo>
                <a:lnTo>
                  <a:pt x="5693" y="13596"/>
                </a:lnTo>
                <a:cubicBezTo>
                  <a:pt x="5843" y="13709"/>
                  <a:pt x="5862" y="13709"/>
                  <a:pt x="5936" y="13765"/>
                </a:cubicBezTo>
                <a:lnTo>
                  <a:pt x="5899" y="13896"/>
                </a:lnTo>
                <a:cubicBezTo>
                  <a:pt x="5880" y="13933"/>
                  <a:pt x="5880" y="13990"/>
                  <a:pt x="5862" y="14027"/>
                </a:cubicBezTo>
                <a:cubicBezTo>
                  <a:pt x="5843" y="14083"/>
                  <a:pt x="5805" y="14121"/>
                  <a:pt x="5787" y="14177"/>
                </a:cubicBezTo>
                <a:cubicBezTo>
                  <a:pt x="5850" y="14101"/>
                  <a:pt x="5964" y="13983"/>
                  <a:pt x="6015" y="13983"/>
                </a:cubicBezTo>
                <a:cubicBezTo>
                  <a:pt x="6039" y="13983"/>
                  <a:pt x="6048" y="14010"/>
                  <a:pt x="6030" y="14083"/>
                </a:cubicBezTo>
                <a:cubicBezTo>
                  <a:pt x="5918" y="14233"/>
                  <a:pt x="5768" y="14364"/>
                  <a:pt x="5618" y="14476"/>
                </a:cubicBezTo>
                <a:cubicBezTo>
                  <a:pt x="5581" y="14514"/>
                  <a:pt x="5506" y="14551"/>
                  <a:pt x="5412" y="14626"/>
                </a:cubicBezTo>
                <a:cubicBezTo>
                  <a:pt x="5337" y="14682"/>
                  <a:pt x="5281" y="14739"/>
                  <a:pt x="5225" y="14814"/>
                </a:cubicBezTo>
                <a:cubicBezTo>
                  <a:pt x="5169" y="14907"/>
                  <a:pt x="5131" y="15001"/>
                  <a:pt x="5131" y="15094"/>
                </a:cubicBezTo>
                <a:cubicBezTo>
                  <a:pt x="5131" y="15057"/>
                  <a:pt x="5150" y="15038"/>
                  <a:pt x="5169" y="15038"/>
                </a:cubicBezTo>
                <a:cubicBezTo>
                  <a:pt x="5187" y="15038"/>
                  <a:pt x="5187" y="15076"/>
                  <a:pt x="5225" y="15113"/>
                </a:cubicBezTo>
                <a:cubicBezTo>
                  <a:pt x="5244" y="15244"/>
                  <a:pt x="5337" y="15413"/>
                  <a:pt x="5412" y="15600"/>
                </a:cubicBezTo>
                <a:cubicBezTo>
                  <a:pt x="5402" y="15590"/>
                  <a:pt x="5391" y="15587"/>
                  <a:pt x="5379" y="15587"/>
                </a:cubicBezTo>
                <a:cubicBezTo>
                  <a:pt x="5350" y="15587"/>
                  <a:pt x="5317" y="15608"/>
                  <a:pt x="5284" y="15608"/>
                </a:cubicBezTo>
                <a:cubicBezTo>
                  <a:pt x="5268" y="15608"/>
                  <a:pt x="5251" y="15602"/>
                  <a:pt x="5237" y="15585"/>
                </a:cubicBezTo>
                <a:lnTo>
                  <a:pt x="5237" y="15585"/>
                </a:lnTo>
                <a:cubicBezTo>
                  <a:pt x="5391" y="15882"/>
                  <a:pt x="5575" y="16151"/>
                  <a:pt x="5789" y="16418"/>
                </a:cubicBezTo>
                <a:lnTo>
                  <a:pt x="5789" y="16418"/>
                </a:lnTo>
                <a:cubicBezTo>
                  <a:pt x="5759" y="16383"/>
                  <a:pt x="5736" y="16368"/>
                  <a:pt x="5721" y="16368"/>
                </a:cubicBezTo>
                <a:cubicBezTo>
                  <a:pt x="5673" y="16368"/>
                  <a:pt x="5702" y="16527"/>
                  <a:pt x="5768" y="16686"/>
                </a:cubicBezTo>
                <a:cubicBezTo>
                  <a:pt x="5768" y="16680"/>
                  <a:pt x="5769" y="16677"/>
                  <a:pt x="5771" y="16677"/>
                </a:cubicBezTo>
                <a:cubicBezTo>
                  <a:pt x="5790" y="16677"/>
                  <a:pt x="5878" y="16863"/>
                  <a:pt x="6011" y="17079"/>
                </a:cubicBezTo>
                <a:cubicBezTo>
                  <a:pt x="6161" y="17323"/>
                  <a:pt x="6348" y="17585"/>
                  <a:pt x="6423" y="17716"/>
                </a:cubicBezTo>
                <a:lnTo>
                  <a:pt x="6199" y="17323"/>
                </a:lnTo>
                <a:lnTo>
                  <a:pt x="6199" y="17323"/>
                </a:lnTo>
                <a:cubicBezTo>
                  <a:pt x="6405" y="17660"/>
                  <a:pt x="6685" y="17978"/>
                  <a:pt x="6985" y="18259"/>
                </a:cubicBezTo>
                <a:cubicBezTo>
                  <a:pt x="7285" y="18521"/>
                  <a:pt x="7566" y="18821"/>
                  <a:pt x="7828" y="19139"/>
                </a:cubicBezTo>
                <a:cubicBezTo>
                  <a:pt x="7784" y="19103"/>
                  <a:pt x="7712" y="19069"/>
                  <a:pt x="7665" y="19069"/>
                </a:cubicBezTo>
                <a:cubicBezTo>
                  <a:pt x="7590" y="19069"/>
                  <a:pt x="7576" y="19153"/>
                  <a:pt x="7828" y="19439"/>
                </a:cubicBezTo>
                <a:cubicBezTo>
                  <a:pt x="7959" y="19551"/>
                  <a:pt x="8277" y="19757"/>
                  <a:pt x="8671" y="20057"/>
                </a:cubicBezTo>
                <a:cubicBezTo>
                  <a:pt x="8970" y="20394"/>
                  <a:pt x="9270" y="20712"/>
                  <a:pt x="9607" y="21049"/>
                </a:cubicBezTo>
                <a:cubicBezTo>
                  <a:pt x="9120" y="20675"/>
                  <a:pt x="8577" y="20244"/>
                  <a:pt x="8221" y="19926"/>
                </a:cubicBezTo>
                <a:lnTo>
                  <a:pt x="8221" y="19926"/>
                </a:lnTo>
                <a:cubicBezTo>
                  <a:pt x="8371" y="20151"/>
                  <a:pt x="8539" y="20375"/>
                  <a:pt x="8745" y="20563"/>
                </a:cubicBezTo>
                <a:cubicBezTo>
                  <a:pt x="8769" y="20600"/>
                  <a:pt x="8774" y="20616"/>
                  <a:pt x="8765" y="20616"/>
                </a:cubicBezTo>
                <a:cubicBezTo>
                  <a:pt x="8724" y="20616"/>
                  <a:pt x="8403" y="20292"/>
                  <a:pt x="8296" y="20169"/>
                </a:cubicBezTo>
                <a:lnTo>
                  <a:pt x="8296" y="20169"/>
                </a:lnTo>
                <a:cubicBezTo>
                  <a:pt x="8652" y="20581"/>
                  <a:pt x="9008" y="20975"/>
                  <a:pt x="9382" y="21368"/>
                </a:cubicBezTo>
                <a:cubicBezTo>
                  <a:pt x="9383" y="21363"/>
                  <a:pt x="9386" y="21361"/>
                  <a:pt x="9391" y="21361"/>
                </a:cubicBezTo>
                <a:cubicBezTo>
                  <a:pt x="9482" y="21361"/>
                  <a:pt x="10238" y="22124"/>
                  <a:pt x="10329" y="22124"/>
                </a:cubicBezTo>
                <a:cubicBezTo>
                  <a:pt x="10333" y="22124"/>
                  <a:pt x="10336" y="22121"/>
                  <a:pt x="10337" y="22117"/>
                </a:cubicBezTo>
                <a:cubicBezTo>
                  <a:pt x="9906" y="21724"/>
                  <a:pt x="9457" y="21312"/>
                  <a:pt x="9026" y="20900"/>
                </a:cubicBezTo>
                <a:cubicBezTo>
                  <a:pt x="9029" y="20894"/>
                  <a:pt x="9034" y="20891"/>
                  <a:pt x="9042" y="20891"/>
                </a:cubicBezTo>
                <a:cubicBezTo>
                  <a:pt x="9169" y="20891"/>
                  <a:pt x="9992" y="21566"/>
                  <a:pt x="10749" y="22323"/>
                </a:cubicBezTo>
                <a:cubicBezTo>
                  <a:pt x="10799" y="22395"/>
                  <a:pt x="10795" y="22419"/>
                  <a:pt x="10764" y="22419"/>
                </a:cubicBezTo>
                <a:cubicBezTo>
                  <a:pt x="10697" y="22419"/>
                  <a:pt x="10501" y="22301"/>
                  <a:pt x="10457" y="22301"/>
                </a:cubicBezTo>
                <a:cubicBezTo>
                  <a:pt x="10453" y="22301"/>
                  <a:pt x="10451" y="22302"/>
                  <a:pt x="10450" y="22304"/>
                </a:cubicBezTo>
                <a:cubicBezTo>
                  <a:pt x="10768" y="22566"/>
                  <a:pt x="11049" y="22847"/>
                  <a:pt x="11330" y="23147"/>
                </a:cubicBezTo>
                <a:lnTo>
                  <a:pt x="10936" y="22847"/>
                </a:lnTo>
                <a:lnTo>
                  <a:pt x="10936" y="22847"/>
                </a:lnTo>
                <a:cubicBezTo>
                  <a:pt x="11367" y="23315"/>
                  <a:pt x="11779" y="23503"/>
                  <a:pt x="12266" y="24102"/>
                </a:cubicBezTo>
                <a:cubicBezTo>
                  <a:pt x="12453" y="24289"/>
                  <a:pt x="12734" y="24720"/>
                  <a:pt x="12809" y="24720"/>
                </a:cubicBezTo>
                <a:cubicBezTo>
                  <a:pt x="12678" y="24495"/>
                  <a:pt x="12697" y="24327"/>
                  <a:pt x="12772" y="24252"/>
                </a:cubicBezTo>
                <a:lnTo>
                  <a:pt x="12772" y="24252"/>
                </a:lnTo>
                <a:cubicBezTo>
                  <a:pt x="12996" y="24476"/>
                  <a:pt x="13221" y="24682"/>
                  <a:pt x="13427" y="24907"/>
                </a:cubicBezTo>
                <a:lnTo>
                  <a:pt x="13371" y="24907"/>
                </a:lnTo>
                <a:lnTo>
                  <a:pt x="13502" y="25020"/>
                </a:lnTo>
                <a:lnTo>
                  <a:pt x="13521" y="25001"/>
                </a:lnTo>
                <a:cubicBezTo>
                  <a:pt x="13745" y="25226"/>
                  <a:pt x="13951" y="25432"/>
                  <a:pt x="14157" y="25656"/>
                </a:cubicBezTo>
                <a:cubicBezTo>
                  <a:pt x="14157" y="25667"/>
                  <a:pt x="14151" y="25672"/>
                  <a:pt x="14141" y="25672"/>
                </a:cubicBezTo>
                <a:cubicBezTo>
                  <a:pt x="14065" y="25672"/>
                  <a:pt x="13757" y="25432"/>
                  <a:pt x="13691" y="25432"/>
                </a:cubicBezTo>
                <a:cubicBezTo>
                  <a:pt x="13672" y="25432"/>
                  <a:pt x="13674" y="25453"/>
                  <a:pt x="13708" y="25506"/>
                </a:cubicBezTo>
                <a:cubicBezTo>
                  <a:pt x="13820" y="25581"/>
                  <a:pt x="13933" y="25638"/>
                  <a:pt x="14026" y="25731"/>
                </a:cubicBezTo>
                <a:cubicBezTo>
                  <a:pt x="14195" y="25937"/>
                  <a:pt x="13877" y="25694"/>
                  <a:pt x="14307" y="26106"/>
                </a:cubicBezTo>
                <a:cubicBezTo>
                  <a:pt x="14400" y="26132"/>
                  <a:pt x="14770" y="26567"/>
                  <a:pt x="14786" y="26567"/>
                </a:cubicBezTo>
                <a:cubicBezTo>
                  <a:pt x="14792" y="26567"/>
                  <a:pt x="14736" y="26490"/>
                  <a:pt x="14569" y="26274"/>
                </a:cubicBezTo>
                <a:lnTo>
                  <a:pt x="14569" y="26274"/>
                </a:lnTo>
                <a:cubicBezTo>
                  <a:pt x="14981" y="26686"/>
                  <a:pt x="14963" y="26742"/>
                  <a:pt x="15431" y="27248"/>
                </a:cubicBezTo>
                <a:cubicBezTo>
                  <a:pt x="15419" y="27220"/>
                  <a:pt x="15421" y="27208"/>
                  <a:pt x="15436" y="27208"/>
                </a:cubicBezTo>
                <a:cubicBezTo>
                  <a:pt x="15488" y="27208"/>
                  <a:pt x="15704" y="27382"/>
                  <a:pt x="15955" y="27604"/>
                </a:cubicBezTo>
                <a:cubicBezTo>
                  <a:pt x="16105" y="27791"/>
                  <a:pt x="16274" y="27978"/>
                  <a:pt x="16442" y="28184"/>
                </a:cubicBezTo>
                <a:lnTo>
                  <a:pt x="16442" y="28203"/>
                </a:lnTo>
                <a:cubicBezTo>
                  <a:pt x="17210" y="29139"/>
                  <a:pt x="17566" y="29664"/>
                  <a:pt x="18240" y="30544"/>
                </a:cubicBezTo>
                <a:cubicBezTo>
                  <a:pt x="18271" y="30607"/>
                  <a:pt x="18490" y="30937"/>
                  <a:pt x="18456" y="30937"/>
                </a:cubicBezTo>
                <a:cubicBezTo>
                  <a:pt x="18450" y="30937"/>
                  <a:pt x="18435" y="30926"/>
                  <a:pt x="18408" y="30900"/>
                </a:cubicBezTo>
                <a:lnTo>
                  <a:pt x="18408" y="30900"/>
                </a:lnTo>
                <a:cubicBezTo>
                  <a:pt x="18558" y="31050"/>
                  <a:pt x="18708" y="31218"/>
                  <a:pt x="18839" y="31405"/>
                </a:cubicBezTo>
                <a:cubicBezTo>
                  <a:pt x="18903" y="31518"/>
                  <a:pt x="18922" y="31560"/>
                  <a:pt x="18914" y="31560"/>
                </a:cubicBezTo>
                <a:cubicBezTo>
                  <a:pt x="18890" y="31560"/>
                  <a:pt x="18592" y="31132"/>
                  <a:pt x="18558" y="31132"/>
                </a:cubicBezTo>
                <a:cubicBezTo>
                  <a:pt x="18549" y="31132"/>
                  <a:pt x="18558" y="31162"/>
                  <a:pt x="18596" y="31237"/>
                </a:cubicBezTo>
                <a:cubicBezTo>
                  <a:pt x="18671" y="31237"/>
                  <a:pt x="19176" y="31911"/>
                  <a:pt x="19495" y="32285"/>
                </a:cubicBezTo>
                <a:cubicBezTo>
                  <a:pt x="19476" y="32136"/>
                  <a:pt x="18858" y="31387"/>
                  <a:pt x="18521" y="31012"/>
                </a:cubicBezTo>
                <a:cubicBezTo>
                  <a:pt x="18525" y="31010"/>
                  <a:pt x="18531" y="31009"/>
                  <a:pt x="18537" y="31009"/>
                </a:cubicBezTo>
                <a:cubicBezTo>
                  <a:pt x="18582" y="31009"/>
                  <a:pt x="18671" y="31066"/>
                  <a:pt x="18802" y="31181"/>
                </a:cubicBezTo>
                <a:cubicBezTo>
                  <a:pt x="19495" y="32136"/>
                  <a:pt x="20206" y="33109"/>
                  <a:pt x="20862" y="34083"/>
                </a:cubicBezTo>
                <a:cubicBezTo>
                  <a:pt x="21292" y="34757"/>
                  <a:pt x="22435" y="36387"/>
                  <a:pt x="23015" y="37360"/>
                </a:cubicBezTo>
                <a:cubicBezTo>
                  <a:pt x="23128" y="37491"/>
                  <a:pt x="23277" y="37697"/>
                  <a:pt x="23333" y="37735"/>
                </a:cubicBezTo>
                <a:lnTo>
                  <a:pt x="25337" y="40825"/>
                </a:lnTo>
                <a:cubicBezTo>
                  <a:pt x="25506" y="41087"/>
                  <a:pt x="25656" y="41312"/>
                  <a:pt x="25768" y="41518"/>
                </a:cubicBezTo>
                <a:cubicBezTo>
                  <a:pt x="25749" y="41518"/>
                  <a:pt x="25749" y="41518"/>
                  <a:pt x="25749" y="41536"/>
                </a:cubicBezTo>
                <a:cubicBezTo>
                  <a:pt x="25843" y="41686"/>
                  <a:pt x="25936" y="41836"/>
                  <a:pt x="26049" y="41967"/>
                </a:cubicBezTo>
                <a:cubicBezTo>
                  <a:pt x="26068" y="42005"/>
                  <a:pt x="26105" y="42042"/>
                  <a:pt x="26124" y="42061"/>
                </a:cubicBezTo>
                <a:cubicBezTo>
                  <a:pt x="26111" y="42061"/>
                  <a:pt x="26049" y="41994"/>
                  <a:pt x="26031" y="41994"/>
                </a:cubicBezTo>
                <a:cubicBezTo>
                  <a:pt x="26022" y="41994"/>
                  <a:pt x="26024" y="42011"/>
                  <a:pt x="26049" y="42061"/>
                </a:cubicBezTo>
                <a:cubicBezTo>
                  <a:pt x="26124" y="42117"/>
                  <a:pt x="26180" y="42154"/>
                  <a:pt x="26236" y="42211"/>
                </a:cubicBezTo>
                <a:cubicBezTo>
                  <a:pt x="26480" y="42454"/>
                  <a:pt x="26723" y="42548"/>
                  <a:pt x="27229" y="42548"/>
                </a:cubicBezTo>
                <a:lnTo>
                  <a:pt x="27304" y="42548"/>
                </a:lnTo>
                <a:cubicBezTo>
                  <a:pt x="27491" y="42548"/>
                  <a:pt x="27678" y="42548"/>
                  <a:pt x="27922" y="42529"/>
                </a:cubicBezTo>
                <a:cubicBezTo>
                  <a:pt x="28015" y="42529"/>
                  <a:pt x="28128" y="42510"/>
                  <a:pt x="28221" y="42510"/>
                </a:cubicBezTo>
                <a:lnTo>
                  <a:pt x="28334" y="42510"/>
                </a:lnTo>
                <a:lnTo>
                  <a:pt x="28502" y="42435"/>
                </a:lnTo>
                <a:cubicBezTo>
                  <a:pt x="31143" y="42061"/>
                  <a:pt x="34551" y="40263"/>
                  <a:pt x="36667" y="39233"/>
                </a:cubicBezTo>
                <a:cubicBezTo>
                  <a:pt x="40599" y="37285"/>
                  <a:pt x="42453" y="33727"/>
                  <a:pt x="46835" y="31986"/>
                </a:cubicBezTo>
                <a:cubicBezTo>
                  <a:pt x="46742" y="31536"/>
                  <a:pt x="46555" y="31124"/>
                  <a:pt x="46311" y="30731"/>
                </a:cubicBezTo>
                <a:cubicBezTo>
                  <a:pt x="46236" y="30506"/>
                  <a:pt x="46143" y="30263"/>
                  <a:pt x="46217" y="30263"/>
                </a:cubicBezTo>
                <a:cubicBezTo>
                  <a:pt x="45749" y="29757"/>
                  <a:pt x="45225" y="28784"/>
                  <a:pt x="44307" y="28053"/>
                </a:cubicBezTo>
                <a:cubicBezTo>
                  <a:pt x="44272" y="28009"/>
                  <a:pt x="44264" y="27993"/>
                  <a:pt x="44271" y="27993"/>
                </a:cubicBezTo>
                <a:cubicBezTo>
                  <a:pt x="44290" y="27993"/>
                  <a:pt x="44408" y="28097"/>
                  <a:pt x="44428" y="28097"/>
                </a:cubicBezTo>
                <a:cubicBezTo>
                  <a:pt x="44433" y="28097"/>
                  <a:pt x="44431" y="28090"/>
                  <a:pt x="44420" y="28072"/>
                </a:cubicBezTo>
                <a:cubicBezTo>
                  <a:pt x="44083" y="27810"/>
                  <a:pt x="43802" y="27510"/>
                  <a:pt x="43540" y="27173"/>
                </a:cubicBezTo>
                <a:lnTo>
                  <a:pt x="43540" y="27173"/>
                </a:lnTo>
                <a:lnTo>
                  <a:pt x="43596" y="27211"/>
                </a:lnTo>
                <a:cubicBezTo>
                  <a:pt x="42397" y="25900"/>
                  <a:pt x="41910" y="25300"/>
                  <a:pt x="40450" y="23896"/>
                </a:cubicBezTo>
                <a:lnTo>
                  <a:pt x="40450" y="23896"/>
                </a:lnTo>
                <a:lnTo>
                  <a:pt x="40525" y="24027"/>
                </a:lnTo>
                <a:cubicBezTo>
                  <a:pt x="40206" y="23727"/>
                  <a:pt x="40150" y="23653"/>
                  <a:pt x="40019" y="23503"/>
                </a:cubicBezTo>
                <a:cubicBezTo>
                  <a:pt x="39968" y="23471"/>
                  <a:pt x="39941" y="23457"/>
                  <a:pt x="39930" y="23457"/>
                </a:cubicBezTo>
                <a:cubicBezTo>
                  <a:pt x="39860" y="23457"/>
                  <a:pt x="40642" y="24123"/>
                  <a:pt x="40568" y="24123"/>
                </a:cubicBezTo>
                <a:cubicBezTo>
                  <a:pt x="40558" y="24123"/>
                  <a:pt x="40533" y="24111"/>
                  <a:pt x="40487" y="24083"/>
                </a:cubicBezTo>
                <a:cubicBezTo>
                  <a:pt x="40094" y="23634"/>
                  <a:pt x="39663" y="23222"/>
                  <a:pt x="39214" y="22829"/>
                </a:cubicBezTo>
                <a:cubicBezTo>
                  <a:pt x="38652" y="22323"/>
                  <a:pt x="38109" y="21836"/>
                  <a:pt x="38015" y="21649"/>
                </a:cubicBezTo>
                <a:cubicBezTo>
                  <a:pt x="37868" y="21524"/>
                  <a:pt x="37815" y="21487"/>
                  <a:pt x="37800" y="21487"/>
                </a:cubicBezTo>
                <a:cubicBezTo>
                  <a:pt x="37780" y="21487"/>
                  <a:pt x="37837" y="21560"/>
                  <a:pt x="37820" y="21560"/>
                </a:cubicBezTo>
                <a:cubicBezTo>
                  <a:pt x="37807" y="21560"/>
                  <a:pt x="37755" y="21521"/>
                  <a:pt x="37603" y="21387"/>
                </a:cubicBezTo>
                <a:lnTo>
                  <a:pt x="37510" y="21237"/>
                </a:lnTo>
                <a:lnTo>
                  <a:pt x="37341" y="21162"/>
                </a:lnTo>
                <a:cubicBezTo>
                  <a:pt x="37004" y="20862"/>
                  <a:pt x="36873" y="20694"/>
                  <a:pt x="36892" y="20656"/>
                </a:cubicBezTo>
                <a:lnTo>
                  <a:pt x="36892" y="20656"/>
                </a:lnTo>
                <a:cubicBezTo>
                  <a:pt x="36966" y="20731"/>
                  <a:pt x="37116" y="20862"/>
                  <a:pt x="37210" y="20937"/>
                </a:cubicBezTo>
                <a:cubicBezTo>
                  <a:pt x="36835" y="20544"/>
                  <a:pt x="36105" y="19963"/>
                  <a:pt x="35880" y="19776"/>
                </a:cubicBezTo>
                <a:lnTo>
                  <a:pt x="35880" y="19776"/>
                </a:lnTo>
                <a:lnTo>
                  <a:pt x="36311" y="20169"/>
                </a:lnTo>
                <a:cubicBezTo>
                  <a:pt x="34907" y="19008"/>
                  <a:pt x="33240" y="17491"/>
                  <a:pt x="31910" y="16330"/>
                </a:cubicBezTo>
                <a:lnTo>
                  <a:pt x="31910" y="16330"/>
                </a:lnTo>
                <a:lnTo>
                  <a:pt x="31985" y="16424"/>
                </a:lnTo>
                <a:cubicBezTo>
                  <a:pt x="30974" y="15525"/>
                  <a:pt x="31236" y="15675"/>
                  <a:pt x="30187" y="14645"/>
                </a:cubicBezTo>
                <a:lnTo>
                  <a:pt x="30187" y="14645"/>
                </a:lnTo>
                <a:lnTo>
                  <a:pt x="30244" y="14664"/>
                </a:lnTo>
                <a:cubicBezTo>
                  <a:pt x="29963" y="14439"/>
                  <a:pt x="29701" y="14177"/>
                  <a:pt x="29457" y="13896"/>
                </a:cubicBezTo>
                <a:lnTo>
                  <a:pt x="29457" y="13896"/>
                </a:lnTo>
                <a:cubicBezTo>
                  <a:pt x="29498" y="13934"/>
                  <a:pt x="29518" y="13949"/>
                  <a:pt x="29524" y="13949"/>
                </a:cubicBezTo>
                <a:cubicBezTo>
                  <a:pt x="29552" y="13949"/>
                  <a:pt x="29268" y="13606"/>
                  <a:pt x="29299" y="13606"/>
                </a:cubicBezTo>
                <a:cubicBezTo>
                  <a:pt x="29307" y="13606"/>
                  <a:pt x="29337" y="13630"/>
                  <a:pt x="29401" y="13690"/>
                </a:cubicBezTo>
                <a:cubicBezTo>
                  <a:pt x="29026" y="13278"/>
                  <a:pt x="28614" y="12885"/>
                  <a:pt x="28184" y="12548"/>
                </a:cubicBezTo>
                <a:lnTo>
                  <a:pt x="28090" y="12342"/>
                </a:lnTo>
                <a:cubicBezTo>
                  <a:pt x="27790" y="12117"/>
                  <a:pt x="27547" y="11855"/>
                  <a:pt x="27304" y="11574"/>
                </a:cubicBezTo>
                <a:lnTo>
                  <a:pt x="27304" y="11574"/>
                </a:lnTo>
                <a:cubicBezTo>
                  <a:pt x="27401" y="11671"/>
                  <a:pt x="27442" y="11705"/>
                  <a:pt x="27452" y="11705"/>
                </a:cubicBezTo>
                <a:cubicBezTo>
                  <a:pt x="27477" y="11705"/>
                  <a:pt x="27332" y="11516"/>
                  <a:pt x="27357" y="11516"/>
                </a:cubicBezTo>
                <a:cubicBezTo>
                  <a:pt x="27369" y="11516"/>
                  <a:pt x="27415" y="11555"/>
                  <a:pt x="27528" y="11667"/>
                </a:cubicBezTo>
                <a:cubicBezTo>
                  <a:pt x="26629" y="10469"/>
                  <a:pt x="25955" y="10020"/>
                  <a:pt x="25599" y="9420"/>
                </a:cubicBezTo>
                <a:cubicBezTo>
                  <a:pt x="25521" y="9360"/>
                  <a:pt x="25479" y="9334"/>
                  <a:pt x="25464" y="9334"/>
                </a:cubicBezTo>
                <a:cubicBezTo>
                  <a:pt x="25377" y="9334"/>
                  <a:pt x="26199" y="10201"/>
                  <a:pt x="26180" y="10201"/>
                </a:cubicBezTo>
                <a:cubicBezTo>
                  <a:pt x="26178" y="10201"/>
                  <a:pt x="26166" y="10191"/>
                  <a:pt x="26142" y="10169"/>
                </a:cubicBezTo>
                <a:lnTo>
                  <a:pt x="26142" y="10169"/>
                </a:lnTo>
                <a:cubicBezTo>
                  <a:pt x="26169" y="10211"/>
                  <a:pt x="26176" y="10230"/>
                  <a:pt x="26166" y="10230"/>
                </a:cubicBezTo>
                <a:cubicBezTo>
                  <a:pt x="26116" y="10230"/>
                  <a:pt x="25623" y="9719"/>
                  <a:pt x="25356" y="9420"/>
                </a:cubicBezTo>
                <a:cubicBezTo>
                  <a:pt x="25038" y="9064"/>
                  <a:pt x="24944" y="8727"/>
                  <a:pt x="24064" y="7828"/>
                </a:cubicBezTo>
                <a:lnTo>
                  <a:pt x="24064" y="7828"/>
                </a:lnTo>
                <a:cubicBezTo>
                  <a:pt x="24132" y="7883"/>
                  <a:pt x="24161" y="7898"/>
                  <a:pt x="24200" y="7938"/>
                </a:cubicBezTo>
                <a:lnTo>
                  <a:pt x="24200" y="7938"/>
                </a:lnTo>
                <a:cubicBezTo>
                  <a:pt x="23908" y="7612"/>
                  <a:pt x="23539" y="7355"/>
                  <a:pt x="23221" y="6948"/>
                </a:cubicBezTo>
                <a:cubicBezTo>
                  <a:pt x="22940" y="6761"/>
                  <a:pt x="22716" y="6405"/>
                  <a:pt x="22547" y="6405"/>
                </a:cubicBezTo>
                <a:lnTo>
                  <a:pt x="23371" y="7211"/>
                </a:lnTo>
                <a:cubicBezTo>
                  <a:pt x="23128" y="6986"/>
                  <a:pt x="22884" y="6780"/>
                  <a:pt x="22603" y="6536"/>
                </a:cubicBezTo>
                <a:cubicBezTo>
                  <a:pt x="22341" y="6293"/>
                  <a:pt x="22023" y="5993"/>
                  <a:pt x="21592" y="5656"/>
                </a:cubicBezTo>
                <a:lnTo>
                  <a:pt x="21592" y="5656"/>
                </a:lnTo>
                <a:cubicBezTo>
                  <a:pt x="21798" y="5750"/>
                  <a:pt x="21966" y="5881"/>
                  <a:pt x="22135" y="6012"/>
                </a:cubicBezTo>
                <a:cubicBezTo>
                  <a:pt x="21910" y="5787"/>
                  <a:pt x="21648" y="5600"/>
                  <a:pt x="21386" y="5413"/>
                </a:cubicBezTo>
                <a:lnTo>
                  <a:pt x="21386" y="5413"/>
                </a:lnTo>
                <a:cubicBezTo>
                  <a:pt x="21667" y="5525"/>
                  <a:pt x="21910" y="5694"/>
                  <a:pt x="22116" y="5900"/>
                </a:cubicBezTo>
                <a:cubicBezTo>
                  <a:pt x="22453" y="6181"/>
                  <a:pt x="22790" y="6536"/>
                  <a:pt x="23071" y="6761"/>
                </a:cubicBezTo>
                <a:cubicBezTo>
                  <a:pt x="22903" y="6574"/>
                  <a:pt x="22734" y="6405"/>
                  <a:pt x="22528" y="6237"/>
                </a:cubicBezTo>
                <a:cubicBezTo>
                  <a:pt x="22402" y="6125"/>
                  <a:pt x="22298" y="6034"/>
                  <a:pt x="22330" y="6034"/>
                </a:cubicBezTo>
                <a:cubicBezTo>
                  <a:pt x="22341" y="6034"/>
                  <a:pt x="22368" y="6044"/>
                  <a:pt x="22416" y="6068"/>
                </a:cubicBezTo>
                <a:cubicBezTo>
                  <a:pt x="22135" y="5881"/>
                  <a:pt x="21873" y="5694"/>
                  <a:pt x="21629" y="5488"/>
                </a:cubicBezTo>
                <a:cubicBezTo>
                  <a:pt x="21292" y="5225"/>
                  <a:pt x="20880" y="5019"/>
                  <a:pt x="20468" y="4907"/>
                </a:cubicBezTo>
                <a:lnTo>
                  <a:pt x="20543" y="4888"/>
                </a:lnTo>
                <a:cubicBezTo>
                  <a:pt x="20319" y="4832"/>
                  <a:pt x="20094" y="4757"/>
                  <a:pt x="19869" y="4682"/>
                </a:cubicBezTo>
                <a:lnTo>
                  <a:pt x="19869" y="4682"/>
                </a:lnTo>
                <a:cubicBezTo>
                  <a:pt x="20038" y="4720"/>
                  <a:pt x="20187" y="4739"/>
                  <a:pt x="20337" y="4776"/>
                </a:cubicBezTo>
                <a:cubicBezTo>
                  <a:pt x="20056" y="4701"/>
                  <a:pt x="19794" y="4570"/>
                  <a:pt x="19438" y="4458"/>
                </a:cubicBezTo>
                <a:cubicBezTo>
                  <a:pt x="19382" y="4439"/>
                  <a:pt x="19345" y="4439"/>
                  <a:pt x="19289" y="4420"/>
                </a:cubicBezTo>
                <a:cubicBezTo>
                  <a:pt x="19232" y="4420"/>
                  <a:pt x="19176" y="4402"/>
                  <a:pt x="19120" y="4402"/>
                </a:cubicBezTo>
                <a:cubicBezTo>
                  <a:pt x="19054" y="4392"/>
                  <a:pt x="18989" y="4387"/>
                  <a:pt x="18926" y="4387"/>
                </a:cubicBezTo>
                <a:cubicBezTo>
                  <a:pt x="18863" y="4387"/>
                  <a:pt x="18802" y="4392"/>
                  <a:pt x="18745" y="4402"/>
                </a:cubicBezTo>
                <a:cubicBezTo>
                  <a:pt x="18614" y="4420"/>
                  <a:pt x="18502" y="4439"/>
                  <a:pt x="18371" y="4476"/>
                </a:cubicBezTo>
                <a:cubicBezTo>
                  <a:pt x="18259" y="4514"/>
                  <a:pt x="18146" y="4551"/>
                  <a:pt x="18053" y="4589"/>
                </a:cubicBezTo>
                <a:lnTo>
                  <a:pt x="18127" y="4888"/>
                </a:lnTo>
                <a:lnTo>
                  <a:pt x="17903" y="4776"/>
                </a:lnTo>
                <a:lnTo>
                  <a:pt x="17903" y="4776"/>
                </a:lnTo>
                <a:lnTo>
                  <a:pt x="18127" y="4907"/>
                </a:lnTo>
                <a:cubicBezTo>
                  <a:pt x="18127" y="4926"/>
                  <a:pt x="18146" y="4945"/>
                  <a:pt x="18146" y="4963"/>
                </a:cubicBezTo>
                <a:cubicBezTo>
                  <a:pt x="17809" y="4757"/>
                  <a:pt x="17378" y="4551"/>
                  <a:pt x="17172" y="4458"/>
                </a:cubicBezTo>
                <a:cubicBezTo>
                  <a:pt x="16780" y="4323"/>
                  <a:pt x="16638" y="4279"/>
                  <a:pt x="16616" y="4279"/>
                </a:cubicBezTo>
                <a:cubicBezTo>
                  <a:pt x="16575" y="4279"/>
                  <a:pt x="16959" y="4434"/>
                  <a:pt x="16908" y="4434"/>
                </a:cubicBezTo>
                <a:cubicBezTo>
                  <a:pt x="16895" y="4434"/>
                  <a:pt x="16857" y="4425"/>
                  <a:pt x="16779" y="4402"/>
                </a:cubicBezTo>
                <a:cubicBezTo>
                  <a:pt x="16367" y="4196"/>
                  <a:pt x="16124" y="4214"/>
                  <a:pt x="15581" y="4046"/>
                </a:cubicBezTo>
                <a:lnTo>
                  <a:pt x="15599" y="3990"/>
                </a:lnTo>
                <a:cubicBezTo>
                  <a:pt x="15468" y="3952"/>
                  <a:pt x="15337" y="3896"/>
                  <a:pt x="15225" y="3821"/>
                </a:cubicBezTo>
                <a:lnTo>
                  <a:pt x="15000" y="3709"/>
                </a:lnTo>
                <a:cubicBezTo>
                  <a:pt x="14944" y="3671"/>
                  <a:pt x="14869" y="3652"/>
                  <a:pt x="14813" y="3634"/>
                </a:cubicBezTo>
                <a:cubicBezTo>
                  <a:pt x="14719" y="3615"/>
                  <a:pt x="14644" y="3615"/>
                  <a:pt x="14139" y="3203"/>
                </a:cubicBezTo>
                <a:lnTo>
                  <a:pt x="14139" y="3203"/>
                </a:lnTo>
                <a:cubicBezTo>
                  <a:pt x="14307" y="3297"/>
                  <a:pt x="14476" y="3390"/>
                  <a:pt x="14644" y="3465"/>
                </a:cubicBezTo>
                <a:cubicBezTo>
                  <a:pt x="14457" y="3353"/>
                  <a:pt x="14270" y="3222"/>
                  <a:pt x="14083" y="3091"/>
                </a:cubicBezTo>
                <a:lnTo>
                  <a:pt x="14083" y="3091"/>
                </a:lnTo>
                <a:lnTo>
                  <a:pt x="14251" y="3128"/>
                </a:lnTo>
                <a:cubicBezTo>
                  <a:pt x="13783" y="2810"/>
                  <a:pt x="13333" y="2473"/>
                  <a:pt x="12903" y="2079"/>
                </a:cubicBezTo>
                <a:lnTo>
                  <a:pt x="12903" y="2079"/>
                </a:lnTo>
                <a:cubicBezTo>
                  <a:pt x="12933" y="2120"/>
                  <a:pt x="12936" y="2140"/>
                  <a:pt x="12915" y="2140"/>
                </a:cubicBezTo>
                <a:cubicBezTo>
                  <a:pt x="12856" y="2140"/>
                  <a:pt x="12617" y="1992"/>
                  <a:pt x="12247" y="1705"/>
                </a:cubicBezTo>
                <a:cubicBezTo>
                  <a:pt x="12112" y="1585"/>
                  <a:pt x="12121" y="1579"/>
                  <a:pt x="12134" y="1579"/>
                </a:cubicBezTo>
                <a:cubicBezTo>
                  <a:pt x="12135" y="1579"/>
                  <a:pt x="12137" y="1579"/>
                  <a:pt x="12138" y="1579"/>
                </a:cubicBezTo>
                <a:cubicBezTo>
                  <a:pt x="12154" y="1579"/>
                  <a:pt x="12147" y="1568"/>
                  <a:pt x="11742" y="1255"/>
                </a:cubicBezTo>
                <a:lnTo>
                  <a:pt x="11742" y="1255"/>
                </a:lnTo>
                <a:cubicBezTo>
                  <a:pt x="12004" y="1368"/>
                  <a:pt x="12247" y="1536"/>
                  <a:pt x="12435" y="1742"/>
                </a:cubicBezTo>
                <a:cubicBezTo>
                  <a:pt x="12491" y="1742"/>
                  <a:pt x="12641" y="1855"/>
                  <a:pt x="12678" y="1855"/>
                </a:cubicBezTo>
                <a:cubicBezTo>
                  <a:pt x="12285" y="1518"/>
                  <a:pt x="11873" y="1199"/>
                  <a:pt x="11442" y="918"/>
                </a:cubicBezTo>
                <a:lnTo>
                  <a:pt x="11442" y="918"/>
                </a:lnTo>
                <a:cubicBezTo>
                  <a:pt x="11536" y="993"/>
                  <a:pt x="11648" y="1068"/>
                  <a:pt x="11742" y="1143"/>
                </a:cubicBezTo>
                <a:cubicBezTo>
                  <a:pt x="11330" y="900"/>
                  <a:pt x="10918" y="675"/>
                  <a:pt x="10506" y="469"/>
                </a:cubicBezTo>
                <a:cubicBezTo>
                  <a:pt x="10422" y="423"/>
                  <a:pt x="10403" y="405"/>
                  <a:pt x="10422" y="405"/>
                </a:cubicBezTo>
                <a:cubicBezTo>
                  <a:pt x="10444" y="405"/>
                  <a:pt x="10521" y="431"/>
                  <a:pt x="10603" y="465"/>
                </a:cubicBezTo>
                <a:lnTo>
                  <a:pt x="10603" y="465"/>
                </a:lnTo>
                <a:cubicBezTo>
                  <a:pt x="10489" y="416"/>
                  <a:pt x="10376" y="368"/>
                  <a:pt x="10262" y="319"/>
                </a:cubicBezTo>
                <a:cubicBezTo>
                  <a:pt x="10187" y="300"/>
                  <a:pt x="10131" y="263"/>
                  <a:pt x="10038" y="244"/>
                </a:cubicBezTo>
                <a:cubicBezTo>
                  <a:pt x="9906" y="188"/>
                  <a:pt x="9775" y="151"/>
                  <a:pt x="9644" y="132"/>
                </a:cubicBezTo>
                <a:cubicBezTo>
                  <a:pt x="9682" y="122"/>
                  <a:pt x="9719" y="118"/>
                  <a:pt x="9757" y="118"/>
                </a:cubicBezTo>
                <a:cubicBezTo>
                  <a:pt x="9794" y="118"/>
                  <a:pt x="9832" y="122"/>
                  <a:pt x="9869" y="132"/>
                </a:cubicBezTo>
                <a:cubicBezTo>
                  <a:pt x="9963" y="151"/>
                  <a:pt x="10056" y="169"/>
                  <a:pt x="10150" y="188"/>
                </a:cubicBezTo>
                <a:lnTo>
                  <a:pt x="10038" y="151"/>
                </a:lnTo>
                <a:lnTo>
                  <a:pt x="9906" y="113"/>
                </a:lnTo>
                <a:lnTo>
                  <a:pt x="9775" y="76"/>
                </a:lnTo>
                <a:lnTo>
                  <a:pt x="9644" y="38"/>
                </a:lnTo>
                <a:cubicBezTo>
                  <a:pt x="9476" y="19"/>
                  <a:pt x="9307" y="1"/>
                  <a:pt x="9139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 rot="891456">
            <a:off x="7914049" y="1804565"/>
            <a:ext cx="598509" cy="2371638"/>
            <a:chOff x="3608950" y="238125"/>
            <a:chExt cx="598550" cy="2371800"/>
          </a:xfrm>
        </p:grpSpPr>
        <p:sp>
          <p:nvSpPr>
            <p:cNvPr id="100" name="Google Shape;100;p10"/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rgbClr val="FF7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rgbClr val="FCA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/>
        </p:nvSpPr>
        <p:spPr>
          <a:xfrm rot="244223">
            <a:off x="296431" y="136442"/>
            <a:ext cx="5063272" cy="22214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 rot="-9783406" flipH="1">
            <a:off x="4314668" y="881464"/>
            <a:ext cx="3949948" cy="5696220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5671250" y="1722628"/>
            <a:ext cx="21408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1"/>
          </p:nvPr>
        </p:nvSpPr>
        <p:spPr>
          <a:xfrm>
            <a:off x="5671250" y="2321666"/>
            <a:ext cx="1591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346551" y="140275"/>
            <a:ext cx="5932202" cy="4900938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/>
          <p:nvPr/>
        </p:nvSpPr>
        <p:spPr>
          <a:xfrm rot="2110842">
            <a:off x="7976635" y="-152905"/>
            <a:ext cx="1976547" cy="1673700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6"/>
          <p:cNvSpPr/>
          <p:nvPr/>
        </p:nvSpPr>
        <p:spPr>
          <a:xfrm rot="2178021">
            <a:off x="750819" y="406508"/>
            <a:ext cx="29374" cy="20674"/>
          </a:xfrm>
          <a:custGeom>
            <a:avLst/>
            <a:gdLst/>
            <a:ahLst/>
            <a:cxnLst/>
            <a:rect l="l" t="t" r="r" b="b"/>
            <a:pathLst>
              <a:path w="1175" h="827" extrusionOk="0">
                <a:moveTo>
                  <a:pt x="566" y="0"/>
                </a:moveTo>
                <a:cubicBezTo>
                  <a:pt x="0" y="0"/>
                  <a:pt x="0" y="826"/>
                  <a:pt x="566" y="826"/>
                </a:cubicBezTo>
                <a:cubicBezTo>
                  <a:pt x="1174" y="826"/>
                  <a:pt x="1174" y="0"/>
                  <a:pt x="5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"/>
          <p:cNvSpPr/>
          <p:nvPr/>
        </p:nvSpPr>
        <p:spPr>
          <a:xfrm rot="-2902359">
            <a:off x="8155436" y="1299292"/>
            <a:ext cx="77227" cy="59827"/>
          </a:xfrm>
          <a:custGeom>
            <a:avLst/>
            <a:gdLst/>
            <a:ahLst/>
            <a:cxnLst/>
            <a:rect l="l" t="t" r="r" b="b"/>
            <a:pathLst>
              <a:path w="3089" h="2393" extrusionOk="0">
                <a:moveTo>
                  <a:pt x="1566" y="0"/>
                </a:moveTo>
                <a:cubicBezTo>
                  <a:pt x="1" y="0"/>
                  <a:pt x="1" y="2392"/>
                  <a:pt x="1566" y="2392"/>
                </a:cubicBezTo>
                <a:cubicBezTo>
                  <a:pt x="3089" y="2392"/>
                  <a:pt x="3089" y="0"/>
                  <a:pt x="15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"/>
          <p:cNvSpPr/>
          <p:nvPr/>
        </p:nvSpPr>
        <p:spPr>
          <a:xfrm rot="-2902359">
            <a:off x="9152635" y="780296"/>
            <a:ext cx="124003" cy="124253"/>
          </a:xfrm>
          <a:custGeom>
            <a:avLst/>
            <a:gdLst/>
            <a:ahLst/>
            <a:cxnLst/>
            <a:rect l="l" t="t" r="r" b="b"/>
            <a:pathLst>
              <a:path w="4960" h="4970" extrusionOk="0">
                <a:moveTo>
                  <a:pt x="2480" y="1"/>
                </a:moveTo>
                <a:cubicBezTo>
                  <a:pt x="1828" y="44"/>
                  <a:pt x="1219" y="305"/>
                  <a:pt x="697" y="740"/>
                </a:cubicBezTo>
                <a:cubicBezTo>
                  <a:pt x="262" y="1218"/>
                  <a:pt x="1" y="1827"/>
                  <a:pt x="1" y="2480"/>
                </a:cubicBezTo>
                <a:lnTo>
                  <a:pt x="88" y="3132"/>
                </a:lnTo>
                <a:cubicBezTo>
                  <a:pt x="218" y="3567"/>
                  <a:pt x="436" y="3915"/>
                  <a:pt x="697" y="4219"/>
                </a:cubicBezTo>
                <a:lnTo>
                  <a:pt x="1219" y="4611"/>
                </a:lnTo>
                <a:cubicBezTo>
                  <a:pt x="1610" y="4828"/>
                  <a:pt x="2045" y="4959"/>
                  <a:pt x="2480" y="4959"/>
                </a:cubicBezTo>
                <a:cubicBezTo>
                  <a:pt x="2540" y="4966"/>
                  <a:pt x="2598" y="4970"/>
                  <a:pt x="2655" y="4970"/>
                </a:cubicBezTo>
                <a:cubicBezTo>
                  <a:pt x="2932" y="4970"/>
                  <a:pt x="3185" y="4885"/>
                  <a:pt x="3437" y="4741"/>
                </a:cubicBezTo>
                <a:cubicBezTo>
                  <a:pt x="3741" y="4654"/>
                  <a:pt x="4002" y="4480"/>
                  <a:pt x="4220" y="4263"/>
                </a:cubicBezTo>
                <a:cubicBezTo>
                  <a:pt x="4481" y="4045"/>
                  <a:pt x="4655" y="3741"/>
                  <a:pt x="4742" y="3437"/>
                </a:cubicBezTo>
                <a:cubicBezTo>
                  <a:pt x="4916" y="3176"/>
                  <a:pt x="4959" y="2828"/>
                  <a:pt x="4959" y="2480"/>
                </a:cubicBezTo>
                <a:lnTo>
                  <a:pt x="4872" y="1827"/>
                </a:lnTo>
                <a:cubicBezTo>
                  <a:pt x="4742" y="1436"/>
                  <a:pt x="4524" y="1044"/>
                  <a:pt x="4220" y="740"/>
                </a:cubicBezTo>
                <a:lnTo>
                  <a:pt x="3741" y="349"/>
                </a:lnTo>
                <a:cubicBezTo>
                  <a:pt x="3350" y="131"/>
                  <a:pt x="2915" y="1"/>
                  <a:pt x="24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 rot="-2902359">
            <a:off x="8126241" y="1013427"/>
            <a:ext cx="77227" cy="59827"/>
          </a:xfrm>
          <a:custGeom>
            <a:avLst/>
            <a:gdLst/>
            <a:ahLst/>
            <a:cxnLst/>
            <a:rect l="l" t="t" r="r" b="b"/>
            <a:pathLst>
              <a:path w="3089" h="2393" extrusionOk="0">
                <a:moveTo>
                  <a:pt x="1566" y="1"/>
                </a:moveTo>
                <a:cubicBezTo>
                  <a:pt x="0" y="1"/>
                  <a:pt x="0" y="2393"/>
                  <a:pt x="1566" y="2393"/>
                </a:cubicBezTo>
                <a:cubicBezTo>
                  <a:pt x="3088" y="2393"/>
                  <a:pt x="3088" y="1"/>
                  <a:pt x="15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 rot="-2902359">
            <a:off x="7784334" y="771411"/>
            <a:ext cx="29376" cy="20676"/>
          </a:xfrm>
          <a:custGeom>
            <a:avLst/>
            <a:gdLst/>
            <a:ahLst/>
            <a:cxnLst/>
            <a:rect l="l" t="t" r="r" b="b"/>
            <a:pathLst>
              <a:path w="1175" h="827" extrusionOk="0">
                <a:moveTo>
                  <a:pt x="566" y="0"/>
                </a:moveTo>
                <a:cubicBezTo>
                  <a:pt x="0" y="0"/>
                  <a:pt x="0" y="826"/>
                  <a:pt x="566" y="826"/>
                </a:cubicBezTo>
                <a:cubicBezTo>
                  <a:pt x="1174" y="826"/>
                  <a:pt x="1174" y="0"/>
                  <a:pt x="5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538200" y="4430100"/>
            <a:ext cx="60950" cy="46900"/>
          </a:xfrm>
          <a:custGeom>
            <a:avLst/>
            <a:gdLst/>
            <a:ahLst/>
            <a:cxnLst/>
            <a:rect l="l" t="t" r="r" b="b"/>
            <a:pathLst>
              <a:path w="2438" h="1876" extrusionOk="0">
                <a:moveTo>
                  <a:pt x="1250" y="1"/>
                </a:moveTo>
                <a:cubicBezTo>
                  <a:pt x="0" y="1"/>
                  <a:pt x="0" y="1876"/>
                  <a:pt x="1250" y="1876"/>
                </a:cubicBezTo>
                <a:cubicBezTo>
                  <a:pt x="2438" y="1813"/>
                  <a:pt x="2438" y="1"/>
                  <a:pt x="12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title" idx="2"/>
          </p:nvPr>
        </p:nvSpPr>
        <p:spPr>
          <a:xfrm>
            <a:off x="2442450" y="1722628"/>
            <a:ext cx="21408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title" idx="3" hasCustomPrompt="1"/>
          </p:nvPr>
        </p:nvSpPr>
        <p:spPr>
          <a:xfrm>
            <a:off x="1354450" y="1722631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" name="Google Shape;161;p16"/>
          <p:cNvSpPr txBox="1">
            <a:spLocks noGrp="1"/>
          </p:cNvSpPr>
          <p:nvPr>
            <p:ph type="title" idx="4" hasCustomPrompt="1"/>
          </p:nvPr>
        </p:nvSpPr>
        <p:spPr>
          <a:xfrm>
            <a:off x="4583250" y="1722631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 idx="5"/>
          </p:nvPr>
        </p:nvSpPr>
        <p:spPr>
          <a:xfrm>
            <a:off x="2442450" y="3228075"/>
            <a:ext cx="21408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6" hasCustomPrompt="1"/>
          </p:nvPr>
        </p:nvSpPr>
        <p:spPr>
          <a:xfrm>
            <a:off x="1354450" y="3228075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title" idx="7"/>
          </p:nvPr>
        </p:nvSpPr>
        <p:spPr>
          <a:xfrm>
            <a:off x="5671250" y="3228075"/>
            <a:ext cx="21408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title" idx="8" hasCustomPrompt="1"/>
          </p:nvPr>
        </p:nvSpPr>
        <p:spPr>
          <a:xfrm>
            <a:off x="4583250" y="3228075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9"/>
          </p:nvPr>
        </p:nvSpPr>
        <p:spPr>
          <a:xfrm>
            <a:off x="2442450" y="2321666"/>
            <a:ext cx="1591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subTitle" idx="13"/>
          </p:nvPr>
        </p:nvSpPr>
        <p:spPr>
          <a:xfrm>
            <a:off x="2442450" y="3826669"/>
            <a:ext cx="1591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14"/>
          </p:nvPr>
        </p:nvSpPr>
        <p:spPr>
          <a:xfrm>
            <a:off x="5671250" y="3826669"/>
            <a:ext cx="1591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6"/>
          <p:cNvSpPr/>
          <p:nvPr/>
        </p:nvSpPr>
        <p:spPr>
          <a:xfrm rot="2015395">
            <a:off x="4625799" y="1136108"/>
            <a:ext cx="3708" cy="3318"/>
          </a:xfrm>
          <a:custGeom>
            <a:avLst/>
            <a:gdLst/>
            <a:ahLst/>
            <a:cxnLst/>
            <a:rect l="l" t="t" r="r" b="b"/>
            <a:pathLst>
              <a:path w="38" h="34" extrusionOk="0">
                <a:moveTo>
                  <a:pt x="31" y="0"/>
                </a:moveTo>
                <a:cubicBezTo>
                  <a:pt x="27" y="0"/>
                  <a:pt x="19" y="9"/>
                  <a:pt x="0" y="34"/>
                </a:cubicBezTo>
                <a:lnTo>
                  <a:pt x="38" y="34"/>
                </a:lnTo>
                <a:cubicBezTo>
                  <a:pt x="25" y="34"/>
                  <a:pt x="38" y="0"/>
                  <a:pt x="31" y="0"/>
                </a:cubicBezTo>
                <a:close/>
              </a:path>
            </a:pathLst>
          </a:custGeom>
          <a:solidFill>
            <a:srgbClr val="378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"/>
          <p:cNvSpPr/>
          <p:nvPr/>
        </p:nvSpPr>
        <p:spPr>
          <a:xfrm rot="2015395">
            <a:off x="5672341" y="-439506"/>
            <a:ext cx="9271" cy="11027"/>
          </a:xfrm>
          <a:custGeom>
            <a:avLst/>
            <a:gdLst/>
            <a:ahLst/>
            <a:cxnLst/>
            <a:rect l="l" t="t" r="r" b="b"/>
            <a:pathLst>
              <a:path w="95" h="113" extrusionOk="0">
                <a:moveTo>
                  <a:pt x="20" y="1"/>
                </a:moveTo>
                <a:lnTo>
                  <a:pt x="20" y="1"/>
                </a:lnTo>
                <a:cubicBezTo>
                  <a:pt x="1" y="94"/>
                  <a:pt x="38" y="113"/>
                  <a:pt x="94" y="113"/>
                </a:cubicBezTo>
                <a:lnTo>
                  <a:pt x="94" y="57"/>
                </a:lnTo>
                <a:lnTo>
                  <a:pt x="20" y="1"/>
                </a:ln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title" idx="15"/>
          </p:nvPr>
        </p:nvSpPr>
        <p:spPr>
          <a:xfrm>
            <a:off x="735475" y="539496"/>
            <a:ext cx="38364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450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2" r:id="rId9"/>
    <p:sldLayoutId id="2147483663" r:id="rId10"/>
    <p:sldLayoutId id="2147483664" r:id="rId11"/>
    <p:sldLayoutId id="2147483673" r:id="rId12"/>
    <p:sldLayoutId id="2147483674" r:id="rId13"/>
    <p:sldLayoutId id="2147483679" r:id="rId14"/>
    <p:sldLayoutId id="2147483680" r:id="rId15"/>
    <p:sldLayoutId id="214748368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ctrTitle"/>
          </p:nvPr>
        </p:nvSpPr>
        <p:spPr>
          <a:xfrm>
            <a:off x="595996" y="813119"/>
            <a:ext cx="82713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entury Gothic" panose="020B0502020202020204" pitchFamily="34" charset="0"/>
              </a:rPr>
              <a:t>What Color Is Your Pen?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1"/>
          </p:nvPr>
        </p:nvSpPr>
        <p:spPr>
          <a:xfrm>
            <a:off x="457200" y="-91412"/>
            <a:ext cx="76422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latin typeface="Century Gothic" panose="020B0502020202020204" pitchFamily="34" charset="0"/>
              </a:rPr>
              <a:t>Unit 2 Lesson 2</a:t>
            </a:r>
            <a:endParaRPr sz="4000" b="1" dirty="0">
              <a:latin typeface="Century Gothic" panose="020B0502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54" name="Google Shape;354;p37"/>
          <p:cNvGrpSpPr/>
          <p:nvPr/>
        </p:nvGrpSpPr>
        <p:grpSpPr>
          <a:xfrm>
            <a:off x="4421639" y="2317215"/>
            <a:ext cx="2715832" cy="3933888"/>
            <a:chOff x="4421639" y="2317215"/>
            <a:chExt cx="2715832" cy="3933888"/>
          </a:xfrm>
        </p:grpSpPr>
        <p:sp>
          <p:nvSpPr>
            <p:cNvPr id="355" name="Google Shape;355;p37"/>
            <p:cNvSpPr/>
            <p:nvPr/>
          </p:nvSpPr>
          <p:spPr>
            <a:xfrm flipH="1">
              <a:off x="4888237" y="3127475"/>
              <a:ext cx="410019" cy="347027"/>
            </a:xfrm>
            <a:custGeom>
              <a:avLst/>
              <a:gdLst/>
              <a:ahLst/>
              <a:cxnLst/>
              <a:rect l="l" t="t" r="r" b="b"/>
              <a:pathLst>
                <a:path w="6457" h="5465" extrusionOk="0">
                  <a:moveTo>
                    <a:pt x="3606" y="1"/>
                  </a:moveTo>
                  <a:cubicBezTo>
                    <a:pt x="3559" y="1"/>
                    <a:pt x="3512" y="2"/>
                    <a:pt x="3464" y="4"/>
                  </a:cubicBezTo>
                  <a:cubicBezTo>
                    <a:pt x="1055" y="155"/>
                    <a:pt x="0" y="3167"/>
                    <a:pt x="1833" y="4773"/>
                  </a:cubicBezTo>
                  <a:cubicBezTo>
                    <a:pt x="2370" y="5251"/>
                    <a:pt x="3001" y="5465"/>
                    <a:pt x="3619" y="5465"/>
                  </a:cubicBezTo>
                  <a:cubicBezTo>
                    <a:pt x="5076" y="5465"/>
                    <a:pt x="6456" y="4275"/>
                    <a:pt x="6350" y="2564"/>
                  </a:cubicBezTo>
                  <a:cubicBezTo>
                    <a:pt x="6277" y="1106"/>
                    <a:pt x="5051" y="1"/>
                    <a:pt x="3606" y="1"/>
                  </a:cubicBezTo>
                  <a:close/>
                </a:path>
              </a:pathLst>
            </a:custGeom>
            <a:solidFill>
              <a:srgbClr val="EBB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 flipH="1">
              <a:off x="6291142" y="2317215"/>
              <a:ext cx="846328" cy="1087564"/>
            </a:xfrm>
            <a:custGeom>
              <a:avLst/>
              <a:gdLst/>
              <a:ahLst/>
              <a:cxnLst/>
              <a:rect l="l" t="t" r="r" b="b"/>
              <a:pathLst>
                <a:path w="13328" h="17127" extrusionOk="0">
                  <a:moveTo>
                    <a:pt x="8043" y="0"/>
                  </a:moveTo>
                  <a:cubicBezTo>
                    <a:pt x="7365" y="0"/>
                    <a:pt x="6617" y="176"/>
                    <a:pt x="5798" y="591"/>
                  </a:cubicBezTo>
                  <a:cubicBezTo>
                    <a:pt x="578" y="3252"/>
                    <a:pt x="4142" y="10004"/>
                    <a:pt x="2761" y="13191"/>
                  </a:cubicBezTo>
                  <a:cubicBezTo>
                    <a:pt x="1356" y="16404"/>
                    <a:pt x="0" y="16805"/>
                    <a:pt x="1883" y="17106"/>
                  </a:cubicBezTo>
                  <a:cubicBezTo>
                    <a:pt x="1976" y="17120"/>
                    <a:pt x="2068" y="17127"/>
                    <a:pt x="2160" y="17127"/>
                  </a:cubicBezTo>
                  <a:cubicBezTo>
                    <a:pt x="3063" y="17127"/>
                    <a:pt x="3912" y="16487"/>
                    <a:pt x="4368" y="15826"/>
                  </a:cubicBezTo>
                  <a:cubicBezTo>
                    <a:pt x="4593" y="15889"/>
                    <a:pt x="4826" y="15921"/>
                    <a:pt x="5058" y="15921"/>
                  </a:cubicBezTo>
                  <a:cubicBezTo>
                    <a:pt x="5290" y="15921"/>
                    <a:pt x="5522" y="15889"/>
                    <a:pt x="5748" y="15826"/>
                  </a:cubicBezTo>
                  <a:cubicBezTo>
                    <a:pt x="7154" y="15500"/>
                    <a:pt x="7630" y="13894"/>
                    <a:pt x="7580" y="12689"/>
                  </a:cubicBezTo>
                  <a:lnTo>
                    <a:pt x="7580" y="12689"/>
                  </a:lnTo>
                  <a:cubicBezTo>
                    <a:pt x="7636" y="12701"/>
                    <a:pt x="7692" y="12707"/>
                    <a:pt x="7749" y="12707"/>
                  </a:cubicBezTo>
                  <a:cubicBezTo>
                    <a:pt x="8308" y="12707"/>
                    <a:pt x="8906" y="12102"/>
                    <a:pt x="9111" y="10029"/>
                  </a:cubicBezTo>
                  <a:cubicBezTo>
                    <a:pt x="9464" y="6746"/>
                    <a:pt x="10729" y="5184"/>
                    <a:pt x="11994" y="5184"/>
                  </a:cubicBezTo>
                  <a:cubicBezTo>
                    <a:pt x="12257" y="5184"/>
                    <a:pt x="12520" y="5251"/>
                    <a:pt x="12776" y="5385"/>
                  </a:cubicBezTo>
                  <a:lnTo>
                    <a:pt x="12851" y="5436"/>
                  </a:lnTo>
                  <a:cubicBezTo>
                    <a:pt x="13002" y="5285"/>
                    <a:pt x="13152" y="5159"/>
                    <a:pt x="13328" y="5034"/>
                  </a:cubicBezTo>
                  <a:cubicBezTo>
                    <a:pt x="13118" y="4448"/>
                    <a:pt x="11459" y="0"/>
                    <a:pt x="8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 flipH="1">
              <a:off x="6254439" y="2486442"/>
              <a:ext cx="156274" cy="153670"/>
            </a:xfrm>
            <a:custGeom>
              <a:avLst/>
              <a:gdLst/>
              <a:ahLst/>
              <a:cxnLst/>
              <a:rect l="l" t="t" r="r" b="b"/>
              <a:pathLst>
                <a:path w="2461" h="2420" extrusionOk="0">
                  <a:moveTo>
                    <a:pt x="879" y="587"/>
                  </a:moveTo>
                  <a:cubicBezTo>
                    <a:pt x="1004" y="612"/>
                    <a:pt x="1130" y="662"/>
                    <a:pt x="1230" y="738"/>
                  </a:cubicBezTo>
                  <a:cubicBezTo>
                    <a:pt x="1456" y="888"/>
                    <a:pt x="1657" y="1114"/>
                    <a:pt x="1833" y="1365"/>
                  </a:cubicBezTo>
                  <a:cubicBezTo>
                    <a:pt x="1958" y="1516"/>
                    <a:pt x="2059" y="1691"/>
                    <a:pt x="2109" y="1892"/>
                  </a:cubicBezTo>
                  <a:cubicBezTo>
                    <a:pt x="2109" y="1942"/>
                    <a:pt x="2109" y="1992"/>
                    <a:pt x="2109" y="2018"/>
                  </a:cubicBezTo>
                  <a:lnTo>
                    <a:pt x="2109" y="2043"/>
                  </a:lnTo>
                  <a:cubicBezTo>
                    <a:pt x="2109" y="2043"/>
                    <a:pt x="2109" y="2068"/>
                    <a:pt x="2084" y="2068"/>
                  </a:cubicBezTo>
                  <a:cubicBezTo>
                    <a:pt x="2084" y="2059"/>
                    <a:pt x="2084" y="2057"/>
                    <a:pt x="2082" y="2057"/>
                  </a:cubicBezTo>
                  <a:cubicBezTo>
                    <a:pt x="2078" y="2057"/>
                    <a:pt x="2067" y="2068"/>
                    <a:pt x="2033" y="2068"/>
                  </a:cubicBezTo>
                  <a:cubicBezTo>
                    <a:pt x="1833" y="2068"/>
                    <a:pt x="1657" y="2018"/>
                    <a:pt x="1506" y="1892"/>
                  </a:cubicBezTo>
                  <a:cubicBezTo>
                    <a:pt x="1280" y="1716"/>
                    <a:pt x="1055" y="1516"/>
                    <a:pt x="904" y="1290"/>
                  </a:cubicBezTo>
                  <a:cubicBezTo>
                    <a:pt x="804" y="1164"/>
                    <a:pt x="728" y="1039"/>
                    <a:pt x="678" y="913"/>
                  </a:cubicBezTo>
                  <a:cubicBezTo>
                    <a:pt x="653" y="863"/>
                    <a:pt x="653" y="838"/>
                    <a:pt x="653" y="788"/>
                  </a:cubicBezTo>
                  <a:cubicBezTo>
                    <a:pt x="653" y="763"/>
                    <a:pt x="653" y="763"/>
                    <a:pt x="653" y="763"/>
                  </a:cubicBezTo>
                  <a:lnTo>
                    <a:pt x="678" y="712"/>
                  </a:lnTo>
                  <a:cubicBezTo>
                    <a:pt x="703" y="662"/>
                    <a:pt x="703" y="662"/>
                    <a:pt x="728" y="662"/>
                  </a:cubicBezTo>
                  <a:cubicBezTo>
                    <a:pt x="753" y="637"/>
                    <a:pt x="753" y="637"/>
                    <a:pt x="778" y="612"/>
                  </a:cubicBezTo>
                  <a:cubicBezTo>
                    <a:pt x="804" y="612"/>
                    <a:pt x="829" y="587"/>
                    <a:pt x="879" y="587"/>
                  </a:cubicBezTo>
                  <a:close/>
                  <a:moveTo>
                    <a:pt x="816" y="0"/>
                  </a:moveTo>
                  <a:cubicBezTo>
                    <a:pt x="703" y="0"/>
                    <a:pt x="590" y="29"/>
                    <a:pt x="477" y="85"/>
                  </a:cubicBezTo>
                  <a:cubicBezTo>
                    <a:pt x="427" y="110"/>
                    <a:pt x="352" y="160"/>
                    <a:pt x="302" y="210"/>
                  </a:cubicBezTo>
                  <a:cubicBezTo>
                    <a:pt x="251" y="261"/>
                    <a:pt x="201" y="311"/>
                    <a:pt x="151" y="361"/>
                  </a:cubicBezTo>
                  <a:lnTo>
                    <a:pt x="126" y="411"/>
                  </a:lnTo>
                  <a:cubicBezTo>
                    <a:pt x="76" y="461"/>
                    <a:pt x="76" y="436"/>
                    <a:pt x="76" y="461"/>
                  </a:cubicBezTo>
                  <a:lnTo>
                    <a:pt x="51" y="512"/>
                  </a:lnTo>
                  <a:cubicBezTo>
                    <a:pt x="26" y="587"/>
                    <a:pt x="0" y="687"/>
                    <a:pt x="0" y="763"/>
                  </a:cubicBezTo>
                  <a:cubicBezTo>
                    <a:pt x="0" y="913"/>
                    <a:pt x="26" y="1039"/>
                    <a:pt x="76" y="1164"/>
                  </a:cubicBezTo>
                  <a:cubicBezTo>
                    <a:pt x="176" y="1365"/>
                    <a:pt x="302" y="1541"/>
                    <a:pt x="477" y="1666"/>
                  </a:cubicBezTo>
                  <a:cubicBezTo>
                    <a:pt x="728" y="1917"/>
                    <a:pt x="1004" y="2093"/>
                    <a:pt x="1331" y="2243"/>
                  </a:cubicBezTo>
                  <a:cubicBezTo>
                    <a:pt x="1557" y="2369"/>
                    <a:pt x="1808" y="2419"/>
                    <a:pt x="2084" y="2419"/>
                  </a:cubicBezTo>
                  <a:cubicBezTo>
                    <a:pt x="2184" y="2394"/>
                    <a:pt x="2284" y="2344"/>
                    <a:pt x="2360" y="2269"/>
                  </a:cubicBezTo>
                  <a:cubicBezTo>
                    <a:pt x="2360" y="2243"/>
                    <a:pt x="2385" y="2218"/>
                    <a:pt x="2385" y="2218"/>
                  </a:cubicBezTo>
                  <a:lnTo>
                    <a:pt x="2410" y="2193"/>
                  </a:lnTo>
                  <a:cubicBezTo>
                    <a:pt x="2435" y="2143"/>
                    <a:pt x="2435" y="2118"/>
                    <a:pt x="2435" y="2068"/>
                  </a:cubicBezTo>
                  <a:cubicBezTo>
                    <a:pt x="2460" y="1992"/>
                    <a:pt x="2460" y="1892"/>
                    <a:pt x="2435" y="1817"/>
                  </a:cubicBezTo>
                  <a:cubicBezTo>
                    <a:pt x="2360" y="1591"/>
                    <a:pt x="2284" y="1365"/>
                    <a:pt x="2159" y="1139"/>
                  </a:cubicBezTo>
                  <a:cubicBezTo>
                    <a:pt x="2008" y="838"/>
                    <a:pt x="1782" y="562"/>
                    <a:pt x="1531" y="336"/>
                  </a:cubicBezTo>
                  <a:cubicBezTo>
                    <a:pt x="1356" y="160"/>
                    <a:pt x="1155" y="60"/>
                    <a:pt x="929" y="10"/>
                  </a:cubicBezTo>
                  <a:cubicBezTo>
                    <a:pt x="891" y="3"/>
                    <a:pt x="854" y="0"/>
                    <a:pt x="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 flipH="1">
              <a:off x="6198686" y="2447580"/>
              <a:ext cx="106871" cy="184531"/>
            </a:xfrm>
            <a:custGeom>
              <a:avLst/>
              <a:gdLst/>
              <a:ahLst/>
              <a:cxnLst/>
              <a:rect l="l" t="t" r="r" b="b"/>
              <a:pathLst>
                <a:path w="1683" h="2906" extrusionOk="0">
                  <a:moveTo>
                    <a:pt x="829" y="597"/>
                  </a:moveTo>
                  <a:cubicBezTo>
                    <a:pt x="904" y="597"/>
                    <a:pt x="980" y="647"/>
                    <a:pt x="1005" y="722"/>
                  </a:cubicBezTo>
                  <a:cubicBezTo>
                    <a:pt x="1055" y="822"/>
                    <a:pt x="1105" y="948"/>
                    <a:pt x="1105" y="1073"/>
                  </a:cubicBezTo>
                  <a:cubicBezTo>
                    <a:pt x="1130" y="1375"/>
                    <a:pt x="1105" y="1651"/>
                    <a:pt x="1030" y="1927"/>
                  </a:cubicBezTo>
                  <a:cubicBezTo>
                    <a:pt x="980" y="2128"/>
                    <a:pt x="904" y="2303"/>
                    <a:pt x="779" y="2479"/>
                  </a:cubicBezTo>
                  <a:cubicBezTo>
                    <a:pt x="754" y="2479"/>
                    <a:pt x="754" y="2504"/>
                    <a:pt x="729" y="2529"/>
                  </a:cubicBezTo>
                  <a:cubicBezTo>
                    <a:pt x="704" y="2504"/>
                    <a:pt x="704" y="2479"/>
                    <a:pt x="704" y="2454"/>
                  </a:cubicBezTo>
                  <a:cubicBezTo>
                    <a:pt x="603" y="2278"/>
                    <a:pt x="553" y="2077"/>
                    <a:pt x="553" y="1877"/>
                  </a:cubicBezTo>
                  <a:cubicBezTo>
                    <a:pt x="503" y="1601"/>
                    <a:pt x="503" y="1299"/>
                    <a:pt x="553" y="1023"/>
                  </a:cubicBezTo>
                  <a:cubicBezTo>
                    <a:pt x="553" y="898"/>
                    <a:pt x="603" y="772"/>
                    <a:pt x="653" y="647"/>
                  </a:cubicBezTo>
                  <a:cubicBezTo>
                    <a:pt x="679" y="597"/>
                    <a:pt x="704" y="597"/>
                    <a:pt x="704" y="597"/>
                  </a:cubicBezTo>
                  <a:close/>
                  <a:moveTo>
                    <a:pt x="641" y="0"/>
                  </a:moveTo>
                  <a:cubicBezTo>
                    <a:pt x="628" y="0"/>
                    <a:pt x="616" y="7"/>
                    <a:pt x="603" y="19"/>
                  </a:cubicBezTo>
                  <a:cubicBezTo>
                    <a:pt x="553" y="19"/>
                    <a:pt x="528" y="19"/>
                    <a:pt x="478" y="44"/>
                  </a:cubicBezTo>
                  <a:cubicBezTo>
                    <a:pt x="327" y="120"/>
                    <a:pt x="227" y="220"/>
                    <a:pt x="152" y="371"/>
                  </a:cubicBezTo>
                  <a:cubicBezTo>
                    <a:pt x="51" y="546"/>
                    <a:pt x="1" y="772"/>
                    <a:pt x="1" y="998"/>
                  </a:cubicBezTo>
                  <a:cubicBezTo>
                    <a:pt x="26" y="1324"/>
                    <a:pt x="51" y="1651"/>
                    <a:pt x="152" y="1977"/>
                  </a:cubicBezTo>
                  <a:cubicBezTo>
                    <a:pt x="202" y="2203"/>
                    <a:pt x="302" y="2429"/>
                    <a:pt x="403" y="2630"/>
                  </a:cubicBezTo>
                  <a:cubicBezTo>
                    <a:pt x="453" y="2705"/>
                    <a:pt x="503" y="2780"/>
                    <a:pt x="578" y="2830"/>
                  </a:cubicBezTo>
                  <a:cubicBezTo>
                    <a:pt x="603" y="2855"/>
                    <a:pt x="628" y="2855"/>
                    <a:pt x="653" y="2881"/>
                  </a:cubicBezTo>
                  <a:lnTo>
                    <a:pt x="679" y="2881"/>
                  </a:lnTo>
                  <a:lnTo>
                    <a:pt x="704" y="2906"/>
                  </a:lnTo>
                  <a:lnTo>
                    <a:pt x="729" y="2906"/>
                  </a:lnTo>
                  <a:cubicBezTo>
                    <a:pt x="779" y="2906"/>
                    <a:pt x="804" y="2881"/>
                    <a:pt x="854" y="2881"/>
                  </a:cubicBezTo>
                  <a:cubicBezTo>
                    <a:pt x="930" y="2830"/>
                    <a:pt x="1005" y="2780"/>
                    <a:pt x="1055" y="2705"/>
                  </a:cubicBezTo>
                  <a:cubicBezTo>
                    <a:pt x="1206" y="2529"/>
                    <a:pt x="1331" y="2303"/>
                    <a:pt x="1406" y="2077"/>
                  </a:cubicBezTo>
                  <a:cubicBezTo>
                    <a:pt x="1532" y="1776"/>
                    <a:pt x="1632" y="1450"/>
                    <a:pt x="1657" y="1099"/>
                  </a:cubicBezTo>
                  <a:cubicBezTo>
                    <a:pt x="1683" y="898"/>
                    <a:pt x="1632" y="672"/>
                    <a:pt x="1557" y="471"/>
                  </a:cubicBezTo>
                  <a:cubicBezTo>
                    <a:pt x="1432" y="220"/>
                    <a:pt x="1181" y="19"/>
                    <a:pt x="879" y="19"/>
                  </a:cubicBezTo>
                  <a:lnTo>
                    <a:pt x="679" y="19"/>
                  </a:lnTo>
                  <a:cubicBezTo>
                    <a:pt x="666" y="7"/>
                    <a:pt x="653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 flipH="1">
              <a:off x="4879029" y="4664746"/>
              <a:ext cx="229553" cy="583311"/>
            </a:xfrm>
            <a:custGeom>
              <a:avLst/>
              <a:gdLst/>
              <a:ahLst/>
              <a:cxnLst/>
              <a:rect l="l" t="t" r="r" b="b"/>
              <a:pathLst>
                <a:path w="3615" h="9186" extrusionOk="0">
                  <a:moveTo>
                    <a:pt x="1493" y="1"/>
                  </a:moveTo>
                  <a:cubicBezTo>
                    <a:pt x="1422" y="1"/>
                    <a:pt x="1350" y="6"/>
                    <a:pt x="1280" y="16"/>
                  </a:cubicBezTo>
                  <a:cubicBezTo>
                    <a:pt x="1230" y="41"/>
                    <a:pt x="1180" y="66"/>
                    <a:pt x="1130" y="91"/>
                  </a:cubicBezTo>
                  <a:cubicBezTo>
                    <a:pt x="1079" y="166"/>
                    <a:pt x="1004" y="242"/>
                    <a:pt x="979" y="317"/>
                  </a:cubicBezTo>
                  <a:cubicBezTo>
                    <a:pt x="1205" y="392"/>
                    <a:pt x="1456" y="467"/>
                    <a:pt x="1682" y="518"/>
                  </a:cubicBezTo>
                  <a:cubicBezTo>
                    <a:pt x="2284" y="693"/>
                    <a:pt x="2209" y="2701"/>
                    <a:pt x="2008" y="2952"/>
                  </a:cubicBezTo>
                  <a:cubicBezTo>
                    <a:pt x="1963" y="3002"/>
                    <a:pt x="1898" y="3023"/>
                    <a:pt x="1821" y="3023"/>
                  </a:cubicBezTo>
                  <a:cubicBezTo>
                    <a:pt x="1553" y="3023"/>
                    <a:pt x="1152" y="2774"/>
                    <a:pt x="1054" y="2676"/>
                  </a:cubicBezTo>
                  <a:cubicBezTo>
                    <a:pt x="954" y="2425"/>
                    <a:pt x="853" y="2174"/>
                    <a:pt x="803" y="1923"/>
                  </a:cubicBezTo>
                  <a:cubicBezTo>
                    <a:pt x="837" y="1915"/>
                    <a:pt x="828" y="1912"/>
                    <a:pt x="802" y="1912"/>
                  </a:cubicBezTo>
                  <a:cubicBezTo>
                    <a:pt x="750" y="1912"/>
                    <a:pt x="628" y="1923"/>
                    <a:pt x="628" y="1923"/>
                  </a:cubicBezTo>
                  <a:cubicBezTo>
                    <a:pt x="527" y="2952"/>
                    <a:pt x="477" y="4157"/>
                    <a:pt x="402" y="4784"/>
                  </a:cubicBezTo>
                  <a:cubicBezTo>
                    <a:pt x="301" y="5939"/>
                    <a:pt x="0" y="7821"/>
                    <a:pt x="653" y="8374"/>
                  </a:cubicBezTo>
                  <a:cubicBezTo>
                    <a:pt x="1185" y="8790"/>
                    <a:pt x="2528" y="9185"/>
                    <a:pt x="3167" y="9185"/>
                  </a:cubicBezTo>
                  <a:cubicBezTo>
                    <a:pt x="3221" y="9185"/>
                    <a:pt x="3270" y="9183"/>
                    <a:pt x="3313" y="9177"/>
                  </a:cubicBezTo>
                  <a:cubicBezTo>
                    <a:pt x="3388" y="9152"/>
                    <a:pt x="3464" y="9127"/>
                    <a:pt x="3489" y="9076"/>
                  </a:cubicBezTo>
                  <a:cubicBezTo>
                    <a:pt x="3614" y="8775"/>
                    <a:pt x="2811" y="5236"/>
                    <a:pt x="2711" y="3755"/>
                  </a:cubicBezTo>
                  <a:cubicBezTo>
                    <a:pt x="2610" y="2601"/>
                    <a:pt x="2661" y="1245"/>
                    <a:pt x="2485" y="593"/>
                  </a:cubicBezTo>
                  <a:cubicBezTo>
                    <a:pt x="2485" y="467"/>
                    <a:pt x="2410" y="317"/>
                    <a:pt x="2309" y="242"/>
                  </a:cubicBezTo>
                  <a:cubicBezTo>
                    <a:pt x="2068" y="81"/>
                    <a:pt x="1779" y="1"/>
                    <a:pt x="1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 flipH="1">
              <a:off x="4435990" y="4536921"/>
              <a:ext cx="591312" cy="426911"/>
            </a:xfrm>
            <a:custGeom>
              <a:avLst/>
              <a:gdLst/>
              <a:ahLst/>
              <a:cxnLst/>
              <a:rect l="l" t="t" r="r" b="b"/>
              <a:pathLst>
                <a:path w="9312" h="6723" extrusionOk="0">
                  <a:moveTo>
                    <a:pt x="5882" y="3985"/>
                  </a:moveTo>
                  <a:cubicBezTo>
                    <a:pt x="6366" y="3985"/>
                    <a:pt x="6290" y="5016"/>
                    <a:pt x="5791" y="5016"/>
                  </a:cubicBezTo>
                  <a:cubicBezTo>
                    <a:pt x="5785" y="5016"/>
                    <a:pt x="5779" y="5016"/>
                    <a:pt x="5773" y="5015"/>
                  </a:cubicBezTo>
                  <a:cubicBezTo>
                    <a:pt x="5271" y="4965"/>
                    <a:pt x="5321" y="4011"/>
                    <a:pt x="5848" y="3986"/>
                  </a:cubicBezTo>
                  <a:cubicBezTo>
                    <a:pt x="5860" y="3985"/>
                    <a:pt x="5871" y="3985"/>
                    <a:pt x="5882" y="3985"/>
                  </a:cubicBezTo>
                  <a:close/>
                  <a:moveTo>
                    <a:pt x="5119" y="0"/>
                  </a:moveTo>
                  <a:cubicBezTo>
                    <a:pt x="4710" y="0"/>
                    <a:pt x="4198" y="311"/>
                    <a:pt x="3414" y="724"/>
                  </a:cubicBezTo>
                  <a:cubicBezTo>
                    <a:pt x="2560" y="1125"/>
                    <a:pt x="1682" y="1476"/>
                    <a:pt x="778" y="1753"/>
                  </a:cubicBezTo>
                  <a:cubicBezTo>
                    <a:pt x="402" y="1878"/>
                    <a:pt x="101" y="1978"/>
                    <a:pt x="0" y="2004"/>
                  </a:cubicBezTo>
                  <a:lnTo>
                    <a:pt x="0" y="2029"/>
                  </a:lnTo>
                  <a:cubicBezTo>
                    <a:pt x="70" y="2019"/>
                    <a:pt x="141" y="2014"/>
                    <a:pt x="211" y="2014"/>
                  </a:cubicBezTo>
                  <a:cubicBezTo>
                    <a:pt x="490" y="2014"/>
                    <a:pt x="763" y="2094"/>
                    <a:pt x="1004" y="2255"/>
                  </a:cubicBezTo>
                  <a:cubicBezTo>
                    <a:pt x="1105" y="2330"/>
                    <a:pt x="1180" y="2455"/>
                    <a:pt x="1205" y="2606"/>
                  </a:cubicBezTo>
                  <a:cubicBezTo>
                    <a:pt x="1655" y="3681"/>
                    <a:pt x="2354" y="6722"/>
                    <a:pt x="3351" y="6722"/>
                  </a:cubicBezTo>
                  <a:cubicBezTo>
                    <a:pt x="3355" y="6722"/>
                    <a:pt x="3359" y="6722"/>
                    <a:pt x="3363" y="6722"/>
                  </a:cubicBezTo>
                  <a:cubicBezTo>
                    <a:pt x="4217" y="6697"/>
                    <a:pt x="7053" y="5517"/>
                    <a:pt x="8358" y="4539"/>
                  </a:cubicBezTo>
                  <a:cubicBezTo>
                    <a:pt x="8684" y="4363"/>
                    <a:pt x="8910" y="4087"/>
                    <a:pt x="9061" y="3760"/>
                  </a:cubicBezTo>
                  <a:cubicBezTo>
                    <a:pt x="9312" y="2757"/>
                    <a:pt x="5823" y="222"/>
                    <a:pt x="5371" y="46"/>
                  </a:cubicBezTo>
                  <a:cubicBezTo>
                    <a:pt x="5291" y="15"/>
                    <a:pt x="5207" y="0"/>
                    <a:pt x="5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 flipH="1">
              <a:off x="4421639" y="4702338"/>
              <a:ext cx="529209" cy="550164"/>
            </a:xfrm>
            <a:custGeom>
              <a:avLst/>
              <a:gdLst/>
              <a:ahLst/>
              <a:cxnLst/>
              <a:rect l="l" t="t" r="r" b="b"/>
              <a:pathLst>
                <a:path w="8334" h="8664" extrusionOk="0">
                  <a:moveTo>
                    <a:pt x="1" y="1"/>
                  </a:moveTo>
                  <a:lnTo>
                    <a:pt x="1" y="1"/>
                  </a:lnTo>
                  <a:cubicBezTo>
                    <a:pt x="177" y="653"/>
                    <a:pt x="126" y="2009"/>
                    <a:pt x="202" y="3163"/>
                  </a:cubicBezTo>
                  <a:cubicBezTo>
                    <a:pt x="302" y="4644"/>
                    <a:pt x="1105" y="8183"/>
                    <a:pt x="955" y="8484"/>
                  </a:cubicBezTo>
                  <a:cubicBezTo>
                    <a:pt x="930" y="8535"/>
                    <a:pt x="879" y="8585"/>
                    <a:pt x="779" y="8585"/>
                  </a:cubicBezTo>
                  <a:lnTo>
                    <a:pt x="779" y="8610"/>
                  </a:lnTo>
                  <a:cubicBezTo>
                    <a:pt x="1155" y="8635"/>
                    <a:pt x="1532" y="8660"/>
                    <a:pt x="1908" y="8660"/>
                  </a:cubicBezTo>
                  <a:cubicBezTo>
                    <a:pt x="2000" y="8662"/>
                    <a:pt x="2091" y="8663"/>
                    <a:pt x="2182" y="8663"/>
                  </a:cubicBezTo>
                  <a:cubicBezTo>
                    <a:pt x="3170" y="8663"/>
                    <a:pt x="4156" y="8541"/>
                    <a:pt x="5121" y="8334"/>
                  </a:cubicBezTo>
                  <a:cubicBezTo>
                    <a:pt x="7430" y="7782"/>
                    <a:pt x="8258" y="6903"/>
                    <a:pt x="8309" y="6125"/>
                  </a:cubicBezTo>
                  <a:cubicBezTo>
                    <a:pt x="8334" y="5347"/>
                    <a:pt x="7229" y="2586"/>
                    <a:pt x="7154" y="1934"/>
                  </a:cubicBezTo>
                  <a:cubicBezTo>
                    <a:pt x="5849" y="2912"/>
                    <a:pt x="3013" y="4092"/>
                    <a:pt x="2159" y="4117"/>
                  </a:cubicBezTo>
                  <a:cubicBezTo>
                    <a:pt x="2151" y="4118"/>
                    <a:pt x="2143" y="4118"/>
                    <a:pt x="2135" y="4118"/>
                  </a:cubicBezTo>
                  <a:cubicBezTo>
                    <a:pt x="1144" y="4118"/>
                    <a:pt x="449" y="10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 flipH="1">
              <a:off x="6007424" y="3876775"/>
              <a:ext cx="382588" cy="462851"/>
            </a:xfrm>
            <a:custGeom>
              <a:avLst/>
              <a:gdLst/>
              <a:ahLst/>
              <a:cxnLst/>
              <a:rect l="l" t="t" r="r" b="b"/>
              <a:pathLst>
                <a:path w="6025" h="7289" extrusionOk="0">
                  <a:moveTo>
                    <a:pt x="4443" y="1"/>
                  </a:moveTo>
                  <a:cubicBezTo>
                    <a:pt x="3966" y="227"/>
                    <a:pt x="3540" y="528"/>
                    <a:pt x="3163" y="854"/>
                  </a:cubicBezTo>
                  <a:cubicBezTo>
                    <a:pt x="1632" y="2209"/>
                    <a:pt x="528" y="3966"/>
                    <a:pt x="1" y="5924"/>
                  </a:cubicBezTo>
                  <a:cubicBezTo>
                    <a:pt x="427" y="6301"/>
                    <a:pt x="929" y="6627"/>
                    <a:pt x="1456" y="6878"/>
                  </a:cubicBezTo>
                  <a:cubicBezTo>
                    <a:pt x="1982" y="7141"/>
                    <a:pt x="2585" y="7289"/>
                    <a:pt x="3180" y="7289"/>
                  </a:cubicBezTo>
                  <a:cubicBezTo>
                    <a:pt x="3267" y="7289"/>
                    <a:pt x="3353" y="7286"/>
                    <a:pt x="3439" y="7279"/>
                  </a:cubicBezTo>
                  <a:lnTo>
                    <a:pt x="3439" y="7254"/>
                  </a:lnTo>
                  <a:cubicBezTo>
                    <a:pt x="3264" y="7028"/>
                    <a:pt x="3138" y="6777"/>
                    <a:pt x="3038" y="6501"/>
                  </a:cubicBezTo>
                  <a:cubicBezTo>
                    <a:pt x="2962" y="6150"/>
                    <a:pt x="4619" y="4694"/>
                    <a:pt x="6024" y="3640"/>
                  </a:cubicBezTo>
                  <a:lnTo>
                    <a:pt x="5974" y="3565"/>
                  </a:lnTo>
                  <a:cubicBezTo>
                    <a:pt x="5347" y="2435"/>
                    <a:pt x="4820" y="1231"/>
                    <a:pt x="4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 flipH="1">
              <a:off x="5154746" y="4552542"/>
              <a:ext cx="833628" cy="239141"/>
            </a:xfrm>
            <a:custGeom>
              <a:avLst/>
              <a:gdLst/>
              <a:ahLst/>
              <a:cxnLst/>
              <a:rect l="l" t="t" r="r" b="b"/>
              <a:pathLst>
                <a:path w="13128" h="3766" extrusionOk="0">
                  <a:moveTo>
                    <a:pt x="6075" y="1"/>
                  </a:moveTo>
                  <a:cubicBezTo>
                    <a:pt x="4895" y="678"/>
                    <a:pt x="3615" y="1230"/>
                    <a:pt x="2310" y="1657"/>
                  </a:cubicBezTo>
                  <a:cubicBezTo>
                    <a:pt x="1632" y="2209"/>
                    <a:pt x="854" y="2586"/>
                    <a:pt x="1" y="2787"/>
                  </a:cubicBezTo>
                  <a:lnTo>
                    <a:pt x="1" y="2812"/>
                  </a:lnTo>
                  <a:cubicBezTo>
                    <a:pt x="1" y="2812"/>
                    <a:pt x="2335" y="3765"/>
                    <a:pt x="6853" y="3765"/>
                  </a:cubicBezTo>
                  <a:cubicBezTo>
                    <a:pt x="8936" y="3765"/>
                    <a:pt x="11044" y="3615"/>
                    <a:pt x="13127" y="3314"/>
                  </a:cubicBezTo>
                  <a:cubicBezTo>
                    <a:pt x="10592" y="2611"/>
                    <a:pt x="8233" y="1481"/>
                    <a:pt x="6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 flipH="1">
              <a:off x="4807338" y="3546892"/>
              <a:ext cx="1185799" cy="1139571"/>
            </a:xfrm>
            <a:custGeom>
              <a:avLst/>
              <a:gdLst/>
              <a:ahLst/>
              <a:cxnLst/>
              <a:rect l="l" t="t" r="r" b="b"/>
              <a:pathLst>
                <a:path w="18674" h="17946" extrusionOk="0">
                  <a:moveTo>
                    <a:pt x="14056" y="0"/>
                  </a:moveTo>
                  <a:cubicBezTo>
                    <a:pt x="14056" y="0"/>
                    <a:pt x="13830" y="327"/>
                    <a:pt x="13428" y="804"/>
                  </a:cubicBezTo>
                  <a:cubicBezTo>
                    <a:pt x="13378" y="904"/>
                    <a:pt x="13328" y="1004"/>
                    <a:pt x="13252" y="1105"/>
                  </a:cubicBezTo>
                  <a:cubicBezTo>
                    <a:pt x="12349" y="2410"/>
                    <a:pt x="11144" y="3489"/>
                    <a:pt x="9714" y="4217"/>
                  </a:cubicBezTo>
                  <a:lnTo>
                    <a:pt x="9764" y="4317"/>
                  </a:lnTo>
                  <a:cubicBezTo>
                    <a:pt x="9764" y="4317"/>
                    <a:pt x="9764" y="4342"/>
                    <a:pt x="9764" y="4418"/>
                  </a:cubicBezTo>
                  <a:cubicBezTo>
                    <a:pt x="9864" y="4870"/>
                    <a:pt x="10115" y="6752"/>
                    <a:pt x="9613" y="6802"/>
                  </a:cubicBezTo>
                  <a:cubicBezTo>
                    <a:pt x="9596" y="6804"/>
                    <a:pt x="9577" y="6805"/>
                    <a:pt x="9557" y="6805"/>
                  </a:cubicBezTo>
                  <a:cubicBezTo>
                    <a:pt x="8984" y="6805"/>
                    <a:pt x="7516" y="6117"/>
                    <a:pt x="7103" y="5899"/>
                  </a:cubicBezTo>
                  <a:lnTo>
                    <a:pt x="6928" y="5949"/>
                  </a:lnTo>
                  <a:cubicBezTo>
                    <a:pt x="6644" y="6350"/>
                    <a:pt x="5607" y="7926"/>
                    <a:pt x="5129" y="7926"/>
                  </a:cubicBezTo>
                  <a:cubicBezTo>
                    <a:pt x="5099" y="7926"/>
                    <a:pt x="5071" y="7920"/>
                    <a:pt x="5045" y="7906"/>
                  </a:cubicBezTo>
                  <a:cubicBezTo>
                    <a:pt x="4543" y="7681"/>
                    <a:pt x="2912" y="5597"/>
                    <a:pt x="2912" y="5597"/>
                  </a:cubicBezTo>
                  <a:lnTo>
                    <a:pt x="2962" y="5497"/>
                  </a:lnTo>
                  <a:cubicBezTo>
                    <a:pt x="2159" y="5447"/>
                    <a:pt x="1381" y="5296"/>
                    <a:pt x="603" y="5095"/>
                  </a:cubicBezTo>
                  <a:cubicBezTo>
                    <a:pt x="477" y="5070"/>
                    <a:pt x="377" y="5045"/>
                    <a:pt x="251" y="4995"/>
                  </a:cubicBezTo>
                  <a:lnTo>
                    <a:pt x="25" y="4920"/>
                  </a:lnTo>
                  <a:lnTo>
                    <a:pt x="0" y="5020"/>
                  </a:lnTo>
                  <a:cubicBezTo>
                    <a:pt x="327" y="5949"/>
                    <a:pt x="753" y="6852"/>
                    <a:pt x="1255" y="7706"/>
                  </a:cubicBezTo>
                  <a:lnTo>
                    <a:pt x="1305" y="7806"/>
                  </a:lnTo>
                  <a:cubicBezTo>
                    <a:pt x="1406" y="7756"/>
                    <a:pt x="1506" y="7706"/>
                    <a:pt x="1607" y="7706"/>
                  </a:cubicBezTo>
                  <a:cubicBezTo>
                    <a:pt x="2008" y="7756"/>
                    <a:pt x="4167" y="10718"/>
                    <a:pt x="5321" y="12725"/>
                  </a:cubicBezTo>
                  <a:lnTo>
                    <a:pt x="5346" y="12725"/>
                  </a:lnTo>
                  <a:cubicBezTo>
                    <a:pt x="8107" y="15160"/>
                    <a:pt x="11370" y="16942"/>
                    <a:pt x="14884" y="17946"/>
                  </a:cubicBezTo>
                  <a:cubicBezTo>
                    <a:pt x="14934" y="17846"/>
                    <a:pt x="14984" y="17770"/>
                    <a:pt x="15060" y="17695"/>
                  </a:cubicBezTo>
                  <a:cubicBezTo>
                    <a:pt x="15085" y="17670"/>
                    <a:pt x="15135" y="17645"/>
                    <a:pt x="15185" y="17620"/>
                  </a:cubicBezTo>
                  <a:lnTo>
                    <a:pt x="15185" y="17595"/>
                  </a:lnTo>
                  <a:cubicBezTo>
                    <a:pt x="15285" y="17569"/>
                    <a:pt x="15587" y="17469"/>
                    <a:pt x="15988" y="17344"/>
                  </a:cubicBezTo>
                  <a:cubicBezTo>
                    <a:pt x="15737" y="15436"/>
                    <a:pt x="14909" y="12349"/>
                    <a:pt x="14181" y="9889"/>
                  </a:cubicBezTo>
                  <a:cubicBezTo>
                    <a:pt x="16591" y="8308"/>
                    <a:pt x="18674" y="4769"/>
                    <a:pt x="18674" y="4769"/>
                  </a:cubicBezTo>
                  <a:cubicBezTo>
                    <a:pt x="18548" y="4568"/>
                    <a:pt x="18423" y="4393"/>
                    <a:pt x="18272" y="4217"/>
                  </a:cubicBezTo>
                  <a:cubicBezTo>
                    <a:pt x="17118" y="2661"/>
                    <a:pt x="15737" y="1280"/>
                    <a:pt x="14206" y="101"/>
                  </a:cubicBezTo>
                  <a:cubicBezTo>
                    <a:pt x="14156" y="51"/>
                    <a:pt x="14106" y="25"/>
                    <a:pt x="140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 flipH="1">
              <a:off x="4496505" y="2894938"/>
              <a:ext cx="594550" cy="919734"/>
            </a:xfrm>
            <a:custGeom>
              <a:avLst/>
              <a:gdLst/>
              <a:ahLst/>
              <a:cxnLst/>
              <a:rect l="l" t="t" r="r" b="b"/>
              <a:pathLst>
                <a:path w="9363" h="14484" extrusionOk="0">
                  <a:moveTo>
                    <a:pt x="6472" y="1"/>
                  </a:moveTo>
                  <a:cubicBezTo>
                    <a:pt x="6465" y="1"/>
                    <a:pt x="6458" y="1"/>
                    <a:pt x="6451" y="2"/>
                  </a:cubicBezTo>
                  <a:cubicBezTo>
                    <a:pt x="5873" y="52"/>
                    <a:pt x="5321" y="2135"/>
                    <a:pt x="5321" y="2135"/>
                  </a:cubicBezTo>
                  <a:cubicBezTo>
                    <a:pt x="5321" y="2135"/>
                    <a:pt x="5225" y="956"/>
                    <a:pt x="4794" y="956"/>
                  </a:cubicBezTo>
                  <a:cubicBezTo>
                    <a:pt x="4734" y="956"/>
                    <a:pt x="4667" y="979"/>
                    <a:pt x="4593" y="1031"/>
                  </a:cubicBezTo>
                  <a:cubicBezTo>
                    <a:pt x="4016" y="1458"/>
                    <a:pt x="4443" y="3240"/>
                    <a:pt x="4443" y="3240"/>
                  </a:cubicBezTo>
                  <a:cubicBezTo>
                    <a:pt x="3188" y="6151"/>
                    <a:pt x="2083" y="8109"/>
                    <a:pt x="0" y="10368"/>
                  </a:cubicBezTo>
                  <a:cubicBezTo>
                    <a:pt x="1531" y="11547"/>
                    <a:pt x="2912" y="12928"/>
                    <a:pt x="4091" y="14484"/>
                  </a:cubicBezTo>
                  <a:cubicBezTo>
                    <a:pt x="7630" y="8761"/>
                    <a:pt x="7957" y="4018"/>
                    <a:pt x="7957" y="4018"/>
                  </a:cubicBezTo>
                  <a:cubicBezTo>
                    <a:pt x="7957" y="4018"/>
                    <a:pt x="9362" y="1935"/>
                    <a:pt x="9136" y="1583"/>
                  </a:cubicBezTo>
                  <a:cubicBezTo>
                    <a:pt x="9103" y="1527"/>
                    <a:pt x="9050" y="1503"/>
                    <a:pt x="8984" y="1503"/>
                  </a:cubicBezTo>
                  <a:cubicBezTo>
                    <a:pt x="8607" y="1503"/>
                    <a:pt x="7806" y="2286"/>
                    <a:pt x="7806" y="2286"/>
                  </a:cubicBezTo>
                  <a:cubicBezTo>
                    <a:pt x="7806" y="2286"/>
                    <a:pt x="8484" y="404"/>
                    <a:pt x="8032" y="127"/>
                  </a:cubicBezTo>
                  <a:cubicBezTo>
                    <a:pt x="8001" y="109"/>
                    <a:pt x="7968" y="101"/>
                    <a:pt x="7934" y="101"/>
                  </a:cubicBezTo>
                  <a:cubicBezTo>
                    <a:pt x="7444" y="101"/>
                    <a:pt x="6677" y="1834"/>
                    <a:pt x="6677" y="1834"/>
                  </a:cubicBezTo>
                  <a:cubicBezTo>
                    <a:pt x="6677" y="1834"/>
                    <a:pt x="6994" y="1"/>
                    <a:pt x="6472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 flipH="1">
              <a:off x="4783398" y="4718277"/>
              <a:ext cx="1764411" cy="817689"/>
            </a:xfrm>
            <a:custGeom>
              <a:avLst/>
              <a:gdLst/>
              <a:ahLst/>
              <a:cxnLst/>
              <a:rect l="l" t="t" r="r" b="b"/>
              <a:pathLst>
                <a:path w="27786" h="12877" extrusionOk="0">
                  <a:moveTo>
                    <a:pt x="6251" y="1"/>
                  </a:moveTo>
                  <a:cubicBezTo>
                    <a:pt x="5774" y="704"/>
                    <a:pt x="1" y="8133"/>
                    <a:pt x="955" y="8836"/>
                  </a:cubicBezTo>
                  <a:cubicBezTo>
                    <a:pt x="1908" y="9538"/>
                    <a:pt x="4443" y="11044"/>
                    <a:pt x="7355" y="11120"/>
                  </a:cubicBezTo>
                  <a:cubicBezTo>
                    <a:pt x="7443" y="11132"/>
                    <a:pt x="7524" y="11138"/>
                    <a:pt x="7606" y="11138"/>
                  </a:cubicBezTo>
                  <a:cubicBezTo>
                    <a:pt x="7687" y="11138"/>
                    <a:pt x="7769" y="11132"/>
                    <a:pt x="7857" y="11120"/>
                  </a:cubicBezTo>
                  <a:cubicBezTo>
                    <a:pt x="7922" y="11118"/>
                    <a:pt x="7987" y="11117"/>
                    <a:pt x="8052" y="11117"/>
                  </a:cubicBezTo>
                  <a:cubicBezTo>
                    <a:pt x="10080" y="11117"/>
                    <a:pt x="11886" y="11864"/>
                    <a:pt x="13881" y="12375"/>
                  </a:cubicBezTo>
                  <a:cubicBezTo>
                    <a:pt x="14910" y="12651"/>
                    <a:pt x="15964" y="12826"/>
                    <a:pt x="17043" y="12877"/>
                  </a:cubicBezTo>
                  <a:lnTo>
                    <a:pt x="17771" y="12877"/>
                  </a:lnTo>
                  <a:cubicBezTo>
                    <a:pt x="20534" y="12729"/>
                    <a:pt x="21018" y="11319"/>
                    <a:pt x="23179" y="11319"/>
                  </a:cubicBezTo>
                  <a:cubicBezTo>
                    <a:pt x="23217" y="11319"/>
                    <a:pt x="23254" y="11320"/>
                    <a:pt x="23293" y="11320"/>
                  </a:cubicBezTo>
                  <a:lnTo>
                    <a:pt x="24121" y="11320"/>
                  </a:lnTo>
                  <a:cubicBezTo>
                    <a:pt x="27760" y="11295"/>
                    <a:pt x="27785" y="10668"/>
                    <a:pt x="27785" y="10668"/>
                  </a:cubicBezTo>
                  <a:lnTo>
                    <a:pt x="27057" y="8484"/>
                  </a:lnTo>
                  <a:lnTo>
                    <a:pt x="27057" y="8409"/>
                  </a:lnTo>
                  <a:cubicBezTo>
                    <a:pt x="26681" y="8409"/>
                    <a:pt x="26304" y="8384"/>
                    <a:pt x="25953" y="8359"/>
                  </a:cubicBezTo>
                  <a:lnTo>
                    <a:pt x="25953" y="8334"/>
                  </a:lnTo>
                  <a:cubicBezTo>
                    <a:pt x="25912" y="8340"/>
                    <a:pt x="25865" y="8342"/>
                    <a:pt x="25813" y="8342"/>
                  </a:cubicBezTo>
                  <a:cubicBezTo>
                    <a:pt x="25197" y="8342"/>
                    <a:pt x="23877" y="7947"/>
                    <a:pt x="23368" y="7531"/>
                  </a:cubicBezTo>
                  <a:cubicBezTo>
                    <a:pt x="22715" y="6978"/>
                    <a:pt x="23017" y="5121"/>
                    <a:pt x="23117" y="3941"/>
                  </a:cubicBezTo>
                  <a:cubicBezTo>
                    <a:pt x="23167" y="3314"/>
                    <a:pt x="23217" y="2109"/>
                    <a:pt x="23343" y="1080"/>
                  </a:cubicBezTo>
                  <a:cubicBezTo>
                    <a:pt x="22866" y="980"/>
                    <a:pt x="22389" y="854"/>
                    <a:pt x="21937" y="704"/>
                  </a:cubicBezTo>
                  <a:cubicBezTo>
                    <a:pt x="19854" y="1005"/>
                    <a:pt x="17746" y="1155"/>
                    <a:pt x="15663" y="1155"/>
                  </a:cubicBezTo>
                  <a:cubicBezTo>
                    <a:pt x="11145" y="1155"/>
                    <a:pt x="8811" y="202"/>
                    <a:pt x="8811" y="202"/>
                  </a:cubicBezTo>
                  <a:lnTo>
                    <a:pt x="8811" y="177"/>
                  </a:lnTo>
                  <a:cubicBezTo>
                    <a:pt x="8480" y="264"/>
                    <a:pt x="8145" y="306"/>
                    <a:pt x="7812" y="306"/>
                  </a:cubicBezTo>
                  <a:cubicBezTo>
                    <a:pt x="7284" y="306"/>
                    <a:pt x="6758" y="201"/>
                    <a:pt x="6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 flipH="1">
              <a:off x="4808925" y="5190082"/>
              <a:ext cx="261429" cy="129159"/>
            </a:xfrm>
            <a:custGeom>
              <a:avLst/>
              <a:gdLst/>
              <a:ahLst/>
              <a:cxnLst/>
              <a:rect l="l" t="t" r="r" b="b"/>
              <a:pathLst>
                <a:path w="4117" h="2034" extrusionOk="0">
                  <a:moveTo>
                    <a:pt x="1" y="0"/>
                  </a:moveTo>
                  <a:cubicBezTo>
                    <a:pt x="904" y="1908"/>
                    <a:pt x="2535" y="1983"/>
                    <a:pt x="4117" y="2033"/>
                  </a:cubicBezTo>
                  <a:lnTo>
                    <a:pt x="3790" y="1054"/>
                  </a:lnTo>
                  <a:lnTo>
                    <a:pt x="3790" y="1004"/>
                  </a:lnTo>
                  <a:cubicBezTo>
                    <a:pt x="3414" y="1004"/>
                    <a:pt x="3037" y="979"/>
                    <a:pt x="2661" y="929"/>
                  </a:cubicBezTo>
                  <a:lnTo>
                    <a:pt x="2661" y="904"/>
                  </a:lnTo>
                  <a:cubicBezTo>
                    <a:pt x="2620" y="910"/>
                    <a:pt x="2572" y="913"/>
                    <a:pt x="2519" y="913"/>
                  </a:cubicBezTo>
                  <a:cubicBezTo>
                    <a:pt x="1919" y="913"/>
                    <a:pt x="606" y="538"/>
                    <a:pt x="76" y="101"/>
                  </a:cubicBezTo>
                  <a:cubicBezTo>
                    <a:pt x="51" y="75"/>
                    <a:pt x="26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 flipH="1">
              <a:off x="4960309" y="2419069"/>
              <a:ext cx="1541272" cy="903669"/>
            </a:xfrm>
            <a:custGeom>
              <a:avLst/>
              <a:gdLst/>
              <a:ahLst/>
              <a:cxnLst/>
              <a:rect l="l" t="t" r="r" b="b"/>
              <a:pathLst>
                <a:path w="24272" h="14231" extrusionOk="0">
                  <a:moveTo>
                    <a:pt x="18220" y="6793"/>
                  </a:moveTo>
                  <a:cubicBezTo>
                    <a:pt x="18699" y="6793"/>
                    <a:pt x="20054" y="8036"/>
                    <a:pt x="20356" y="9127"/>
                  </a:cubicBezTo>
                  <a:cubicBezTo>
                    <a:pt x="18775" y="8425"/>
                    <a:pt x="17344" y="7345"/>
                    <a:pt x="18122" y="6818"/>
                  </a:cubicBezTo>
                  <a:cubicBezTo>
                    <a:pt x="18148" y="6801"/>
                    <a:pt x="18181" y="6793"/>
                    <a:pt x="18220" y="6793"/>
                  </a:cubicBezTo>
                  <a:close/>
                  <a:moveTo>
                    <a:pt x="13409" y="0"/>
                  </a:moveTo>
                  <a:cubicBezTo>
                    <a:pt x="9146" y="0"/>
                    <a:pt x="6175" y="2301"/>
                    <a:pt x="6175" y="2301"/>
                  </a:cubicBezTo>
                  <a:cubicBezTo>
                    <a:pt x="6175" y="2301"/>
                    <a:pt x="6102" y="2290"/>
                    <a:pt x="5971" y="2290"/>
                  </a:cubicBezTo>
                  <a:cubicBezTo>
                    <a:pt x="5538" y="2290"/>
                    <a:pt x="4471" y="2408"/>
                    <a:pt x="3314" y="3430"/>
                  </a:cubicBezTo>
                  <a:cubicBezTo>
                    <a:pt x="3163" y="3555"/>
                    <a:pt x="3013" y="3706"/>
                    <a:pt x="2862" y="3882"/>
                  </a:cubicBezTo>
                  <a:cubicBezTo>
                    <a:pt x="2511" y="4258"/>
                    <a:pt x="2209" y="4685"/>
                    <a:pt x="1933" y="5137"/>
                  </a:cubicBezTo>
                  <a:cubicBezTo>
                    <a:pt x="1" y="8274"/>
                    <a:pt x="402" y="13771"/>
                    <a:pt x="980" y="14197"/>
                  </a:cubicBezTo>
                  <a:cubicBezTo>
                    <a:pt x="1011" y="14220"/>
                    <a:pt x="1054" y="14231"/>
                    <a:pt x="1107" y="14231"/>
                  </a:cubicBezTo>
                  <a:cubicBezTo>
                    <a:pt x="2068" y="14231"/>
                    <a:pt x="6357" y="10635"/>
                    <a:pt x="6928" y="5664"/>
                  </a:cubicBezTo>
                  <a:cubicBezTo>
                    <a:pt x="6928" y="5664"/>
                    <a:pt x="11228" y="10784"/>
                    <a:pt x="18072" y="10784"/>
                  </a:cubicBezTo>
                  <a:cubicBezTo>
                    <a:pt x="18106" y="10784"/>
                    <a:pt x="18139" y="10784"/>
                    <a:pt x="18172" y="10784"/>
                  </a:cubicBezTo>
                  <a:cubicBezTo>
                    <a:pt x="20180" y="10759"/>
                    <a:pt x="20607" y="10006"/>
                    <a:pt x="20381" y="9127"/>
                  </a:cubicBezTo>
                  <a:lnTo>
                    <a:pt x="20381" y="9127"/>
                  </a:lnTo>
                  <a:cubicBezTo>
                    <a:pt x="20858" y="9353"/>
                    <a:pt x="21335" y="9504"/>
                    <a:pt x="21837" y="9654"/>
                  </a:cubicBezTo>
                  <a:cubicBezTo>
                    <a:pt x="22202" y="9751"/>
                    <a:pt x="22550" y="9807"/>
                    <a:pt x="22843" y="9807"/>
                  </a:cubicBezTo>
                  <a:cubicBezTo>
                    <a:pt x="23234" y="9807"/>
                    <a:pt x="23529" y="9708"/>
                    <a:pt x="23644" y="9479"/>
                  </a:cubicBezTo>
                  <a:cubicBezTo>
                    <a:pt x="24271" y="8149"/>
                    <a:pt x="23192" y="1773"/>
                    <a:pt x="15788" y="242"/>
                  </a:cubicBezTo>
                  <a:cubicBezTo>
                    <a:pt x="14961" y="72"/>
                    <a:pt x="14165" y="0"/>
                    <a:pt x="134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 flipH="1">
              <a:off x="5016126" y="5437097"/>
              <a:ext cx="406464" cy="209106"/>
            </a:xfrm>
            <a:custGeom>
              <a:avLst/>
              <a:gdLst/>
              <a:ahLst/>
              <a:cxnLst/>
              <a:rect l="l" t="t" r="r" b="b"/>
              <a:pathLst>
                <a:path w="6401" h="3293" extrusionOk="0">
                  <a:moveTo>
                    <a:pt x="5490" y="0"/>
                  </a:moveTo>
                  <a:cubicBezTo>
                    <a:pt x="3281" y="0"/>
                    <a:pt x="2838" y="1432"/>
                    <a:pt x="26" y="1557"/>
                  </a:cubicBezTo>
                  <a:cubicBezTo>
                    <a:pt x="26" y="1707"/>
                    <a:pt x="1" y="2310"/>
                    <a:pt x="1" y="3138"/>
                  </a:cubicBezTo>
                  <a:cubicBezTo>
                    <a:pt x="155" y="3162"/>
                    <a:pt x="1101" y="3293"/>
                    <a:pt x="2245" y="3293"/>
                  </a:cubicBezTo>
                  <a:cubicBezTo>
                    <a:pt x="3513" y="3293"/>
                    <a:pt x="5024" y="3132"/>
                    <a:pt x="5974" y="2485"/>
                  </a:cubicBezTo>
                  <a:lnTo>
                    <a:pt x="6401" y="76"/>
                  </a:lnTo>
                  <a:lnTo>
                    <a:pt x="6401" y="0"/>
                  </a:lnTo>
                  <a:lnTo>
                    <a:pt x="5548" y="0"/>
                  </a:lnTo>
                  <a:cubicBezTo>
                    <a:pt x="5528" y="0"/>
                    <a:pt x="5509" y="0"/>
                    <a:pt x="5490" y="0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 flipH="1">
              <a:off x="4985836" y="6018820"/>
              <a:ext cx="430340" cy="171450"/>
            </a:xfrm>
            <a:custGeom>
              <a:avLst/>
              <a:gdLst/>
              <a:ahLst/>
              <a:cxnLst/>
              <a:rect l="l" t="t" r="r" b="b"/>
              <a:pathLst>
                <a:path w="6777" h="2700" extrusionOk="0">
                  <a:moveTo>
                    <a:pt x="4694" y="0"/>
                  </a:moveTo>
                  <a:cubicBezTo>
                    <a:pt x="4112" y="429"/>
                    <a:pt x="3258" y="559"/>
                    <a:pt x="2436" y="559"/>
                  </a:cubicBezTo>
                  <a:cubicBezTo>
                    <a:pt x="1235" y="559"/>
                    <a:pt x="104" y="281"/>
                    <a:pt x="0" y="251"/>
                  </a:cubicBezTo>
                  <a:lnTo>
                    <a:pt x="0" y="251"/>
                  </a:lnTo>
                  <a:cubicBezTo>
                    <a:pt x="50" y="904"/>
                    <a:pt x="126" y="1356"/>
                    <a:pt x="226" y="1431"/>
                  </a:cubicBezTo>
                  <a:cubicBezTo>
                    <a:pt x="609" y="1774"/>
                    <a:pt x="3226" y="2699"/>
                    <a:pt x="4970" y="2699"/>
                  </a:cubicBezTo>
                  <a:cubicBezTo>
                    <a:pt x="5397" y="2699"/>
                    <a:pt x="5772" y="2644"/>
                    <a:pt x="6049" y="2510"/>
                  </a:cubicBezTo>
                  <a:cubicBezTo>
                    <a:pt x="6777" y="2159"/>
                    <a:pt x="4694" y="0"/>
                    <a:pt x="4694" y="0"/>
                  </a:cubicBezTo>
                  <a:close/>
                </a:path>
              </a:pathLst>
            </a:custGeom>
            <a:solidFill>
              <a:srgbClr val="000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 flipH="1">
              <a:off x="5043177" y="5594894"/>
              <a:ext cx="381000" cy="459994"/>
            </a:xfrm>
            <a:custGeom>
              <a:avLst/>
              <a:gdLst/>
              <a:ahLst/>
              <a:cxnLst/>
              <a:rect l="l" t="t" r="r" b="b"/>
              <a:pathLst>
                <a:path w="6000" h="7244" extrusionOk="0">
                  <a:moveTo>
                    <a:pt x="5999" y="0"/>
                  </a:moveTo>
                  <a:lnTo>
                    <a:pt x="5999" y="0"/>
                  </a:lnTo>
                  <a:cubicBezTo>
                    <a:pt x="5058" y="641"/>
                    <a:pt x="3566" y="798"/>
                    <a:pt x="2309" y="798"/>
                  </a:cubicBezTo>
                  <a:cubicBezTo>
                    <a:pt x="1152" y="798"/>
                    <a:pt x="195" y="665"/>
                    <a:pt x="51" y="653"/>
                  </a:cubicBezTo>
                  <a:lnTo>
                    <a:pt x="51" y="653"/>
                  </a:lnTo>
                  <a:cubicBezTo>
                    <a:pt x="26" y="2460"/>
                    <a:pt x="1" y="5321"/>
                    <a:pt x="126" y="6953"/>
                  </a:cubicBezTo>
                  <a:cubicBezTo>
                    <a:pt x="229" y="6982"/>
                    <a:pt x="1331" y="7244"/>
                    <a:pt x="2514" y="7244"/>
                  </a:cubicBezTo>
                  <a:cubicBezTo>
                    <a:pt x="3350" y="7244"/>
                    <a:pt x="4227" y="7113"/>
                    <a:pt x="4820" y="6676"/>
                  </a:cubicBezTo>
                  <a:lnTo>
                    <a:pt x="59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 flipH="1">
              <a:off x="5371535" y="3814608"/>
              <a:ext cx="433578" cy="119507"/>
            </a:xfrm>
            <a:custGeom>
              <a:avLst/>
              <a:gdLst/>
              <a:ahLst/>
              <a:cxnLst/>
              <a:rect l="l" t="t" r="r" b="b"/>
              <a:pathLst>
                <a:path w="6828" h="1882" extrusionOk="0">
                  <a:moveTo>
                    <a:pt x="6753" y="1"/>
                  </a:moveTo>
                  <a:cubicBezTo>
                    <a:pt x="5020" y="878"/>
                    <a:pt x="3113" y="1338"/>
                    <a:pt x="1178" y="1338"/>
                  </a:cubicBezTo>
                  <a:cubicBezTo>
                    <a:pt x="786" y="1338"/>
                    <a:pt x="394" y="1319"/>
                    <a:pt x="1" y="1281"/>
                  </a:cubicBezTo>
                  <a:lnTo>
                    <a:pt x="1" y="1281"/>
                  </a:lnTo>
                  <a:cubicBezTo>
                    <a:pt x="226" y="1465"/>
                    <a:pt x="882" y="1881"/>
                    <a:pt x="2323" y="1881"/>
                  </a:cubicBezTo>
                  <a:cubicBezTo>
                    <a:pt x="2653" y="1881"/>
                    <a:pt x="3023" y="1859"/>
                    <a:pt x="3439" y="1808"/>
                  </a:cubicBezTo>
                  <a:cubicBezTo>
                    <a:pt x="3640" y="1783"/>
                    <a:pt x="3791" y="1758"/>
                    <a:pt x="3941" y="1733"/>
                  </a:cubicBezTo>
                  <a:lnTo>
                    <a:pt x="4117" y="1683"/>
                  </a:lnTo>
                  <a:cubicBezTo>
                    <a:pt x="6025" y="1256"/>
                    <a:pt x="6828" y="202"/>
                    <a:pt x="6828" y="202"/>
                  </a:cubicBezTo>
                  <a:cubicBezTo>
                    <a:pt x="6803" y="126"/>
                    <a:pt x="6803" y="101"/>
                    <a:pt x="6803" y="101"/>
                  </a:cubicBezTo>
                  <a:lnTo>
                    <a:pt x="6753" y="1"/>
                  </a:lnTo>
                  <a:close/>
                </a:path>
              </a:pathLst>
            </a:custGeom>
            <a:solidFill>
              <a:srgbClr val="EBB6AA"/>
            </a:solidFill>
            <a:ln w="9525" cap="flat" cmpd="sng">
              <a:solidFill>
                <a:srgbClr val="EBB6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5552073" y="3895888"/>
              <a:ext cx="253492" cy="154368"/>
            </a:xfrm>
            <a:custGeom>
              <a:avLst/>
              <a:gdLst/>
              <a:ahLst/>
              <a:cxnLst/>
              <a:rect l="l" t="t" r="r" b="b"/>
              <a:pathLst>
                <a:path w="3992" h="2431" extrusionOk="0">
                  <a:moveTo>
                    <a:pt x="51" y="1"/>
                  </a:moveTo>
                  <a:lnTo>
                    <a:pt x="1" y="101"/>
                  </a:lnTo>
                  <a:cubicBezTo>
                    <a:pt x="1" y="101"/>
                    <a:pt x="1632" y="2185"/>
                    <a:pt x="2109" y="2410"/>
                  </a:cubicBezTo>
                  <a:cubicBezTo>
                    <a:pt x="2136" y="2424"/>
                    <a:pt x="2166" y="2430"/>
                    <a:pt x="2198" y="2430"/>
                  </a:cubicBezTo>
                  <a:cubicBezTo>
                    <a:pt x="2696" y="2430"/>
                    <a:pt x="3732" y="854"/>
                    <a:pt x="3991" y="453"/>
                  </a:cubicBezTo>
                  <a:lnTo>
                    <a:pt x="3991" y="453"/>
                  </a:lnTo>
                  <a:cubicBezTo>
                    <a:pt x="3841" y="478"/>
                    <a:pt x="3665" y="503"/>
                    <a:pt x="3489" y="528"/>
                  </a:cubicBezTo>
                  <a:cubicBezTo>
                    <a:pt x="3073" y="579"/>
                    <a:pt x="2703" y="601"/>
                    <a:pt x="2373" y="601"/>
                  </a:cubicBezTo>
                  <a:cubicBezTo>
                    <a:pt x="932" y="601"/>
                    <a:pt x="276" y="185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 flipH="1">
              <a:off x="5667953" y="5425603"/>
              <a:ext cx="412877" cy="209931"/>
            </a:xfrm>
            <a:custGeom>
              <a:avLst/>
              <a:gdLst/>
              <a:ahLst/>
              <a:cxnLst/>
              <a:rect l="l" t="t" r="r" b="b"/>
              <a:pathLst>
                <a:path w="6502" h="3306" extrusionOk="0">
                  <a:moveTo>
                    <a:pt x="789" y="1"/>
                  </a:moveTo>
                  <a:cubicBezTo>
                    <a:pt x="694" y="1"/>
                    <a:pt x="599" y="2"/>
                    <a:pt x="503" y="6"/>
                  </a:cubicBezTo>
                  <a:lnTo>
                    <a:pt x="1" y="6"/>
                  </a:lnTo>
                  <a:lnTo>
                    <a:pt x="1" y="2541"/>
                  </a:lnTo>
                  <a:lnTo>
                    <a:pt x="26" y="2541"/>
                  </a:lnTo>
                  <a:cubicBezTo>
                    <a:pt x="26" y="2541"/>
                    <a:pt x="2274" y="3305"/>
                    <a:pt x="4396" y="3305"/>
                  </a:cubicBezTo>
                  <a:cubicBezTo>
                    <a:pt x="5020" y="3305"/>
                    <a:pt x="5633" y="3239"/>
                    <a:pt x="6175" y="3068"/>
                  </a:cubicBezTo>
                  <a:lnTo>
                    <a:pt x="6250" y="3068"/>
                  </a:lnTo>
                  <a:cubicBezTo>
                    <a:pt x="6401" y="2039"/>
                    <a:pt x="6476" y="1361"/>
                    <a:pt x="6476" y="1361"/>
                  </a:cubicBezTo>
                  <a:lnTo>
                    <a:pt x="6501" y="1236"/>
                  </a:lnTo>
                  <a:cubicBezTo>
                    <a:pt x="4561" y="732"/>
                    <a:pt x="2780" y="1"/>
                    <a:pt x="789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 flipH="1">
              <a:off x="5683892" y="5585306"/>
              <a:ext cx="396939" cy="484378"/>
            </a:xfrm>
            <a:custGeom>
              <a:avLst/>
              <a:gdLst/>
              <a:ahLst/>
              <a:cxnLst/>
              <a:rect l="l" t="t" r="r" b="b"/>
              <a:pathLst>
                <a:path w="6251" h="7628" extrusionOk="0">
                  <a:moveTo>
                    <a:pt x="1" y="1"/>
                  </a:moveTo>
                  <a:cubicBezTo>
                    <a:pt x="26" y="2536"/>
                    <a:pt x="76" y="6175"/>
                    <a:pt x="352" y="7304"/>
                  </a:cubicBezTo>
                  <a:cubicBezTo>
                    <a:pt x="352" y="7304"/>
                    <a:pt x="1524" y="7628"/>
                    <a:pt x="2936" y="7628"/>
                  </a:cubicBezTo>
                  <a:cubicBezTo>
                    <a:pt x="3643" y="7628"/>
                    <a:pt x="4410" y="7547"/>
                    <a:pt x="5121" y="7304"/>
                  </a:cubicBezTo>
                  <a:cubicBezTo>
                    <a:pt x="5523" y="5573"/>
                    <a:pt x="5974" y="2485"/>
                    <a:pt x="6250" y="553"/>
                  </a:cubicBezTo>
                  <a:lnTo>
                    <a:pt x="6175" y="553"/>
                  </a:lnTo>
                  <a:cubicBezTo>
                    <a:pt x="5647" y="714"/>
                    <a:pt x="5052" y="777"/>
                    <a:pt x="4445" y="777"/>
                  </a:cubicBezTo>
                  <a:cubicBezTo>
                    <a:pt x="2308" y="777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 flipH="1">
              <a:off x="5755583" y="6049110"/>
              <a:ext cx="417640" cy="201993"/>
            </a:xfrm>
            <a:custGeom>
              <a:avLst/>
              <a:gdLst/>
              <a:ahLst/>
              <a:cxnLst/>
              <a:rect l="l" t="t" r="r" b="b"/>
              <a:pathLst>
                <a:path w="6577" h="3181" extrusionOk="0">
                  <a:moveTo>
                    <a:pt x="1807" y="0"/>
                  </a:moveTo>
                  <a:cubicBezTo>
                    <a:pt x="1807" y="0"/>
                    <a:pt x="0" y="2410"/>
                    <a:pt x="301" y="3037"/>
                  </a:cubicBezTo>
                  <a:cubicBezTo>
                    <a:pt x="345" y="3137"/>
                    <a:pt x="511" y="3181"/>
                    <a:pt x="761" y="3181"/>
                  </a:cubicBezTo>
                  <a:cubicBezTo>
                    <a:pt x="2083" y="3181"/>
                    <a:pt x="5760" y="1952"/>
                    <a:pt x="6225" y="1255"/>
                  </a:cubicBezTo>
                  <a:cubicBezTo>
                    <a:pt x="6400" y="854"/>
                    <a:pt x="6526" y="452"/>
                    <a:pt x="6576" y="25"/>
                  </a:cubicBezTo>
                  <a:lnTo>
                    <a:pt x="6576" y="25"/>
                  </a:lnTo>
                  <a:cubicBezTo>
                    <a:pt x="5881" y="254"/>
                    <a:pt x="5134" y="331"/>
                    <a:pt x="4441" y="331"/>
                  </a:cubicBezTo>
                  <a:cubicBezTo>
                    <a:pt x="3006" y="331"/>
                    <a:pt x="1807" y="0"/>
                    <a:pt x="1807" y="0"/>
                  </a:cubicBezTo>
                  <a:close/>
                </a:path>
              </a:pathLst>
            </a:custGeom>
            <a:solidFill>
              <a:srgbClr val="000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 flipH="1">
              <a:off x="4603122" y="4780570"/>
              <a:ext cx="100838" cy="75629"/>
            </a:xfrm>
            <a:custGeom>
              <a:avLst/>
              <a:gdLst/>
              <a:ahLst/>
              <a:cxnLst/>
              <a:rect l="l" t="t" r="r" b="b"/>
              <a:pathLst>
                <a:path w="1588" h="1191" extrusionOk="0">
                  <a:moveTo>
                    <a:pt x="772" y="1"/>
                  </a:moveTo>
                  <a:cubicBezTo>
                    <a:pt x="685" y="1"/>
                    <a:pt x="594" y="31"/>
                    <a:pt x="505" y="99"/>
                  </a:cubicBezTo>
                  <a:cubicBezTo>
                    <a:pt x="1" y="478"/>
                    <a:pt x="324" y="1191"/>
                    <a:pt x="796" y="1191"/>
                  </a:cubicBezTo>
                  <a:cubicBezTo>
                    <a:pt x="888" y="1191"/>
                    <a:pt x="985" y="1164"/>
                    <a:pt x="1082" y="1103"/>
                  </a:cubicBezTo>
                  <a:cubicBezTo>
                    <a:pt x="1588" y="808"/>
                    <a:pt x="1227" y="1"/>
                    <a:pt x="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 flipH="1">
              <a:off x="4963484" y="4357653"/>
              <a:ext cx="691769" cy="506286"/>
            </a:xfrm>
            <a:custGeom>
              <a:avLst/>
              <a:gdLst/>
              <a:ahLst/>
              <a:cxnLst/>
              <a:rect l="l" t="t" r="r" b="b"/>
              <a:pathLst>
                <a:path w="10894" h="7973" extrusionOk="0">
                  <a:moveTo>
                    <a:pt x="0" y="0"/>
                  </a:moveTo>
                  <a:cubicBezTo>
                    <a:pt x="477" y="854"/>
                    <a:pt x="803" y="1531"/>
                    <a:pt x="728" y="1757"/>
                  </a:cubicBezTo>
                  <a:cubicBezTo>
                    <a:pt x="678" y="1833"/>
                    <a:pt x="628" y="1908"/>
                    <a:pt x="578" y="1983"/>
                  </a:cubicBezTo>
                  <a:cubicBezTo>
                    <a:pt x="803" y="2234"/>
                    <a:pt x="954" y="2560"/>
                    <a:pt x="1029" y="2912"/>
                  </a:cubicBezTo>
                  <a:cubicBezTo>
                    <a:pt x="1029" y="2937"/>
                    <a:pt x="954" y="3012"/>
                    <a:pt x="829" y="3113"/>
                  </a:cubicBezTo>
                  <a:cubicBezTo>
                    <a:pt x="2962" y="4593"/>
                    <a:pt x="5346" y="5723"/>
                    <a:pt x="7881" y="6426"/>
                  </a:cubicBezTo>
                  <a:cubicBezTo>
                    <a:pt x="8333" y="6576"/>
                    <a:pt x="8810" y="6702"/>
                    <a:pt x="9287" y="6802"/>
                  </a:cubicBezTo>
                  <a:lnTo>
                    <a:pt x="9337" y="6802"/>
                  </a:lnTo>
                  <a:cubicBezTo>
                    <a:pt x="9337" y="6802"/>
                    <a:pt x="9362" y="7731"/>
                    <a:pt x="9488" y="7856"/>
                  </a:cubicBezTo>
                  <a:cubicBezTo>
                    <a:pt x="9548" y="7929"/>
                    <a:pt x="9773" y="7973"/>
                    <a:pt x="10009" y="7973"/>
                  </a:cubicBezTo>
                  <a:cubicBezTo>
                    <a:pt x="10261" y="7973"/>
                    <a:pt x="10526" y="7923"/>
                    <a:pt x="10617" y="7806"/>
                  </a:cubicBezTo>
                  <a:cubicBezTo>
                    <a:pt x="10793" y="7580"/>
                    <a:pt x="10893" y="5572"/>
                    <a:pt x="10291" y="5422"/>
                  </a:cubicBezTo>
                  <a:cubicBezTo>
                    <a:pt x="10040" y="5346"/>
                    <a:pt x="9814" y="5271"/>
                    <a:pt x="9588" y="5221"/>
                  </a:cubicBezTo>
                  <a:cubicBezTo>
                    <a:pt x="6049" y="4217"/>
                    <a:pt x="2786" y="2435"/>
                    <a:pt x="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 flipH="1">
              <a:off x="4971485" y="3921415"/>
              <a:ext cx="202438" cy="733171"/>
            </a:xfrm>
            <a:custGeom>
              <a:avLst/>
              <a:gdLst/>
              <a:ahLst/>
              <a:cxnLst/>
              <a:rect l="l" t="t" r="r" b="b"/>
              <a:pathLst>
                <a:path w="3188" h="11546" extrusionOk="0">
                  <a:moveTo>
                    <a:pt x="75" y="1"/>
                  </a:moveTo>
                  <a:cubicBezTo>
                    <a:pt x="25" y="1"/>
                    <a:pt x="0" y="51"/>
                    <a:pt x="25" y="101"/>
                  </a:cubicBezTo>
                  <a:cubicBezTo>
                    <a:pt x="276" y="1030"/>
                    <a:pt x="552" y="1983"/>
                    <a:pt x="828" y="2912"/>
                  </a:cubicBezTo>
                  <a:lnTo>
                    <a:pt x="1029" y="3640"/>
                  </a:lnTo>
                  <a:cubicBezTo>
                    <a:pt x="1104" y="3866"/>
                    <a:pt x="1180" y="4092"/>
                    <a:pt x="1230" y="4343"/>
                  </a:cubicBezTo>
                  <a:lnTo>
                    <a:pt x="1632" y="5748"/>
                  </a:lnTo>
                  <a:cubicBezTo>
                    <a:pt x="1757" y="6225"/>
                    <a:pt x="1882" y="6702"/>
                    <a:pt x="2008" y="7154"/>
                  </a:cubicBezTo>
                  <a:cubicBezTo>
                    <a:pt x="2133" y="7631"/>
                    <a:pt x="2259" y="8107"/>
                    <a:pt x="2384" y="8584"/>
                  </a:cubicBezTo>
                  <a:lnTo>
                    <a:pt x="2560" y="9287"/>
                  </a:lnTo>
                  <a:cubicBezTo>
                    <a:pt x="2610" y="9538"/>
                    <a:pt x="2686" y="9764"/>
                    <a:pt x="2711" y="10015"/>
                  </a:cubicBezTo>
                  <a:lnTo>
                    <a:pt x="3012" y="11446"/>
                  </a:lnTo>
                  <a:lnTo>
                    <a:pt x="3012" y="11471"/>
                  </a:lnTo>
                  <a:cubicBezTo>
                    <a:pt x="3012" y="11521"/>
                    <a:pt x="3062" y="11546"/>
                    <a:pt x="3087" y="11546"/>
                  </a:cubicBezTo>
                  <a:cubicBezTo>
                    <a:pt x="3137" y="11546"/>
                    <a:pt x="3188" y="11496"/>
                    <a:pt x="3163" y="11446"/>
                  </a:cubicBezTo>
                  <a:lnTo>
                    <a:pt x="3163" y="11420"/>
                  </a:lnTo>
                  <a:lnTo>
                    <a:pt x="2937" y="9965"/>
                  </a:lnTo>
                  <a:cubicBezTo>
                    <a:pt x="2912" y="9714"/>
                    <a:pt x="2836" y="9488"/>
                    <a:pt x="2786" y="9237"/>
                  </a:cubicBezTo>
                  <a:lnTo>
                    <a:pt x="2635" y="8534"/>
                  </a:lnTo>
                  <a:cubicBezTo>
                    <a:pt x="2535" y="8032"/>
                    <a:pt x="2410" y="7580"/>
                    <a:pt x="2284" y="7078"/>
                  </a:cubicBezTo>
                  <a:cubicBezTo>
                    <a:pt x="2159" y="6602"/>
                    <a:pt x="2058" y="6125"/>
                    <a:pt x="1908" y="5673"/>
                  </a:cubicBezTo>
                  <a:lnTo>
                    <a:pt x="1506" y="4242"/>
                  </a:lnTo>
                  <a:cubicBezTo>
                    <a:pt x="1456" y="4016"/>
                    <a:pt x="1381" y="3765"/>
                    <a:pt x="1305" y="3539"/>
                  </a:cubicBezTo>
                  <a:lnTo>
                    <a:pt x="1079" y="2837"/>
                  </a:lnTo>
                  <a:cubicBezTo>
                    <a:pt x="803" y="1908"/>
                    <a:pt x="477" y="979"/>
                    <a:pt x="176" y="51"/>
                  </a:cubicBezTo>
                  <a:cubicBezTo>
                    <a:pt x="151" y="1"/>
                    <a:pt x="100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 flipH="1">
              <a:off x="5032064" y="2778669"/>
              <a:ext cx="1604963" cy="1119695"/>
            </a:xfrm>
            <a:custGeom>
              <a:avLst/>
              <a:gdLst/>
              <a:ahLst/>
              <a:cxnLst/>
              <a:rect l="l" t="t" r="r" b="b"/>
              <a:pathLst>
                <a:path w="25275" h="17633" extrusionOk="0">
                  <a:moveTo>
                    <a:pt x="9011" y="1"/>
                  </a:moveTo>
                  <a:cubicBezTo>
                    <a:pt x="8440" y="4972"/>
                    <a:pt x="4173" y="8568"/>
                    <a:pt x="3215" y="8568"/>
                  </a:cubicBezTo>
                  <a:cubicBezTo>
                    <a:pt x="3162" y="8568"/>
                    <a:pt x="3119" y="8557"/>
                    <a:pt x="3088" y="8534"/>
                  </a:cubicBezTo>
                  <a:lnTo>
                    <a:pt x="3088" y="8534"/>
                  </a:lnTo>
                  <a:cubicBezTo>
                    <a:pt x="3088" y="8534"/>
                    <a:pt x="3113" y="8685"/>
                    <a:pt x="3163" y="8936"/>
                  </a:cubicBezTo>
                  <a:lnTo>
                    <a:pt x="3138" y="8936"/>
                  </a:lnTo>
                  <a:cubicBezTo>
                    <a:pt x="1205" y="9061"/>
                    <a:pt x="0" y="11069"/>
                    <a:pt x="829" y="12826"/>
                  </a:cubicBezTo>
                  <a:cubicBezTo>
                    <a:pt x="1313" y="13839"/>
                    <a:pt x="2305" y="14389"/>
                    <a:pt x="3310" y="14389"/>
                  </a:cubicBezTo>
                  <a:cubicBezTo>
                    <a:pt x="4024" y="14389"/>
                    <a:pt x="4744" y="14112"/>
                    <a:pt x="5296" y="13529"/>
                  </a:cubicBezTo>
                  <a:cubicBezTo>
                    <a:pt x="6476" y="15135"/>
                    <a:pt x="8157" y="16365"/>
                    <a:pt x="10065" y="16993"/>
                  </a:cubicBezTo>
                  <a:cubicBezTo>
                    <a:pt x="10165" y="17018"/>
                    <a:pt x="10266" y="17043"/>
                    <a:pt x="10366" y="17093"/>
                  </a:cubicBezTo>
                  <a:cubicBezTo>
                    <a:pt x="10492" y="17143"/>
                    <a:pt x="10592" y="17168"/>
                    <a:pt x="10718" y="17193"/>
                  </a:cubicBezTo>
                  <a:cubicBezTo>
                    <a:pt x="11827" y="17487"/>
                    <a:pt x="12962" y="17633"/>
                    <a:pt x="14095" y="17633"/>
                  </a:cubicBezTo>
                  <a:cubicBezTo>
                    <a:pt x="16066" y="17633"/>
                    <a:pt x="18028" y="17191"/>
                    <a:pt x="19828" y="16315"/>
                  </a:cubicBezTo>
                  <a:cubicBezTo>
                    <a:pt x="21259" y="15587"/>
                    <a:pt x="22489" y="14508"/>
                    <a:pt x="23392" y="13203"/>
                  </a:cubicBezTo>
                  <a:cubicBezTo>
                    <a:pt x="23443" y="13102"/>
                    <a:pt x="23518" y="13002"/>
                    <a:pt x="23568" y="12902"/>
                  </a:cubicBezTo>
                  <a:cubicBezTo>
                    <a:pt x="25275" y="9890"/>
                    <a:pt x="23920" y="4017"/>
                    <a:pt x="23920" y="4017"/>
                  </a:cubicBezTo>
                  <a:lnTo>
                    <a:pt x="23920" y="3991"/>
                  </a:lnTo>
                  <a:cubicBezTo>
                    <a:pt x="23418" y="3841"/>
                    <a:pt x="22941" y="3690"/>
                    <a:pt x="22464" y="3464"/>
                  </a:cubicBezTo>
                  <a:lnTo>
                    <a:pt x="22464" y="3464"/>
                  </a:lnTo>
                  <a:cubicBezTo>
                    <a:pt x="22715" y="4343"/>
                    <a:pt x="22288" y="5096"/>
                    <a:pt x="20280" y="5121"/>
                  </a:cubicBezTo>
                  <a:cubicBezTo>
                    <a:pt x="20247" y="5121"/>
                    <a:pt x="20214" y="5121"/>
                    <a:pt x="20180" y="5121"/>
                  </a:cubicBezTo>
                  <a:cubicBezTo>
                    <a:pt x="13336" y="5121"/>
                    <a:pt x="9011" y="1"/>
                    <a:pt x="9011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 flipH="1">
              <a:off x="5301368" y="3147795"/>
              <a:ext cx="184975" cy="169609"/>
            </a:xfrm>
            <a:custGeom>
              <a:avLst/>
              <a:gdLst/>
              <a:ahLst/>
              <a:cxnLst/>
              <a:rect l="l" t="t" r="r" b="b"/>
              <a:pathLst>
                <a:path w="2913" h="2671" extrusionOk="0">
                  <a:moveTo>
                    <a:pt x="2808" y="0"/>
                  </a:moveTo>
                  <a:cubicBezTo>
                    <a:pt x="2692" y="0"/>
                    <a:pt x="2361" y="303"/>
                    <a:pt x="2134" y="462"/>
                  </a:cubicBezTo>
                  <a:lnTo>
                    <a:pt x="1958" y="563"/>
                  </a:lnTo>
                  <a:cubicBezTo>
                    <a:pt x="1780" y="466"/>
                    <a:pt x="1570" y="410"/>
                    <a:pt x="1363" y="410"/>
                  </a:cubicBezTo>
                  <a:cubicBezTo>
                    <a:pt x="1249" y="410"/>
                    <a:pt x="1136" y="427"/>
                    <a:pt x="1030" y="462"/>
                  </a:cubicBezTo>
                  <a:cubicBezTo>
                    <a:pt x="76" y="789"/>
                    <a:pt x="1" y="2094"/>
                    <a:pt x="879" y="2546"/>
                  </a:cubicBezTo>
                  <a:cubicBezTo>
                    <a:pt x="1051" y="2631"/>
                    <a:pt x="1225" y="2670"/>
                    <a:pt x="1392" y="2670"/>
                  </a:cubicBezTo>
                  <a:cubicBezTo>
                    <a:pt x="2108" y="2670"/>
                    <a:pt x="2704" y="1963"/>
                    <a:pt x="2460" y="1190"/>
                  </a:cubicBezTo>
                  <a:cubicBezTo>
                    <a:pt x="2460" y="1165"/>
                    <a:pt x="2435" y="1140"/>
                    <a:pt x="2435" y="1115"/>
                  </a:cubicBezTo>
                  <a:cubicBezTo>
                    <a:pt x="2837" y="739"/>
                    <a:pt x="2912" y="61"/>
                    <a:pt x="2837" y="11"/>
                  </a:cubicBezTo>
                  <a:cubicBezTo>
                    <a:pt x="2830" y="4"/>
                    <a:pt x="2820" y="0"/>
                    <a:pt x="280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 flipH="1">
              <a:off x="5918207" y="3256634"/>
              <a:ext cx="213614" cy="143192"/>
            </a:xfrm>
            <a:custGeom>
              <a:avLst/>
              <a:gdLst/>
              <a:ahLst/>
              <a:cxnLst/>
              <a:rect l="l" t="t" r="r" b="b"/>
              <a:pathLst>
                <a:path w="3364" h="2255" extrusionOk="0">
                  <a:moveTo>
                    <a:pt x="1826" y="0"/>
                  </a:moveTo>
                  <a:cubicBezTo>
                    <a:pt x="1528" y="0"/>
                    <a:pt x="1239" y="125"/>
                    <a:pt x="1055" y="355"/>
                  </a:cubicBezTo>
                  <a:lnTo>
                    <a:pt x="854" y="279"/>
                  </a:lnTo>
                  <a:cubicBezTo>
                    <a:pt x="595" y="193"/>
                    <a:pt x="223" y="13"/>
                    <a:pt x="93" y="13"/>
                  </a:cubicBezTo>
                  <a:cubicBezTo>
                    <a:pt x="73" y="13"/>
                    <a:pt x="58" y="18"/>
                    <a:pt x="51" y="28"/>
                  </a:cubicBezTo>
                  <a:cubicBezTo>
                    <a:pt x="1" y="104"/>
                    <a:pt x="252" y="731"/>
                    <a:pt x="729" y="1007"/>
                  </a:cubicBezTo>
                  <a:cubicBezTo>
                    <a:pt x="729" y="1007"/>
                    <a:pt x="729" y="1032"/>
                    <a:pt x="729" y="1058"/>
                  </a:cubicBezTo>
                  <a:cubicBezTo>
                    <a:pt x="693" y="1761"/>
                    <a:pt x="1262" y="2255"/>
                    <a:pt x="1864" y="2255"/>
                  </a:cubicBezTo>
                  <a:cubicBezTo>
                    <a:pt x="2121" y="2255"/>
                    <a:pt x="2385" y="2164"/>
                    <a:pt x="2611" y="1961"/>
                  </a:cubicBezTo>
                  <a:cubicBezTo>
                    <a:pt x="3364" y="1283"/>
                    <a:pt x="2912" y="54"/>
                    <a:pt x="1908" y="3"/>
                  </a:cubicBezTo>
                  <a:cubicBezTo>
                    <a:pt x="1881" y="1"/>
                    <a:pt x="1853" y="0"/>
                    <a:pt x="182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5607374" y="3210977"/>
              <a:ext cx="159449" cy="119634"/>
            </a:xfrm>
            <a:custGeom>
              <a:avLst/>
              <a:gdLst/>
              <a:ahLst/>
              <a:cxnLst/>
              <a:rect l="l" t="t" r="r" b="b"/>
              <a:pathLst>
                <a:path w="2511" h="1884" extrusionOk="0">
                  <a:moveTo>
                    <a:pt x="1193" y="1"/>
                  </a:moveTo>
                  <a:cubicBezTo>
                    <a:pt x="1130" y="1"/>
                    <a:pt x="1067" y="7"/>
                    <a:pt x="1004" y="20"/>
                  </a:cubicBezTo>
                  <a:cubicBezTo>
                    <a:pt x="628" y="70"/>
                    <a:pt x="327" y="296"/>
                    <a:pt x="126" y="597"/>
                  </a:cubicBezTo>
                  <a:cubicBezTo>
                    <a:pt x="101" y="647"/>
                    <a:pt x="76" y="697"/>
                    <a:pt x="51" y="747"/>
                  </a:cubicBezTo>
                  <a:cubicBezTo>
                    <a:pt x="0" y="823"/>
                    <a:pt x="25" y="948"/>
                    <a:pt x="101" y="998"/>
                  </a:cubicBezTo>
                  <a:cubicBezTo>
                    <a:pt x="127" y="1016"/>
                    <a:pt x="160" y="1025"/>
                    <a:pt x="193" y="1025"/>
                  </a:cubicBezTo>
                  <a:cubicBezTo>
                    <a:pt x="252" y="1025"/>
                    <a:pt x="310" y="997"/>
                    <a:pt x="327" y="948"/>
                  </a:cubicBezTo>
                  <a:cubicBezTo>
                    <a:pt x="377" y="923"/>
                    <a:pt x="402" y="873"/>
                    <a:pt x="427" y="873"/>
                  </a:cubicBezTo>
                  <a:cubicBezTo>
                    <a:pt x="502" y="798"/>
                    <a:pt x="603" y="747"/>
                    <a:pt x="703" y="697"/>
                  </a:cubicBezTo>
                  <a:cubicBezTo>
                    <a:pt x="803" y="647"/>
                    <a:pt x="929" y="622"/>
                    <a:pt x="1080" y="622"/>
                  </a:cubicBezTo>
                  <a:cubicBezTo>
                    <a:pt x="1105" y="609"/>
                    <a:pt x="1136" y="603"/>
                    <a:pt x="1171" y="603"/>
                  </a:cubicBezTo>
                  <a:cubicBezTo>
                    <a:pt x="1205" y="603"/>
                    <a:pt x="1243" y="609"/>
                    <a:pt x="1280" y="622"/>
                  </a:cubicBezTo>
                  <a:cubicBezTo>
                    <a:pt x="1356" y="622"/>
                    <a:pt x="1431" y="647"/>
                    <a:pt x="1506" y="672"/>
                  </a:cubicBezTo>
                  <a:lnTo>
                    <a:pt x="1632" y="722"/>
                  </a:lnTo>
                  <a:lnTo>
                    <a:pt x="1707" y="773"/>
                  </a:lnTo>
                  <a:cubicBezTo>
                    <a:pt x="1807" y="823"/>
                    <a:pt x="1908" y="923"/>
                    <a:pt x="1933" y="1049"/>
                  </a:cubicBezTo>
                  <a:cubicBezTo>
                    <a:pt x="1958" y="1099"/>
                    <a:pt x="1983" y="1149"/>
                    <a:pt x="1983" y="1224"/>
                  </a:cubicBezTo>
                  <a:cubicBezTo>
                    <a:pt x="2008" y="1325"/>
                    <a:pt x="2008" y="1425"/>
                    <a:pt x="1983" y="1526"/>
                  </a:cubicBezTo>
                  <a:lnTo>
                    <a:pt x="1983" y="1651"/>
                  </a:lnTo>
                  <a:lnTo>
                    <a:pt x="1983" y="1726"/>
                  </a:lnTo>
                  <a:cubicBezTo>
                    <a:pt x="1983" y="1802"/>
                    <a:pt x="2033" y="1877"/>
                    <a:pt x="2109" y="1877"/>
                  </a:cubicBezTo>
                  <a:cubicBezTo>
                    <a:pt x="2122" y="1881"/>
                    <a:pt x="2136" y="1883"/>
                    <a:pt x="2150" y="1883"/>
                  </a:cubicBezTo>
                  <a:cubicBezTo>
                    <a:pt x="2217" y="1883"/>
                    <a:pt x="2289" y="1838"/>
                    <a:pt x="2309" y="1777"/>
                  </a:cubicBezTo>
                  <a:cubicBezTo>
                    <a:pt x="2335" y="1726"/>
                    <a:pt x="2360" y="1676"/>
                    <a:pt x="2385" y="1626"/>
                  </a:cubicBezTo>
                  <a:cubicBezTo>
                    <a:pt x="2435" y="1500"/>
                    <a:pt x="2485" y="1350"/>
                    <a:pt x="2485" y="1224"/>
                  </a:cubicBezTo>
                  <a:cubicBezTo>
                    <a:pt x="2510" y="973"/>
                    <a:pt x="2460" y="747"/>
                    <a:pt x="2335" y="547"/>
                  </a:cubicBezTo>
                  <a:cubicBezTo>
                    <a:pt x="2259" y="446"/>
                    <a:pt x="2159" y="346"/>
                    <a:pt x="2058" y="271"/>
                  </a:cubicBezTo>
                  <a:cubicBezTo>
                    <a:pt x="2008" y="220"/>
                    <a:pt x="1933" y="195"/>
                    <a:pt x="1883" y="170"/>
                  </a:cubicBezTo>
                  <a:lnTo>
                    <a:pt x="1732" y="95"/>
                  </a:lnTo>
                  <a:cubicBezTo>
                    <a:pt x="1632" y="45"/>
                    <a:pt x="1506" y="20"/>
                    <a:pt x="1381" y="20"/>
                  </a:cubicBezTo>
                  <a:cubicBezTo>
                    <a:pt x="1318" y="7"/>
                    <a:pt x="1255" y="1"/>
                    <a:pt x="1193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5591436" y="3463580"/>
              <a:ext cx="271018" cy="94551"/>
            </a:xfrm>
            <a:custGeom>
              <a:avLst/>
              <a:gdLst/>
              <a:ahLst/>
              <a:cxnLst/>
              <a:rect l="l" t="t" r="r" b="b"/>
              <a:pathLst>
                <a:path w="4268" h="1489" extrusionOk="0">
                  <a:moveTo>
                    <a:pt x="2042" y="1"/>
                  </a:moveTo>
                  <a:cubicBezTo>
                    <a:pt x="974" y="1"/>
                    <a:pt x="51" y="484"/>
                    <a:pt x="51" y="484"/>
                  </a:cubicBezTo>
                  <a:lnTo>
                    <a:pt x="0" y="534"/>
                  </a:lnTo>
                  <a:cubicBezTo>
                    <a:pt x="728" y="1162"/>
                    <a:pt x="1657" y="1488"/>
                    <a:pt x="2586" y="1488"/>
                  </a:cubicBezTo>
                  <a:cubicBezTo>
                    <a:pt x="3163" y="1488"/>
                    <a:pt x="3740" y="1388"/>
                    <a:pt x="4267" y="1162"/>
                  </a:cubicBezTo>
                  <a:lnTo>
                    <a:pt x="4242" y="1061"/>
                  </a:lnTo>
                  <a:cubicBezTo>
                    <a:pt x="3619" y="241"/>
                    <a:pt x="2795" y="1"/>
                    <a:pt x="2042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 flipH="1">
              <a:off x="5460753" y="3332834"/>
              <a:ext cx="459105" cy="204533"/>
            </a:xfrm>
            <a:custGeom>
              <a:avLst/>
              <a:gdLst/>
              <a:ahLst/>
              <a:cxnLst/>
              <a:rect l="l" t="t" r="r" b="b"/>
              <a:pathLst>
                <a:path w="7230" h="3221" extrusionOk="0">
                  <a:moveTo>
                    <a:pt x="1241" y="0"/>
                  </a:moveTo>
                  <a:cubicBezTo>
                    <a:pt x="1028" y="0"/>
                    <a:pt x="815" y="91"/>
                    <a:pt x="578" y="334"/>
                  </a:cubicBezTo>
                  <a:cubicBezTo>
                    <a:pt x="1" y="912"/>
                    <a:pt x="151" y="1865"/>
                    <a:pt x="904" y="2568"/>
                  </a:cubicBezTo>
                  <a:lnTo>
                    <a:pt x="955" y="2543"/>
                  </a:lnTo>
                  <a:cubicBezTo>
                    <a:pt x="955" y="2543"/>
                    <a:pt x="1878" y="2060"/>
                    <a:pt x="2946" y="2060"/>
                  </a:cubicBezTo>
                  <a:cubicBezTo>
                    <a:pt x="3699" y="2060"/>
                    <a:pt x="4523" y="2300"/>
                    <a:pt x="5146" y="3120"/>
                  </a:cubicBezTo>
                  <a:lnTo>
                    <a:pt x="5171" y="3221"/>
                  </a:lnTo>
                  <a:cubicBezTo>
                    <a:pt x="6677" y="2543"/>
                    <a:pt x="7229" y="1012"/>
                    <a:pt x="6451" y="485"/>
                  </a:cubicBezTo>
                  <a:cubicBezTo>
                    <a:pt x="6323" y="399"/>
                    <a:pt x="6182" y="366"/>
                    <a:pt x="6026" y="366"/>
                  </a:cubicBezTo>
                  <a:cubicBezTo>
                    <a:pt x="5498" y="366"/>
                    <a:pt x="4785" y="745"/>
                    <a:pt x="3707" y="745"/>
                  </a:cubicBezTo>
                  <a:cubicBezTo>
                    <a:pt x="3612" y="745"/>
                    <a:pt x="3515" y="742"/>
                    <a:pt x="3414" y="736"/>
                  </a:cubicBezTo>
                  <a:cubicBezTo>
                    <a:pt x="2388" y="663"/>
                    <a:pt x="1817" y="0"/>
                    <a:pt x="124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 flipH="1">
              <a:off x="5953259" y="3424591"/>
              <a:ext cx="327850" cy="278829"/>
            </a:xfrm>
            <a:custGeom>
              <a:avLst/>
              <a:gdLst/>
              <a:ahLst/>
              <a:cxnLst/>
              <a:rect l="l" t="t" r="r" b="b"/>
              <a:pathLst>
                <a:path w="5163" h="4391" extrusionOk="0">
                  <a:moveTo>
                    <a:pt x="2891" y="1"/>
                  </a:moveTo>
                  <a:cubicBezTo>
                    <a:pt x="2305" y="1"/>
                    <a:pt x="1708" y="233"/>
                    <a:pt x="1247" y="747"/>
                  </a:cubicBezTo>
                  <a:cubicBezTo>
                    <a:pt x="1" y="2164"/>
                    <a:pt x="1015" y="4391"/>
                    <a:pt x="2877" y="4391"/>
                  </a:cubicBezTo>
                  <a:cubicBezTo>
                    <a:pt x="2927" y="4391"/>
                    <a:pt x="2978" y="4389"/>
                    <a:pt x="3029" y="4386"/>
                  </a:cubicBezTo>
                  <a:cubicBezTo>
                    <a:pt x="4234" y="4311"/>
                    <a:pt x="5163" y="3282"/>
                    <a:pt x="5087" y="2052"/>
                  </a:cubicBezTo>
                  <a:cubicBezTo>
                    <a:pt x="5006" y="784"/>
                    <a:pt x="3968" y="1"/>
                    <a:pt x="2891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 flipH="1">
              <a:off x="5132458" y="3331056"/>
              <a:ext cx="329819" cy="279844"/>
            </a:xfrm>
            <a:custGeom>
              <a:avLst/>
              <a:gdLst/>
              <a:ahLst/>
              <a:cxnLst/>
              <a:rect l="l" t="t" r="r" b="b"/>
              <a:pathLst>
                <a:path w="5194" h="4407" extrusionOk="0">
                  <a:moveTo>
                    <a:pt x="2896" y="0"/>
                  </a:moveTo>
                  <a:cubicBezTo>
                    <a:pt x="2314" y="0"/>
                    <a:pt x="1726" y="230"/>
                    <a:pt x="1278" y="739"/>
                  </a:cubicBezTo>
                  <a:cubicBezTo>
                    <a:pt x="1" y="2164"/>
                    <a:pt x="1032" y="4406"/>
                    <a:pt x="2912" y="4406"/>
                  </a:cubicBezTo>
                  <a:cubicBezTo>
                    <a:pt x="2953" y="4406"/>
                    <a:pt x="2994" y="4405"/>
                    <a:pt x="3035" y="4403"/>
                  </a:cubicBezTo>
                  <a:cubicBezTo>
                    <a:pt x="4265" y="4328"/>
                    <a:pt x="5194" y="3274"/>
                    <a:pt x="5118" y="2069"/>
                  </a:cubicBezTo>
                  <a:cubicBezTo>
                    <a:pt x="5037" y="796"/>
                    <a:pt x="3978" y="0"/>
                    <a:pt x="2896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 flipH="1">
              <a:off x="4609662" y="3022509"/>
              <a:ext cx="103696" cy="61341"/>
            </a:xfrm>
            <a:custGeom>
              <a:avLst/>
              <a:gdLst/>
              <a:ahLst/>
              <a:cxnLst/>
              <a:rect l="l" t="t" r="r" b="b"/>
              <a:pathLst>
                <a:path w="1633" h="966" extrusionOk="0">
                  <a:moveTo>
                    <a:pt x="76" y="1"/>
                  </a:moveTo>
                  <a:cubicBezTo>
                    <a:pt x="51" y="26"/>
                    <a:pt x="26" y="51"/>
                    <a:pt x="26" y="101"/>
                  </a:cubicBezTo>
                  <a:cubicBezTo>
                    <a:pt x="1" y="126"/>
                    <a:pt x="26" y="177"/>
                    <a:pt x="76" y="202"/>
                  </a:cubicBezTo>
                  <a:lnTo>
                    <a:pt x="327" y="277"/>
                  </a:lnTo>
                  <a:cubicBezTo>
                    <a:pt x="503" y="327"/>
                    <a:pt x="678" y="377"/>
                    <a:pt x="854" y="453"/>
                  </a:cubicBezTo>
                  <a:cubicBezTo>
                    <a:pt x="954" y="503"/>
                    <a:pt x="1030" y="553"/>
                    <a:pt x="1105" y="603"/>
                  </a:cubicBezTo>
                  <a:cubicBezTo>
                    <a:pt x="1155" y="628"/>
                    <a:pt x="1180" y="653"/>
                    <a:pt x="1230" y="679"/>
                  </a:cubicBezTo>
                  <a:cubicBezTo>
                    <a:pt x="1256" y="704"/>
                    <a:pt x="1281" y="729"/>
                    <a:pt x="1306" y="754"/>
                  </a:cubicBezTo>
                  <a:cubicBezTo>
                    <a:pt x="1356" y="804"/>
                    <a:pt x="1381" y="829"/>
                    <a:pt x="1431" y="879"/>
                  </a:cubicBezTo>
                  <a:lnTo>
                    <a:pt x="1481" y="930"/>
                  </a:lnTo>
                  <a:cubicBezTo>
                    <a:pt x="1499" y="947"/>
                    <a:pt x="1517" y="965"/>
                    <a:pt x="1535" y="965"/>
                  </a:cubicBezTo>
                  <a:cubicBezTo>
                    <a:pt x="1542" y="965"/>
                    <a:pt x="1549" y="962"/>
                    <a:pt x="1557" y="955"/>
                  </a:cubicBezTo>
                  <a:cubicBezTo>
                    <a:pt x="1607" y="955"/>
                    <a:pt x="1632" y="904"/>
                    <a:pt x="1607" y="854"/>
                  </a:cubicBezTo>
                  <a:lnTo>
                    <a:pt x="1582" y="779"/>
                  </a:lnTo>
                  <a:cubicBezTo>
                    <a:pt x="1557" y="704"/>
                    <a:pt x="1532" y="653"/>
                    <a:pt x="1481" y="578"/>
                  </a:cubicBezTo>
                  <a:cubicBezTo>
                    <a:pt x="1431" y="503"/>
                    <a:pt x="1356" y="428"/>
                    <a:pt x="1281" y="352"/>
                  </a:cubicBezTo>
                  <a:cubicBezTo>
                    <a:pt x="1180" y="277"/>
                    <a:pt x="1080" y="227"/>
                    <a:pt x="979" y="177"/>
                  </a:cubicBezTo>
                  <a:cubicBezTo>
                    <a:pt x="879" y="126"/>
                    <a:pt x="754" y="76"/>
                    <a:pt x="653" y="51"/>
                  </a:cubicBezTo>
                  <a:cubicBezTo>
                    <a:pt x="553" y="26"/>
                    <a:pt x="452" y="26"/>
                    <a:pt x="352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 flipH="1">
              <a:off x="6150871" y="4289969"/>
              <a:ext cx="33528" cy="29972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64" y="1"/>
                  </a:moveTo>
                  <a:cubicBezTo>
                    <a:pt x="138" y="1"/>
                    <a:pt x="13" y="82"/>
                    <a:pt x="0" y="245"/>
                  </a:cubicBezTo>
                  <a:cubicBezTo>
                    <a:pt x="13" y="396"/>
                    <a:pt x="138" y="471"/>
                    <a:pt x="264" y="471"/>
                  </a:cubicBezTo>
                  <a:cubicBezTo>
                    <a:pt x="389" y="471"/>
                    <a:pt x="515" y="396"/>
                    <a:pt x="528" y="245"/>
                  </a:cubicBezTo>
                  <a:cubicBezTo>
                    <a:pt x="515" y="82"/>
                    <a:pt x="389" y="1"/>
                    <a:pt x="264" y="1"/>
                  </a:cubicBezTo>
                  <a:close/>
                </a:path>
              </a:pathLst>
            </a:custGeom>
            <a:solidFill>
              <a:srgbClr val="BC0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 flipH="1">
              <a:off x="6015425" y="4457355"/>
              <a:ext cx="165799" cy="92075"/>
            </a:xfrm>
            <a:custGeom>
              <a:avLst/>
              <a:gdLst/>
              <a:ahLst/>
              <a:cxnLst/>
              <a:rect l="l" t="t" r="r" b="b"/>
              <a:pathLst>
                <a:path w="2611" h="1450" extrusionOk="0">
                  <a:moveTo>
                    <a:pt x="101" y="0"/>
                  </a:moveTo>
                  <a:cubicBezTo>
                    <a:pt x="82" y="0"/>
                    <a:pt x="63" y="6"/>
                    <a:pt x="51" y="19"/>
                  </a:cubicBezTo>
                  <a:cubicBezTo>
                    <a:pt x="26" y="44"/>
                    <a:pt x="1" y="94"/>
                    <a:pt x="26" y="144"/>
                  </a:cubicBezTo>
                  <a:cubicBezTo>
                    <a:pt x="26" y="144"/>
                    <a:pt x="151" y="270"/>
                    <a:pt x="327" y="496"/>
                  </a:cubicBezTo>
                  <a:lnTo>
                    <a:pt x="478" y="671"/>
                  </a:lnTo>
                  <a:cubicBezTo>
                    <a:pt x="528" y="722"/>
                    <a:pt x="578" y="772"/>
                    <a:pt x="628" y="797"/>
                  </a:cubicBezTo>
                  <a:lnTo>
                    <a:pt x="854" y="973"/>
                  </a:lnTo>
                  <a:lnTo>
                    <a:pt x="954" y="1073"/>
                  </a:lnTo>
                  <a:lnTo>
                    <a:pt x="1080" y="1123"/>
                  </a:lnTo>
                  <a:lnTo>
                    <a:pt x="1331" y="1274"/>
                  </a:lnTo>
                  <a:cubicBezTo>
                    <a:pt x="1406" y="1299"/>
                    <a:pt x="1507" y="1349"/>
                    <a:pt x="1582" y="1374"/>
                  </a:cubicBezTo>
                  <a:cubicBezTo>
                    <a:pt x="1682" y="1399"/>
                    <a:pt x="1758" y="1424"/>
                    <a:pt x="1833" y="1424"/>
                  </a:cubicBezTo>
                  <a:lnTo>
                    <a:pt x="2084" y="1449"/>
                  </a:lnTo>
                  <a:lnTo>
                    <a:pt x="2285" y="1449"/>
                  </a:lnTo>
                  <a:cubicBezTo>
                    <a:pt x="2335" y="1449"/>
                    <a:pt x="2385" y="1424"/>
                    <a:pt x="2435" y="1424"/>
                  </a:cubicBezTo>
                  <a:cubicBezTo>
                    <a:pt x="2460" y="1424"/>
                    <a:pt x="2511" y="1399"/>
                    <a:pt x="2561" y="1374"/>
                  </a:cubicBezTo>
                  <a:cubicBezTo>
                    <a:pt x="2586" y="1374"/>
                    <a:pt x="2611" y="1324"/>
                    <a:pt x="2611" y="1299"/>
                  </a:cubicBezTo>
                  <a:cubicBezTo>
                    <a:pt x="2586" y="1249"/>
                    <a:pt x="2561" y="1224"/>
                    <a:pt x="2511" y="1224"/>
                  </a:cubicBezTo>
                  <a:lnTo>
                    <a:pt x="2260" y="1224"/>
                  </a:lnTo>
                  <a:cubicBezTo>
                    <a:pt x="2209" y="1198"/>
                    <a:pt x="2159" y="1198"/>
                    <a:pt x="2109" y="1198"/>
                  </a:cubicBezTo>
                  <a:lnTo>
                    <a:pt x="1908" y="1173"/>
                  </a:lnTo>
                  <a:cubicBezTo>
                    <a:pt x="1833" y="1148"/>
                    <a:pt x="1758" y="1123"/>
                    <a:pt x="1682" y="1098"/>
                  </a:cubicBezTo>
                  <a:cubicBezTo>
                    <a:pt x="1607" y="1073"/>
                    <a:pt x="1532" y="1048"/>
                    <a:pt x="1456" y="998"/>
                  </a:cubicBezTo>
                  <a:lnTo>
                    <a:pt x="1256" y="872"/>
                  </a:lnTo>
                  <a:lnTo>
                    <a:pt x="1130" y="822"/>
                  </a:lnTo>
                  <a:lnTo>
                    <a:pt x="1030" y="747"/>
                  </a:lnTo>
                  <a:lnTo>
                    <a:pt x="829" y="596"/>
                  </a:lnTo>
                  <a:cubicBezTo>
                    <a:pt x="779" y="546"/>
                    <a:pt x="703" y="496"/>
                    <a:pt x="653" y="446"/>
                  </a:cubicBezTo>
                  <a:lnTo>
                    <a:pt x="478" y="320"/>
                  </a:lnTo>
                  <a:cubicBezTo>
                    <a:pt x="302" y="119"/>
                    <a:pt x="151" y="19"/>
                    <a:pt x="151" y="19"/>
                  </a:cubicBezTo>
                  <a:cubicBezTo>
                    <a:pt x="139" y="6"/>
                    <a:pt x="120" y="0"/>
                    <a:pt x="101" y="0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 flipH="1">
              <a:off x="6361945" y="3419384"/>
              <a:ext cx="192214" cy="184404"/>
            </a:xfrm>
            <a:custGeom>
              <a:avLst/>
              <a:gdLst/>
              <a:ahLst/>
              <a:cxnLst/>
              <a:rect l="l" t="t" r="r" b="b"/>
              <a:pathLst>
                <a:path w="3027" h="2904" extrusionOk="0">
                  <a:moveTo>
                    <a:pt x="1607" y="0"/>
                  </a:moveTo>
                  <a:cubicBezTo>
                    <a:pt x="1532" y="0"/>
                    <a:pt x="1456" y="26"/>
                    <a:pt x="1381" y="26"/>
                  </a:cubicBezTo>
                  <a:lnTo>
                    <a:pt x="1281" y="51"/>
                  </a:lnTo>
                  <a:lnTo>
                    <a:pt x="1155" y="101"/>
                  </a:lnTo>
                  <a:cubicBezTo>
                    <a:pt x="1080" y="126"/>
                    <a:pt x="1004" y="151"/>
                    <a:pt x="929" y="176"/>
                  </a:cubicBezTo>
                  <a:cubicBezTo>
                    <a:pt x="779" y="251"/>
                    <a:pt x="628" y="377"/>
                    <a:pt x="502" y="502"/>
                  </a:cubicBezTo>
                  <a:cubicBezTo>
                    <a:pt x="277" y="728"/>
                    <a:pt x="126" y="1029"/>
                    <a:pt x="76" y="1356"/>
                  </a:cubicBezTo>
                  <a:cubicBezTo>
                    <a:pt x="1" y="1632"/>
                    <a:pt x="1" y="1908"/>
                    <a:pt x="76" y="2184"/>
                  </a:cubicBezTo>
                  <a:cubicBezTo>
                    <a:pt x="101" y="2385"/>
                    <a:pt x="176" y="2561"/>
                    <a:pt x="302" y="2736"/>
                  </a:cubicBezTo>
                  <a:cubicBezTo>
                    <a:pt x="327" y="2761"/>
                    <a:pt x="352" y="2786"/>
                    <a:pt x="377" y="2812"/>
                  </a:cubicBezTo>
                  <a:cubicBezTo>
                    <a:pt x="402" y="2837"/>
                    <a:pt x="427" y="2837"/>
                    <a:pt x="452" y="2862"/>
                  </a:cubicBezTo>
                  <a:lnTo>
                    <a:pt x="502" y="2887"/>
                  </a:lnTo>
                  <a:cubicBezTo>
                    <a:pt x="523" y="2897"/>
                    <a:pt x="548" y="2903"/>
                    <a:pt x="574" y="2903"/>
                  </a:cubicBezTo>
                  <a:cubicBezTo>
                    <a:pt x="611" y="2903"/>
                    <a:pt x="649" y="2891"/>
                    <a:pt x="678" y="2862"/>
                  </a:cubicBezTo>
                  <a:cubicBezTo>
                    <a:pt x="728" y="2812"/>
                    <a:pt x="728" y="2711"/>
                    <a:pt x="678" y="2636"/>
                  </a:cubicBezTo>
                  <a:lnTo>
                    <a:pt x="628" y="2611"/>
                  </a:lnTo>
                  <a:cubicBezTo>
                    <a:pt x="628" y="2586"/>
                    <a:pt x="628" y="2561"/>
                    <a:pt x="603" y="2510"/>
                  </a:cubicBezTo>
                  <a:cubicBezTo>
                    <a:pt x="553" y="2385"/>
                    <a:pt x="528" y="2259"/>
                    <a:pt x="528" y="2109"/>
                  </a:cubicBezTo>
                  <a:cubicBezTo>
                    <a:pt x="502" y="1657"/>
                    <a:pt x="653" y="1230"/>
                    <a:pt x="929" y="879"/>
                  </a:cubicBezTo>
                  <a:cubicBezTo>
                    <a:pt x="1004" y="804"/>
                    <a:pt x="1080" y="728"/>
                    <a:pt x="1180" y="678"/>
                  </a:cubicBezTo>
                  <a:cubicBezTo>
                    <a:pt x="1230" y="653"/>
                    <a:pt x="1281" y="628"/>
                    <a:pt x="1331" y="603"/>
                  </a:cubicBezTo>
                  <a:lnTo>
                    <a:pt x="1406" y="578"/>
                  </a:lnTo>
                  <a:lnTo>
                    <a:pt x="1506" y="553"/>
                  </a:lnTo>
                  <a:cubicBezTo>
                    <a:pt x="1557" y="528"/>
                    <a:pt x="1607" y="528"/>
                    <a:pt x="1657" y="502"/>
                  </a:cubicBezTo>
                  <a:lnTo>
                    <a:pt x="2109" y="502"/>
                  </a:lnTo>
                  <a:cubicBezTo>
                    <a:pt x="2310" y="553"/>
                    <a:pt x="2510" y="603"/>
                    <a:pt x="2711" y="703"/>
                  </a:cubicBezTo>
                  <a:cubicBezTo>
                    <a:pt x="2742" y="729"/>
                    <a:pt x="2775" y="740"/>
                    <a:pt x="2807" y="740"/>
                  </a:cubicBezTo>
                  <a:cubicBezTo>
                    <a:pt x="2928" y="740"/>
                    <a:pt x="3026" y="577"/>
                    <a:pt x="2887" y="477"/>
                  </a:cubicBezTo>
                  <a:cubicBezTo>
                    <a:pt x="2837" y="427"/>
                    <a:pt x="2786" y="377"/>
                    <a:pt x="2736" y="327"/>
                  </a:cubicBezTo>
                  <a:cubicBezTo>
                    <a:pt x="2561" y="226"/>
                    <a:pt x="2385" y="126"/>
                    <a:pt x="2209" y="76"/>
                  </a:cubicBezTo>
                  <a:cubicBezTo>
                    <a:pt x="2084" y="51"/>
                    <a:pt x="1958" y="26"/>
                    <a:pt x="1833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 flipH="1">
              <a:off x="5208975" y="2850107"/>
              <a:ext cx="191262" cy="148590"/>
            </a:xfrm>
            <a:custGeom>
              <a:avLst/>
              <a:gdLst/>
              <a:ahLst/>
              <a:cxnLst/>
              <a:rect l="l" t="t" r="r" b="b"/>
              <a:pathLst>
                <a:path w="3012" h="2340" extrusionOk="0">
                  <a:moveTo>
                    <a:pt x="885" y="0"/>
                  </a:moveTo>
                  <a:cubicBezTo>
                    <a:pt x="843" y="0"/>
                    <a:pt x="806" y="10"/>
                    <a:pt x="778" y="30"/>
                  </a:cubicBezTo>
                  <a:cubicBezTo>
                    <a:pt x="0" y="557"/>
                    <a:pt x="1431" y="1637"/>
                    <a:pt x="3012" y="2339"/>
                  </a:cubicBezTo>
                  <a:cubicBezTo>
                    <a:pt x="2712" y="1255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 flipH="1">
              <a:off x="5344872" y="3826010"/>
              <a:ext cx="194500" cy="151511"/>
            </a:xfrm>
            <a:custGeom>
              <a:avLst/>
              <a:gdLst/>
              <a:ahLst/>
              <a:cxnLst/>
              <a:rect l="l" t="t" r="r" b="b"/>
              <a:pathLst>
                <a:path w="3063" h="2386" extrusionOk="0">
                  <a:moveTo>
                    <a:pt x="2686" y="1"/>
                  </a:moveTo>
                  <a:cubicBezTo>
                    <a:pt x="2686" y="1"/>
                    <a:pt x="1908" y="1055"/>
                    <a:pt x="0" y="1482"/>
                  </a:cubicBezTo>
                  <a:cubicBezTo>
                    <a:pt x="419" y="1703"/>
                    <a:pt x="1905" y="2386"/>
                    <a:pt x="2480" y="2386"/>
                  </a:cubicBezTo>
                  <a:cubicBezTo>
                    <a:pt x="2491" y="2386"/>
                    <a:pt x="2500" y="2386"/>
                    <a:pt x="2510" y="2385"/>
                  </a:cubicBezTo>
                  <a:cubicBezTo>
                    <a:pt x="3062" y="2335"/>
                    <a:pt x="2761" y="453"/>
                    <a:pt x="268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 flipH="1">
              <a:off x="5911793" y="3855248"/>
              <a:ext cx="196088" cy="252730"/>
            </a:xfrm>
            <a:custGeom>
              <a:avLst/>
              <a:gdLst/>
              <a:ahLst/>
              <a:cxnLst/>
              <a:rect l="l" t="t" r="r" b="b"/>
              <a:pathLst>
                <a:path w="3088" h="3980" extrusionOk="0">
                  <a:moveTo>
                    <a:pt x="1303" y="1"/>
                  </a:moveTo>
                  <a:cubicBezTo>
                    <a:pt x="847" y="1"/>
                    <a:pt x="395" y="114"/>
                    <a:pt x="0" y="340"/>
                  </a:cubicBezTo>
                  <a:cubicBezTo>
                    <a:pt x="377" y="1570"/>
                    <a:pt x="904" y="2774"/>
                    <a:pt x="1531" y="3904"/>
                  </a:cubicBezTo>
                  <a:lnTo>
                    <a:pt x="1581" y="3979"/>
                  </a:lnTo>
                  <a:cubicBezTo>
                    <a:pt x="2058" y="3603"/>
                    <a:pt x="2560" y="3251"/>
                    <a:pt x="3087" y="2950"/>
                  </a:cubicBezTo>
                  <a:lnTo>
                    <a:pt x="3062" y="2850"/>
                  </a:lnTo>
                  <a:cubicBezTo>
                    <a:pt x="2535" y="1996"/>
                    <a:pt x="2134" y="1093"/>
                    <a:pt x="1832" y="164"/>
                  </a:cubicBezTo>
                  <a:lnTo>
                    <a:pt x="1832" y="64"/>
                  </a:lnTo>
                  <a:lnTo>
                    <a:pt x="1757" y="39"/>
                  </a:lnTo>
                  <a:cubicBezTo>
                    <a:pt x="1607" y="14"/>
                    <a:pt x="1454" y="1"/>
                    <a:pt x="1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 flipH="1">
              <a:off x="5607374" y="4036160"/>
              <a:ext cx="592963" cy="616839"/>
            </a:xfrm>
            <a:custGeom>
              <a:avLst/>
              <a:gdLst/>
              <a:ahLst/>
              <a:cxnLst/>
              <a:rect l="l" t="t" r="r" b="b"/>
              <a:pathLst>
                <a:path w="9338" h="9714" extrusionOk="0">
                  <a:moveTo>
                    <a:pt x="4845" y="1"/>
                  </a:moveTo>
                  <a:cubicBezTo>
                    <a:pt x="4744" y="1"/>
                    <a:pt x="4619" y="51"/>
                    <a:pt x="4543" y="101"/>
                  </a:cubicBezTo>
                  <a:cubicBezTo>
                    <a:pt x="4016" y="402"/>
                    <a:pt x="3514" y="754"/>
                    <a:pt x="3037" y="1130"/>
                  </a:cubicBezTo>
                  <a:cubicBezTo>
                    <a:pt x="1657" y="2184"/>
                    <a:pt x="0" y="3640"/>
                    <a:pt x="51" y="3991"/>
                  </a:cubicBezTo>
                  <a:cubicBezTo>
                    <a:pt x="151" y="4267"/>
                    <a:pt x="277" y="4518"/>
                    <a:pt x="452" y="4744"/>
                  </a:cubicBezTo>
                  <a:lnTo>
                    <a:pt x="427" y="4744"/>
                  </a:lnTo>
                  <a:cubicBezTo>
                    <a:pt x="1130" y="5924"/>
                    <a:pt x="2561" y="7857"/>
                    <a:pt x="2561" y="7857"/>
                  </a:cubicBezTo>
                  <a:lnTo>
                    <a:pt x="2561" y="7982"/>
                  </a:lnTo>
                  <a:cubicBezTo>
                    <a:pt x="2636" y="7982"/>
                    <a:pt x="2711" y="7957"/>
                    <a:pt x="2786" y="7932"/>
                  </a:cubicBezTo>
                  <a:cubicBezTo>
                    <a:pt x="2786" y="7932"/>
                    <a:pt x="3143" y="7139"/>
                    <a:pt x="3540" y="7139"/>
                  </a:cubicBezTo>
                  <a:cubicBezTo>
                    <a:pt x="3590" y="7139"/>
                    <a:pt x="3640" y="7151"/>
                    <a:pt x="3690" y="7179"/>
                  </a:cubicBezTo>
                  <a:cubicBezTo>
                    <a:pt x="4016" y="7355"/>
                    <a:pt x="3615" y="8158"/>
                    <a:pt x="3615" y="8158"/>
                  </a:cubicBezTo>
                  <a:cubicBezTo>
                    <a:pt x="3615" y="8158"/>
                    <a:pt x="4485" y="7461"/>
                    <a:pt x="4885" y="7461"/>
                  </a:cubicBezTo>
                  <a:cubicBezTo>
                    <a:pt x="4940" y="7461"/>
                    <a:pt x="4987" y="7475"/>
                    <a:pt x="5020" y="7505"/>
                  </a:cubicBezTo>
                  <a:cubicBezTo>
                    <a:pt x="5271" y="7781"/>
                    <a:pt x="4568" y="8509"/>
                    <a:pt x="4493" y="8584"/>
                  </a:cubicBezTo>
                  <a:cubicBezTo>
                    <a:pt x="4577" y="8521"/>
                    <a:pt x="5207" y="8019"/>
                    <a:pt x="5571" y="8019"/>
                  </a:cubicBezTo>
                  <a:cubicBezTo>
                    <a:pt x="5642" y="8019"/>
                    <a:pt x="5703" y="8038"/>
                    <a:pt x="5748" y="8082"/>
                  </a:cubicBezTo>
                  <a:cubicBezTo>
                    <a:pt x="5999" y="8384"/>
                    <a:pt x="5171" y="9112"/>
                    <a:pt x="5096" y="9187"/>
                  </a:cubicBezTo>
                  <a:cubicBezTo>
                    <a:pt x="5164" y="9152"/>
                    <a:pt x="5644" y="8919"/>
                    <a:pt x="5916" y="8919"/>
                  </a:cubicBezTo>
                  <a:cubicBezTo>
                    <a:pt x="6042" y="8919"/>
                    <a:pt x="6123" y="8969"/>
                    <a:pt x="6099" y="9112"/>
                  </a:cubicBezTo>
                  <a:cubicBezTo>
                    <a:pt x="6024" y="9362"/>
                    <a:pt x="5874" y="9563"/>
                    <a:pt x="5673" y="9714"/>
                  </a:cubicBezTo>
                  <a:cubicBezTo>
                    <a:pt x="5899" y="9588"/>
                    <a:pt x="8484" y="7831"/>
                    <a:pt x="9136" y="7003"/>
                  </a:cubicBezTo>
                  <a:cubicBezTo>
                    <a:pt x="9187" y="6928"/>
                    <a:pt x="9237" y="6853"/>
                    <a:pt x="9262" y="6777"/>
                  </a:cubicBezTo>
                  <a:cubicBezTo>
                    <a:pt x="9337" y="6551"/>
                    <a:pt x="9036" y="5874"/>
                    <a:pt x="8534" y="5020"/>
                  </a:cubicBezTo>
                  <a:cubicBezTo>
                    <a:pt x="7380" y="3013"/>
                    <a:pt x="5221" y="51"/>
                    <a:pt x="484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 flipH="1">
              <a:off x="5589848" y="4480850"/>
              <a:ext cx="251904" cy="175387"/>
            </a:xfrm>
            <a:custGeom>
              <a:avLst/>
              <a:gdLst/>
              <a:ahLst/>
              <a:cxnLst/>
              <a:rect l="l" t="t" r="r" b="b"/>
              <a:pathLst>
                <a:path w="3967" h="2762" extrusionOk="0">
                  <a:moveTo>
                    <a:pt x="3515" y="0"/>
                  </a:moveTo>
                  <a:cubicBezTo>
                    <a:pt x="2837" y="828"/>
                    <a:pt x="252" y="2585"/>
                    <a:pt x="51" y="2711"/>
                  </a:cubicBezTo>
                  <a:cubicBezTo>
                    <a:pt x="32" y="2729"/>
                    <a:pt x="28" y="2748"/>
                    <a:pt x="16" y="2756"/>
                  </a:cubicBezTo>
                  <a:lnTo>
                    <a:pt x="16" y="2756"/>
                  </a:lnTo>
                  <a:cubicBezTo>
                    <a:pt x="1316" y="2355"/>
                    <a:pt x="2566" y="1805"/>
                    <a:pt x="3766" y="1130"/>
                  </a:cubicBezTo>
                  <a:cubicBezTo>
                    <a:pt x="3916" y="1029"/>
                    <a:pt x="3966" y="954"/>
                    <a:pt x="3966" y="929"/>
                  </a:cubicBezTo>
                  <a:cubicBezTo>
                    <a:pt x="3891" y="577"/>
                    <a:pt x="3715" y="276"/>
                    <a:pt x="3515" y="0"/>
                  </a:cubicBezTo>
                  <a:close/>
                  <a:moveTo>
                    <a:pt x="16" y="2756"/>
                  </a:moveTo>
                  <a:lnTo>
                    <a:pt x="16" y="2756"/>
                  </a:lnTo>
                  <a:cubicBezTo>
                    <a:pt x="11" y="2758"/>
                    <a:pt x="6" y="2759"/>
                    <a:pt x="1" y="2761"/>
                  </a:cubicBezTo>
                  <a:cubicBezTo>
                    <a:pt x="7" y="2761"/>
                    <a:pt x="12" y="2759"/>
                    <a:pt x="16" y="27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 flipH="1">
              <a:off x="5809368" y="4313464"/>
              <a:ext cx="536004" cy="423608"/>
            </a:xfrm>
            <a:custGeom>
              <a:avLst/>
              <a:gdLst/>
              <a:ahLst/>
              <a:cxnLst/>
              <a:rect l="l" t="t" r="r" b="b"/>
              <a:pathLst>
                <a:path w="8441" h="6671" extrusionOk="0">
                  <a:moveTo>
                    <a:pt x="728" y="1"/>
                  </a:moveTo>
                  <a:lnTo>
                    <a:pt x="728" y="51"/>
                  </a:lnTo>
                  <a:cubicBezTo>
                    <a:pt x="728" y="51"/>
                    <a:pt x="0" y="3490"/>
                    <a:pt x="1833" y="5472"/>
                  </a:cubicBezTo>
                  <a:cubicBezTo>
                    <a:pt x="2184" y="5849"/>
                    <a:pt x="2611" y="6150"/>
                    <a:pt x="3088" y="6376"/>
                  </a:cubicBezTo>
                  <a:cubicBezTo>
                    <a:pt x="3576" y="6574"/>
                    <a:pt x="4101" y="6671"/>
                    <a:pt x="4624" y="6671"/>
                  </a:cubicBezTo>
                  <a:cubicBezTo>
                    <a:pt x="4961" y="6671"/>
                    <a:pt x="5298" y="6630"/>
                    <a:pt x="5623" y="6552"/>
                  </a:cubicBezTo>
                  <a:cubicBezTo>
                    <a:pt x="6476" y="6351"/>
                    <a:pt x="7279" y="5974"/>
                    <a:pt x="7957" y="5397"/>
                  </a:cubicBezTo>
                  <a:cubicBezTo>
                    <a:pt x="7957" y="5397"/>
                    <a:pt x="7982" y="5372"/>
                    <a:pt x="8007" y="5347"/>
                  </a:cubicBezTo>
                  <a:cubicBezTo>
                    <a:pt x="8208" y="5196"/>
                    <a:pt x="8333" y="4995"/>
                    <a:pt x="8409" y="4745"/>
                  </a:cubicBezTo>
                  <a:cubicBezTo>
                    <a:pt x="8440" y="4602"/>
                    <a:pt x="8362" y="4552"/>
                    <a:pt x="8236" y="4552"/>
                  </a:cubicBezTo>
                  <a:cubicBezTo>
                    <a:pt x="7964" y="4552"/>
                    <a:pt x="7473" y="4785"/>
                    <a:pt x="7405" y="4820"/>
                  </a:cubicBezTo>
                  <a:cubicBezTo>
                    <a:pt x="7505" y="4745"/>
                    <a:pt x="8308" y="3992"/>
                    <a:pt x="8057" y="3715"/>
                  </a:cubicBezTo>
                  <a:cubicBezTo>
                    <a:pt x="8020" y="3671"/>
                    <a:pt x="7965" y="3652"/>
                    <a:pt x="7898" y="3652"/>
                  </a:cubicBezTo>
                  <a:cubicBezTo>
                    <a:pt x="7551" y="3652"/>
                    <a:pt x="6886" y="4154"/>
                    <a:pt x="6802" y="4217"/>
                  </a:cubicBezTo>
                  <a:cubicBezTo>
                    <a:pt x="6878" y="4142"/>
                    <a:pt x="7580" y="3389"/>
                    <a:pt x="7329" y="3138"/>
                  </a:cubicBezTo>
                  <a:cubicBezTo>
                    <a:pt x="7304" y="3112"/>
                    <a:pt x="7266" y="3101"/>
                    <a:pt x="7219" y="3101"/>
                  </a:cubicBezTo>
                  <a:cubicBezTo>
                    <a:pt x="6855" y="3101"/>
                    <a:pt x="5949" y="3791"/>
                    <a:pt x="5949" y="3791"/>
                  </a:cubicBezTo>
                  <a:cubicBezTo>
                    <a:pt x="5949" y="3791"/>
                    <a:pt x="6325" y="2988"/>
                    <a:pt x="5999" y="2812"/>
                  </a:cubicBezTo>
                  <a:cubicBezTo>
                    <a:pt x="5955" y="2789"/>
                    <a:pt x="5910" y="2778"/>
                    <a:pt x="5866" y="2778"/>
                  </a:cubicBezTo>
                  <a:cubicBezTo>
                    <a:pt x="5479" y="2778"/>
                    <a:pt x="5096" y="3565"/>
                    <a:pt x="5096" y="3565"/>
                  </a:cubicBezTo>
                  <a:cubicBezTo>
                    <a:pt x="5045" y="3590"/>
                    <a:pt x="4970" y="3615"/>
                    <a:pt x="4895" y="3615"/>
                  </a:cubicBezTo>
                  <a:lnTo>
                    <a:pt x="4895" y="3490"/>
                  </a:lnTo>
                  <a:cubicBezTo>
                    <a:pt x="4895" y="3490"/>
                    <a:pt x="3464" y="1557"/>
                    <a:pt x="2736" y="402"/>
                  </a:cubicBezTo>
                  <a:cubicBezTo>
                    <a:pt x="2647" y="409"/>
                    <a:pt x="2558" y="412"/>
                    <a:pt x="2470" y="412"/>
                  </a:cubicBezTo>
                  <a:cubicBezTo>
                    <a:pt x="1862" y="412"/>
                    <a:pt x="1276" y="264"/>
                    <a:pt x="728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 flipH="1">
              <a:off x="6021775" y="4297399"/>
              <a:ext cx="192913" cy="244031"/>
            </a:xfrm>
            <a:custGeom>
              <a:avLst/>
              <a:gdLst/>
              <a:ahLst/>
              <a:cxnLst/>
              <a:rect l="l" t="t" r="r" b="b"/>
              <a:pathLst>
                <a:path w="3038" h="3843" extrusionOk="0">
                  <a:moveTo>
                    <a:pt x="1180" y="706"/>
                  </a:moveTo>
                  <a:cubicBezTo>
                    <a:pt x="1130" y="731"/>
                    <a:pt x="1080" y="756"/>
                    <a:pt x="1030" y="781"/>
                  </a:cubicBezTo>
                  <a:cubicBezTo>
                    <a:pt x="1009" y="785"/>
                    <a:pt x="989" y="789"/>
                    <a:pt x="969" y="792"/>
                  </a:cubicBezTo>
                  <a:lnTo>
                    <a:pt x="969" y="792"/>
                  </a:lnTo>
                  <a:cubicBezTo>
                    <a:pt x="1015" y="751"/>
                    <a:pt x="1062" y="728"/>
                    <a:pt x="1130" y="706"/>
                  </a:cubicBezTo>
                  <a:close/>
                  <a:moveTo>
                    <a:pt x="801" y="0"/>
                  </a:moveTo>
                  <a:cubicBezTo>
                    <a:pt x="794" y="0"/>
                    <a:pt x="786" y="1"/>
                    <a:pt x="779" y="3"/>
                  </a:cubicBezTo>
                  <a:cubicBezTo>
                    <a:pt x="779" y="3"/>
                    <a:pt x="728" y="28"/>
                    <a:pt x="628" y="78"/>
                  </a:cubicBezTo>
                  <a:cubicBezTo>
                    <a:pt x="503" y="128"/>
                    <a:pt x="377" y="204"/>
                    <a:pt x="277" y="279"/>
                  </a:cubicBezTo>
                  <a:cubicBezTo>
                    <a:pt x="176" y="354"/>
                    <a:pt x="101" y="455"/>
                    <a:pt x="51" y="530"/>
                  </a:cubicBezTo>
                  <a:cubicBezTo>
                    <a:pt x="1" y="605"/>
                    <a:pt x="1" y="706"/>
                    <a:pt x="26" y="781"/>
                  </a:cubicBezTo>
                  <a:cubicBezTo>
                    <a:pt x="26" y="781"/>
                    <a:pt x="26" y="806"/>
                    <a:pt x="26" y="806"/>
                  </a:cubicBezTo>
                  <a:cubicBezTo>
                    <a:pt x="51" y="831"/>
                    <a:pt x="76" y="856"/>
                    <a:pt x="101" y="881"/>
                  </a:cubicBezTo>
                  <a:cubicBezTo>
                    <a:pt x="126" y="906"/>
                    <a:pt x="151" y="932"/>
                    <a:pt x="201" y="957"/>
                  </a:cubicBezTo>
                  <a:cubicBezTo>
                    <a:pt x="280" y="985"/>
                    <a:pt x="360" y="1008"/>
                    <a:pt x="442" y="1023"/>
                  </a:cubicBezTo>
                  <a:lnTo>
                    <a:pt x="442" y="1023"/>
                  </a:lnTo>
                  <a:cubicBezTo>
                    <a:pt x="437" y="1035"/>
                    <a:pt x="432" y="1046"/>
                    <a:pt x="427" y="1057"/>
                  </a:cubicBezTo>
                  <a:cubicBezTo>
                    <a:pt x="310" y="1448"/>
                    <a:pt x="558" y="1839"/>
                    <a:pt x="911" y="1934"/>
                  </a:cubicBezTo>
                  <a:lnTo>
                    <a:pt x="911" y="1934"/>
                  </a:lnTo>
                  <a:cubicBezTo>
                    <a:pt x="909" y="1943"/>
                    <a:pt x="906" y="1952"/>
                    <a:pt x="904" y="1961"/>
                  </a:cubicBezTo>
                  <a:cubicBezTo>
                    <a:pt x="854" y="2111"/>
                    <a:pt x="879" y="2262"/>
                    <a:pt x="929" y="2362"/>
                  </a:cubicBezTo>
                  <a:lnTo>
                    <a:pt x="929" y="2387"/>
                  </a:lnTo>
                  <a:lnTo>
                    <a:pt x="954" y="2437"/>
                  </a:lnTo>
                  <a:cubicBezTo>
                    <a:pt x="979" y="2463"/>
                    <a:pt x="1005" y="2488"/>
                    <a:pt x="1055" y="2488"/>
                  </a:cubicBezTo>
                  <a:cubicBezTo>
                    <a:pt x="1105" y="2538"/>
                    <a:pt x="1155" y="2563"/>
                    <a:pt x="1230" y="2588"/>
                  </a:cubicBezTo>
                  <a:cubicBezTo>
                    <a:pt x="1310" y="2606"/>
                    <a:pt x="1390" y="2614"/>
                    <a:pt x="1470" y="2614"/>
                  </a:cubicBezTo>
                  <a:cubicBezTo>
                    <a:pt x="1488" y="2614"/>
                    <a:pt x="1506" y="2614"/>
                    <a:pt x="1524" y="2613"/>
                  </a:cubicBezTo>
                  <a:lnTo>
                    <a:pt x="1524" y="2613"/>
                  </a:lnTo>
                  <a:cubicBezTo>
                    <a:pt x="1512" y="2680"/>
                    <a:pt x="1506" y="2747"/>
                    <a:pt x="1506" y="2814"/>
                  </a:cubicBezTo>
                  <a:cubicBezTo>
                    <a:pt x="1506" y="2939"/>
                    <a:pt x="1557" y="3040"/>
                    <a:pt x="1607" y="3140"/>
                  </a:cubicBezTo>
                  <a:lnTo>
                    <a:pt x="1657" y="3215"/>
                  </a:lnTo>
                  <a:cubicBezTo>
                    <a:pt x="1682" y="3215"/>
                    <a:pt x="1682" y="3241"/>
                    <a:pt x="1707" y="3241"/>
                  </a:cubicBezTo>
                  <a:lnTo>
                    <a:pt x="1732" y="3266"/>
                  </a:lnTo>
                  <a:lnTo>
                    <a:pt x="1783" y="3316"/>
                  </a:lnTo>
                  <a:lnTo>
                    <a:pt x="1858" y="3341"/>
                  </a:lnTo>
                  <a:cubicBezTo>
                    <a:pt x="1941" y="3388"/>
                    <a:pt x="2034" y="3419"/>
                    <a:pt x="2131" y="3427"/>
                  </a:cubicBezTo>
                  <a:lnTo>
                    <a:pt x="2131" y="3427"/>
                  </a:lnTo>
                  <a:cubicBezTo>
                    <a:pt x="2121" y="3495"/>
                    <a:pt x="2121" y="3565"/>
                    <a:pt x="2134" y="3642"/>
                  </a:cubicBezTo>
                  <a:cubicBezTo>
                    <a:pt x="2159" y="3717"/>
                    <a:pt x="2209" y="3768"/>
                    <a:pt x="2285" y="3793"/>
                  </a:cubicBezTo>
                  <a:cubicBezTo>
                    <a:pt x="2335" y="3843"/>
                    <a:pt x="2410" y="3843"/>
                    <a:pt x="2460" y="3843"/>
                  </a:cubicBezTo>
                  <a:cubicBezTo>
                    <a:pt x="2611" y="3818"/>
                    <a:pt x="2761" y="3768"/>
                    <a:pt x="2887" y="3667"/>
                  </a:cubicBezTo>
                  <a:cubicBezTo>
                    <a:pt x="2937" y="3642"/>
                    <a:pt x="2962" y="3617"/>
                    <a:pt x="3012" y="3592"/>
                  </a:cubicBezTo>
                  <a:cubicBezTo>
                    <a:pt x="3038" y="3567"/>
                    <a:pt x="3038" y="3517"/>
                    <a:pt x="3012" y="3466"/>
                  </a:cubicBezTo>
                  <a:cubicBezTo>
                    <a:pt x="2987" y="3454"/>
                    <a:pt x="2962" y="3448"/>
                    <a:pt x="2940" y="3448"/>
                  </a:cubicBezTo>
                  <a:cubicBezTo>
                    <a:pt x="2918" y="3448"/>
                    <a:pt x="2899" y="3454"/>
                    <a:pt x="2887" y="3466"/>
                  </a:cubicBezTo>
                  <a:cubicBezTo>
                    <a:pt x="2862" y="3517"/>
                    <a:pt x="2812" y="3517"/>
                    <a:pt x="2787" y="3542"/>
                  </a:cubicBezTo>
                  <a:cubicBezTo>
                    <a:pt x="2686" y="3617"/>
                    <a:pt x="2561" y="3667"/>
                    <a:pt x="2435" y="3667"/>
                  </a:cubicBezTo>
                  <a:lnTo>
                    <a:pt x="2360" y="3667"/>
                  </a:lnTo>
                  <a:cubicBezTo>
                    <a:pt x="2310" y="3642"/>
                    <a:pt x="2310" y="3642"/>
                    <a:pt x="2310" y="3617"/>
                  </a:cubicBezTo>
                  <a:cubicBezTo>
                    <a:pt x="2310" y="3540"/>
                    <a:pt x="2324" y="3478"/>
                    <a:pt x="2354" y="3407"/>
                  </a:cubicBezTo>
                  <a:lnTo>
                    <a:pt x="2354" y="3407"/>
                  </a:lnTo>
                  <a:cubicBezTo>
                    <a:pt x="2390" y="3397"/>
                    <a:pt x="2426" y="3383"/>
                    <a:pt x="2460" y="3366"/>
                  </a:cubicBezTo>
                  <a:cubicBezTo>
                    <a:pt x="2636" y="3316"/>
                    <a:pt x="2787" y="3165"/>
                    <a:pt x="2862" y="2990"/>
                  </a:cubicBezTo>
                  <a:cubicBezTo>
                    <a:pt x="2887" y="2914"/>
                    <a:pt x="2862" y="2839"/>
                    <a:pt x="2837" y="2789"/>
                  </a:cubicBezTo>
                  <a:lnTo>
                    <a:pt x="2812" y="2739"/>
                  </a:lnTo>
                  <a:lnTo>
                    <a:pt x="2787" y="2739"/>
                  </a:lnTo>
                  <a:cubicBezTo>
                    <a:pt x="2751" y="2721"/>
                    <a:pt x="2716" y="2703"/>
                    <a:pt x="2680" y="2703"/>
                  </a:cubicBezTo>
                  <a:cubicBezTo>
                    <a:pt x="2665" y="2703"/>
                    <a:pt x="2651" y="2706"/>
                    <a:pt x="2636" y="2714"/>
                  </a:cubicBezTo>
                  <a:cubicBezTo>
                    <a:pt x="2536" y="2739"/>
                    <a:pt x="2460" y="2789"/>
                    <a:pt x="2410" y="2864"/>
                  </a:cubicBezTo>
                  <a:cubicBezTo>
                    <a:pt x="2322" y="2974"/>
                    <a:pt x="2253" y="3085"/>
                    <a:pt x="2203" y="3195"/>
                  </a:cubicBezTo>
                  <a:lnTo>
                    <a:pt x="2203" y="3195"/>
                  </a:lnTo>
                  <a:cubicBezTo>
                    <a:pt x="2193" y="3196"/>
                    <a:pt x="2182" y="3197"/>
                    <a:pt x="2172" y="3197"/>
                  </a:cubicBezTo>
                  <a:cubicBezTo>
                    <a:pt x="2109" y="3197"/>
                    <a:pt x="2046" y="3178"/>
                    <a:pt x="1983" y="3140"/>
                  </a:cubicBezTo>
                  <a:cubicBezTo>
                    <a:pt x="1858" y="3090"/>
                    <a:pt x="1783" y="2965"/>
                    <a:pt x="1783" y="2839"/>
                  </a:cubicBezTo>
                  <a:cubicBezTo>
                    <a:pt x="1798" y="2749"/>
                    <a:pt x="1813" y="2650"/>
                    <a:pt x="1844" y="2558"/>
                  </a:cubicBezTo>
                  <a:lnTo>
                    <a:pt x="1844" y="2558"/>
                  </a:lnTo>
                  <a:cubicBezTo>
                    <a:pt x="1865" y="2552"/>
                    <a:pt x="1887" y="2545"/>
                    <a:pt x="1908" y="2538"/>
                  </a:cubicBezTo>
                  <a:cubicBezTo>
                    <a:pt x="2008" y="2513"/>
                    <a:pt x="2134" y="2463"/>
                    <a:pt x="2209" y="2387"/>
                  </a:cubicBezTo>
                  <a:cubicBezTo>
                    <a:pt x="2285" y="2337"/>
                    <a:pt x="2335" y="2287"/>
                    <a:pt x="2360" y="2212"/>
                  </a:cubicBezTo>
                  <a:cubicBezTo>
                    <a:pt x="2385" y="2161"/>
                    <a:pt x="2385" y="2111"/>
                    <a:pt x="2385" y="2061"/>
                  </a:cubicBezTo>
                  <a:cubicBezTo>
                    <a:pt x="2360" y="2036"/>
                    <a:pt x="2360" y="2011"/>
                    <a:pt x="2360" y="1986"/>
                  </a:cubicBezTo>
                  <a:lnTo>
                    <a:pt x="2360" y="1961"/>
                  </a:lnTo>
                  <a:cubicBezTo>
                    <a:pt x="2347" y="1948"/>
                    <a:pt x="2339" y="1940"/>
                    <a:pt x="2335" y="1935"/>
                  </a:cubicBezTo>
                  <a:lnTo>
                    <a:pt x="2310" y="1910"/>
                  </a:lnTo>
                  <a:cubicBezTo>
                    <a:pt x="2259" y="1885"/>
                    <a:pt x="2234" y="1860"/>
                    <a:pt x="2209" y="1860"/>
                  </a:cubicBezTo>
                  <a:lnTo>
                    <a:pt x="2034" y="1860"/>
                  </a:lnTo>
                  <a:cubicBezTo>
                    <a:pt x="1983" y="1885"/>
                    <a:pt x="1933" y="1910"/>
                    <a:pt x="1883" y="1961"/>
                  </a:cubicBezTo>
                  <a:cubicBezTo>
                    <a:pt x="1808" y="2036"/>
                    <a:pt x="1732" y="2136"/>
                    <a:pt x="1682" y="2212"/>
                  </a:cubicBezTo>
                  <a:cubicBezTo>
                    <a:pt x="1656" y="2253"/>
                    <a:pt x="1634" y="2294"/>
                    <a:pt x="1614" y="2335"/>
                  </a:cubicBezTo>
                  <a:lnTo>
                    <a:pt x="1614" y="2335"/>
                  </a:lnTo>
                  <a:cubicBezTo>
                    <a:pt x="1587" y="2338"/>
                    <a:pt x="1559" y="2339"/>
                    <a:pt x="1531" y="2339"/>
                  </a:cubicBezTo>
                  <a:cubicBezTo>
                    <a:pt x="1465" y="2339"/>
                    <a:pt x="1398" y="2331"/>
                    <a:pt x="1331" y="2312"/>
                  </a:cubicBezTo>
                  <a:cubicBezTo>
                    <a:pt x="1306" y="2312"/>
                    <a:pt x="1281" y="2312"/>
                    <a:pt x="1256" y="2287"/>
                  </a:cubicBezTo>
                  <a:cubicBezTo>
                    <a:pt x="1256" y="2287"/>
                    <a:pt x="1256" y="2287"/>
                    <a:pt x="1230" y="2262"/>
                  </a:cubicBezTo>
                  <a:lnTo>
                    <a:pt x="1205" y="2237"/>
                  </a:lnTo>
                  <a:cubicBezTo>
                    <a:pt x="1180" y="2161"/>
                    <a:pt x="1180" y="2111"/>
                    <a:pt x="1205" y="2061"/>
                  </a:cubicBezTo>
                  <a:cubicBezTo>
                    <a:pt x="1218" y="2016"/>
                    <a:pt x="1235" y="1972"/>
                    <a:pt x="1253" y="1930"/>
                  </a:cubicBezTo>
                  <a:lnTo>
                    <a:pt x="1253" y="1930"/>
                  </a:lnTo>
                  <a:cubicBezTo>
                    <a:pt x="1471" y="1877"/>
                    <a:pt x="1686" y="1753"/>
                    <a:pt x="1808" y="1559"/>
                  </a:cubicBezTo>
                  <a:cubicBezTo>
                    <a:pt x="1833" y="1534"/>
                    <a:pt x="1858" y="1484"/>
                    <a:pt x="1858" y="1459"/>
                  </a:cubicBezTo>
                  <a:cubicBezTo>
                    <a:pt x="1858" y="1433"/>
                    <a:pt x="1858" y="1408"/>
                    <a:pt x="1858" y="1383"/>
                  </a:cubicBezTo>
                  <a:lnTo>
                    <a:pt x="1858" y="1308"/>
                  </a:lnTo>
                  <a:cubicBezTo>
                    <a:pt x="1858" y="1311"/>
                    <a:pt x="1858" y="1312"/>
                    <a:pt x="1857" y="1312"/>
                  </a:cubicBezTo>
                  <a:cubicBezTo>
                    <a:pt x="1853" y="1312"/>
                    <a:pt x="1838" y="1254"/>
                    <a:pt x="1834" y="1254"/>
                  </a:cubicBezTo>
                  <a:cubicBezTo>
                    <a:pt x="1833" y="1254"/>
                    <a:pt x="1833" y="1255"/>
                    <a:pt x="1833" y="1258"/>
                  </a:cubicBezTo>
                  <a:lnTo>
                    <a:pt x="1808" y="1233"/>
                  </a:lnTo>
                  <a:cubicBezTo>
                    <a:pt x="1783" y="1182"/>
                    <a:pt x="1707" y="1157"/>
                    <a:pt x="1657" y="1157"/>
                  </a:cubicBezTo>
                  <a:cubicBezTo>
                    <a:pt x="1607" y="1157"/>
                    <a:pt x="1557" y="1157"/>
                    <a:pt x="1532" y="1182"/>
                  </a:cubicBezTo>
                  <a:cubicBezTo>
                    <a:pt x="1406" y="1233"/>
                    <a:pt x="1331" y="1308"/>
                    <a:pt x="1230" y="1383"/>
                  </a:cubicBezTo>
                  <a:cubicBezTo>
                    <a:pt x="1155" y="1471"/>
                    <a:pt x="1087" y="1564"/>
                    <a:pt x="1030" y="1661"/>
                  </a:cubicBezTo>
                  <a:lnTo>
                    <a:pt x="1030" y="1661"/>
                  </a:lnTo>
                  <a:cubicBezTo>
                    <a:pt x="941" y="1647"/>
                    <a:pt x="855" y="1602"/>
                    <a:pt x="804" y="1534"/>
                  </a:cubicBezTo>
                  <a:cubicBezTo>
                    <a:pt x="703" y="1433"/>
                    <a:pt x="653" y="1308"/>
                    <a:pt x="703" y="1157"/>
                  </a:cubicBezTo>
                  <a:cubicBezTo>
                    <a:pt x="718" y="1122"/>
                    <a:pt x="734" y="1086"/>
                    <a:pt x="753" y="1050"/>
                  </a:cubicBezTo>
                  <a:lnTo>
                    <a:pt x="753" y="1050"/>
                  </a:lnTo>
                  <a:cubicBezTo>
                    <a:pt x="861" y="1048"/>
                    <a:pt x="971" y="1034"/>
                    <a:pt x="1080" y="1007"/>
                  </a:cubicBezTo>
                  <a:cubicBezTo>
                    <a:pt x="1180" y="982"/>
                    <a:pt x="1256" y="932"/>
                    <a:pt x="1331" y="881"/>
                  </a:cubicBezTo>
                  <a:cubicBezTo>
                    <a:pt x="1381" y="856"/>
                    <a:pt x="1431" y="806"/>
                    <a:pt x="1456" y="731"/>
                  </a:cubicBezTo>
                  <a:cubicBezTo>
                    <a:pt x="1456" y="681"/>
                    <a:pt x="1456" y="655"/>
                    <a:pt x="1456" y="605"/>
                  </a:cubicBezTo>
                  <a:lnTo>
                    <a:pt x="1456" y="580"/>
                  </a:lnTo>
                  <a:lnTo>
                    <a:pt x="1456" y="530"/>
                  </a:lnTo>
                  <a:lnTo>
                    <a:pt x="1431" y="505"/>
                  </a:lnTo>
                  <a:cubicBezTo>
                    <a:pt x="1406" y="480"/>
                    <a:pt x="1381" y="455"/>
                    <a:pt x="1331" y="455"/>
                  </a:cubicBezTo>
                  <a:cubicBezTo>
                    <a:pt x="1306" y="430"/>
                    <a:pt x="1281" y="430"/>
                    <a:pt x="1230" y="404"/>
                  </a:cubicBezTo>
                  <a:cubicBezTo>
                    <a:pt x="1180" y="404"/>
                    <a:pt x="1105" y="430"/>
                    <a:pt x="1055" y="430"/>
                  </a:cubicBezTo>
                  <a:cubicBezTo>
                    <a:pt x="954" y="480"/>
                    <a:pt x="879" y="530"/>
                    <a:pt x="804" y="580"/>
                  </a:cubicBezTo>
                  <a:cubicBezTo>
                    <a:pt x="710" y="647"/>
                    <a:pt x="631" y="728"/>
                    <a:pt x="565" y="816"/>
                  </a:cubicBezTo>
                  <a:lnTo>
                    <a:pt x="565" y="816"/>
                  </a:lnTo>
                  <a:cubicBezTo>
                    <a:pt x="475" y="812"/>
                    <a:pt x="387" y="800"/>
                    <a:pt x="302" y="781"/>
                  </a:cubicBezTo>
                  <a:cubicBezTo>
                    <a:pt x="277" y="756"/>
                    <a:pt x="252" y="756"/>
                    <a:pt x="252" y="756"/>
                  </a:cubicBezTo>
                  <a:cubicBezTo>
                    <a:pt x="252" y="731"/>
                    <a:pt x="226" y="731"/>
                    <a:pt x="226" y="706"/>
                  </a:cubicBezTo>
                  <a:lnTo>
                    <a:pt x="226" y="681"/>
                  </a:lnTo>
                  <a:lnTo>
                    <a:pt x="226" y="630"/>
                  </a:lnTo>
                  <a:cubicBezTo>
                    <a:pt x="277" y="555"/>
                    <a:pt x="327" y="505"/>
                    <a:pt x="402" y="455"/>
                  </a:cubicBezTo>
                  <a:cubicBezTo>
                    <a:pt x="477" y="379"/>
                    <a:pt x="603" y="304"/>
                    <a:pt x="703" y="254"/>
                  </a:cubicBezTo>
                  <a:lnTo>
                    <a:pt x="829" y="179"/>
                  </a:lnTo>
                  <a:cubicBezTo>
                    <a:pt x="922" y="132"/>
                    <a:pt x="886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F92BE41-4545-4748-94DE-4509CE50A4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3218" y="1468901"/>
            <a:ext cx="1852175" cy="2616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6"/>
          <p:cNvSpPr/>
          <p:nvPr/>
        </p:nvSpPr>
        <p:spPr>
          <a:xfrm>
            <a:off x="304800" y="4324350"/>
            <a:ext cx="303000" cy="30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4" name="Google Shape;734;p46"/>
          <p:cNvSpPr/>
          <p:nvPr/>
        </p:nvSpPr>
        <p:spPr>
          <a:xfrm>
            <a:off x="914400" y="4627350"/>
            <a:ext cx="303000" cy="30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67;p35">
            <a:extLst>
              <a:ext uri="{FF2B5EF4-FFF2-40B4-BE49-F238E27FC236}">
                <a16:creationId xmlns:a16="http://schemas.microsoft.com/office/drawing/2014/main" id="{16BFA4F4-FD61-4C1D-8F90-8D8DCCC62905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5323114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b="0" dirty="0">
                <a:latin typeface="Aharoni" pitchFamily="2" charset="-79"/>
                <a:cs typeface="Aharoni" pitchFamily="2" charset="-79"/>
              </a:rPr>
              <a:t>What is it?</a:t>
            </a:r>
          </a:p>
        </p:txBody>
      </p:sp>
      <p:sp>
        <p:nvSpPr>
          <p:cNvPr id="15" name="Google Shape;267;p35">
            <a:extLst>
              <a:ext uri="{FF2B5EF4-FFF2-40B4-BE49-F238E27FC236}">
                <a16:creationId xmlns:a16="http://schemas.microsoft.com/office/drawing/2014/main" id="{185039BB-2D47-4035-8AC3-9ABA7124FE5A}"/>
              </a:ext>
            </a:extLst>
          </p:cNvPr>
          <p:cNvSpPr txBox="1">
            <a:spLocks/>
          </p:cNvSpPr>
          <p:nvPr/>
        </p:nvSpPr>
        <p:spPr>
          <a:xfrm>
            <a:off x="2721152" y="4124208"/>
            <a:ext cx="5440452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It’s a rainbow.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ED855A-B1C6-4829-9F86-78D6136D2F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9048" b="18614"/>
          <a:stretch/>
        </p:blipFill>
        <p:spPr>
          <a:xfrm>
            <a:off x="1524000" y="801268"/>
            <a:ext cx="5172368" cy="29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6"/>
          <p:cNvSpPr/>
          <p:nvPr/>
        </p:nvSpPr>
        <p:spPr>
          <a:xfrm>
            <a:off x="304800" y="4324350"/>
            <a:ext cx="303000" cy="30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4" name="Google Shape;734;p46"/>
          <p:cNvSpPr/>
          <p:nvPr/>
        </p:nvSpPr>
        <p:spPr>
          <a:xfrm>
            <a:off x="914400" y="4627350"/>
            <a:ext cx="303000" cy="30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67;p35">
            <a:extLst>
              <a:ext uri="{FF2B5EF4-FFF2-40B4-BE49-F238E27FC236}">
                <a16:creationId xmlns:a16="http://schemas.microsoft.com/office/drawing/2014/main" id="{16BFA4F4-FD61-4C1D-8F90-8D8DCCC62905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5323114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b="0" dirty="0">
                <a:latin typeface="Aharoni" pitchFamily="2" charset="-79"/>
                <a:cs typeface="Aharoni" pitchFamily="2" charset="-79"/>
              </a:rPr>
              <a:t>What color is it?</a:t>
            </a:r>
          </a:p>
        </p:txBody>
      </p:sp>
      <p:sp>
        <p:nvSpPr>
          <p:cNvPr id="15" name="Google Shape;267;p35">
            <a:extLst>
              <a:ext uri="{FF2B5EF4-FFF2-40B4-BE49-F238E27FC236}">
                <a16:creationId xmlns:a16="http://schemas.microsoft.com/office/drawing/2014/main" id="{185039BB-2D47-4035-8AC3-9ABA7124FE5A}"/>
              </a:ext>
            </a:extLst>
          </p:cNvPr>
          <p:cNvSpPr txBox="1">
            <a:spLocks/>
          </p:cNvSpPr>
          <p:nvPr/>
        </p:nvSpPr>
        <p:spPr>
          <a:xfrm>
            <a:off x="643895" y="3986300"/>
            <a:ext cx="7856804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It’s red, yellow, green and blue.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ED855A-B1C6-4829-9F86-78D6136D2F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9048" b="18614"/>
          <a:stretch/>
        </p:blipFill>
        <p:spPr>
          <a:xfrm>
            <a:off x="1524000" y="801268"/>
            <a:ext cx="5172368" cy="29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0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43F13E-1731-440B-8F2F-7E6DFD45EE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26" t="15684" r="5226" b="45467"/>
          <a:stretch/>
        </p:blipFill>
        <p:spPr>
          <a:xfrm>
            <a:off x="256964" y="0"/>
            <a:ext cx="8630072" cy="51435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422FB48-41DD-4EC8-958F-3B2B0A4A6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797373"/>
            <a:ext cx="3713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5C59B6-E9B0-4224-A0BA-15D959012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97373"/>
            <a:ext cx="3713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F12C03-EF6B-4E2C-A7B9-A012A72F6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29150"/>
            <a:ext cx="3713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3E835B-A6CE-4710-B988-2402A2664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734811"/>
            <a:ext cx="3713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26 Track 26">
            <a:hlinkClick r:id="" action="ppaction://media"/>
            <a:extLst>
              <a:ext uri="{FF2B5EF4-FFF2-40B4-BE49-F238E27FC236}">
                <a16:creationId xmlns:a16="http://schemas.microsoft.com/office/drawing/2014/main" id="{2E41F8D7-EAC5-4FA4-8259-B9E966F12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57670" y="3619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7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45"/>
          <p:cNvGrpSpPr/>
          <p:nvPr/>
        </p:nvGrpSpPr>
        <p:grpSpPr>
          <a:xfrm rot="-7819421">
            <a:off x="7259298" y="-568891"/>
            <a:ext cx="972178" cy="1686545"/>
            <a:chOff x="2313350" y="277009"/>
            <a:chExt cx="827220" cy="1448108"/>
          </a:xfrm>
        </p:grpSpPr>
        <p:sp>
          <p:nvSpPr>
            <p:cNvPr id="667" name="Google Shape;667;p45"/>
            <p:cNvSpPr/>
            <p:nvPr/>
          </p:nvSpPr>
          <p:spPr>
            <a:xfrm>
              <a:off x="2768527" y="961584"/>
              <a:ext cx="372044" cy="763533"/>
            </a:xfrm>
            <a:custGeom>
              <a:avLst/>
              <a:gdLst/>
              <a:ahLst/>
              <a:cxnLst/>
              <a:rect l="l" t="t" r="r" b="b"/>
              <a:pathLst>
                <a:path w="5357" h="10994" extrusionOk="0">
                  <a:moveTo>
                    <a:pt x="488" y="1"/>
                  </a:moveTo>
                  <a:lnTo>
                    <a:pt x="1" y="188"/>
                  </a:lnTo>
                  <a:lnTo>
                    <a:pt x="413" y="2585"/>
                  </a:lnTo>
                  <a:lnTo>
                    <a:pt x="3859" y="10993"/>
                  </a:lnTo>
                  <a:lnTo>
                    <a:pt x="5357" y="10375"/>
                  </a:lnTo>
                  <a:lnTo>
                    <a:pt x="1911" y="1948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2810197" y="1130696"/>
              <a:ext cx="111884" cy="58546"/>
            </a:xfrm>
            <a:custGeom>
              <a:avLst/>
              <a:gdLst/>
              <a:ahLst/>
              <a:cxnLst/>
              <a:rect l="l" t="t" r="r" b="b"/>
              <a:pathLst>
                <a:path w="1611" h="843" extrusionOk="0">
                  <a:moveTo>
                    <a:pt x="1517" y="0"/>
                  </a:moveTo>
                  <a:lnTo>
                    <a:pt x="0" y="618"/>
                  </a:lnTo>
                  <a:lnTo>
                    <a:pt x="94" y="843"/>
                  </a:lnTo>
                  <a:lnTo>
                    <a:pt x="1611" y="225"/>
                  </a:lnTo>
                  <a:lnTo>
                    <a:pt x="1517" y="0"/>
                  </a:ln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2821865" y="1159310"/>
              <a:ext cx="111953" cy="59866"/>
            </a:xfrm>
            <a:custGeom>
              <a:avLst/>
              <a:gdLst/>
              <a:ahLst/>
              <a:cxnLst/>
              <a:rect l="l" t="t" r="r" b="b"/>
              <a:pathLst>
                <a:path w="1612" h="862" extrusionOk="0">
                  <a:moveTo>
                    <a:pt x="1518" y="0"/>
                  </a:moveTo>
                  <a:lnTo>
                    <a:pt x="1" y="618"/>
                  </a:lnTo>
                  <a:lnTo>
                    <a:pt x="94" y="862"/>
                  </a:lnTo>
                  <a:lnTo>
                    <a:pt x="1611" y="22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3002644" y="1598863"/>
              <a:ext cx="111953" cy="59935"/>
            </a:xfrm>
            <a:custGeom>
              <a:avLst/>
              <a:gdLst/>
              <a:ahLst/>
              <a:cxnLst/>
              <a:rect l="l" t="t" r="r" b="b"/>
              <a:pathLst>
                <a:path w="1612" h="863" extrusionOk="0">
                  <a:moveTo>
                    <a:pt x="1518" y="1"/>
                  </a:moveTo>
                  <a:lnTo>
                    <a:pt x="1" y="637"/>
                  </a:lnTo>
                  <a:lnTo>
                    <a:pt x="94" y="862"/>
                  </a:lnTo>
                  <a:lnTo>
                    <a:pt x="1611" y="244"/>
                  </a:lnTo>
                  <a:lnTo>
                    <a:pt x="1518" y="1"/>
                  </a:ln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2795890" y="983738"/>
              <a:ext cx="7848" cy="4514"/>
            </a:xfrm>
            <a:custGeom>
              <a:avLst/>
              <a:gdLst/>
              <a:ahLst/>
              <a:cxnLst/>
              <a:rect l="l" t="t" r="r" b="b"/>
              <a:pathLst>
                <a:path w="113" h="65" extrusionOk="0">
                  <a:moveTo>
                    <a:pt x="56" y="0"/>
                  </a:moveTo>
                  <a:cubicBezTo>
                    <a:pt x="38" y="19"/>
                    <a:pt x="19" y="37"/>
                    <a:pt x="0" y="56"/>
                  </a:cubicBezTo>
                  <a:cubicBezTo>
                    <a:pt x="25" y="56"/>
                    <a:pt x="42" y="65"/>
                    <a:pt x="56" y="65"/>
                  </a:cubicBezTo>
                  <a:cubicBezTo>
                    <a:pt x="63" y="65"/>
                    <a:pt x="69" y="62"/>
                    <a:pt x="75" y="56"/>
                  </a:cubicBezTo>
                  <a:cubicBezTo>
                    <a:pt x="113" y="56"/>
                    <a:pt x="113" y="0"/>
                    <a:pt x="56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2765957" y="975891"/>
              <a:ext cx="30002" cy="11807"/>
            </a:xfrm>
            <a:custGeom>
              <a:avLst/>
              <a:gdLst/>
              <a:ahLst/>
              <a:cxnLst/>
              <a:rect l="l" t="t" r="r" b="b"/>
              <a:pathLst>
                <a:path w="432" h="170" extrusionOk="0">
                  <a:moveTo>
                    <a:pt x="169" y="1"/>
                  </a:moveTo>
                  <a:lnTo>
                    <a:pt x="169" y="1"/>
                  </a:lnTo>
                  <a:cubicBezTo>
                    <a:pt x="75" y="19"/>
                    <a:pt x="0" y="94"/>
                    <a:pt x="38" y="169"/>
                  </a:cubicBezTo>
                  <a:cubicBezTo>
                    <a:pt x="113" y="94"/>
                    <a:pt x="132" y="113"/>
                    <a:pt x="225" y="38"/>
                  </a:cubicBezTo>
                  <a:cubicBezTo>
                    <a:pt x="281" y="38"/>
                    <a:pt x="319" y="76"/>
                    <a:pt x="319" y="94"/>
                  </a:cubicBezTo>
                  <a:cubicBezTo>
                    <a:pt x="322" y="91"/>
                    <a:pt x="326" y="90"/>
                    <a:pt x="330" y="90"/>
                  </a:cubicBezTo>
                  <a:cubicBezTo>
                    <a:pt x="344" y="90"/>
                    <a:pt x="365" y="101"/>
                    <a:pt x="387" y="101"/>
                  </a:cubicBezTo>
                  <a:cubicBezTo>
                    <a:pt x="402" y="101"/>
                    <a:pt x="418" y="96"/>
                    <a:pt x="431" y="76"/>
                  </a:cubicBezTo>
                  <a:cubicBezTo>
                    <a:pt x="386" y="30"/>
                    <a:pt x="327" y="5"/>
                    <a:pt x="266" y="5"/>
                  </a:cubicBezTo>
                  <a:cubicBezTo>
                    <a:pt x="227" y="5"/>
                    <a:pt x="187" y="16"/>
                    <a:pt x="150" y="38"/>
                  </a:cubicBezTo>
                  <a:cubicBezTo>
                    <a:pt x="132" y="19"/>
                    <a:pt x="169" y="1"/>
                    <a:pt x="169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2621570" y="969432"/>
              <a:ext cx="2709" cy="69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1" y="0"/>
                  </a:moveTo>
                  <a:lnTo>
                    <a:pt x="38" y="0"/>
                  </a:lnTo>
                  <a:cubicBezTo>
                    <a:pt x="2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2652823" y="810737"/>
              <a:ext cx="2639" cy="2639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0"/>
                  </a:moveTo>
                  <a:cubicBezTo>
                    <a:pt x="19" y="0"/>
                    <a:pt x="0" y="19"/>
                    <a:pt x="19" y="38"/>
                  </a:cubicBezTo>
                  <a:cubicBezTo>
                    <a:pt x="19" y="38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2693104" y="788652"/>
              <a:ext cx="2709" cy="1320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38" y="0"/>
                  </a:moveTo>
                  <a:lnTo>
                    <a:pt x="1" y="19"/>
                  </a:lnTo>
                  <a:cubicBezTo>
                    <a:pt x="20" y="19"/>
                    <a:pt x="38" y="19"/>
                    <a:pt x="38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2613792" y="968112"/>
              <a:ext cx="7848" cy="1389"/>
            </a:xfrm>
            <a:custGeom>
              <a:avLst/>
              <a:gdLst/>
              <a:ahLst/>
              <a:cxnLst/>
              <a:rect l="l" t="t" r="r" b="b"/>
              <a:pathLst>
                <a:path w="113" h="20" extrusionOk="0">
                  <a:moveTo>
                    <a:pt x="0" y="0"/>
                  </a:moveTo>
                  <a:lnTo>
                    <a:pt x="0" y="0"/>
                  </a:lnTo>
                  <a:cubicBezTo>
                    <a:pt x="19" y="19"/>
                    <a:pt x="57" y="19"/>
                    <a:pt x="113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2717828" y="949916"/>
              <a:ext cx="1389" cy="5278"/>
            </a:xfrm>
            <a:custGeom>
              <a:avLst/>
              <a:gdLst/>
              <a:ahLst/>
              <a:cxnLst/>
              <a:rect l="l" t="t" r="r" b="b"/>
              <a:pathLst>
                <a:path w="20" h="76" extrusionOk="0">
                  <a:moveTo>
                    <a:pt x="1" y="0"/>
                  </a:moveTo>
                  <a:cubicBezTo>
                    <a:pt x="1" y="19"/>
                    <a:pt x="19" y="38"/>
                    <a:pt x="19" y="75"/>
                  </a:cubicBezTo>
                  <a:cubicBezTo>
                    <a:pt x="19" y="38"/>
                    <a:pt x="19" y="19"/>
                    <a:pt x="19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2732135" y="936859"/>
              <a:ext cx="2709" cy="2709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8" y="1"/>
                  </a:moveTo>
                  <a:lnTo>
                    <a:pt x="1" y="38"/>
                  </a:lnTo>
                  <a:lnTo>
                    <a:pt x="38" y="3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2807905" y="904356"/>
              <a:ext cx="4931" cy="6598"/>
            </a:xfrm>
            <a:custGeom>
              <a:avLst/>
              <a:gdLst/>
              <a:ahLst/>
              <a:cxnLst/>
              <a:rect l="l" t="t" r="r" b="b"/>
              <a:pathLst>
                <a:path w="71" h="95" extrusionOk="0">
                  <a:moveTo>
                    <a:pt x="33" y="1"/>
                  </a:moveTo>
                  <a:cubicBezTo>
                    <a:pt x="0" y="1"/>
                    <a:pt x="25" y="45"/>
                    <a:pt x="45" y="81"/>
                  </a:cubicBezTo>
                  <a:lnTo>
                    <a:pt x="45" y="81"/>
                  </a:lnTo>
                  <a:cubicBezTo>
                    <a:pt x="41" y="61"/>
                    <a:pt x="56" y="34"/>
                    <a:pt x="71" y="19"/>
                  </a:cubicBezTo>
                  <a:cubicBezTo>
                    <a:pt x="52" y="1"/>
                    <a:pt x="33" y="1"/>
                    <a:pt x="33" y="1"/>
                  </a:cubicBezTo>
                  <a:close/>
                  <a:moveTo>
                    <a:pt x="45" y="81"/>
                  </a:moveTo>
                  <a:cubicBezTo>
                    <a:pt x="46" y="86"/>
                    <a:pt x="48" y="90"/>
                    <a:pt x="52" y="94"/>
                  </a:cubicBezTo>
                  <a:cubicBezTo>
                    <a:pt x="50" y="90"/>
                    <a:pt x="47" y="85"/>
                    <a:pt x="45" y="8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2745122" y="934290"/>
              <a:ext cx="69" cy="1389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0"/>
                  </a:moveTo>
                  <a:lnTo>
                    <a:pt x="1" y="19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2669699" y="953805"/>
              <a:ext cx="1389" cy="1389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" y="0"/>
                  </a:moveTo>
                  <a:cubicBezTo>
                    <a:pt x="1" y="19"/>
                    <a:pt x="19" y="19"/>
                    <a:pt x="19" y="19"/>
                  </a:cubicBezTo>
                  <a:cubicBezTo>
                    <a:pt x="19" y="19"/>
                    <a:pt x="19" y="19"/>
                    <a:pt x="1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2766582" y="754829"/>
              <a:ext cx="764" cy="1042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0" y="0"/>
                  </a:moveTo>
                  <a:cubicBezTo>
                    <a:pt x="1" y="10"/>
                    <a:pt x="1" y="14"/>
                    <a:pt x="3" y="14"/>
                  </a:cubicBezTo>
                  <a:cubicBezTo>
                    <a:pt x="6" y="14"/>
                    <a:pt x="10" y="10"/>
                    <a:pt x="10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2719148" y="940818"/>
              <a:ext cx="69" cy="5209"/>
            </a:xfrm>
            <a:custGeom>
              <a:avLst/>
              <a:gdLst/>
              <a:ahLst/>
              <a:cxnLst/>
              <a:rect l="l" t="t" r="r" b="b"/>
              <a:pathLst>
                <a:path w="1" h="75" extrusionOk="0">
                  <a:moveTo>
                    <a:pt x="0" y="75"/>
                  </a:moveTo>
                  <a:cubicBezTo>
                    <a:pt x="0" y="56"/>
                    <a:pt x="0" y="19"/>
                    <a:pt x="0" y="0"/>
                  </a:cubicBezTo>
                  <a:cubicBezTo>
                    <a:pt x="0" y="19"/>
                    <a:pt x="0" y="56"/>
                    <a:pt x="0" y="75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2738663" y="791221"/>
              <a:ext cx="2639" cy="1389"/>
            </a:xfrm>
            <a:custGeom>
              <a:avLst/>
              <a:gdLst/>
              <a:ahLst/>
              <a:cxnLst/>
              <a:rect l="l" t="t" r="r" b="b"/>
              <a:pathLst>
                <a:path w="38" h="20" extrusionOk="0">
                  <a:moveTo>
                    <a:pt x="0" y="0"/>
                  </a:moveTo>
                  <a:cubicBezTo>
                    <a:pt x="0" y="19"/>
                    <a:pt x="19" y="19"/>
                    <a:pt x="38" y="19"/>
                  </a:cubicBezTo>
                  <a:cubicBezTo>
                    <a:pt x="38" y="19"/>
                    <a:pt x="19" y="0"/>
                    <a:pt x="0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2801099" y="737883"/>
              <a:ext cx="2639" cy="69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38" y="1"/>
                  </a:lnTo>
                  <a:cubicBezTo>
                    <a:pt x="38" y="1"/>
                    <a:pt x="19" y="1"/>
                    <a:pt x="0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2668380" y="823724"/>
              <a:ext cx="5278" cy="1389"/>
            </a:xfrm>
            <a:custGeom>
              <a:avLst/>
              <a:gdLst/>
              <a:ahLst/>
              <a:cxnLst/>
              <a:rect l="l" t="t" r="r" b="b"/>
              <a:pathLst>
                <a:path w="76" h="20" extrusionOk="0">
                  <a:moveTo>
                    <a:pt x="76" y="1"/>
                  </a:moveTo>
                  <a:lnTo>
                    <a:pt x="76" y="1"/>
                  </a:lnTo>
                  <a:cubicBezTo>
                    <a:pt x="48" y="1"/>
                    <a:pt x="30" y="1"/>
                    <a:pt x="23" y="9"/>
                  </a:cubicBezTo>
                  <a:lnTo>
                    <a:pt x="23" y="9"/>
                  </a:lnTo>
                  <a:cubicBezTo>
                    <a:pt x="41" y="1"/>
                    <a:pt x="48" y="1"/>
                    <a:pt x="76" y="1"/>
                  </a:cubicBezTo>
                  <a:close/>
                  <a:moveTo>
                    <a:pt x="23" y="9"/>
                  </a:moveTo>
                  <a:cubicBezTo>
                    <a:pt x="17" y="11"/>
                    <a:pt x="10" y="15"/>
                    <a:pt x="1" y="19"/>
                  </a:cubicBezTo>
                  <a:lnTo>
                    <a:pt x="20" y="19"/>
                  </a:lnTo>
                  <a:cubicBezTo>
                    <a:pt x="20" y="15"/>
                    <a:pt x="21" y="11"/>
                    <a:pt x="23" y="9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2599485" y="843240"/>
              <a:ext cx="3959" cy="1389"/>
            </a:xfrm>
            <a:custGeom>
              <a:avLst/>
              <a:gdLst/>
              <a:ahLst/>
              <a:cxnLst/>
              <a:rect l="l" t="t" r="r" b="b"/>
              <a:pathLst>
                <a:path w="57" h="20" extrusionOk="0">
                  <a:moveTo>
                    <a:pt x="57" y="1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2719148" y="945957"/>
              <a:ext cx="1389" cy="4028"/>
            </a:xfrm>
            <a:custGeom>
              <a:avLst/>
              <a:gdLst/>
              <a:ahLst/>
              <a:cxnLst/>
              <a:rect l="l" t="t" r="r" b="b"/>
              <a:pathLst>
                <a:path w="20" h="58" extrusionOk="0">
                  <a:moveTo>
                    <a:pt x="0" y="1"/>
                  </a:moveTo>
                  <a:lnTo>
                    <a:pt x="0" y="57"/>
                  </a:lnTo>
                  <a:cubicBezTo>
                    <a:pt x="0" y="57"/>
                    <a:pt x="19" y="57"/>
                    <a:pt x="19" y="38"/>
                  </a:cubicBezTo>
                  <a:cubicBezTo>
                    <a:pt x="0" y="38"/>
                    <a:pt x="0" y="20"/>
                    <a:pt x="0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2669699" y="858866"/>
              <a:ext cx="11806" cy="3959"/>
            </a:xfrm>
            <a:custGeom>
              <a:avLst/>
              <a:gdLst/>
              <a:ahLst/>
              <a:cxnLst/>
              <a:rect l="l" t="t" r="r" b="b"/>
              <a:pathLst>
                <a:path w="170" h="57" extrusionOk="0">
                  <a:moveTo>
                    <a:pt x="169" y="0"/>
                  </a:moveTo>
                  <a:lnTo>
                    <a:pt x="1" y="56"/>
                  </a:lnTo>
                  <a:cubicBezTo>
                    <a:pt x="57" y="38"/>
                    <a:pt x="113" y="19"/>
                    <a:pt x="169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2624209" y="871853"/>
              <a:ext cx="9167" cy="1389"/>
            </a:xfrm>
            <a:custGeom>
              <a:avLst/>
              <a:gdLst/>
              <a:ahLst/>
              <a:cxnLst/>
              <a:rect l="l" t="t" r="r" b="b"/>
              <a:pathLst>
                <a:path w="132" h="20" extrusionOk="0">
                  <a:moveTo>
                    <a:pt x="19" y="1"/>
                  </a:moveTo>
                  <a:cubicBezTo>
                    <a:pt x="0" y="1"/>
                    <a:pt x="0" y="19"/>
                    <a:pt x="0" y="19"/>
                  </a:cubicBezTo>
                  <a:lnTo>
                    <a:pt x="131" y="19"/>
                  </a:lnTo>
                  <a:cubicBezTo>
                    <a:pt x="94" y="1"/>
                    <a:pt x="56" y="1"/>
                    <a:pt x="19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2313350" y="277009"/>
              <a:ext cx="533307" cy="708946"/>
            </a:xfrm>
            <a:custGeom>
              <a:avLst/>
              <a:gdLst/>
              <a:ahLst/>
              <a:cxnLst/>
              <a:rect l="l" t="t" r="r" b="b"/>
              <a:pathLst>
                <a:path w="7679" h="10208" extrusionOk="0">
                  <a:moveTo>
                    <a:pt x="4458" y="64"/>
                  </a:moveTo>
                  <a:cubicBezTo>
                    <a:pt x="4373" y="64"/>
                    <a:pt x="4342" y="95"/>
                    <a:pt x="4315" y="135"/>
                  </a:cubicBezTo>
                  <a:lnTo>
                    <a:pt x="4315" y="135"/>
                  </a:lnTo>
                  <a:lnTo>
                    <a:pt x="4458" y="64"/>
                  </a:lnTo>
                  <a:close/>
                  <a:moveTo>
                    <a:pt x="4315" y="135"/>
                  </a:moveTo>
                  <a:lnTo>
                    <a:pt x="4308" y="139"/>
                  </a:lnTo>
                  <a:lnTo>
                    <a:pt x="4312" y="139"/>
                  </a:lnTo>
                  <a:lnTo>
                    <a:pt x="4312" y="139"/>
                  </a:lnTo>
                  <a:cubicBezTo>
                    <a:pt x="4313" y="138"/>
                    <a:pt x="4314" y="136"/>
                    <a:pt x="4315" y="135"/>
                  </a:cubicBezTo>
                  <a:close/>
                  <a:moveTo>
                    <a:pt x="2473" y="1356"/>
                  </a:moveTo>
                  <a:cubicBezTo>
                    <a:pt x="2468" y="1356"/>
                    <a:pt x="2465" y="1358"/>
                    <a:pt x="2463" y="1361"/>
                  </a:cubicBezTo>
                  <a:lnTo>
                    <a:pt x="2463" y="1361"/>
                  </a:lnTo>
                  <a:cubicBezTo>
                    <a:pt x="2466" y="1359"/>
                    <a:pt x="2469" y="1357"/>
                    <a:pt x="2473" y="1356"/>
                  </a:cubicBezTo>
                  <a:close/>
                  <a:moveTo>
                    <a:pt x="1592" y="2779"/>
                  </a:moveTo>
                  <a:cubicBezTo>
                    <a:pt x="1588" y="2781"/>
                    <a:pt x="1583" y="2783"/>
                    <a:pt x="1579" y="2785"/>
                  </a:cubicBezTo>
                  <a:lnTo>
                    <a:pt x="1579" y="2785"/>
                  </a:lnTo>
                  <a:cubicBezTo>
                    <a:pt x="1583" y="2784"/>
                    <a:pt x="1588" y="2781"/>
                    <a:pt x="1592" y="2779"/>
                  </a:cubicBezTo>
                  <a:close/>
                  <a:moveTo>
                    <a:pt x="562" y="5438"/>
                  </a:moveTo>
                  <a:cubicBezTo>
                    <a:pt x="562" y="5457"/>
                    <a:pt x="562" y="5494"/>
                    <a:pt x="562" y="5513"/>
                  </a:cubicBezTo>
                  <a:cubicBezTo>
                    <a:pt x="581" y="5513"/>
                    <a:pt x="581" y="5494"/>
                    <a:pt x="581" y="5438"/>
                  </a:cubicBezTo>
                  <a:close/>
                  <a:moveTo>
                    <a:pt x="5617" y="5683"/>
                  </a:moveTo>
                  <a:cubicBezTo>
                    <a:pt x="5607" y="5691"/>
                    <a:pt x="5595" y="5703"/>
                    <a:pt x="5581" y="5719"/>
                  </a:cubicBezTo>
                  <a:cubicBezTo>
                    <a:pt x="5594" y="5707"/>
                    <a:pt x="5606" y="5694"/>
                    <a:pt x="5617" y="5683"/>
                  </a:cubicBezTo>
                  <a:close/>
                  <a:moveTo>
                    <a:pt x="150" y="5777"/>
                  </a:moveTo>
                  <a:cubicBezTo>
                    <a:pt x="150" y="5795"/>
                    <a:pt x="151" y="5814"/>
                    <a:pt x="169" y="5850"/>
                  </a:cubicBezTo>
                  <a:cubicBezTo>
                    <a:pt x="151" y="5832"/>
                    <a:pt x="150" y="5796"/>
                    <a:pt x="150" y="5777"/>
                  </a:cubicBezTo>
                  <a:close/>
                  <a:moveTo>
                    <a:pt x="623" y="6053"/>
                  </a:moveTo>
                  <a:cubicBezTo>
                    <a:pt x="622" y="6054"/>
                    <a:pt x="620" y="6055"/>
                    <a:pt x="619" y="6056"/>
                  </a:cubicBezTo>
                  <a:cubicBezTo>
                    <a:pt x="623" y="6056"/>
                    <a:pt x="624" y="6055"/>
                    <a:pt x="623" y="6053"/>
                  </a:cubicBezTo>
                  <a:close/>
                  <a:moveTo>
                    <a:pt x="6574" y="3715"/>
                  </a:moveTo>
                  <a:cubicBezTo>
                    <a:pt x="6592" y="3809"/>
                    <a:pt x="6817" y="3828"/>
                    <a:pt x="6836" y="3865"/>
                  </a:cubicBezTo>
                  <a:lnTo>
                    <a:pt x="6873" y="3884"/>
                  </a:lnTo>
                  <a:cubicBezTo>
                    <a:pt x="6873" y="3884"/>
                    <a:pt x="6892" y="3884"/>
                    <a:pt x="6911" y="3959"/>
                  </a:cubicBezTo>
                  <a:lnTo>
                    <a:pt x="6911" y="3996"/>
                  </a:lnTo>
                  <a:cubicBezTo>
                    <a:pt x="6911" y="3996"/>
                    <a:pt x="6911" y="4015"/>
                    <a:pt x="6929" y="4015"/>
                  </a:cubicBezTo>
                  <a:lnTo>
                    <a:pt x="6929" y="4071"/>
                  </a:lnTo>
                  <a:cubicBezTo>
                    <a:pt x="6911" y="4127"/>
                    <a:pt x="6892" y="4184"/>
                    <a:pt x="6855" y="4240"/>
                  </a:cubicBezTo>
                  <a:cubicBezTo>
                    <a:pt x="6723" y="4315"/>
                    <a:pt x="6592" y="4390"/>
                    <a:pt x="6480" y="4483"/>
                  </a:cubicBezTo>
                  <a:cubicBezTo>
                    <a:pt x="6311" y="4577"/>
                    <a:pt x="6143" y="4670"/>
                    <a:pt x="5974" y="4745"/>
                  </a:cubicBezTo>
                  <a:cubicBezTo>
                    <a:pt x="6031" y="4745"/>
                    <a:pt x="5993" y="4820"/>
                    <a:pt x="5956" y="4858"/>
                  </a:cubicBezTo>
                  <a:cubicBezTo>
                    <a:pt x="5914" y="4886"/>
                    <a:pt x="5841" y="4966"/>
                    <a:pt x="5791" y="4966"/>
                  </a:cubicBezTo>
                  <a:cubicBezTo>
                    <a:pt x="5774" y="4966"/>
                    <a:pt x="5759" y="4956"/>
                    <a:pt x="5750" y="4933"/>
                  </a:cubicBezTo>
                  <a:lnTo>
                    <a:pt x="5768" y="4914"/>
                  </a:lnTo>
                  <a:cubicBezTo>
                    <a:pt x="5754" y="4908"/>
                    <a:pt x="5738" y="4905"/>
                    <a:pt x="5721" y="4905"/>
                  </a:cubicBezTo>
                  <a:cubicBezTo>
                    <a:pt x="5633" y="4905"/>
                    <a:pt x="5523" y="4979"/>
                    <a:pt x="5413" y="5026"/>
                  </a:cubicBezTo>
                  <a:lnTo>
                    <a:pt x="5450" y="5139"/>
                  </a:lnTo>
                  <a:cubicBezTo>
                    <a:pt x="5061" y="5156"/>
                    <a:pt x="4704" y="5593"/>
                    <a:pt x="4461" y="5593"/>
                  </a:cubicBezTo>
                  <a:cubicBezTo>
                    <a:pt x="4447" y="5593"/>
                    <a:pt x="4433" y="5591"/>
                    <a:pt x="4420" y="5588"/>
                  </a:cubicBezTo>
                  <a:cubicBezTo>
                    <a:pt x="4364" y="5644"/>
                    <a:pt x="4270" y="5700"/>
                    <a:pt x="4214" y="5757"/>
                  </a:cubicBezTo>
                  <a:lnTo>
                    <a:pt x="4195" y="5700"/>
                  </a:lnTo>
                  <a:cubicBezTo>
                    <a:pt x="3971" y="5775"/>
                    <a:pt x="3877" y="5813"/>
                    <a:pt x="3615" y="5944"/>
                  </a:cubicBezTo>
                  <a:lnTo>
                    <a:pt x="3652" y="5869"/>
                  </a:lnTo>
                  <a:lnTo>
                    <a:pt x="3652" y="5869"/>
                  </a:lnTo>
                  <a:cubicBezTo>
                    <a:pt x="3502" y="5925"/>
                    <a:pt x="3540" y="6131"/>
                    <a:pt x="3409" y="6187"/>
                  </a:cubicBezTo>
                  <a:lnTo>
                    <a:pt x="3334" y="6112"/>
                  </a:lnTo>
                  <a:cubicBezTo>
                    <a:pt x="3274" y="6134"/>
                    <a:pt x="3212" y="6149"/>
                    <a:pt x="3151" y="6163"/>
                  </a:cubicBezTo>
                  <a:lnTo>
                    <a:pt x="3151" y="6163"/>
                  </a:lnTo>
                  <a:cubicBezTo>
                    <a:pt x="3262" y="6092"/>
                    <a:pt x="3381" y="6018"/>
                    <a:pt x="3502" y="5925"/>
                  </a:cubicBezTo>
                  <a:cubicBezTo>
                    <a:pt x="3297" y="5906"/>
                    <a:pt x="3596" y="5869"/>
                    <a:pt x="3484" y="5757"/>
                  </a:cubicBezTo>
                  <a:cubicBezTo>
                    <a:pt x="3559" y="5700"/>
                    <a:pt x="3577" y="5682"/>
                    <a:pt x="3596" y="5682"/>
                  </a:cubicBezTo>
                  <a:lnTo>
                    <a:pt x="3858" y="5588"/>
                  </a:lnTo>
                  <a:cubicBezTo>
                    <a:pt x="3933" y="5588"/>
                    <a:pt x="3821" y="5663"/>
                    <a:pt x="3840" y="5682"/>
                  </a:cubicBezTo>
                  <a:cubicBezTo>
                    <a:pt x="3902" y="5640"/>
                    <a:pt x="3931" y="5629"/>
                    <a:pt x="3949" y="5629"/>
                  </a:cubicBezTo>
                  <a:cubicBezTo>
                    <a:pt x="3970" y="5629"/>
                    <a:pt x="3977" y="5642"/>
                    <a:pt x="4002" y="5642"/>
                  </a:cubicBezTo>
                  <a:cubicBezTo>
                    <a:pt x="4015" y="5642"/>
                    <a:pt x="4035" y="5638"/>
                    <a:pt x="4064" y="5625"/>
                  </a:cubicBezTo>
                  <a:cubicBezTo>
                    <a:pt x="4027" y="5607"/>
                    <a:pt x="4064" y="5532"/>
                    <a:pt x="4177" y="5476"/>
                  </a:cubicBezTo>
                  <a:lnTo>
                    <a:pt x="4177" y="5476"/>
                  </a:lnTo>
                  <a:lnTo>
                    <a:pt x="4008" y="5513"/>
                  </a:lnTo>
                  <a:cubicBezTo>
                    <a:pt x="4195" y="5288"/>
                    <a:pt x="4270" y="5457"/>
                    <a:pt x="4458" y="5232"/>
                  </a:cubicBezTo>
                  <a:lnTo>
                    <a:pt x="4458" y="5232"/>
                  </a:lnTo>
                  <a:lnTo>
                    <a:pt x="4401" y="5326"/>
                  </a:lnTo>
                  <a:cubicBezTo>
                    <a:pt x="4495" y="5213"/>
                    <a:pt x="4813" y="5007"/>
                    <a:pt x="4851" y="4820"/>
                  </a:cubicBezTo>
                  <a:cubicBezTo>
                    <a:pt x="4888" y="4820"/>
                    <a:pt x="4944" y="4820"/>
                    <a:pt x="4888" y="4876"/>
                  </a:cubicBezTo>
                  <a:cubicBezTo>
                    <a:pt x="5169" y="4689"/>
                    <a:pt x="5413" y="4333"/>
                    <a:pt x="5675" y="4258"/>
                  </a:cubicBezTo>
                  <a:lnTo>
                    <a:pt x="5675" y="4296"/>
                  </a:lnTo>
                  <a:cubicBezTo>
                    <a:pt x="5712" y="4258"/>
                    <a:pt x="5731" y="4184"/>
                    <a:pt x="5806" y="4184"/>
                  </a:cubicBezTo>
                  <a:cubicBezTo>
                    <a:pt x="5806" y="4184"/>
                    <a:pt x="5806" y="4207"/>
                    <a:pt x="5815" y="4207"/>
                  </a:cubicBezTo>
                  <a:cubicBezTo>
                    <a:pt x="5818" y="4207"/>
                    <a:pt x="5821" y="4206"/>
                    <a:pt x="5825" y="4202"/>
                  </a:cubicBezTo>
                  <a:cubicBezTo>
                    <a:pt x="5862" y="4184"/>
                    <a:pt x="5937" y="4071"/>
                    <a:pt x="6012" y="4052"/>
                  </a:cubicBezTo>
                  <a:lnTo>
                    <a:pt x="6012" y="4052"/>
                  </a:lnTo>
                  <a:lnTo>
                    <a:pt x="5974" y="4109"/>
                  </a:lnTo>
                  <a:cubicBezTo>
                    <a:pt x="6105" y="4052"/>
                    <a:pt x="6218" y="3978"/>
                    <a:pt x="6311" y="3903"/>
                  </a:cubicBezTo>
                  <a:cubicBezTo>
                    <a:pt x="6386" y="3809"/>
                    <a:pt x="6480" y="3753"/>
                    <a:pt x="6574" y="3715"/>
                  </a:cubicBezTo>
                  <a:close/>
                  <a:moveTo>
                    <a:pt x="254" y="6044"/>
                  </a:moveTo>
                  <a:cubicBezTo>
                    <a:pt x="269" y="6044"/>
                    <a:pt x="282" y="6053"/>
                    <a:pt x="282" y="6075"/>
                  </a:cubicBezTo>
                  <a:cubicBezTo>
                    <a:pt x="263" y="6075"/>
                    <a:pt x="300" y="6150"/>
                    <a:pt x="300" y="6206"/>
                  </a:cubicBezTo>
                  <a:cubicBezTo>
                    <a:pt x="282" y="6169"/>
                    <a:pt x="263" y="6112"/>
                    <a:pt x="225" y="6056"/>
                  </a:cubicBezTo>
                  <a:cubicBezTo>
                    <a:pt x="233" y="6048"/>
                    <a:pt x="244" y="6044"/>
                    <a:pt x="254" y="6044"/>
                  </a:cubicBezTo>
                  <a:close/>
                  <a:moveTo>
                    <a:pt x="6961" y="6166"/>
                  </a:moveTo>
                  <a:cubicBezTo>
                    <a:pt x="6905" y="6166"/>
                    <a:pt x="6862" y="6172"/>
                    <a:pt x="6873" y="6206"/>
                  </a:cubicBezTo>
                  <a:lnTo>
                    <a:pt x="6967" y="6187"/>
                  </a:lnTo>
                  <a:lnTo>
                    <a:pt x="6967" y="6187"/>
                  </a:lnTo>
                  <a:cubicBezTo>
                    <a:pt x="6973" y="6191"/>
                    <a:pt x="6977" y="6195"/>
                    <a:pt x="6980" y="6199"/>
                  </a:cubicBezTo>
                  <a:lnTo>
                    <a:pt x="6980" y="6199"/>
                  </a:lnTo>
                  <a:cubicBezTo>
                    <a:pt x="7013" y="6183"/>
                    <a:pt x="7046" y="6169"/>
                    <a:pt x="7079" y="6169"/>
                  </a:cubicBezTo>
                  <a:cubicBezTo>
                    <a:pt x="7042" y="6169"/>
                    <a:pt x="6998" y="6166"/>
                    <a:pt x="6961" y="6166"/>
                  </a:cubicBezTo>
                  <a:close/>
                  <a:moveTo>
                    <a:pt x="6980" y="6199"/>
                  </a:moveTo>
                  <a:cubicBezTo>
                    <a:pt x="6976" y="6202"/>
                    <a:pt x="6971" y="6204"/>
                    <a:pt x="6967" y="6206"/>
                  </a:cubicBezTo>
                  <a:cubicBezTo>
                    <a:pt x="6972" y="6205"/>
                    <a:pt x="6977" y="6204"/>
                    <a:pt x="6982" y="6203"/>
                  </a:cubicBezTo>
                  <a:lnTo>
                    <a:pt x="6982" y="6203"/>
                  </a:lnTo>
                  <a:cubicBezTo>
                    <a:pt x="6982" y="6202"/>
                    <a:pt x="6981" y="6201"/>
                    <a:pt x="6980" y="6199"/>
                  </a:cubicBezTo>
                  <a:close/>
                  <a:moveTo>
                    <a:pt x="2585" y="6281"/>
                  </a:moveTo>
                  <a:cubicBezTo>
                    <a:pt x="2582" y="6282"/>
                    <a:pt x="2580" y="6282"/>
                    <a:pt x="2577" y="6283"/>
                  </a:cubicBezTo>
                  <a:lnTo>
                    <a:pt x="2577" y="6283"/>
                  </a:lnTo>
                  <a:cubicBezTo>
                    <a:pt x="2580" y="6282"/>
                    <a:pt x="2582" y="6281"/>
                    <a:pt x="2585" y="6281"/>
                  </a:cubicBezTo>
                  <a:close/>
                  <a:moveTo>
                    <a:pt x="7040" y="6552"/>
                  </a:moveTo>
                  <a:cubicBezTo>
                    <a:pt x="7039" y="6552"/>
                    <a:pt x="7038" y="6552"/>
                    <a:pt x="7037" y="6552"/>
                  </a:cubicBezTo>
                  <a:cubicBezTo>
                    <a:pt x="7023" y="6552"/>
                    <a:pt x="7014" y="6552"/>
                    <a:pt x="7023" y="6562"/>
                  </a:cubicBezTo>
                  <a:cubicBezTo>
                    <a:pt x="7029" y="6558"/>
                    <a:pt x="7035" y="6555"/>
                    <a:pt x="7040" y="6552"/>
                  </a:cubicBezTo>
                  <a:close/>
                  <a:moveTo>
                    <a:pt x="6485" y="6824"/>
                  </a:moveTo>
                  <a:lnTo>
                    <a:pt x="6485" y="6824"/>
                  </a:lnTo>
                  <a:cubicBezTo>
                    <a:pt x="6483" y="6824"/>
                    <a:pt x="6482" y="6824"/>
                    <a:pt x="6480" y="6824"/>
                  </a:cubicBezTo>
                  <a:cubicBezTo>
                    <a:pt x="6482" y="6824"/>
                    <a:pt x="6483" y="6824"/>
                    <a:pt x="6485" y="6824"/>
                  </a:cubicBezTo>
                  <a:close/>
                  <a:moveTo>
                    <a:pt x="6392" y="6831"/>
                  </a:moveTo>
                  <a:cubicBezTo>
                    <a:pt x="6384" y="6834"/>
                    <a:pt x="6376" y="6839"/>
                    <a:pt x="6368" y="6843"/>
                  </a:cubicBezTo>
                  <a:cubicBezTo>
                    <a:pt x="6377" y="6838"/>
                    <a:pt x="6385" y="6834"/>
                    <a:pt x="6392" y="6831"/>
                  </a:cubicBezTo>
                  <a:close/>
                  <a:moveTo>
                    <a:pt x="6997" y="6531"/>
                  </a:moveTo>
                  <a:cubicBezTo>
                    <a:pt x="7020" y="6531"/>
                    <a:pt x="7048" y="6535"/>
                    <a:pt x="7079" y="6543"/>
                  </a:cubicBezTo>
                  <a:cubicBezTo>
                    <a:pt x="7078" y="6545"/>
                    <a:pt x="7075" y="6546"/>
                    <a:pt x="7073" y="6547"/>
                  </a:cubicBezTo>
                  <a:lnTo>
                    <a:pt x="7073" y="6547"/>
                  </a:lnTo>
                  <a:cubicBezTo>
                    <a:pt x="7071" y="6547"/>
                    <a:pt x="7068" y="6547"/>
                    <a:pt x="7065" y="6547"/>
                  </a:cubicBezTo>
                  <a:cubicBezTo>
                    <a:pt x="7058" y="6547"/>
                    <a:pt x="7049" y="6549"/>
                    <a:pt x="7040" y="6552"/>
                  </a:cubicBezTo>
                  <a:lnTo>
                    <a:pt x="7040" y="6552"/>
                  </a:lnTo>
                  <a:cubicBezTo>
                    <a:pt x="7051" y="6552"/>
                    <a:pt x="7064" y="6552"/>
                    <a:pt x="7073" y="6547"/>
                  </a:cubicBezTo>
                  <a:lnTo>
                    <a:pt x="7073" y="6547"/>
                  </a:lnTo>
                  <a:cubicBezTo>
                    <a:pt x="7100" y="6552"/>
                    <a:pt x="7117" y="6581"/>
                    <a:pt x="7117" y="6618"/>
                  </a:cubicBezTo>
                  <a:cubicBezTo>
                    <a:pt x="7117" y="6674"/>
                    <a:pt x="7117" y="6693"/>
                    <a:pt x="7154" y="6730"/>
                  </a:cubicBezTo>
                  <a:cubicBezTo>
                    <a:pt x="7117" y="6749"/>
                    <a:pt x="7061" y="6749"/>
                    <a:pt x="7042" y="6768"/>
                  </a:cubicBezTo>
                  <a:cubicBezTo>
                    <a:pt x="7061" y="6787"/>
                    <a:pt x="7042" y="6805"/>
                    <a:pt x="7004" y="6805"/>
                  </a:cubicBezTo>
                  <a:cubicBezTo>
                    <a:pt x="6986" y="6805"/>
                    <a:pt x="6967" y="6805"/>
                    <a:pt x="6967" y="6824"/>
                  </a:cubicBezTo>
                  <a:cubicBezTo>
                    <a:pt x="6967" y="6843"/>
                    <a:pt x="7004" y="6843"/>
                    <a:pt x="7004" y="6861"/>
                  </a:cubicBezTo>
                  <a:cubicBezTo>
                    <a:pt x="7004" y="6861"/>
                    <a:pt x="7004" y="6861"/>
                    <a:pt x="7004" y="6880"/>
                  </a:cubicBezTo>
                  <a:cubicBezTo>
                    <a:pt x="7004" y="6880"/>
                    <a:pt x="7004" y="6899"/>
                    <a:pt x="6986" y="6918"/>
                  </a:cubicBezTo>
                  <a:cubicBezTo>
                    <a:pt x="7004" y="6918"/>
                    <a:pt x="7004" y="6899"/>
                    <a:pt x="7023" y="6880"/>
                  </a:cubicBezTo>
                  <a:lnTo>
                    <a:pt x="7042" y="6861"/>
                  </a:lnTo>
                  <a:cubicBezTo>
                    <a:pt x="7042" y="6843"/>
                    <a:pt x="7061" y="6824"/>
                    <a:pt x="7061" y="6805"/>
                  </a:cubicBezTo>
                  <a:cubicBezTo>
                    <a:pt x="7079" y="6843"/>
                    <a:pt x="7079" y="6880"/>
                    <a:pt x="7061" y="6918"/>
                  </a:cubicBezTo>
                  <a:cubicBezTo>
                    <a:pt x="7117" y="6880"/>
                    <a:pt x="7117" y="6824"/>
                    <a:pt x="7135" y="6805"/>
                  </a:cubicBezTo>
                  <a:cubicBezTo>
                    <a:pt x="7147" y="6839"/>
                    <a:pt x="7144" y="6846"/>
                    <a:pt x="7157" y="6846"/>
                  </a:cubicBezTo>
                  <a:cubicBezTo>
                    <a:pt x="7165" y="6846"/>
                    <a:pt x="7180" y="6843"/>
                    <a:pt x="7210" y="6843"/>
                  </a:cubicBezTo>
                  <a:cubicBezTo>
                    <a:pt x="7173" y="6843"/>
                    <a:pt x="7117" y="6880"/>
                    <a:pt x="7098" y="6936"/>
                  </a:cubicBezTo>
                  <a:cubicBezTo>
                    <a:pt x="7098" y="6955"/>
                    <a:pt x="7079" y="6974"/>
                    <a:pt x="7061" y="6993"/>
                  </a:cubicBezTo>
                  <a:cubicBezTo>
                    <a:pt x="7042" y="7011"/>
                    <a:pt x="7004" y="7030"/>
                    <a:pt x="6967" y="7030"/>
                  </a:cubicBezTo>
                  <a:lnTo>
                    <a:pt x="6892" y="6918"/>
                  </a:lnTo>
                  <a:cubicBezTo>
                    <a:pt x="6686" y="6974"/>
                    <a:pt x="6611" y="7180"/>
                    <a:pt x="6349" y="7273"/>
                  </a:cubicBezTo>
                  <a:lnTo>
                    <a:pt x="6443" y="7255"/>
                  </a:lnTo>
                  <a:lnTo>
                    <a:pt x="6443" y="7255"/>
                  </a:lnTo>
                  <a:cubicBezTo>
                    <a:pt x="6443" y="7330"/>
                    <a:pt x="6293" y="7348"/>
                    <a:pt x="6199" y="7404"/>
                  </a:cubicBezTo>
                  <a:cubicBezTo>
                    <a:pt x="6199" y="7367"/>
                    <a:pt x="6124" y="7367"/>
                    <a:pt x="6087" y="7367"/>
                  </a:cubicBezTo>
                  <a:cubicBezTo>
                    <a:pt x="6105" y="7386"/>
                    <a:pt x="5900" y="7442"/>
                    <a:pt x="5900" y="7536"/>
                  </a:cubicBezTo>
                  <a:lnTo>
                    <a:pt x="5768" y="7536"/>
                  </a:lnTo>
                  <a:cubicBezTo>
                    <a:pt x="5562" y="7592"/>
                    <a:pt x="5581" y="7760"/>
                    <a:pt x="5356" y="7816"/>
                  </a:cubicBezTo>
                  <a:cubicBezTo>
                    <a:pt x="5413" y="7742"/>
                    <a:pt x="5300" y="7742"/>
                    <a:pt x="5431" y="7667"/>
                  </a:cubicBezTo>
                  <a:lnTo>
                    <a:pt x="5431" y="7667"/>
                  </a:lnTo>
                  <a:cubicBezTo>
                    <a:pt x="5356" y="7685"/>
                    <a:pt x="5300" y="7704"/>
                    <a:pt x="5300" y="7742"/>
                  </a:cubicBezTo>
                  <a:cubicBezTo>
                    <a:pt x="5266" y="7742"/>
                    <a:pt x="5151" y="7837"/>
                    <a:pt x="5075" y="7837"/>
                  </a:cubicBezTo>
                  <a:cubicBezTo>
                    <a:pt x="5069" y="7837"/>
                    <a:pt x="5063" y="7837"/>
                    <a:pt x="5057" y="7835"/>
                  </a:cubicBezTo>
                  <a:cubicBezTo>
                    <a:pt x="5038" y="7873"/>
                    <a:pt x="5038" y="7910"/>
                    <a:pt x="4944" y="7948"/>
                  </a:cubicBezTo>
                  <a:lnTo>
                    <a:pt x="4944" y="7910"/>
                  </a:lnTo>
                  <a:cubicBezTo>
                    <a:pt x="4944" y="7910"/>
                    <a:pt x="4832" y="7985"/>
                    <a:pt x="4926" y="8022"/>
                  </a:cubicBezTo>
                  <a:cubicBezTo>
                    <a:pt x="4890" y="8012"/>
                    <a:pt x="4853" y="8008"/>
                    <a:pt x="4814" y="8008"/>
                  </a:cubicBezTo>
                  <a:cubicBezTo>
                    <a:pt x="4625" y="8008"/>
                    <a:pt x="4409" y="8110"/>
                    <a:pt x="4231" y="8128"/>
                  </a:cubicBezTo>
                  <a:lnTo>
                    <a:pt x="4231" y="8128"/>
                  </a:lnTo>
                  <a:cubicBezTo>
                    <a:pt x="4333" y="8094"/>
                    <a:pt x="4431" y="8086"/>
                    <a:pt x="4458" y="8060"/>
                  </a:cubicBezTo>
                  <a:cubicBezTo>
                    <a:pt x="4645" y="7966"/>
                    <a:pt x="4532" y="7854"/>
                    <a:pt x="4720" y="7742"/>
                  </a:cubicBezTo>
                  <a:cubicBezTo>
                    <a:pt x="4682" y="7742"/>
                    <a:pt x="4607" y="7704"/>
                    <a:pt x="4720" y="7592"/>
                  </a:cubicBezTo>
                  <a:cubicBezTo>
                    <a:pt x="4751" y="7548"/>
                    <a:pt x="4784" y="7531"/>
                    <a:pt x="4813" y="7531"/>
                  </a:cubicBezTo>
                  <a:cubicBezTo>
                    <a:pt x="4870" y="7531"/>
                    <a:pt x="4907" y="7598"/>
                    <a:pt x="4870" y="7648"/>
                  </a:cubicBezTo>
                  <a:cubicBezTo>
                    <a:pt x="4832" y="7667"/>
                    <a:pt x="4813" y="7667"/>
                    <a:pt x="4813" y="7667"/>
                  </a:cubicBezTo>
                  <a:cubicBezTo>
                    <a:pt x="4783" y="7697"/>
                    <a:pt x="4752" y="7728"/>
                    <a:pt x="4783" y="7728"/>
                  </a:cubicBezTo>
                  <a:cubicBezTo>
                    <a:pt x="4790" y="7728"/>
                    <a:pt x="4800" y="7726"/>
                    <a:pt x="4813" y="7723"/>
                  </a:cubicBezTo>
                  <a:lnTo>
                    <a:pt x="4813" y="7704"/>
                  </a:lnTo>
                  <a:cubicBezTo>
                    <a:pt x="4874" y="7674"/>
                    <a:pt x="4995" y="7595"/>
                    <a:pt x="5040" y="7595"/>
                  </a:cubicBezTo>
                  <a:cubicBezTo>
                    <a:pt x="5050" y="7595"/>
                    <a:pt x="5057" y="7600"/>
                    <a:pt x="5057" y="7610"/>
                  </a:cubicBezTo>
                  <a:cubicBezTo>
                    <a:pt x="5094" y="7573"/>
                    <a:pt x="5094" y="7559"/>
                    <a:pt x="5076" y="7559"/>
                  </a:cubicBezTo>
                  <a:cubicBezTo>
                    <a:pt x="5066" y="7559"/>
                    <a:pt x="5051" y="7563"/>
                    <a:pt x="5034" y="7569"/>
                  </a:cubicBezTo>
                  <a:lnTo>
                    <a:pt x="5034" y="7569"/>
                  </a:lnTo>
                  <a:cubicBezTo>
                    <a:pt x="5182" y="7498"/>
                    <a:pt x="5244" y="7414"/>
                    <a:pt x="5413" y="7330"/>
                  </a:cubicBezTo>
                  <a:cubicBezTo>
                    <a:pt x="5375" y="7330"/>
                    <a:pt x="5338" y="7330"/>
                    <a:pt x="5356" y="7311"/>
                  </a:cubicBezTo>
                  <a:cubicBezTo>
                    <a:pt x="5619" y="7180"/>
                    <a:pt x="5431" y="7198"/>
                    <a:pt x="5581" y="7067"/>
                  </a:cubicBezTo>
                  <a:cubicBezTo>
                    <a:pt x="5590" y="7066"/>
                    <a:pt x="5598" y="7066"/>
                    <a:pt x="5605" y="7066"/>
                  </a:cubicBezTo>
                  <a:cubicBezTo>
                    <a:pt x="5665" y="7066"/>
                    <a:pt x="5658" y="7108"/>
                    <a:pt x="5676" y="7108"/>
                  </a:cubicBezTo>
                  <a:cubicBezTo>
                    <a:pt x="5686" y="7108"/>
                    <a:pt x="5705" y="7093"/>
                    <a:pt x="5750" y="7049"/>
                  </a:cubicBezTo>
                  <a:cubicBezTo>
                    <a:pt x="5771" y="7043"/>
                    <a:pt x="5787" y="7040"/>
                    <a:pt x="5799" y="7040"/>
                  </a:cubicBezTo>
                  <a:cubicBezTo>
                    <a:pt x="5863" y="7040"/>
                    <a:pt x="5819" y="7111"/>
                    <a:pt x="5787" y="7142"/>
                  </a:cubicBezTo>
                  <a:cubicBezTo>
                    <a:pt x="5918" y="7011"/>
                    <a:pt x="6087" y="7011"/>
                    <a:pt x="6180" y="6974"/>
                  </a:cubicBezTo>
                  <a:lnTo>
                    <a:pt x="6180" y="6974"/>
                  </a:lnTo>
                  <a:lnTo>
                    <a:pt x="6105" y="7030"/>
                  </a:lnTo>
                  <a:cubicBezTo>
                    <a:pt x="6143" y="7011"/>
                    <a:pt x="6180" y="6974"/>
                    <a:pt x="6218" y="6955"/>
                  </a:cubicBezTo>
                  <a:lnTo>
                    <a:pt x="6162" y="6936"/>
                  </a:lnTo>
                  <a:cubicBezTo>
                    <a:pt x="6188" y="6923"/>
                    <a:pt x="6224" y="6910"/>
                    <a:pt x="6243" y="6910"/>
                  </a:cubicBezTo>
                  <a:cubicBezTo>
                    <a:pt x="6250" y="6910"/>
                    <a:pt x="6255" y="6912"/>
                    <a:pt x="6255" y="6918"/>
                  </a:cubicBezTo>
                  <a:cubicBezTo>
                    <a:pt x="6293" y="6861"/>
                    <a:pt x="6180" y="6861"/>
                    <a:pt x="6255" y="6768"/>
                  </a:cubicBezTo>
                  <a:cubicBezTo>
                    <a:pt x="6314" y="6768"/>
                    <a:pt x="6394" y="6688"/>
                    <a:pt x="6454" y="6688"/>
                  </a:cubicBezTo>
                  <a:cubicBezTo>
                    <a:pt x="6471" y="6688"/>
                    <a:pt x="6486" y="6695"/>
                    <a:pt x="6499" y="6712"/>
                  </a:cubicBezTo>
                  <a:cubicBezTo>
                    <a:pt x="6287" y="6765"/>
                    <a:pt x="6508" y="6768"/>
                    <a:pt x="6392" y="6831"/>
                  </a:cubicBezTo>
                  <a:lnTo>
                    <a:pt x="6392" y="6831"/>
                  </a:lnTo>
                  <a:cubicBezTo>
                    <a:pt x="6422" y="6817"/>
                    <a:pt x="6455" y="6805"/>
                    <a:pt x="6499" y="6805"/>
                  </a:cubicBezTo>
                  <a:cubicBezTo>
                    <a:pt x="6499" y="6805"/>
                    <a:pt x="6499" y="6821"/>
                    <a:pt x="6485" y="6824"/>
                  </a:cubicBezTo>
                  <a:lnTo>
                    <a:pt x="6485" y="6824"/>
                  </a:lnTo>
                  <a:cubicBezTo>
                    <a:pt x="6684" y="6804"/>
                    <a:pt x="6538" y="6711"/>
                    <a:pt x="6742" y="6655"/>
                  </a:cubicBezTo>
                  <a:lnTo>
                    <a:pt x="6742" y="6655"/>
                  </a:lnTo>
                  <a:cubicBezTo>
                    <a:pt x="6728" y="6683"/>
                    <a:pt x="6765" y="6700"/>
                    <a:pt x="6793" y="6700"/>
                  </a:cubicBezTo>
                  <a:cubicBezTo>
                    <a:pt x="6803" y="6700"/>
                    <a:pt x="6812" y="6698"/>
                    <a:pt x="6817" y="6693"/>
                  </a:cubicBezTo>
                  <a:lnTo>
                    <a:pt x="6817" y="6693"/>
                  </a:lnTo>
                  <a:cubicBezTo>
                    <a:pt x="6811" y="6695"/>
                    <a:pt x="6806" y="6696"/>
                    <a:pt x="6801" y="6696"/>
                  </a:cubicBezTo>
                  <a:cubicBezTo>
                    <a:pt x="6765" y="6696"/>
                    <a:pt x="6786" y="6633"/>
                    <a:pt x="6836" y="6599"/>
                  </a:cubicBezTo>
                  <a:lnTo>
                    <a:pt x="6929" y="6599"/>
                  </a:lnTo>
                  <a:cubicBezTo>
                    <a:pt x="6948" y="6599"/>
                    <a:pt x="6948" y="6581"/>
                    <a:pt x="6967" y="6581"/>
                  </a:cubicBezTo>
                  <a:cubicBezTo>
                    <a:pt x="6967" y="6562"/>
                    <a:pt x="6948" y="6562"/>
                    <a:pt x="6929" y="6562"/>
                  </a:cubicBezTo>
                  <a:cubicBezTo>
                    <a:pt x="6940" y="6540"/>
                    <a:pt x="6964" y="6531"/>
                    <a:pt x="6997" y="6531"/>
                  </a:cubicBezTo>
                  <a:close/>
                  <a:moveTo>
                    <a:pt x="3615" y="8228"/>
                  </a:moveTo>
                  <a:cubicBezTo>
                    <a:pt x="3612" y="8228"/>
                    <a:pt x="3610" y="8228"/>
                    <a:pt x="3608" y="8229"/>
                  </a:cubicBezTo>
                  <a:lnTo>
                    <a:pt x="3608" y="8229"/>
                  </a:lnTo>
                  <a:cubicBezTo>
                    <a:pt x="3610" y="8228"/>
                    <a:pt x="3612" y="8228"/>
                    <a:pt x="3615" y="8228"/>
                  </a:cubicBezTo>
                  <a:close/>
                  <a:moveTo>
                    <a:pt x="1948" y="8285"/>
                  </a:moveTo>
                  <a:cubicBezTo>
                    <a:pt x="1929" y="8285"/>
                    <a:pt x="1929" y="8322"/>
                    <a:pt x="1911" y="8341"/>
                  </a:cubicBezTo>
                  <a:cubicBezTo>
                    <a:pt x="1911" y="8350"/>
                    <a:pt x="1910" y="8360"/>
                    <a:pt x="1907" y="8368"/>
                  </a:cubicBezTo>
                  <a:lnTo>
                    <a:pt x="1907" y="8368"/>
                  </a:lnTo>
                  <a:cubicBezTo>
                    <a:pt x="1967" y="8327"/>
                    <a:pt x="1966" y="8354"/>
                    <a:pt x="1948" y="8285"/>
                  </a:cubicBezTo>
                  <a:close/>
                  <a:moveTo>
                    <a:pt x="1907" y="8368"/>
                  </a:moveTo>
                  <a:cubicBezTo>
                    <a:pt x="1902" y="8371"/>
                    <a:pt x="1897" y="8374"/>
                    <a:pt x="1892" y="8378"/>
                  </a:cubicBezTo>
                  <a:cubicBezTo>
                    <a:pt x="1895" y="8379"/>
                    <a:pt x="1898" y="8379"/>
                    <a:pt x="1901" y="8379"/>
                  </a:cubicBezTo>
                  <a:lnTo>
                    <a:pt x="1901" y="8379"/>
                  </a:lnTo>
                  <a:cubicBezTo>
                    <a:pt x="1903" y="8376"/>
                    <a:pt x="1905" y="8372"/>
                    <a:pt x="1907" y="8368"/>
                  </a:cubicBezTo>
                  <a:close/>
                  <a:moveTo>
                    <a:pt x="3783" y="8734"/>
                  </a:moveTo>
                  <a:lnTo>
                    <a:pt x="3783" y="8734"/>
                  </a:lnTo>
                  <a:cubicBezTo>
                    <a:pt x="3783" y="8734"/>
                    <a:pt x="3783" y="8734"/>
                    <a:pt x="3783" y="8734"/>
                  </a:cubicBezTo>
                  <a:cubicBezTo>
                    <a:pt x="3783" y="8734"/>
                    <a:pt x="3782" y="8736"/>
                    <a:pt x="3779" y="8738"/>
                  </a:cubicBezTo>
                  <a:lnTo>
                    <a:pt x="3779" y="8738"/>
                  </a:lnTo>
                  <a:cubicBezTo>
                    <a:pt x="3780" y="8736"/>
                    <a:pt x="3782" y="8735"/>
                    <a:pt x="3783" y="8734"/>
                  </a:cubicBezTo>
                  <a:close/>
                  <a:moveTo>
                    <a:pt x="7341" y="8697"/>
                  </a:moveTo>
                  <a:cubicBezTo>
                    <a:pt x="7363" y="8719"/>
                    <a:pt x="7385" y="8728"/>
                    <a:pt x="7407" y="8728"/>
                  </a:cubicBezTo>
                  <a:cubicBezTo>
                    <a:pt x="7409" y="8728"/>
                    <a:pt x="7411" y="8728"/>
                    <a:pt x="7413" y="8727"/>
                  </a:cubicBezTo>
                  <a:lnTo>
                    <a:pt x="7413" y="8727"/>
                  </a:lnTo>
                  <a:cubicBezTo>
                    <a:pt x="7415" y="8735"/>
                    <a:pt x="7416" y="8743"/>
                    <a:pt x="7416" y="8753"/>
                  </a:cubicBezTo>
                  <a:cubicBezTo>
                    <a:pt x="7416" y="8772"/>
                    <a:pt x="7398" y="8809"/>
                    <a:pt x="7379" y="8828"/>
                  </a:cubicBezTo>
                  <a:cubicBezTo>
                    <a:pt x="7354" y="8791"/>
                    <a:pt x="7362" y="8754"/>
                    <a:pt x="7349" y="8754"/>
                  </a:cubicBezTo>
                  <a:cubicBezTo>
                    <a:pt x="7348" y="8754"/>
                    <a:pt x="7348" y="8754"/>
                    <a:pt x="7347" y="8754"/>
                  </a:cubicBezTo>
                  <a:lnTo>
                    <a:pt x="7347" y="8754"/>
                  </a:lnTo>
                  <a:cubicBezTo>
                    <a:pt x="7349" y="8734"/>
                    <a:pt x="7324" y="8734"/>
                    <a:pt x="7306" y="8734"/>
                  </a:cubicBezTo>
                  <a:cubicBezTo>
                    <a:pt x="7285" y="8734"/>
                    <a:pt x="7276" y="8734"/>
                    <a:pt x="7341" y="8697"/>
                  </a:cubicBezTo>
                  <a:close/>
                  <a:moveTo>
                    <a:pt x="3390" y="8734"/>
                  </a:moveTo>
                  <a:cubicBezTo>
                    <a:pt x="3443" y="8734"/>
                    <a:pt x="3431" y="8753"/>
                    <a:pt x="3438" y="8770"/>
                  </a:cubicBezTo>
                  <a:lnTo>
                    <a:pt x="3438" y="8770"/>
                  </a:lnTo>
                  <a:cubicBezTo>
                    <a:pt x="3428" y="8797"/>
                    <a:pt x="3419" y="8822"/>
                    <a:pt x="3409" y="8846"/>
                  </a:cubicBezTo>
                  <a:cubicBezTo>
                    <a:pt x="3400" y="8849"/>
                    <a:pt x="3393" y="8851"/>
                    <a:pt x="3387" y="8851"/>
                  </a:cubicBezTo>
                  <a:cubicBezTo>
                    <a:pt x="3352" y="8851"/>
                    <a:pt x="3366" y="8801"/>
                    <a:pt x="3377" y="8757"/>
                  </a:cubicBezTo>
                  <a:lnTo>
                    <a:pt x="3377" y="8757"/>
                  </a:lnTo>
                  <a:cubicBezTo>
                    <a:pt x="3386" y="8749"/>
                    <a:pt x="3390" y="8741"/>
                    <a:pt x="3390" y="8734"/>
                  </a:cubicBezTo>
                  <a:close/>
                  <a:moveTo>
                    <a:pt x="6368" y="9371"/>
                  </a:moveTo>
                  <a:cubicBezTo>
                    <a:pt x="6368" y="9371"/>
                    <a:pt x="6368" y="9371"/>
                    <a:pt x="6368" y="9371"/>
                  </a:cubicBezTo>
                  <a:lnTo>
                    <a:pt x="6368" y="9371"/>
                  </a:lnTo>
                  <a:close/>
                  <a:moveTo>
                    <a:pt x="6237" y="9380"/>
                  </a:moveTo>
                  <a:lnTo>
                    <a:pt x="6237" y="9380"/>
                  </a:lnTo>
                  <a:cubicBezTo>
                    <a:pt x="6231" y="9383"/>
                    <a:pt x="6225" y="9387"/>
                    <a:pt x="6218" y="9390"/>
                  </a:cubicBezTo>
                  <a:cubicBezTo>
                    <a:pt x="6227" y="9386"/>
                    <a:pt x="6233" y="9383"/>
                    <a:pt x="6237" y="9380"/>
                  </a:cubicBezTo>
                  <a:close/>
                  <a:moveTo>
                    <a:pt x="6007" y="9496"/>
                  </a:moveTo>
                  <a:cubicBezTo>
                    <a:pt x="6010" y="9496"/>
                    <a:pt x="6013" y="9496"/>
                    <a:pt x="6016" y="9497"/>
                  </a:cubicBezTo>
                  <a:lnTo>
                    <a:pt x="6016" y="9497"/>
                  </a:lnTo>
                  <a:cubicBezTo>
                    <a:pt x="5998" y="9516"/>
                    <a:pt x="5979" y="9533"/>
                    <a:pt x="5957" y="9548"/>
                  </a:cubicBezTo>
                  <a:lnTo>
                    <a:pt x="5957" y="9548"/>
                  </a:lnTo>
                  <a:cubicBezTo>
                    <a:pt x="5956" y="9537"/>
                    <a:pt x="5956" y="9528"/>
                    <a:pt x="5956" y="9521"/>
                  </a:cubicBezTo>
                  <a:cubicBezTo>
                    <a:pt x="5971" y="9505"/>
                    <a:pt x="5990" y="9496"/>
                    <a:pt x="6007" y="9496"/>
                  </a:cubicBezTo>
                  <a:close/>
                  <a:moveTo>
                    <a:pt x="7281" y="8736"/>
                  </a:moveTo>
                  <a:cubicBezTo>
                    <a:pt x="7304" y="8736"/>
                    <a:pt x="7322" y="8743"/>
                    <a:pt x="7335" y="8761"/>
                  </a:cubicBezTo>
                  <a:lnTo>
                    <a:pt x="7335" y="8761"/>
                  </a:lnTo>
                  <a:cubicBezTo>
                    <a:pt x="7328" y="8767"/>
                    <a:pt x="7318" y="8776"/>
                    <a:pt x="7304" y="8790"/>
                  </a:cubicBezTo>
                  <a:cubicBezTo>
                    <a:pt x="7360" y="8828"/>
                    <a:pt x="7323" y="8884"/>
                    <a:pt x="7285" y="8921"/>
                  </a:cubicBezTo>
                  <a:cubicBezTo>
                    <a:pt x="7248" y="8940"/>
                    <a:pt x="7173" y="8978"/>
                    <a:pt x="7154" y="9015"/>
                  </a:cubicBezTo>
                  <a:cubicBezTo>
                    <a:pt x="7210" y="9071"/>
                    <a:pt x="7004" y="9165"/>
                    <a:pt x="6855" y="9277"/>
                  </a:cubicBezTo>
                  <a:cubicBezTo>
                    <a:pt x="6855" y="9273"/>
                    <a:pt x="6850" y="9270"/>
                    <a:pt x="6841" y="9270"/>
                  </a:cubicBezTo>
                  <a:cubicBezTo>
                    <a:pt x="6778" y="9270"/>
                    <a:pt x="6515" y="9373"/>
                    <a:pt x="6368" y="9390"/>
                  </a:cubicBezTo>
                  <a:lnTo>
                    <a:pt x="6368" y="9371"/>
                  </a:lnTo>
                  <a:cubicBezTo>
                    <a:pt x="6368" y="9464"/>
                    <a:pt x="6199" y="9502"/>
                    <a:pt x="6068" y="9558"/>
                  </a:cubicBezTo>
                  <a:cubicBezTo>
                    <a:pt x="6068" y="9552"/>
                    <a:pt x="6068" y="9546"/>
                    <a:pt x="6068" y="9541"/>
                  </a:cubicBezTo>
                  <a:lnTo>
                    <a:pt x="6068" y="9541"/>
                  </a:lnTo>
                  <a:cubicBezTo>
                    <a:pt x="6095" y="9513"/>
                    <a:pt x="6096" y="9491"/>
                    <a:pt x="6098" y="9472"/>
                  </a:cubicBezTo>
                  <a:lnTo>
                    <a:pt x="6098" y="9472"/>
                  </a:lnTo>
                  <a:cubicBezTo>
                    <a:pt x="6109" y="9464"/>
                    <a:pt x="6123" y="9456"/>
                    <a:pt x="6143" y="9446"/>
                  </a:cubicBezTo>
                  <a:lnTo>
                    <a:pt x="6143" y="9446"/>
                  </a:lnTo>
                  <a:lnTo>
                    <a:pt x="6100" y="9460"/>
                  </a:lnTo>
                  <a:lnTo>
                    <a:pt x="6100" y="9460"/>
                  </a:lnTo>
                  <a:cubicBezTo>
                    <a:pt x="6103" y="9441"/>
                    <a:pt x="6113" y="9425"/>
                    <a:pt x="6162" y="9408"/>
                  </a:cubicBezTo>
                  <a:cubicBezTo>
                    <a:pt x="6180" y="9390"/>
                    <a:pt x="6199" y="9352"/>
                    <a:pt x="6218" y="9333"/>
                  </a:cubicBezTo>
                  <a:cubicBezTo>
                    <a:pt x="6218" y="9349"/>
                    <a:pt x="6257" y="9365"/>
                    <a:pt x="6237" y="9380"/>
                  </a:cubicBezTo>
                  <a:lnTo>
                    <a:pt x="6237" y="9380"/>
                  </a:lnTo>
                  <a:cubicBezTo>
                    <a:pt x="6381" y="9306"/>
                    <a:pt x="6424" y="9163"/>
                    <a:pt x="6519" y="9163"/>
                  </a:cubicBezTo>
                  <a:cubicBezTo>
                    <a:pt x="6525" y="9163"/>
                    <a:pt x="6530" y="9164"/>
                    <a:pt x="6536" y="9165"/>
                  </a:cubicBezTo>
                  <a:lnTo>
                    <a:pt x="6517" y="9184"/>
                  </a:lnTo>
                  <a:cubicBezTo>
                    <a:pt x="6742" y="8996"/>
                    <a:pt x="6499" y="9109"/>
                    <a:pt x="6649" y="8921"/>
                  </a:cubicBezTo>
                  <a:lnTo>
                    <a:pt x="6649" y="8921"/>
                  </a:lnTo>
                  <a:cubicBezTo>
                    <a:pt x="6723" y="8940"/>
                    <a:pt x="6780" y="8978"/>
                    <a:pt x="6855" y="9015"/>
                  </a:cubicBezTo>
                  <a:lnTo>
                    <a:pt x="6855" y="8921"/>
                  </a:lnTo>
                  <a:cubicBezTo>
                    <a:pt x="6867" y="8921"/>
                    <a:pt x="6896" y="8913"/>
                    <a:pt x="6914" y="8913"/>
                  </a:cubicBezTo>
                  <a:cubicBezTo>
                    <a:pt x="6923" y="8913"/>
                    <a:pt x="6929" y="8915"/>
                    <a:pt x="6929" y="8921"/>
                  </a:cubicBezTo>
                  <a:cubicBezTo>
                    <a:pt x="7004" y="8846"/>
                    <a:pt x="6911" y="8903"/>
                    <a:pt x="6929" y="8846"/>
                  </a:cubicBezTo>
                  <a:cubicBezTo>
                    <a:pt x="7045" y="8846"/>
                    <a:pt x="7193" y="8736"/>
                    <a:pt x="7281" y="8736"/>
                  </a:cubicBezTo>
                  <a:close/>
                  <a:moveTo>
                    <a:pt x="6330" y="10045"/>
                  </a:moveTo>
                  <a:lnTo>
                    <a:pt x="6351" y="10049"/>
                  </a:lnTo>
                  <a:lnTo>
                    <a:pt x="6351" y="10049"/>
                  </a:lnTo>
                  <a:cubicBezTo>
                    <a:pt x="6346" y="10046"/>
                    <a:pt x="6340" y="10045"/>
                    <a:pt x="6330" y="10045"/>
                  </a:cubicBezTo>
                  <a:close/>
                  <a:moveTo>
                    <a:pt x="6351" y="10049"/>
                  </a:moveTo>
                  <a:lnTo>
                    <a:pt x="6351" y="10049"/>
                  </a:lnTo>
                  <a:cubicBezTo>
                    <a:pt x="6371" y="10060"/>
                    <a:pt x="6351" y="10090"/>
                    <a:pt x="6325" y="10099"/>
                  </a:cubicBezTo>
                  <a:lnTo>
                    <a:pt x="6325" y="10099"/>
                  </a:lnTo>
                  <a:cubicBezTo>
                    <a:pt x="6374" y="10095"/>
                    <a:pt x="6413" y="10086"/>
                    <a:pt x="6424" y="10064"/>
                  </a:cubicBezTo>
                  <a:lnTo>
                    <a:pt x="6351" y="10049"/>
                  </a:lnTo>
                  <a:close/>
                  <a:moveTo>
                    <a:pt x="4615" y="1"/>
                  </a:moveTo>
                  <a:cubicBezTo>
                    <a:pt x="4591" y="1"/>
                    <a:pt x="4564" y="3"/>
                    <a:pt x="4532" y="7"/>
                  </a:cubicBezTo>
                  <a:lnTo>
                    <a:pt x="4401" y="157"/>
                  </a:lnTo>
                  <a:lnTo>
                    <a:pt x="4312" y="139"/>
                  </a:lnTo>
                  <a:lnTo>
                    <a:pt x="4312" y="139"/>
                  </a:lnTo>
                  <a:cubicBezTo>
                    <a:pt x="4305" y="151"/>
                    <a:pt x="4297" y="164"/>
                    <a:pt x="4289" y="176"/>
                  </a:cubicBezTo>
                  <a:cubicBezTo>
                    <a:pt x="4270" y="167"/>
                    <a:pt x="4252" y="162"/>
                    <a:pt x="4235" y="162"/>
                  </a:cubicBezTo>
                  <a:cubicBezTo>
                    <a:pt x="4219" y="162"/>
                    <a:pt x="4205" y="167"/>
                    <a:pt x="4195" y="176"/>
                  </a:cubicBezTo>
                  <a:lnTo>
                    <a:pt x="4083" y="345"/>
                  </a:lnTo>
                  <a:cubicBezTo>
                    <a:pt x="4052" y="329"/>
                    <a:pt x="4086" y="261"/>
                    <a:pt x="4032" y="261"/>
                  </a:cubicBezTo>
                  <a:cubicBezTo>
                    <a:pt x="4022" y="261"/>
                    <a:pt x="4008" y="263"/>
                    <a:pt x="3989" y="270"/>
                  </a:cubicBezTo>
                  <a:cubicBezTo>
                    <a:pt x="3952" y="363"/>
                    <a:pt x="4102" y="307"/>
                    <a:pt x="4008" y="419"/>
                  </a:cubicBezTo>
                  <a:cubicBezTo>
                    <a:pt x="3947" y="419"/>
                    <a:pt x="3925" y="403"/>
                    <a:pt x="3905" y="403"/>
                  </a:cubicBezTo>
                  <a:cubicBezTo>
                    <a:pt x="3888" y="403"/>
                    <a:pt x="3874" y="414"/>
                    <a:pt x="3840" y="457"/>
                  </a:cubicBezTo>
                  <a:cubicBezTo>
                    <a:pt x="3802" y="438"/>
                    <a:pt x="3821" y="419"/>
                    <a:pt x="3840" y="382"/>
                  </a:cubicBezTo>
                  <a:lnTo>
                    <a:pt x="3840" y="382"/>
                  </a:lnTo>
                  <a:cubicBezTo>
                    <a:pt x="3783" y="457"/>
                    <a:pt x="3634" y="513"/>
                    <a:pt x="3634" y="588"/>
                  </a:cubicBezTo>
                  <a:cubicBezTo>
                    <a:pt x="3544" y="588"/>
                    <a:pt x="3430" y="708"/>
                    <a:pt x="3369" y="708"/>
                  </a:cubicBezTo>
                  <a:cubicBezTo>
                    <a:pt x="3353" y="708"/>
                    <a:pt x="3341" y="700"/>
                    <a:pt x="3334" y="682"/>
                  </a:cubicBezTo>
                  <a:cubicBezTo>
                    <a:pt x="3297" y="757"/>
                    <a:pt x="3240" y="831"/>
                    <a:pt x="3165" y="888"/>
                  </a:cubicBezTo>
                  <a:cubicBezTo>
                    <a:pt x="3177" y="849"/>
                    <a:pt x="3173" y="834"/>
                    <a:pt x="3158" y="834"/>
                  </a:cubicBezTo>
                  <a:cubicBezTo>
                    <a:pt x="3113" y="834"/>
                    <a:pt x="2970" y="972"/>
                    <a:pt x="2901" y="972"/>
                  </a:cubicBezTo>
                  <a:cubicBezTo>
                    <a:pt x="2884" y="972"/>
                    <a:pt x="2872" y="964"/>
                    <a:pt x="2866" y="944"/>
                  </a:cubicBezTo>
                  <a:cubicBezTo>
                    <a:pt x="2847" y="1094"/>
                    <a:pt x="2566" y="1225"/>
                    <a:pt x="2454" y="1412"/>
                  </a:cubicBezTo>
                  <a:cubicBezTo>
                    <a:pt x="2454" y="1397"/>
                    <a:pt x="2454" y="1372"/>
                    <a:pt x="2463" y="1361"/>
                  </a:cubicBezTo>
                  <a:lnTo>
                    <a:pt x="2463" y="1361"/>
                  </a:lnTo>
                  <a:cubicBezTo>
                    <a:pt x="2393" y="1397"/>
                    <a:pt x="2338" y="1432"/>
                    <a:pt x="2267" y="1449"/>
                  </a:cubicBezTo>
                  <a:cubicBezTo>
                    <a:pt x="2304" y="1524"/>
                    <a:pt x="2192" y="1655"/>
                    <a:pt x="2154" y="1768"/>
                  </a:cubicBezTo>
                  <a:cubicBezTo>
                    <a:pt x="2144" y="1769"/>
                    <a:pt x="2136" y="1769"/>
                    <a:pt x="2128" y="1769"/>
                  </a:cubicBezTo>
                  <a:cubicBezTo>
                    <a:pt x="2004" y="1769"/>
                    <a:pt x="2149" y="1634"/>
                    <a:pt x="2061" y="1599"/>
                  </a:cubicBezTo>
                  <a:lnTo>
                    <a:pt x="2061" y="1599"/>
                  </a:lnTo>
                  <a:cubicBezTo>
                    <a:pt x="2117" y="1637"/>
                    <a:pt x="1929" y="1805"/>
                    <a:pt x="2004" y="1824"/>
                  </a:cubicBezTo>
                  <a:cubicBezTo>
                    <a:pt x="1939" y="1846"/>
                    <a:pt x="1918" y="1855"/>
                    <a:pt x="1893" y="1855"/>
                  </a:cubicBezTo>
                  <a:cubicBezTo>
                    <a:pt x="1875" y="1855"/>
                    <a:pt x="1856" y="1850"/>
                    <a:pt x="1817" y="1843"/>
                  </a:cubicBezTo>
                  <a:lnTo>
                    <a:pt x="1817" y="1843"/>
                  </a:lnTo>
                  <a:cubicBezTo>
                    <a:pt x="1892" y="1955"/>
                    <a:pt x="1761" y="1936"/>
                    <a:pt x="1742" y="2049"/>
                  </a:cubicBezTo>
                  <a:cubicBezTo>
                    <a:pt x="1706" y="2062"/>
                    <a:pt x="1682" y="2066"/>
                    <a:pt x="1665" y="2066"/>
                  </a:cubicBezTo>
                  <a:cubicBezTo>
                    <a:pt x="1643" y="2066"/>
                    <a:pt x="1633" y="2060"/>
                    <a:pt x="1623" y="2060"/>
                  </a:cubicBezTo>
                  <a:cubicBezTo>
                    <a:pt x="1609" y="2060"/>
                    <a:pt x="1598" y="2074"/>
                    <a:pt x="1555" y="2142"/>
                  </a:cubicBezTo>
                  <a:cubicBezTo>
                    <a:pt x="1566" y="2176"/>
                    <a:pt x="1581" y="2188"/>
                    <a:pt x="1596" y="2188"/>
                  </a:cubicBezTo>
                  <a:cubicBezTo>
                    <a:pt x="1609" y="2188"/>
                    <a:pt x="1623" y="2178"/>
                    <a:pt x="1635" y="2166"/>
                  </a:cubicBezTo>
                  <a:lnTo>
                    <a:pt x="1635" y="2166"/>
                  </a:lnTo>
                  <a:cubicBezTo>
                    <a:pt x="1581" y="2251"/>
                    <a:pt x="1667" y="2245"/>
                    <a:pt x="1667" y="2311"/>
                  </a:cubicBezTo>
                  <a:cubicBezTo>
                    <a:pt x="1625" y="2367"/>
                    <a:pt x="1599" y="2384"/>
                    <a:pt x="1579" y="2384"/>
                  </a:cubicBezTo>
                  <a:cubicBezTo>
                    <a:pt x="1548" y="2384"/>
                    <a:pt x="1531" y="2346"/>
                    <a:pt x="1495" y="2346"/>
                  </a:cubicBezTo>
                  <a:cubicBezTo>
                    <a:pt x="1490" y="2346"/>
                    <a:pt x="1485" y="2347"/>
                    <a:pt x="1480" y="2348"/>
                  </a:cubicBezTo>
                  <a:cubicBezTo>
                    <a:pt x="1405" y="2461"/>
                    <a:pt x="1405" y="2573"/>
                    <a:pt x="1330" y="2648"/>
                  </a:cubicBezTo>
                  <a:cubicBezTo>
                    <a:pt x="1311" y="2648"/>
                    <a:pt x="1293" y="2648"/>
                    <a:pt x="1293" y="2629"/>
                  </a:cubicBezTo>
                  <a:cubicBezTo>
                    <a:pt x="1255" y="2779"/>
                    <a:pt x="1031" y="2929"/>
                    <a:pt x="993" y="3097"/>
                  </a:cubicBezTo>
                  <a:lnTo>
                    <a:pt x="974" y="3097"/>
                  </a:lnTo>
                  <a:cubicBezTo>
                    <a:pt x="1012" y="3097"/>
                    <a:pt x="1049" y="3116"/>
                    <a:pt x="1068" y="3154"/>
                  </a:cubicBezTo>
                  <a:cubicBezTo>
                    <a:pt x="1034" y="3205"/>
                    <a:pt x="1031" y="3287"/>
                    <a:pt x="974" y="3287"/>
                  </a:cubicBezTo>
                  <a:cubicBezTo>
                    <a:pt x="968" y="3287"/>
                    <a:pt x="962" y="3286"/>
                    <a:pt x="956" y="3285"/>
                  </a:cubicBezTo>
                  <a:cubicBezTo>
                    <a:pt x="993" y="3247"/>
                    <a:pt x="974" y="3228"/>
                    <a:pt x="974" y="3210"/>
                  </a:cubicBezTo>
                  <a:lnTo>
                    <a:pt x="974" y="3210"/>
                  </a:lnTo>
                  <a:cubicBezTo>
                    <a:pt x="974" y="3228"/>
                    <a:pt x="956" y="3247"/>
                    <a:pt x="937" y="3285"/>
                  </a:cubicBezTo>
                  <a:cubicBezTo>
                    <a:pt x="843" y="3285"/>
                    <a:pt x="993" y="3172"/>
                    <a:pt x="937" y="3135"/>
                  </a:cubicBezTo>
                  <a:lnTo>
                    <a:pt x="937" y="3135"/>
                  </a:lnTo>
                  <a:cubicBezTo>
                    <a:pt x="881" y="3285"/>
                    <a:pt x="787" y="3434"/>
                    <a:pt x="712" y="3566"/>
                  </a:cubicBezTo>
                  <a:cubicBezTo>
                    <a:pt x="651" y="3550"/>
                    <a:pt x="776" y="3386"/>
                    <a:pt x="744" y="3386"/>
                  </a:cubicBezTo>
                  <a:cubicBezTo>
                    <a:pt x="737" y="3386"/>
                    <a:pt x="721" y="3395"/>
                    <a:pt x="693" y="3416"/>
                  </a:cubicBezTo>
                  <a:cubicBezTo>
                    <a:pt x="731" y="3360"/>
                    <a:pt x="787" y="3303"/>
                    <a:pt x="843" y="3266"/>
                  </a:cubicBezTo>
                  <a:lnTo>
                    <a:pt x="843" y="3266"/>
                  </a:lnTo>
                  <a:cubicBezTo>
                    <a:pt x="817" y="3271"/>
                    <a:pt x="799" y="3273"/>
                    <a:pt x="786" y="3273"/>
                  </a:cubicBezTo>
                  <a:cubicBezTo>
                    <a:pt x="714" y="3273"/>
                    <a:pt x="844" y="3203"/>
                    <a:pt x="782" y="3203"/>
                  </a:cubicBezTo>
                  <a:cubicBezTo>
                    <a:pt x="771" y="3203"/>
                    <a:pt x="755" y="3205"/>
                    <a:pt x="731" y="3210"/>
                  </a:cubicBezTo>
                  <a:cubicBezTo>
                    <a:pt x="544" y="3416"/>
                    <a:pt x="581" y="3472"/>
                    <a:pt x="431" y="3678"/>
                  </a:cubicBezTo>
                  <a:cubicBezTo>
                    <a:pt x="431" y="3753"/>
                    <a:pt x="506" y="3697"/>
                    <a:pt x="525" y="3772"/>
                  </a:cubicBezTo>
                  <a:cubicBezTo>
                    <a:pt x="431" y="4127"/>
                    <a:pt x="207" y="3940"/>
                    <a:pt x="207" y="4240"/>
                  </a:cubicBezTo>
                  <a:cubicBezTo>
                    <a:pt x="244" y="4333"/>
                    <a:pt x="319" y="4390"/>
                    <a:pt x="207" y="4539"/>
                  </a:cubicBezTo>
                  <a:lnTo>
                    <a:pt x="150" y="4446"/>
                  </a:lnTo>
                  <a:lnTo>
                    <a:pt x="150" y="4446"/>
                  </a:lnTo>
                  <a:cubicBezTo>
                    <a:pt x="57" y="4689"/>
                    <a:pt x="225" y="4633"/>
                    <a:pt x="113" y="4858"/>
                  </a:cubicBezTo>
                  <a:cubicBezTo>
                    <a:pt x="80" y="4808"/>
                    <a:pt x="119" y="4701"/>
                    <a:pt x="117" y="4701"/>
                  </a:cubicBezTo>
                  <a:lnTo>
                    <a:pt x="117" y="4701"/>
                  </a:lnTo>
                  <a:cubicBezTo>
                    <a:pt x="116" y="4701"/>
                    <a:pt x="115" y="4703"/>
                    <a:pt x="113" y="4708"/>
                  </a:cubicBezTo>
                  <a:cubicBezTo>
                    <a:pt x="1" y="4858"/>
                    <a:pt x="132" y="4839"/>
                    <a:pt x="113" y="4951"/>
                  </a:cubicBezTo>
                  <a:lnTo>
                    <a:pt x="19" y="4970"/>
                  </a:lnTo>
                  <a:cubicBezTo>
                    <a:pt x="1" y="5270"/>
                    <a:pt x="38" y="5569"/>
                    <a:pt x="113" y="5850"/>
                  </a:cubicBezTo>
                  <a:cubicBezTo>
                    <a:pt x="102" y="5850"/>
                    <a:pt x="84" y="5830"/>
                    <a:pt x="67" y="5830"/>
                  </a:cubicBezTo>
                  <a:cubicBezTo>
                    <a:pt x="56" y="5830"/>
                    <a:pt x="46" y="5839"/>
                    <a:pt x="38" y="5869"/>
                  </a:cubicBezTo>
                  <a:cubicBezTo>
                    <a:pt x="76" y="5981"/>
                    <a:pt x="132" y="6075"/>
                    <a:pt x="169" y="6169"/>
                  </a:cubicBezTo>
                  <a:lnTo>
                    <a:pt x="263" y="6318"/>
                  </a:lnTo>
                  <a:cubicBezTo>
                    <a:pt x="282" y="6375"/>
                    <a:pt x="319" y="6412"/>
                    <a:pt x="356" y="6468"/>
                  </a:cubicBezTo>
                  <a:cubicBezTo>
                    <a:pt x="431" y="6562"/>
                    <a:pt x="525" y="6637"/>
                    <a:pt x="619" y="6712"/>
                  </a:cubicBezTo>
                  <a:cubicBezTo>
                    <a:pt x="693" y="6768"/>
                    <a:pt x="787" y="6824"/>
                    <a:pt x="899" y="6880"/>
                  </a:cubicBezTo>
                  <a:cubicBezTo>
                    <a:pt x="937" y="6880"/>
                    <a:pt x="993" y="6861"/>
                    <a:pt x="1049" y="6861"/>
                  </a:cubicBezTo>
                  <a:cubicBezTo>
                    <a:pt x="1087" y="6861"/>
                    <a:pt x="1105" y="6899"/>
                    <a:pt x="1049" y="6899"/>
                  </a:cubicBezTo>
                  <a:cubicBezTo>
                    <a:pt x="1082" y="6918"/>
                    <a:pt x="1100" y="6925"/>
                    <a:pt x="1109" y="6925"/>
                  </a:cubicBezTo>
                  <a:cubicBezTo>
                    <a:pt x="1136" y="6925"/>
                    <a:pt x="1087" y="6861"/>
                    <a:pt x="1143" y="6861"/>
                  </a:cubicBezTo>
                  <a:cubicBezTo>
                    <a:pt x="1151" y="6859"/>
                    <a:pt x="1159" y="6858"/>
                    <a:pt x="1166" y="6858"/>
                  </a:cubicBezTo>
                  <a:cubicBezTo>
                    <a:pt x="1221" y="6858"/>
                    <a:pt x="1230" y="6920"/>
                    <a:pt x="1180" y="6936"/>
                  </a:cubicBezTo>
                  <a:cubicBezTo>
                    <a:pt x="1320" y="6929"/>
                    <a:pt x="1456" y="6924"/>
                    <a:pt x="1591" y="6924"/>
                  </a:cubicBezTo>
                  <a:cubicBezTo>
                    <a:pt x="1611" y="6924"/>
                    <a:pt x="1631" y="6924"/>
                    <a:pt x="1651" y="6924"/>
                  </a:cubicBezTo>
                  <a:lnTo>
                    <a:pt x="1651" y="6924"/>
                  </a:lnTo>
                  <a:cubicBezTo>
                    <a:pt x="1542" y="7054"/>
                    <a:pt x="1446" y="7185"/>
                    <a:pt x="1349" y="7330"/>
                  </a:cubicBezTo>
                  <a:cubicBezTo>
                    <a:pt x="1237" y="7517"/>
                    <a:pt x="1162" y="7742"/>
                    <a:pt x="1162" y="7966"/>
                  </a:cubicBezTo>
                  <a:cubicBezTo>
                    <a:pt x="1143" y="8041"/>
                    <a:pt x="1180" y="8116"/>
                    <a:pt x="1218" y="8172"/>
                  </a:cubicBezTo>
                  <a:cubicBezTo>
                    <a:pt x="1237" y="8210"/>
                    <a:pt x="1274" y="8228"/>
                    <a:pt x="1311" y="8247"/>
                  </a:cubicBezTo>
                  <a:cubicBezTo>
                    <a:pt x="1368" y="8303"/>
                    <a:pt x="1405" y="8341"/>
                    <a:pt x="1517" y="8528"/>
                  </a:cubicBezTo>
                  <a:cubicBezTo>
                    <a:pt x="1461" y="8528"/>
                    <a:pt x="1424" y="8509"/>
                    <a:pt x="1368" y="8491"/>
                  </a:cubicBezTo>
                  <a:lnTo>
                    <a:pt x="1368" y="8491"/>
                  </a:lnTo>
                  <a:cubicBezTo>
                    <a:pt x="1443" y="8566"/>
                    <a:pt x="1499" y="8622"/>
                    <a:pt x="1574" y="8659"/>
                  </a:cubicBezTo>
                  <a:cubicBezTo>
                    <a:pt x="1657" y="8726"/>
                    <a:pt x="1741" y="8793"/>
                    <a:pt x="1838" y="8793"/>
                  </a:cubicBezTo>
                  <a:cubicBezTo>
                    <a:pt x="1850" y="8793"/>
                    <a:pt x="1861" y="8792"/>
                    <a:pt x="1873" y="8790"/>
                  </a:cubicBezTo>
                  <a:lnTo>
                    <a:pt x="2117" y="8809"/>
                  </a:lnTo>
                  <a:lnTo>
                    <a:pt x="2323" y="8828"/>
                  </a:lnTo>
                  <a:cubicBezTo>
                    <a:pt x="2384" y="8832"/>
                    <a:pt x="2446" y="8835"/>
                    <a:pt x="2509" y="8835"/>
                  </a:cubicBezTo>
                  <a:cubicBezTo>
                    <a:pt x="2697" y="8835"/>
                    <a:pt x="2894" y="8814"/>
                    <a:pt x="3091" y="8772"/>
                  </a:cubicBezTo>
                  <a:lnTo>
                    <a:pt x="3091" y="8772"/>
                  </a:lnTo>
                  <a:cubicBezTo>
                    <a:pt x="3053" y="8790"/>
                    <a:pt x="3053" y="8809"/>
                    <a:pt x="3016" y="8828"/>
                  </a:cubicBezTo>
                  <a:cubicBezTo>
                    <a:pt x="3037" y="8835"/>
                    <a:pt x="3063" y="8838"/>
                    <a:pt x="3092" y="8838"/>
                  </a:cubicBezTo>
                  <a:cubicBezTo>
                    <a:pt x="3168" y="8838"/>
                    <a:pt x="3263" y="8816"/>
                    <a:pt x="3324" y="8789"/>
                  </a:cubicBezTo>
                  <a:lnTo>
                    <a:pt x="3324" y="8789"/>
                  </a:lnTo>
                  <a:cubicBezTo>
                    <a:pt x="3238" y="9098"/>
                    <a:pt x="3230" y="9420"/>
                    <a:pt x="3315" y="9727"/>
                  </a:cubicBezTo>
                  <a:lnTo>
                    <a:pt x="3315" y="9670"/>
                  </a:lnTo>
                  <a:cubicBezTo>
                    <a:pt x="3371" y="9670"/>
                    <a:pt x="3371" y="9727"/>
                    <a:pt x="3390" y="9820"/>
                  </a:cubicBezTo>
                  <a:cubicBezTo>
                    <a:pt x="3390" y="9858"/>
                    <a:pt x="3409" y="9914"/>
                    <a:pt x="3428" y="9951"/>
                  </a:cubicBezTo>
                  <a:cubicBezTo>
                    <a:pt x="3465" y="9989"/>
                    <a:pt x="3502" y="10026"/>
                    <a:pt x="3540" y="10045"/>
                  </a:cubicBezTo>
                  <a:cubicBezTo>
                    <a:pt x="3527" y="10039"/>
                    <a:pt x="3513" y="10037"/>
                    <a:pt x="3500" y="10037"/>
                  </a:cubicBezTo>
                  <a:cubicBezTo>
                    <a:pt x="3475" y="10037"/>
                    <a:pt x="3459" y="10045"/>
                    <a:pt x="3484" y="10045"/>
                  </a:cubicBezTo>
                  <a:cubicBezTo>
                    <a:pt x="3521" y="10101"/>
                    <a:pt x="3577" y="10139"/>
                    <a:pt x="3652" y="10157"/>
                  </a:cubicBezTo>
                  <a:cubicBezTo>
                    <a:pt x="3708" y="10176"/>
                    <a:pt x="3783" y="10195"/>
                    <a:pt x="3858" y="10195"/>
                  </a:cubicBezTo>
                  <a:cubicBezTo>
                    <a:pt x="3893" y="10200"/>
                    <a:pt x="3930" y="10202"/>
                    <a:pt x="3967" y="10202"/>
                  </a:cubicBezTo>
                  <a:cubicBezTo>
                    <a:pt x="4070" y="10202"/>
                    <a:pt x="4179" y="10185"/>
                    <a:pt x="4289" y="10157"/>
                  </a:cubicBezTo>
                  <a:lnTo>
                    <a:pt x="4289" y="10157"/>
                  </a:lnTo>
                  <a:lnTo>
                    <a:pt x="4252" y="10195"/>
                  </a:lnTo>
                  <a:cubicBezTo>
                    <a:pt x="4314" y="10203"/>
                    <a:pt x="4376" y="10207"/>
                    <a:pt x="4439" y="10207"/>
                  </a:cubicBezTo>
                  <a:cubicBezTo>
                    <a:pt x="4529" y="10207"/>
                    <a:pt x="4621" y="10198"/>
                    <a:pt x="4720" y="10176"/>
                  </a:cubicBezTo>
                  <a:cubicBezTo>
                    <a:pt x="4757" y="10139"/>
                    <a:pt x="4832" y="10139"/>
                    <a:pt x="4776" y="10101"/>
                  </a:cubicBezTo>
                  <a:lnTo>
                    <a:pt x="4776" y="10101"/>
                  </a:lnTo>
                  <a:cubicBezTo>
                    <a:pt x="4835" y="10116"/>
                    <a:pt x="4891" y="10122"/>
                    <a:pt x="4945" y="10122"/>
                  </a:cubicBezTo>
                  <a:cubicBezTo>
                    <a:pt x="5281" y="10122"/>
                    <a:pt x="5529" y="9874"/>
                    <a:pt x="5844" y="9874"/>
                  </a:cubicBezTo>
                  <a:cubicBezTo>
                    <a:pt x="5854" y="9874"/>
                    <a:pt x="5865" y="9874"/>
                    <a:pt x="5876" y="9875"/>
                  </a:cubicBezTo>
                  <a:lnTo>
                    <a:pt x="5876" y="9875"/>
                  </a:lnTo>
                  <a:cubicBezTo>
                    <a:pt x="5878" y="9877"/>
                    <a:pt x="5881" y="9880"/>
                    <a:pt x="5883" y="9883"/>
                  </a:cubicBezTo>
                  <a:lnTo>
                    <a:pt x="5883" y="9883"/>
                  </a:lnTo>
                  <a:cubicBezTo>
                    <a:pt x="5836" y="9902"/>
                    <a:pt x="5810" y="9933"/>
                    <a:pt x="5843" y="9933"/>
                  </a:cubicBezTo>
                  <a:cubicBezTo>
                    <a:pt x="5863" y="9925"/>
                    <a:pt x="5883" y="9916"/>
                    <a:pt x="5904" y="9906"/>
                  </a:cubicBezTo>
                  <a:lnTo>
                    <a:pt x="5904" y="9906"/>
                  </a:lnTo>
                  <a:cubicBezTo>
                    <a:pt x="5956" y="9961"/>
                    <a:pt x="6026" y="9998"/>
                    <a:pt x="6105" y="10007"/>
                  </a:cubicBezTo>
                  <a:cubicBezTo>
                    <a:pt x="6105" y="10026"/>
                    <a:pt x="6093" y="10032"/>
                    <a:pt x="6074" y="10032"/>
                  </a:cubicBezTo>
                  <a:cubicBezTo>
                    <a:pt x="6037" y="10032"/>
                    <a:pt x="5974" y="10007"/>
                    <a:pt x="5937" y="10007"/>
                  </a:cubicBezTo>
                  <a:cubicBezTo>
                    <a:pt x="6012" y="10064"/>
                    <a:pt x="6105" y="10101"/>
                    <a:pt x="6218" y="10101"/>
                  </a:cubicBezTo>
                  <a:cubicBezTo>
                    <a:pt x="6218" y="10101"/>
                    <a:pt x="6218" y="10101"/>
                    <a:pt x="6219" y="10101"/>
                  </a:cubicBezTo>
                  <a:lnTo>
                    <a:pt x="6219" y="10101"/>
                  </a:lnTo>
                  <a:cubicBezTo>
                    <a:pt x="6235" y="10106"/>
                    <a:pt x="6250" y="10108"/>
                    <a:pt x="6266" y="10108"/>
                  </a:cubicBezTo>
                  <a:cubicBezTo>
                    <a:pt x="6281" y="10108"/>
                    <a:pt x="6296" y="10106"/>
                    <a:pt x="6311" y="10101"/>
                  </a:cubicBezTo>
                  <a:cubicBezTo>
                    <a:pt x="6316" y="10101"/>
                    <a:pt x="6321" y="10100"/>
                    <a:pt x="6325" y="10099"/>
                  </a:cubicBezTo>
                  <a:lnTo>
                    <a:pt x="6325" y="10099"/>
                  </a:lnTo>
                  <a:cubicBezTo>
                    <a:pt x="6293" y="10101"/>
                    <a:pt x="6256" y="10101"/>
                    <a:pt x="6219" y="10101"/>
                  </a:cubicBezTo>
                  <a:lnTo>
                    <a:pt x="6219" y="10101"/>
                  </a:lnTo>
                  <a:cubicBezTo>
                    <a:pt x="6193" y="10094"/>
                    <a:pt x="6168" y="10081"/>
                    <a:pt x="6143" y="10064"/>
                  </a:cubicBezTo>
                  <a:cubicBezTo>
                    <a:pt x="6124" y="10064"/>
                    <a:pt x="6124" y="10026"/>
                    <a:pt x="6124" y="10007"/>
                  </a:cubicBezTo>
                  <a:lnTo>
                    <a:pt x="6124" y="10007"/>
                  </a:lnTo>
                  <a:cubicBezTo>
                    <a:pt x="6162" y="10026"/>
                    <a:pt x="6199" y="10026"/>
                    <a:pt x="6218" y="10026"/>
                  </a:cubicBezTo>
                  <a:cubicBezTo>
                    <a:pt x="6218" y="9951"/>
                    <a:pt x="6124" y="9951"/>
                    <a:pt x="6049" y="9895"/>
                  </a:cubicBezTo>
                  <a:cubicBezTo>
                    <a:pt x="6032" y="9885"/>
                    <a:pt x="6016" y="9872"/>
                    <a:pt x="6001" y="9858"/>
                  </a:cubicBezTo>
                  <a:lnTo>
                    <a:pt x="6001" y="9858"/>
                  </a:lnTo>
                  <a:cubicBezTo>
                    <a:pt x="6042" y="9838"/>
                    <a:pt x="6083" y="9818"/>
                    <a:pt x="6124" y="9801"/>
                  </a:cubicBezTo>
                  <a:cubicBezTo>
                    <a:pt x="6087" y="9764"/>
                    <a:pt x="6068" y="9783"/>
                    <a:pt x="5993" y="9764"/>
                  </a:cubicBezTo>
                  <a:cubicBezTo>
                    <a:pt x="6049" y="9708"/>
                    <a:pt x="6105" y="9670"/>
                    <a:pt x="6162" y="9652"/>
                  </a:cubicBezTo>
                  <a:lnTo>
                    <a:pt x="6162" y="9652"/>
                  </a:lnTo>
                  <a:cubicBezTo>
                    <a:pt x="6049" y="9727"/>
                    <a:pt x="6199" y="9727"/>
                    <a:pt x="6255" y="9745"/>
                  </a:cubicBezTo>
                  <a:cubicBezTo>
                    <a:pt x="6255" y="9727"/>
                    <a:pt x="6255" y="9708"/>
                    <a:pt x="6255" y="9689"/>
                  </a:cubicBezTo>
                  <a:cubicBezTo>
                    <a:pt x="6276" y="9693"/>
                    <a:pt x="6292" y="9695"/>
                    <a:pt x="6305" y="9695"/>
                  </a:cubicBezTo>
                  <a:cubicBezTo>
                    <a:pt x="6406" y="9695"/>
                    <a:pt x="6280" y="9577"/>
                    <a:pt x="6480" y="9577"/>
                  </a:cubicBezTo>
                  <a:lnTo>
                    <a:pt x="6480" y="9596"/>
                  </a:lnTo>
                  <a:cubicBezTo>
                    <a:pt x="6536" y="9558"/>
                    <a:pt x="6611" y="9502"/>
                    <a:pt x="6686" y="9483"/>
                  </a:cubicBezTo>
                  <a:lnTo>
                    <a:pt x="6686" y="9483"/>
                  </a:lnTo>
                  <a:cubicBezTo>
                    <a:pt x="6742" y="9521"/>
                    <a:pt x="6630" y="9539"/>
                    <a:pt x="6630" y="9577"/>
                  </a:cubicBezTo>
                  <a:cubicBezTo>
                    <a:pt x="6761" y="9539"/>
                    <a:pt x="6817" y="9390"/>
                    <a:pt x="6948" y="9390"/>
                  </a:cubicBezTo>
                  <a:cubicBezTo>
                    <a:pt x="6911" y="9427"/>
                    <a:pt x="6836" y="9464"/>
                    <a:pt x="6798" y="9502"/>
                  </a:cubicBezTo>
                  <a:cubicBezTo>
                    <a:pt x="6818" y="9507"/>
                    <a:pt x="6839" y="9509"/>
                    <a:pt x="6859" y="9509"/>
                  </a:cubicBezTo>
                  <a:cubicBezTo>
                    <a:pt x="6913" y="9509"/>
                    <a:pt x="6968" y="9492"/>
                    <a:pt x="7023" y="9464"/>
                  </a:cubicBezTo>
                  <a:cubicBezTo>
                    <a:pt x="7098" y="9427"/>
                    <a:pt x="7173" y="9408"/>
                    <a:pt x="7229" y="9371"/>
                  </a:cubicBezTo>
                  <a:lnTo>
                    <a:pt x="7229" y="9371"/>
                  </a:lnTo>
                  <a:lnTo>
                    <a:pt x="7173" y="9390"/>
                  </a:lnTo>
                  <a:cubicBezTo>
                    <a:pt x="7210" y="9296"/>
                    <a:pt x="7248" y="9221"/>
                    <a:pt x="7341" y="9146"/>
                  </a:cubicBezTo>
                  <a:cubicBezTo>
                    <a:pt x="7416" y="9090"/>
                    <a:pt x="7473" y="8996"/>
                    <a:pt x="7473" y="8884"/>
                  </a:cubicBezTo>
                  <a:cubicBezTo>
                    <a:pt x="7473" y="8987"/>
                    <a:pt x="7479" y="9013"/>
                    <a:pt x="7491" y="9013"/>
                  </a:cubicBezTo>
                  <a:cubicBezTo>
                    <a:pt x="7503" y="9013"/>
                    <a:pt x="7521" y="8985"/>
                    <a:pt x="7543" y="8985"/>
                  </a:cubicBezTo>
                  <a:cubicBezTo>
                    <a:pt x="7550" y="8985"/>
                    <a:pt x="7558" y="8988"/>
                    <a:pt x="7566" y="8996"/>
                  </a:cubicBezTo>
                  <a:cubicBezTo>
                    <a:pt x="7615" y="8948"/>
                    <a:pt x="7649" y="8858"/>
                    <a:pt x="7658" y="8858"/>
                  </a:cubicBezTo>
                  <a:cubicBezTo>
                    <a:pt x="7659" y="8858"/>
                    <a:pt x="7660" y="8860"/>
                    <a:pt x="7660" y="8865"/>
                  </a:cubicBezTo>
                  <a:cubicBezTo>
                    <a:pt x="7660" y="8790"/>
                    <a:pt x="7660" y="8734"/>
                    <a:pt x="7660" y="8659"/>
                  </a:cubicBezTo>
                  <a:lnTo>
                    <a:pt x="7679" y="8491"/>
                  </a:lnTo>
                  <a:lnTo>
                    <a:pt x="7473" y="8472"/>
                  </a:lnTo>
                  <a:lnTo>
                    <a:pt x="7360" y="8472"/>
                  </a:lnTo>
                  <a:cubicBezTo>
                    <a:pt x="7323" y="8491"/>
                    <a:pt x="7285" y="8509"/>
                    <a:pt x="7267" y="8547"/>
                  </a:cubicBezTo>
                  <a:cubicBezTo>
                    <a:pt x="7261" y="8536"/>
                    <a:pt x="7249" y="8533"/>
                    <a:pt x="7234" y="8533"/>
                  </a:cubicBezTo>
                  <a:cubicBezTo>
                    <a:pt x="7219" y="8533"/>
                    <a:pt x="7202" y="8536"/>
                    <a:pt x="7187" y="8536"/>
                  </a:cubicBezTo>
                  <a:cubicBezTo>
                    <a:pt x="7168" y="8536"/>
                    <a:pt x="7154" y="8531"/>
                    <a:pt x="7154" y="8509"/>
                  </a:cubicBezTo>
                  <a:cubicBezTo>
                    <a:pt x="7098" y="8547"/>
                    <a:pt x="7107" y="8551"/>
                    <a:pt x="7131" y="8551"/>
                  </a:cubicBezTo>
                  <a:cubicBezTo>
                    <a:pt x="7139" y="8551"/>
                    <a:pt x="7148" y="8551"/>
                    <a:pt x="7157" y="8551"/>
                  </a:cubicBezTo>
                  <a:cubicBezTo>
                    <a:pt x="7175" y="8551"/>
                    <a:pt x="7192" y="8553"/>
                    <a:pt x="7192" y="8566"/>
                  </a:cubicBezTo>
                  <a:cubicBezTo>
                    <a:pt x="7042" y="8715"/>
                    <a:pt x="6705" y="8678"/>
                    <a:pt x="6499" y="8921"/>
                  </a:cubicBezTo>
                  <a:cubicBezTo>
                    <a:pt x="6368" y="9052"/>
                    <a:pt x="6255" y="9202"/>
                    <a:pt x="6162" y="9352"/>
                  </a:cubicBezTo>
                  <a:cubicBezTo>
                    <a:pt x="6152" y="9357"/>
                    <a:pt x="6144" y="9359"/>
                    <a:pt x="6139" y="9359"/>
                  </a:cubicBezTo>
                  <a:cubicBezTo>
                    <a:pt x="6124" y="9359"/>
                    <a:pt x="6124" y="9342"/>
                    <a:pt x="6124" y="9315"/>
                  </a:cubicBezTo>
                  <a:cubicBezTo>
                    <a:pt x="6143" y="9296"/>
                    <a:pt x="6143" y="9277"/>
                    <a:pt x="6162" y="9258"/>
                  </a:cubicBezTo>
                  <a:lnTo>
                    <a:pt x="6162" y="9258"/>
                  </a:lnTo>
                  <a:cubicBezTo>
                    <a:pt x="6031" y="9315"/>
                    <a:pt x="5937" y="9427"/>
                    <a:pt x="5918" y="9558"/>
                  </a:cubicBezTo>
                  <a:cubicBezTo>
                    <a:pt x="5918" y="9547"/>
                    <a:pt x="5915" y="9543"/>
                    <a:pt x="5910" y="9543"/>
                  </a:cubicBezTo>
                  <a:cubicBezTo>
                    <a:pt x="5907" y="9543"/>
                    <a:pt x="5903" y="9544"/>
                    <a:pt x="5900" y="9547"/>
                  </a:cubicBezTo>
                  <a:lnTo>
                    <a:pt x="5900" y="9547"/>
                  </a:lnTo>
                  <a:lnTo>
                    <a:pt x="5900" y="9502"/>
                  </a:lnTo>
                  <a:cubicBezTo>
                    <a:pt x="5750" y="9596"/>
                    <a:pt x="5581" y="9652"/>
                    <a:pt x="5413" y="9689"/>
                  </a:cubicBezTo>
                  <a:cubicBezTo>
                    <a:pt x="5413" y="9745"/>
                    <a:pt x="5619" y="9801"/>
                    <a:pt x="5413" y="9895"/>
                  </a:cubicBezTo>
                  <a:cubicBezTo>
                    <a:pt x="5413" y="9858"/>
                    <a:pt x="5375" y="9820"/>
                    <a:pt x="5413" y="9783"/>
                  </a:cubicBezTo>
                  <a:lnTo>
                    <a:pt x="5413" y="9783"/>
                  </a:lnTo>
                  <a:cubicBezTo>
                    <a:pt x="5412" y="9783"/>
                    <a:pt x="5371" y="9824"/>
                    <a:pt x="5336" y="9824"/>
                  </a:cubicBezTo>
                  <a:cubicBezTo>
                    <a:pt x="5330" y="9824"/>
                    <a:pt x="5324" y="9823"/>
                    <a:pt x="5319" y="9820"/>
                  </a:cubicBezTo>
                  <a:lnTo>
                    <a:pt x="5394" y="9745"/>
                  </a:lnTo>
                  <a:cubicBezTo>
                    <a:pt x="5300" y="9745"/>
                    <a:pt x="5356" y="9801"/>
                    <a:pt x="5282" y="9820"/>
                  </a:cubicBezTo>
                  <a:cubicBezTo>
                    <a:pt x="5282" y="9783"/>
                    <a:pt x="5225" y="9801"/>
                    <a:pt x="5225" y="9764"/>
                  </a:cubicBezTo>
                  <a:cubicBezTo>
                    <a:pt x="5225" y="9759"/>
                    <a:pt x="5227" y="9755"/>
                    <a:pt x="5229" y="9753"/>
                  </a:cubicBezTo>
                  <a:lnTo>
                    <a:pt x="5229" y="9753"/>
                  </a:lnTo>
                  <a:cubicBezTo>
                    <a:pt x="5236" y="9753"/>
                    <a:pt x="5243" y="9753"/>
                    <a:pt x="5249" y="9753"/>
                  </a:cubicBezTo>
                  <a:cubicBezTo>
                    <a:pt x="5263" y="9753"/>
                    <a:pt x="5277" y="9752"/>
                    <a:pt x="5291" y="9751"/>
                  </a:cubicBezTo>
                  <a:lnTo>
                    <a:pt x="5291" y="9751"/>
                  </a:lnTo>
                  <a:cubicBezTo>
                    <a:pt x="5294" y="9751"/>
                    <a:pt x="5296" y="9751"/>
                    <a:pt x="5299" y="9751"/>
                  </a:cubicBezTo>
                  <a:cubicBezTo>
                    <a:pt x="5308" y="9751"/>
                    <a:pt x="5315" y="9750"/>
                    <a:pt x="5319" y="9745"/>
                  </a:cubicBezTo>
                  <a:lnTo>
                    <a:pt x="5319" y="9745"/>
                  </a:lnTo>
                  <a:cubicBezTo>
                    <a:pt x="5310" y="9748"/>
                    <a:pt x="5300" y="9749"/>
                    <a:pt x="5291" y="9751"/>
                  </a:cubicBezTo>
                  <a:lnTo>
                    <a:pt x="5291" y="9751"/>
                  </a:lnTo>
                  <a:cubicBezTo>
                    <a:pt x="5277" y="9750"/>
                    <a:pt x="5262" y="9747"/>
                    <a:pt x="5249" y="9747"/>
                  </a:cubicBezTo>
                  <a:cubicBezTo>
                    <a:pt x="5241" y="9747"/>
                    <a:pt x="5233" y="9748"/>
                    <a:pt x="5229" y="9753"/>
                  </a:cubicBezTo>
                  <a:lnTo>
                    <a:pt x="5229" y="9753"/>
                  </a:lnTo>
                  <a:cubicBezTo>
                    <a:pt x="5177" y="9750"/>
                    <a:pt x="5122" y="9738"/>
                    <a:pt x="5076" y="9727"/>
                  </a:cubicBezTo>
                  <a:lnTo>
                    <a:pt x="5076" y="9727"/>
                  </a:lnTo>
                  <a:cubicBezTo>
                    <a:pt x="5076" y="9745"/>
                    <a:pt x="5094" y="9783"/>
                    <a:pt x="5038" y="9801"/>
                  </a:cubicBezTo>
                  <a:cubicBezTo>
                    <a:pt x="5008" y="9809"/>
                    <a:pt x="4988" y="9812"/>
                    <a:pt x="4974" y="9812"/>
                  </a:cubicBezTo>
                  <a:cubicBezTo>
                    <a:pt x="4918" y="9812"/>
                    <a:pt x="4963" y="9764"/>
                    <a:pt x="4888" y="9764"/>
                  </a:cubicBezTo>
                  <a:cubicBezTo>
                    <a:pt x="4851" y="9801"/>
                    <a:pt x="4738" y="9783"/>
                    <a:pt x="4757" y="9858"/>
                  </a:cubicBezTo>
                  <a:cubicBezTo>
                    <a:pt x="4701" y="9858"/>
                    <a:pt x="4701" y="9820"/>
                    <a:pt x="4682" y="9801"/>
                  </a:cubicBezTo>
                  <a:cubicBezTo>
                    <a:pt x="4607" y="9858"/>
                    <a:pt x="4308" y="9858"/>
                    <a:pt x="4401" y="9933"/>
                  </a:cubicBezTo>
                  <a:lnTo>
                    <a:pt x="4420" y="9933"/>
                  </a:lnTo>
                  <a:cubicBezTo>
                    <a:pt x="4339" y="9950"/>
                    <a:pt x="4258" y="9958"/>
                    <a:pt x="4177" y="9958"/>
                  </a:cubicBezTo>
                  <a:cubicBezTo>
                    <a:pt x="3997" y="9958"/>
                    <a:pt x="3820" y="9917"/>
                    <a:pt x="3652" y="9839"/>
                  </a:cubicBezTo>
                  <a:lnTo>
                    <a:pt x="3671" y="9820"/>
                  </a:lnTo>
                  <a:cubicBezTo>
                    <a:pt x="3615" y="9801"/>
                    <a:pt x="3559" y="9764"/>
                    <a:pt x="3521" y="9708"/>
                  </a:cubicBezTo>
                  <a:lnTo>
                    <a:pt x="3428" y="9539"/>
                  </a:lnTo>
                  <a:cubicBezTo>
                    <a:pt x="3428" y="9491"/>
                    <a:pt x="3456" y="9442"/>
                    <a:pt x="3475" y="9442"/>
                  </a:cubicBezTo>
                  <a:cubicBezTo>
                    <a:pt x="3478" y="9442"/>
                    <a:pt x="3481" y="9443"/>
                    <a:pt x="3484" y="9446"/>
                  </a:cubicBezTo>
                  <a:cubicBezTo>
                    <a:pt x="3446" y="9352"/>
                    <a:pt x="3465" y="9240"/>
                    <a:pt x="3502" y="9165"/>
                  </a:cubicBezTo>
                  <a:cubicBezTo>
                    <a:pt x="3509" y="9202"/>
                    <a:pt x="3515" y="9211"/>
                    <a:pt x="3520" y="9211"/>
                  </a:cubicBezTo>
                  <a:cubicBezTo>
                    <a:pt x="3524" y="9211"/>
                    <a:pt x="3527" y="9205"/>
                    <a:pt x="3528" y="9205"/>
                  </a:cubicBezTo>
                  <a:lnTo>
                    <a:pt x="3528" y="9205"/>
                  </a:lnTo>
                  <a:cubicBezTo>
                    <a:pt x="3530" y="9205"/>
                    <a:pt x="3529" y="9217"/>
                    <a:pt x="3521" y="9277"/>
                  </a:cubicBezTo>
                  <a:cubicBezTo>
                    <a:pt x="3559" y="9146"/>
                    <a:pt x="3596" y="9127"/>
                    <a:pt x="3596" y="8959"/>
                  </a:cubicBezTo>
                  <a:cubicBezTo>
                    <a:pt x="3602" y="8968"/>
                    <a:pt x="3609" y="8972"/>
                    <a:pt x="3616" y="8972"/>
                  </a:cubicBezTo>
                  <a:cubicBezTo>
                    <a:pt x="3651" y="8972"/>
                    <a:pt x="3693" y="8871"/>
                    <a:pt x="3708" y="8809"/>
                  </a:cubicBezTo>
                  <a:lnTo>
                    <a:pt x="3708" y="8809"/>
                  </a:lnTo>
                  <a:lnTo>
                    <a:pt x="3634" y="8884"/>
                  </a:lnTo>
                  <a:cubicBezTo>
                    <a:pt x="3648" y="8825"/>
                    <a:pt x="3663" y="8777"/>
                    <a:pt x="3687" y="8732"/>
                  </a:cubicBezTo>
                  <a:lnTo>
                    <a:pt x="3687" y="8732"/>
                  </a:lnTo>
                  <a:cubicBezTo>
                    <a:pt x="3703" y="8727"/>
                    <a:pt x="3719" y="8722"/>
                    <a:pt x="3733" y="8721"/>
                  </a:cubicBezTo>
                  <a:lnTo>
                    <a:pt x="3733" y="8721"/>
                  </a:lnTo>
                  <a:lnTo>
                    <a:pt x="3758" y="8746"/>
                  </a:lnTo>
                  <a:lnTo>
                    <a:pt x="3758" y="8746"/>
                  </a:lnTo>
                  <a:cubicBezTo>
                    <a:pt x="3764" y="8744"/>
                    <a:pt x="3770" y="8742"/>
                    <a:pt x="3776" y="8740"/>
                  </a:cubicBezTo>
                  <a:lnTo>
                    <a:pt x="3776" y="8740"/>
                  </a:lnTo>
                  <a:cubicBezTo>
                    <a:pt x="3772" y="8743"/>
                    <a:pt x="3767" y="8747"/>
                    <a:pt x="3761" y="8749"/>
                  </a:cubicBezTo>
                  <a:lnTo>
                    <a:pt x="3761" y="8749"/>
                  </a:lnTo>
                  <a:lnTo>
                    <a:pt x="3758" y="8746"/>
                  </a:lnTo>
                  <a:lnTo>
                    <a:pt x="3758" y="8746"/>
                  </a:lnTo>
                  <a:cubicBezTo>
                    <a:pt x="3753" y="8748"/>
                    <a:pt x="3749" y="8751"/>
                    <a:pt x="3746" y="8753"/>
                  </a:cubicBezTo>
                  <a:cubicBezTo>
                    <a:pt x="3751" y="8753"/>
                    <a:pt x="3756" y="8751"/>
                    <a:pt x="3761" y="8749"/>
                  </a:cubicBezTo>
                  <a:lnTo>
                    <a:pt x="3761" y="8749"/>
                  </a:lnTo>
                  <a:lnTo>
                    <a:pt x="3765" y="8753"/>
                  </a:lnTo>
                  <a:cubicBezTo>
                    <a:pt x="3769" y="8748"/>
                    <a:pt x="3773" y="8744"/>
                    <a:pt x="3777" y="8740"/>
                  </a:cubicBezTo>
                  <a:lnTo>
                    <a:pt x="3777" y="8740"/>
                  </a:lnTo>
                  <a:cubicBezTo>
                    <a:pt x="3865" y="8714"/>
                    <a:pt x="4052" y="8708"/>
                    <a:pt x="3971" y="8659"/>
                  </a:cubicBezTo>
                  <a:cubicBezTo>
                    <a:pt x="4144" y="8659"/>
                    <a:pt x="4284" y="8563"/>
                    <a:pt x="4423" y="8563"/>
                  </a:cubicBezTo>
                  <a:cubicBezTo>
                    <a:pt x="4435" y="8563"/>
                    <a:pt x="4446" y="8564"/>
                    <a:pt x="4458" y="8566"/>
                  </a:cubicBezTo>
                  <a:cubicBezTo>
                    <a:pt x="4532" y="8472"/>
                    <a:pt x="4776" y="8509"/>
                    <a:pt x="4776" y="8397"/>
                  </a:cubicBezTo>
                  <a:cubicBezTo>
                    <a:pt x="4781" y="8431"/>
                    <a:pt x="4814" y="8444"/>
                    <a:pt x="4859" y="8444"/>
                  </a:cubicBezTo>
                  <a:cubicBezTo>
                    <a:pt x="4964" y="8444"/>
                    <a:pt x="5141" y="8369"/>
                    <a:pt x="5207" y="8303"/>
                  </a:cubicBezTo>
                  <a:lnTo>
                    <a:pt x="5207" y="8303"/>
                  </a:lnTo>
                  <a:cubicBezTo>
                    <a:pt x="5197" y="8331"/>
                    <a:pt x="5225" y="8331"/>
                    <a:pt x="5251" y="8331"/>
                  </a:cubicBezTo>
                  <a:cubicBezTo>
                    <a:pt x="5277" y="8331"/>
                    <a:pt x="5300" y="8331"/>
                    <a:pt x="5282" y="8360"/>
                  </a:cubicBezTo>
                  <a:cubicBezTo>
                    <a:pt x="5413" y="8322"/>
                    <a:pt x="5525" y="8266"/>
                    <a:pt x="5488" y="8228"/>
                  </a:cubicBezTo>
                  <a:cubicBezTo>
                    <a:pt x="5600" y="8228"/>
                    <a:pt x="5731" y="8191"/>
                    <a:pt x="5825" y="8116"/>
                  </a:cubicBezTo>
                  <a:cubicBezTo>
                    <a:pt x="5912" y="8073"/>
                    <a:pt x="5976" y="8029"/>
                    <a:pt x="6044" y="8029"/>
                  </a:cubicBezTo>
                  <a:cubicBezTo>
                    <a:pt x="6064" y="8029"/>
                    <a:pt x="6084" y="8033"/>
                    <a:pt x="6105" y="8041"/>
                  </a:cubicBezTo>
                  <a:cubicBezTo>
                    <a:pt x="6443" y="7835"/>
                    <a:pt x="6742" y="7629"/>
                    <a:pt x="7042" y="7423"/>
                  </a:cubicBezTo>
                  <a:lnTo>
                    <a:pt x="7042" y="7423"/>
                  </a:lnTo>
                  <a:cubicBezTo>
                    <a:pt x="7079" y="7517"/>
                    <a:pt x="6705" y="7629"/>
                    <a:pt x="6761" y="7723"/>
                  </a:cubicBezTo>
                  <a:cubicBezTo>
                    <a:pt x="6892" y="7629"/>
                    <a:pt x="7004" y="7536"/>
                    <a:pt x="7117" y="7423"/>
                  </a:cubicBezTo>
                  <a:cubicBezTo>
                    <a:pt x="7154" y="7386"/>
                    <a:pt x="7210" y="7330"/>
                    <a:pt x="7267" y="7273"/>
                  </a:cubicBezTo>
                  <a:cubicBezTo>
                    <a:pt x="7360" y="7217"/>
                    <a:pt x="7435" y="7124"/>
                    <a:pt x="7510" y="7049"/>
                  </a:cubicBezTo>
                  <a:cubicBezTo>
                    <a:pt x="7530" y="7029"/>
                    <a:pt x="7541" y="7021"/>
                    <a:pt x="7547" y="7021"/>
                  </a:cubicBezTo>
                  <a:cubicBezTo>
                    <a:pt x="7567" y="7021"/>
                    <a:pt x="7506" y="7132"/>
                    <a:pt x="7491" y="7161"/>
                  </a:cubicBezTo>
                  <a:cubicBezTo>
                    <a:pt x="7604" y="7049"/>
                    <a:pt x="7660" y="6880"/>
                    <a:pt x="7641" y="6693"/>
                  </a:cubicBezTo>
                  <a:cubicBezTo>
                    <a:pt x="7622" y="6543"/>
                    <a:pt x="7529" y="6412"/>
                    <a:pt x="7416" y="6300"/>
                  </a:cubicBezTo>
                  <a:cubicBezTo>
                    <a:pt x="7319" y="6230"/>
                    <a:pt x="7212" y="6192"/>
                    <a:pt x="7094" y="6192"/>
                  </a:cubicBezTo>
                  <a:cubicBezTo>
                    <a:pt x="7058" y="6192"/>
                    <a:pt x="7020" y="6195"/>
                    <a:pt x="6982" y="6203"/>
                  </a:cubicBezTo>
                  <a:lnTo>
                    <a:pt x="6982" y="6203"/>
                  </a:lnTo>
                  <a:cubicBezTo>
                    <a:pt x="6998" y="6235"/>
                    <a:pt x="6919" y="6267"/>
                    <a:pt x="6855" y="6300"/>
                  </a:cubicBezTo>
                  <a:cubicBezTo>
                    <a:pt x="6772" y="6333"/>
                    <a:pt x="6704" y="6380"/>
                    <a:pt x="6689" y="6404"/>
                  </a:cubicBezTo>
                  <a:lnTo>
                    <a:pt x="6689" y="6404"/>
                  </a:lnTo>
                  <a:cubicBezTo>
                    <a:pt x="6710" y="6344"/>
                    <a:pt x="6680" y="6336"/>
                    <a:pt x="6635" y="6336"/>
                  </a:cubicBezTo>
                  <a:cubicBezTo>
                    <a:pt x="6616" y="6336"/>
                    <a:pt x="6595" y="6337"/>
                    <a:pt x="6574" y="6337"/>
                  </a:cubicBezTo>
                  <a:cubicBezTo>
                    <a:pt x="6555" y="6337"/>
                    <a:pt x="6537" y="6338"/>
                    <a:pt x="6522" y="6338"/>
                  </a:cubicBezTo>
                  <a:cubicBezTo>
                    <a:pt x="6478" y="6338"/>
                    <a:pt x="6457" y="6328"/>
                    <a:pt x="6499" y="6243"/>
                  </a:cubicBezTo>
                  <a:lnTo>
                    <a:pt x="6499" y="6243"/>
                  </a:lnTo>
                  <a:cubicBezTo>
                    <a:pt x="6461" y="6262"/>
                    <a:pt x="6424" y="6300"/>
                    <a:pt x="6443" y="6337"/>
                  </a:cubicBezTo>
                  <a:cubicBezTo>
                    <a:pt x="6386" y="6337"/>
                    <a:pt x="6349" y="6337"/>
                    <a:pt x="6405" y="6281"/>
                  </a:cubicBezTo>
                  <a:lnTo>
                    <a:pt x="6405" y="6281"/>
                  </a:lnTo>
                  <a:cubicBezTo>
                    <a:pt x="6199" y="6393"/>
                    <a:pt x="6293" y="6393"/>
                    <a:pt x="6105" y="6487"/>
                  </a:cubicBezTo>
                  <a:cubicBezTo>
                    <a:pt x="6105" y="6468"/>
                    <a:pt x="6143" y="6431"/>
                    <a:pt x="6143" y="6393"/>
                  </a:cubicBezTo>
                  <a:lnTo>
                    <a:pt x="6143" y="6393"/>
                  </a:lnTo>
                  <a:cubicBezTo>
                    <a:pt x="6068" y="6506"/>
                    <a:pt x="5974" y="6581"/>
                    <a:pt x="5862" y="6637"/>
                  </a:cubicBezTo>
                  <a:cubicBezTo>
                    <a:pt x="5862" y="6618"/>
                    <a:pt x="5825" y="6618"/>
                    <a:pt x="5881" y="6581"/>
                  </a:cubicBezTo>
                  <a:lnTo>
                    <a:pt x="5881" y="6581"/>
                  </a:lnTo>
                  <a:cubicBezTo>
                    <a:pt x="5637" y="6730"/>
                    <a:pt x="5525" y="6936"/>
                    <a:pt x="5244" y="7049"/>
                  </a:cubicBezTo>
                  <a:cubicBezTo>
                    <a:pt x="5250" y="7010"/>
                    <a:pt x="5244" y="6997"/>
                    <a:pt x="5231" y="6997"/>
                  </a:cubicBezTo>
                  <a:cubicBezTo>
                    <a:pt x="5206" y="6997"/>
                    <a:pt x="5157" y="7042"/>
                    <a:pt x="5112" y="7042"/>
                  </a:cubicBezTo>
                  <a:cubicBezTo>
                    <a:pt x="5099" y="7042"/>
                    <a:pt x="5087" y="7038"/>
                    <a:pt x="5076" y="7030"/>
                  </a:cubicBezTo>
                  <a:lnTo>
                    <a:pt x="4963" y="7142"/>
                  </a:lnTo>
                  <a:lnTo>
                    <a:pt x="5038" y="7142"/>
                  </a:lnTo>
                  <a:cubicBezTo>
                    <a:pt x="4926" y="7217"/>
                    <a:pt x="4851" y="7348"/>
                    <a:pt x="4738" y="7386"/>
                  </a:cubicBezTo>
                  <a:lnTo>
                    <a:pt x="4813" y="7292"/>
                  </a:lnTo>
                  <a:lnTo>
                    <a:pt x="4607" y="7479"/>
                  </a:lnTo>
                  <a:lnTo>
                    <a:pt x="4738" y="7404"/>
                  </a:lnTo>
                  <a:lnTo>
                    <a:pt x="4738" y="7404"/>
                  </a:lnTo>
                  <a:cubicBezTo>
                    <a:pt x="4645" y="7536"/>
                    <a:pt x="4813" y="7479"/>
                    <a:pt x="4645" y="7573"/>
                  </a:cubicBezTo>
                  <a:cubicBezTo>
                    <a:pt x="4648" y="7572"/>
                    <a:pt x="4649" y="7571"/>
                    <a:pt x="4650" y="7571"/>
                  </a:cubicBezTo>
                  <a:lnTo>
                    <a:pt x="4650" y="7571"/>
                  </a:lnTo>
                  <a:cubicBezTo>
                    <a:pt x="4660" y="7571"/>
                    <a:pt x="4527" y="7667"/>
                    <a:pt x="4458" y="7667"/>
                  </a:cubicBezTo>
                  <a:cubicBezTo>
                    <a:pt x="4420" y="7742"/>
                    <a:pt x="4345" y="7816"/>
                    <a:pt x="4289" y="7854"/>
                  </a:cubicBezTo>
                  <a:cubicBezTo>
                    <a:pt x="4233" y="7854"/>
                    <a:pt x="4233" y="7760"/>
                    <a:pt x="4214" y="7760"/>
                  </a:cubicBezTo>
                  <a:cubicBezTo>
                    <a:pt x="4214" y="7854"/>
                    <a:pt x="3971" y="8004"/>
                    <a:pt x="3952" y="8097"/>
                  </a:cubicBezTo>
                  <a:cubicBezTo>
                    <a:pt x="3952" y="8079"/>
                    <a:pt x="3952" y="8041"/>
                    <a:pt x="3914" y="8041"/>
                  </a:cubicBezTo>
                  <a:lnTo>
                    <a:pt x="3914" y="8116"/>
                  </a:lnTo>
                  <a:cubicBezTo>
                    <a:pt x="3886" y="8135"/>
                    <a:pt x="3868" y="8144"/>
                    <a:pt x="3854" y="8144"/>
                  </a:cubicBezTo>
                  <a:cubicBezTo>
                    <a:pt x="3840" y="8144"/>
                    <a:pt x="3830" y="8135"/>
                    <a:pt x="3821" y="8116"/>
                  </a:cubicBezTo>
                  <a:lnTo>
                    <a:pt x="3821" y="8116"/>
                  </a:lnTo>
                  <a:cubicBezTo>
                    <a:pt x="3750" y="8178"/>
                    <a:pt x="3776" y="8190"/>
                    <a:pt x="3800" y="8199"/>
                  </a:cubicBezTo>
                  <a:lnTo>
                    <a:pt x="3800" y="8199"/>
                  </a:lnTo>
                  <a:cubicBezTo>
                    <a:pt x="3734" y="8216"/>
                    <a:pt x="3667" y="8232"/>
                    <a:pt x="3596" y="8247"/>
                  </a:cubicBezTo>
                  <a:cubicBezTo>
                    <a:pt x="3596" y="8231"/>
                    <a:pt x="3596" y="8229"/>
                    <a:pt x="3608" y="8229"/>
                  </a:cubicBezTo>
                  <a:lnTo>
                    <a:pt x="3608" y="8229"/>
                  </a:lnTo>
                  <a:cubicBezTo>
                    <a:pt x="3423" y="8232"/>
                    <a:pt x="3507" y="8361"/>
                    <a:pt x="3317" y="8361"/>
                  </a:cubicBezTo>
                  <a:cubicBezTo>
                    <a:pt x="3305" y="8361"/>
                    <a:pt x="3292" y="8361"/>
                    <a:pt x="3278" y="8360"/>
                  </a:cubicBezTo>
                  <a:cubicBezTo>
                    <a:pt x="3165" y="8303"/>
                    <a:pt x="3390" y="8303"/>
                    <a:pt x="3315" y="8285"/>
                  </a:cubicBezTo>
                  <a:cubicBezTo>
                    <a:pt x="3305" y="8242"/>
                    <a:pt x="3279" y="8229"/>
                    <a:pt x="3245" y="8229"/>
                  </a:cubicBezTo>
                  <a:cubicBezTo>
                    <a:pt x="3176" y="8229"/>
                    <a:pt x="3071" y="8283"/>
                    <a:pt x="2971" y="8283"/>
                  </a:cubicBezTo>
                  <a:cubicBezTo>
                    <a:pt x="2941" y="8283"/>
                    <a:pt x="2912" y="8278"/>
                    <a:pt x="2885" y="8266"/>
                  </a:cubicBezTo>
                  <a:lnTo>
                    <a:pt x="2922" y="8247"/>
                  </a:lnTo>
                  <a:cubicBezTo>
                    <a:pt x="2906" y="8242"/>
                    <a:pt x="2888" y="8239"/>
                    <a:pt x="2870" y="8239"/>
                  </a:cubicBezTo>
                  <a:cubicBezTo>
                    <a:pt x="2770" y="8239"/>
                    <a:pt x="2640" y="8305"/>
                    <a:pt x="2497" y="8305"/>
                  </a:cubicBezTo>
                  <a:cubicBezTo>
                    <a:pt x="2483" y="8305"/>
                    <a:pt x="2468" y="8305"/>
                    <a:pt x="2454" y="8303"/>
                  </a:cubicBezTo>
                  <a:lnTo>
                    <a:pt x="2454" y="8285"/>
                  </a:lnTo>
                  <a:cubicBezTo>
                    <a:pt x="2314" y="8347"/>
                    <a:pt x="2162" y="8383"/>
                    <a:pt x="1996" y="8383"/>
                  </a:cubicBezTo>
                  <a:cubicBezTo>
                    <a:pt x="1965" y="8383"/>
                    <a:pt x="1933" y="8382"/>
                    <a:pt x="1901" y="8379"/>
                  </a:cubicBezTo>
                  <a:lnTo>
                    <a:pt x="1901" y="8379"/>
                  </a:lnTo>
                  <a:cubicBezTo>
                    <a:pt x="1894" y="8388"/>
                    <a:pt x="1884" y="8394"/>
                    <a:pt x="1869" y="8394"/>
                  </a:cubicBezTo>
                  <a:cubicBezTo>
                    <a:pt x="1856" y="8394"/>
                    <a:pt x="1839" y="8389"/>
                    <a:pt x="1817" y="8378"/>
                  </a:cubicBezTo>
                  <a:cubicBezTo>
                    <a:pt x="1798" y="8322"/>
                    <a:pt x="1742" y="8228"/>
                    <a:pt x="1780" y="8172"/>
                  </a:cubicBezTo>
                  <a:lnTo>
                    <a:pt x="1780" y="8172"/>
                  </a:lnTo>
                  <a:cubicBezTo>
                    <a:pt x="1817" y="8191"/>
                    <a:pt x="1836" y="8228"/>
                    <a:pt x="1873" y="8247"/>
                  </a:cubicBezTo>
                  <a:cubicBezTo>
                    <a:pt x="1892" y="8154"/>
                    <a:pt x="1761" y="8154"/>
                    <a:pt x="1742" y="8079"/>
                  </a:cubicBezTo>
                  <a:lnTo>
                    <a:pt x="1780" y="8079"/>
                  </a:lnTo>
                  <a:cubicBezTo>
                    <a:pt x="1742" y="8004"/>
                    <a:pt x="1705" y="7985"/>
                    <a:pt x="1686" y="7929"/>
                  </a:cubicBezTo>
                  <a:cubicBezTo>
                    <a:pt x="1630" y="7873"/>
                    <a:pt x="1630" y="7798"/>
                    <a:pt x="1649" y="7723"/>
                  </a:cubicBezTo>
                  <a:lnTo>
                    <a:pt x="1649" y="7723"/>
                  </a:lnTo>
                  <a:lnTo>
                    <a:pt x="1630" y="7742"/>
                  </a:lnTo>
                  <a:cubicBezTo>
                    <a:pt x="1574" y="7592"/>
                    <a:pt x="1705" y="7648"/>
                    <a:pt x="1686" y="7498"/>
                  </a:cubicBezTo>
                  <a:lnTo>
                    <a:pt x="1780" y="7498"/>
                  </a:lnTo>
                  <a:cubicBezTo>
                    <a:pt x="1817" y="7348"/>
                    <a:pt x="1873" y="7198"/>
                    <a:pt x="1948" y="7049"/>
                  </a:cubicBezTo>
                  <a:lnTo>
                    <a:pt x="1948" y="7049"/>
                  </a:lnTo>
                  <a:cubicBezTo>
                    <a:pt x="1948" y="7161"/>
                    <a:pt x="1873" y="7348"/>
                    <a:pt x="1855" y="7461"/>
                  </a:cubicBezTo>
                  <a:cubicBezTo>
                    <a:pt x="1892" y="7386"/>
                    <a:pt x="2004" y="7217"/>
                    <a:pt x="2004" y="7142"/>
                  </a:cubicBezTo>
                  <a:lnTo>
                    <a:pt x="2004" y="7142"/>
                  </a:lnTo>
                  <a:cubicBezTo>
                    <a:pt x="1986" y="7180"/>
                    <a:pt x="1967" y="7236"/>
                    <a:pt x="1948" y="7255"/>
                  </a:cubicBezTo>
                  <a:cubicBezTo>
                    <a:pt x="1948" y="7134"/>
                    <a:pt x="1986" y="7033"/>
                    <a:pt x="2049" y="6944"/>
                  </a:cubicBezTo>
                  <a:lnTo>
                    <a:pt x="2049" y="6944"/>
                  </a:lnTo>
                  <a:cubicBezTo>
                    <a:pt x="2084" y="6947"/>
                    <a:pt x="2119" y="6951"/>
                    <a:pt x="2154" y="6955"/>
                  </a:cubicBezTo>
                  <a:lnTo>
                    <a:pt x="2117" y="6974"/>
                  </a:lnTo>
                  <a:cubicBezTo>
                    <a:pt x="2127" y="6975"/>
                    <a:pt x="2136" y="6975"/>
                    <a:pt x="2145" y="6975"/>
                  </a:cubicBezTo>
                  <a:cubicBezTo>
                    <a:pt x="2306" y="6975"/>
                    <a:pt x="2328" y="6838"/>
                    <a:pt x="2463" y="6838"/>
                  </a:cubicBezTo>
                  <a:cubicBezTo>
                    <a:pt x="2477" y="6838"/>
                    <a:pt x="2493" y="6839"/>
                    <a:pt x="2510" y="6843"/>
                  </a:cubicBezTo>
                  <a:lnTo>
                    <a:pt x="2473" y="6861"/>
                  </a:lnTo>
                  <a:cubicBezTo>
                    <a:pt x="2922" y="6824"/>
                    <a:pt x="3334" y="6637"/>
                    <a:pt x="3671" y="6618"/>
                  </a:cubicBezTo>
                  <a:cubicBezTo>
                    <a:pt x="3708" y="6487"/>
                    <a:pt x="4083" y="6487"/>
                    <a:pt x="4046" y="6356"/>
                  </a:cubicBezTo>
                  <a:cubicBezTo>
                    <a:pt x="4233" y="6356"/>
                    <a:pt x="4401" y="6318"/>
                    <a:pt x="4570" y="6262"/>
                  </a:cubicBezTo>
                  <a:cubicBezTo>
                    <a:pt x="4664" y="6225"/>
                    <a:pt x="4645" y="6131"/>
                    <a:pt x="4738" y="6056"/>
                  </a:cubicBezTo>
                  <a:lnTo>
                    <a:pt x="4776" y="6131"/>
                  </a:lnTo>
                  <a:lnTo>
                    <a:pt x="4870" y="5981"/>
                  </a:lnTo>
                  <a:lnTo>
                    <a:pt x="4982" y="6019"/>
                  </a:lnTo>
                  <a:lnTo>
                    <a:pt x="5076" y="5963"/>
                  </a:lnTo>
                  <a:lnTo>
                    <a:pt x="5076" y="5963"/>
                  </a:lnTo>
                  <a:cubicBezTo>
                    <a:pt x="5057" y="5972"/>
                    <a:pt x="5033" y="5977"/>
                    <a:pt x="5015" y="5977"/>
                  </a:cubicBezTo>
                  <a:cubicBezTo>
                    <a:pt x="4996" y="5977"/>
                    <a:pt x="4982" y="5972"/>
                    <a:pt x="4982" y="5963"/>
                  </a:cubicBezTo>
                  <a:cubicBezTo>
                    <a:pt x="5060" y="5885"/>
                    <a:pt x="5177" y="5845"/>
                    <a:pt x="5290" y="5845"/>
                  </a:cubicBezTo>
                  <a:cubicBezTo>
                    <a:pt x="5312" y="5845"/>
                    <a:pt x="5335" y="5847"/>
                    <a:pt x="5356" y="5850"/>
                  </a:cubicBezTo>
                  <a:lnTo>
                    <a:pt x="5656" y="5625"/>
                  </a:lnTo>
                  <a:lnTo>
                    <a:pt x="5656" y="5625"/>
                  </a:lnTo>
                  <a:cubicBezTo>
                    <a:pt x="5656" y="5638"/>
                    <a:pt x="5639" y="5659"/>
                    <a:pt x="5617" y="5683"/>
                  </a:cubicBezTo>
                  <a:lnTo>
                    <a:pt x="5617" y="5683"/>
                  </a:lnTo>
                  <a:cubicBezTo>
                    <a:pt x="5636" y="5667"/>
                    <a:pt x="5649" y="5661"/>
                    <a:pt x="5659" y="5661"/>
                  </a:cubicBezTo>
                  <a:cubicBezTo>
                    <a:pt x="5680" y="5661"/>
                    <a:pt x="5689" y="5683"/>
                    <a:pt x="5709" y="5683"/>
                  </a:cubicBezTo>
                  <a:cubicBezTo>
                    <a:pt x="5725" y="5683"/>
                    <a:pt x="5748" y="5671"/>
                    <a:pt x="5787" y="5625"/>
                  </a:cubicBezTo>
                  <a:cubicBezTo>
                    <a:pt x="5750" y="5625"/>
                    <a:pt x="5787" y="5588"/>
                    <a:pt x="5787" y="5569"/>
                  </a:cubicBezTo>
                  <a:cubicBezTo>
                    <a:pt x="5937" y="5551"/>
                    <a:pt x="6087" y="5476"/>
                    <a:pt x="6199" y="5382"/>
                  </a:cubicBezTo>
                  <a:lnTo>
                    <a:pt x="6199" y="5438"/>
                  </a:lnTo>
                  <a:cubicBezTo>
                    <a:pt x="6480" y="5307"/>
                    <a:pt x="6761" y="5120"/>
                    <a:pt x="7004" y="4914"/>
                  </a:cubicBezTo>
                  <a:lnTo>
                    <a:pt x="7004" y="4914"/>
                  </a:lnTo>
                  <a:cubicBezTo>
                    <a:pt x="6977" y="4928"/>
                    <a:pt x="6955" y="4933"/>
                    <a:pt x="6939" y="4933"/>
                  </a:cubicBezTo>
                  <a:cubicBezTo>
                    <a:pt x="6888" y="4933"/>
                    <a:pt x="6892" y="4877"/>
                    <a:pt x="6948" y="4820"/>
                  </a:cubicBezTo>
                  <a:lnTo>
                    <a:pt x="7023" y="4858"/>
                  </a:lnTo>
                  <a:cubicBezTo>
                    <a:pt x="7029" y="4834"/>
                    <a:pt x="7022" y="4829"/>
                    <a:pt x="7011" y="4829"/>
                  </a:cubicBezTo>
                  <a:cubicBezTo>
                    <a:pt x="7003" y="4829"/>
                    <a:pt x="6993" y="4832"/>
                    <a:pt x="6984" y="4832"/>
                  </a:cubicBezTo>
                  <a:cubicBezTo>
                    <a:pt x="6969" y="4832"/>
                    <a:pt x="6961" y="4822"/>
                    <a:pt x="6986" y="4764"/>
                  </a:cubicBezTo>
                  <a:cubicBezTo>
                    <a:pt x="7019" y="4742"/>
                    <a:pt x="7043" y="4733"/>
                    <a:pt x="7061" y="4733"/>
                  </a:cubicBezTo>
                  <a:cubicBezTo>
                    <a:pt x="7103" y="4733"/>
                    <a:pt x="7100" y="4786"/>
                    <a:pt x="7061" y="4839"/>
                  </a:cubicBezTo>
                  <a:cubicBezTo>
                    <a:pt x="7098" y="4801"/>
                    <a:pt x="7135" y="4764"/>
                    <a:pt x="7173" y="4708"/>
                  </a:cubicBezTo>
                  <a:cubicBezTo>
                    <a:pt x="7192" y="4708"/>
                    <a:pt x="7173" y="4764"/>
                    <a:pt x="7192" y="4783"/>
                  </a:cubicBezTo>
                  <a:cubicBezTo>
                    <a:pt x="7210" y="4708"/>
                    <a:pt x="7454" y="4633"/>
                    <a:pt x="7454" y="4446"/>
                  </a:cubicBezTo>
                  <a:lnTo>
                    <a:pt x="7473" y="4446"/>
                  </a:lnTo>
                  <a:cubicBezTo>
                    <a:pt x="7510" y="4408"/>
                    <a:pt x="7529" y="4352"/>
                    <a:pt x="7547" y="4296"/>
                  </a:cubicBezTo>
                  <a:cubicBezTo>
                    <a:pt x="7566" y="4240"/>
                    <a:pt x="7566" y="4184"/>
                    <a:pt x="7566" y="4127"/>
                  </a:cubicBezTo>
                  <a:lnTo>
                    <a:pt x="7566" y="3996"/>
                  </a:lnTo>
                  <a:lnTo>
                    <a:pt x="7566" y="3865"/>
                  </a:lnTo>
                  <a:cubicBezTo>
                    <a:pt x="7529" y="3678"/>
                    <a:pt x="7398" y="3491"/>
                    <a:pt x="7229" y="3378"/>
                  </a:cubicBezTo>
                  <a:cubicBezTo>
                    <a:pt x="7220" y="3388"/>
                    <a:pt x="7201" y="3392"/>
                    <a:pt x="7178" y="3392"/>
                  </a:cubicBezTo>
                  <a:cubicBezTo>
                    <a:pt x="7154" y="3392"/>
                    <a:pt x="7126" y="3388"/>
                    <a:pt x="7098" y="3378"/>
                  </a:cubicBezTo>
                  <a:cubicBezTo>
                    <a:pt x="7070" y="3369"/>
                    <a:pt x="7042" y="3364"/>
                    <a:pt x="7011" y="3364"/>
                  </a:cubicBezTo>
                  <a:cubicBezTo>
                    <a:pt x="6981" y="3364"/>
                    <a:pt x="6948" y="3369"/>
                    <a:pt x="6911" y="3378"/>
                  </a:cubicBezTo>
                  <a:cubicBezTo>
                    <a:pt x="6819" y="3357"/>
                    <a:pt x="6726" y="3347"/>
                    <a:pt x="6631" y="3347"/>
                  </a:cubicBezTo>
                  <a:cubicBezTo>
                    <a:pt x="6473" y="3347"/>
                    <a:pt x="6314" y="3376"/>
                    <a:pt x="6162" y="3434"/>
                  </a:cubicBezTo>
                  <a:cubicBezTo>
                    <a:pt x="6012" y="3547"/>
                    <a:pt x="6143" y="3509"/>
                    <a:pt x="6087" y="3584"/>
                  </a:cubicBezTo>
                  <a:cubicBezTo>
                    <a:pt x="6080" y="3574"/>
                    <a:pt x="6067" y="3570"/>
                    <a:pt x="6052" y="3570"/>
                  </a:cubicBezTo>
                  <a:cubicBezTo>
                    <a:pt x="6010" y="3570"/>
                    <a:pt x="5948" y="3600"/>
                    <a:pt x="5927" y="3600"/>
                  </a:cubicBezTo>
                  <a:cubicBezTo>
                    <a:pt x="5916" y="3600"/>
                    <a:pt x="5916" y="3592"/>
                    <a:pt x="5937" y="3566"/>
                  </a:cubicBezTo>
                  <a:lnTo>
                    <a:pt x="5937" y="3566"/>
                  </a:lnTo>
                  <a:cubicBezTo>
                    <a:pt x="5712" y="3678"/>
                    <a:pt x="5525" y="3828"/>
                    <a:pt x="5356" y="3978"/>
                  </a:cubicBezTo>
                  <a:cubicBezTo>
                    <a:pt x="5375" y="3978"/>
                    <a:pt x="5394" y="3973"/>
                    <a:pt x="5408" y="3973"/>
                  </a:cubicBezTo>
                  <a:cubicBezTo>
                    <a:pt x="5422" y="3973"/>
                    <a:pt x="5431" y="3978"/>
                    <a:pt x="5431" y="3996"/>
                  </a:cubicBezTo>
                  <a:cubicBezTo>
                    <a:pt x="5390" y="4024"/>
                    <a:pt x="5339" y="4041"/>
                    <a:pt x="5307" y="4041"/>
                  </a:cubicBezTo>
                  <a:cubicBezTo>
                    <a:pt x="5296" y="4041"/>
                    <a:pt x="5287" y="4039"/>
                    <a:pt x="5282" y="4034"/>
                  </a:cubicBezTo>
                  <a:lnTo>
                    <a:pt x="5282" y="4015"/>
                  </a:lnTo>
                  <a:cubicBezTo>
                    <a:pt x="5019" y="4296"/>
                    <a:pt x="4458" y="4408"/>
                    <a:pt x="4289" y="4708"/>
                  </a:cubicBezTo>
                  <a:lnTo>
                    <a:pt x="4289" y="4689"/>
                  </a:lnTo>
                  <a:lnTo>
                    <a:pt x="4083" y="4933"/>
                  </a:lnTo>
                  <a:cubicBezTo>
                    <a:pt x="4056" y="4952"/>
                    <a:pt x="4042" y="4959"/>
                    <a:pt x="4035" y="4959"/>
                  </a:cubicBezTo>
                  <a:cubicBezTo>
                    <a:pt x="4012" y="4959"/>
                    <a:pt x="4078" y="4871"/>
                    <a:pt x="4033" y="4871"/>
                  </a:cubicBezTo>
                  <a:cubicBezTo>
                    <a:pt x="4027" y="4871"/>
                    <a:pt x="4019" y="4873"/>
                    <a:pt x="4008" y="4876"/>
                  </a:cubicBezTo>
                  <a:cubicBezTo>
                    <a:pt x="3802" y="5176"/>
                    <a:pt x="3577" y="5213"/>
                    <a:pt x="3390" y="5438"/>
                  </a:cubicBezTo>
                  <a:cubicBezTo>
                    <a:pt x="3222" y="5457"/>
                    <a:pt x="3053" y="5532"/>
                    <a:pt x="2941" y="5663"/>
                  </a:cubicBezTo>
                  <a:cubicBezTo>
                    <a:pt x="2810" y="5794"/>
                    <a:pt x="2641" y="5925"/>
                    <a:pt x="2473" y="6019"/>
                  </a:cubicBezTo>
                  <a:lnTo>
                    <a:pt x="2510" y="6037"/>
                  </a:lnTo>
                  <a:cubicBezTo>
                    <a:pt x="2473" y="6112"/>
                    <a:pt x="2416" y="6075"/>
                    <a:pt x="2379" y="6112"/>
                  </a:cubicBezTo>
                  <a:cubicBezTo>
                    <a:pt x="2382" y="6115"/>
                    <a:pt x="2386" y="6116"/>
                    <a:pt x="2391" y="6116"/>
                  </a:cubicBezTo>
                  <a:cubicBezTo>
                    <a:pt x="2407" y="6116"/>
                    <a:pt x="2430" y="6105"/>
                    <a:pt x="2440" y="6105"/>
                  </a:cubicBezTo>
                  <a:cubicBezTo>
                    <a:pt x="2448" y="6105"/>
                    <a:pt x="2448" y="6111"/>
                    <a:pt x="2435" y="6131"/>
                  </a:cubicBezTo>
                  <a:cubicBezTo>
                    <a:pt x="2373" y="6193"/>
                    <a:pt x="2309" y="6256"/>
                    <a:pt x="2243" y="6320"/>
                  </a:cubicBezTo>
                  <a:lnTo>
                    <a:pt x="2243" y="6320"/>
                  </a:lnTo>
                  <a:cubicBezTo>
                    <a:pt x="2182" y="6333"/>
                    <a:pt x="2141" y="6355"/>
                    <a:pt x="2149" y="6397"/>
                  </a:cubicBezTo>
                  <a:lnTo>
                    <a:pt x="2149" y="6397"/>
                  </a:lnTo>
                  <a:cubicBezTo>
                    <a:pt x="2140" y="6385"/>
                    <a:pt x="2119" y="6380"/>
                    <a:pt x="2090" y="6380"/>
                  </a:cubicBezTo>
                  <a:cubicBezTo>
                    <a:pt x="2002" y="6380"/>
                    <a:pt x="1846" y="6424"/>
                    <a:pt x="1742" y="6449"/>
                  </a:cubicBezTo>
                  <a:lnTo>
                    <a:pt x="1761" y="6393"/>
                  </a:lnTo>
                  <a:lnTo>
                    <a:pt x="1761" y="6393"/>
                  </a:lnTo>
                  <a:cubicBezTo>
                    <a:pt x="1649" y="6468"/>
                    <a:pt x="1630" y="6506"/>
                    <a:pt x="1461" y="6506"/>
                  </a:cubicBezTo>
                  <a:cubicBezTo>
                    <a:pt x="1431" y="6490"/>
                    <a:pt x="1437" y="6463"/>
                    <a:pt x="1461" y="6463"/>
                  </a:cubicBezTo>
                  <a:cubicBezTo>
                    <a:pt x="1466" y="6463"/>
                    <a:pt x="1473" y="6465"/>
                    <a:pt x="1480" y="6468"/>
                  </a:cubicBezTo>
                  <a:cubicBezTo>
                    <a:pt x="1456" y="6456"/>
                    <a:pt x="1437" y="6452"/>
                    <a:pt x="1420" y="6452"/>
                  </a:cubicBezTo>
                  <a:cubicBezTo>
                    <a:pt x="1381" y="6452"/>
                    <a:pt x="1357" y="6476"/>
                    <a:pt x="1311" y="6476"/>
                  </a:cubicBezTo>
                  <a:cubicBezTo>
                    <a:pt x="1287" y="6476"/>
                    <a:pt x="1258" y="6470"/>
                    <a:pt x="1218" y="6449"/>
                  </a:cubicBezTo>
                  <a:lnTo>
                    <a:pt x="1293" y="6412"/>
                  </a:lnTo>
                  <a:cubicBezTo>
                    <a:pt x="1249" y="6399"/>
                    <a:pt x="1220" y="6395"/>
                    <a:pt x="1197" y="6395"/>
                  </a:cubicBezTo>
                  <a:cubicBezTo>
                    <a:pt x="1151" y="6395"/>
                    <a:pt x="1130" y="6412"/>
                    <a:pt x="1068" y="6412"/>
                  </a:cubicBezTo>
                  <a:cubicBezTo>
                    <a:pt x="1063" y="6413"/>
                    <a:pt x="1058" y="6414"/>
                    <a:pt x="1052" y="6414"/>
                  </a:cubicBezTo>
                  <a:cubicBezTo>
                    <a:pt x="974" y="6414"/>
                    <a:pt x="845" y="6296"/>
                    <a:pt x="862" y="6243"/>
                  </a:cubicBezTo>
                  <a:lnTo>
                    <a:pt x="862" y="6243"/>
                  </a:lnTo>
                  <a:cubicBezTo>
                    <a:pt x="841" y="6258"/>
                    <a:pt x="816" y="6264"/>
                    <a:pt x="793" y="6264"/>
                  </a:cubicBezTo>
                  <a:cubicBezTo>
                    <a:pt x="754" y="6264"/>
                    <a:pt x="717" y="6248"/>
                    <a:pt x="693" y="6225"/>
                  </a:cubicBezTo>
                  <a:cubicBezTo>
                    <a:pt x="693" y="6206"/>
                    <a:pt x="703" y="6201"/>
                    <a:pt x="715" y="6201"/>
                  </a:cubicBezTo>
                  <a:cubicBezTo>
                    <a:pt x="726" y="6201"/>
                    <a:pt x="740" y="6206"/>
                    <a:pt x="750" y="6206"/>
                  </a:cubicBezTo>
                  <a:cubicBezTo>
                    <a:pt x="731" y="6187"/>
                    <a:pt x="712" y="6169"/>
                    <a:pt x="693" y="6150"/>
                  </a:cubicBezTo>
                  <a:lnTo>
                    <a:pt x="656" y="6112"/>
                  </a:lnTo>
                  <a:cubicBezTo>
                    <a:pt x="619" y="6075"/>
                    <a:pt x="581" y="6056"/>
                    <a:pt x="562" y="6037"/>
                  </a:cubicBezTo>
                  <a:cubicBezTo>
                    <a:pt x="506" y="5981"/>
                    <a:pt x="469" y="5925"/>
                    <a:pt x="469" y="5850"/>
                  </a:cubicBezTo>
                  <a:cubicBezTo>
                    <a:pt x="488" y="5850"/>
                    <a:pt x="488" y="5831"/>
                    <a:pt x="488" y="5813"/>
                  </a:cubicBezTo>
                  <a:cubicBezTo>
                    <a:pt x="525" y="5888"/>
                    <a:pt x="544" y="5944"/>
                    <a:pt x="581" y="6000"/>
                  </a:cubicBezTo>
                  <a:cubicBezTo>
                    <a:pt x="595" y="6028"/>
                    <a:pt x="620" y="6046"/>
                    <a:pt x="623" y="6053"/>
                  </a:cubicBezTo>
                  <a:lnTo>
                    <a:pt x="623" y="6053"/>
                  </a:lnTo>
                  <a:cubicBezTo>
                    <a:pt x="666" y="6017"/>
                    <a:pt x="615" y="5941"/>
                    <a:pt x="701" y="5941"/>
                  </a:cubicBezTo>
                  <a:cubicBezTo>
                    <a:pt x="709" y="5941"/>
                    <a:pt x="719" y="5942"/>
                    <a:pt x="731" y="5944"/>
                  </a:cubicBezTo>
                  <a:cubicBezTo>
                    <a:pt x="675" y="5925"/>
                    <a:pt x="619" y="5888"/>
                    <a:pt x="562" y="5850"/>
                  </a:cubicBezTo>
                  <a:cubicBezTo>
                    <a:pt x="525" y="5794"/>
                    <a:pt x="488" y="5719"/>
                    <a:pt x="469" y="5663"/>
                  </a:cubicBezTo>
                  <a:lnTo>
                    <a:pt x="488" y="5644"/>
                  </a:lnTo>
                  <a:cubicBezTo>
                    <a:pt x="488" y="5625"/>
                    <a:pt x="488" y="5588"/>
                    <a:pt x="469" y="5569"/>
                  </a:cubicBezTo>
                  <a:lnTo>
                    <a:pt x="469" y="5457"/>
                  </a:lnTo>
                  <a:cubicBezTo>
                    <a:pt x="525" y="5438"/>
                    <a:pt x="488" y="5307"/>
                    <a:pt x="506" y="5232"/>
                  </a:cubicBezTo>
                  <a:cubicBezTo>
                    <a:pt x="456" y="5232"/>
                    <a:pt x="448" y="5191"/>
                    <a:pt x="431" y="5191"/>
                  </a:cubicBezTo>
                  <a:cubicBezTo>
                    <a:pt x="423" y="5191"/>
                    <a:pt x="413" y="5201"/>
                    <a:pt x="394" y="5232"/>
                  </a:cubicBezTo>
                  <a:lnTo>
                    <a:pt x="394" y="5288"/>
                  </a:lnTo>
                  <a:cubicBezTo>
                    <a:pt x="394" y="5288"/>
                    <a:pt x="394" y="5307"/>
                    <a:pt x="394" y="5326"/>
                  </a:cubicBezTo>
                  <a:lnTo>
                    <a:pt x="394" y="5494"/>
                  </a:lnTo>
                  <a:cubicBezTo>
                    <a:pt x="356" y="5438"/>
                    <a:pt x="338" y="5363"/>
                    <a:pt x="375" y="5307"/>
                  </a:cubicBezTo>
                  <a:cubicBezTo>
                    <a:pt x="319" y="5270"/>
                    <a:pt x="300" y="5232"/>
                    <a:pt x="263" y="5195"/>
                  </a:cubicBezTo>
                  <a:cubicBezTo>
                    <a:pt x="356" y="5101"/>
                    <a:pt x="450" y="4914"/>
                    <a:pt x="506" y="4895"/>
                  </a:cubicBezTo>
                  <a:cubicBezTo>
                    <a:pt x="506" y="4670"/>
                    <a:pt x="619" y="4390"/>
                    <a:pt x="562" y="4202"/>
                  </a:cubicBezTo>
                  <a:cubicBezTo>
                    <a:pt x="562" y="4127"/>
                    <a:pt x="619" y="4146"/>
                    <a:pt x="637" y="4127"/>
                  </a:cubicBezTo>
                  <a:lnTo>
                    <a:pt x="637" y="4127"/>
                  </a:lnTo>
                  <a:cubicBezTo>
                    <a:pt x="637" y="4165"/>
                    <a:pt x="619" y="4202"/>
                    <a:pt x="637" y="4221"/>
                  </a:cubicBezTo>
                  <a:cubicBezTo>
                    <a:pt x="656" y="4090"/>
                    <a:pt x="787" y="3865"/>
                    <a:pt x="731" y="3809"/>
                  </a:cubicBezTo>
                  <a:cubicBezTo>
                    <a:pt x="758" y="3778"/>
                    <a:pt x="773" y="3768"/>
                    <a:pt x="781" y="3768"/>
                  </a:cubicBezTo>
                  <a:cubicBezTo>
                    <a:pt x="797" y="3768"/>
                    <a:pt x="792" y="3802"/>
                    <a:pt x="798" y="3802"/>
                  </a:cubicBezTo>
                  <a:cubicBezTo>
                    <a:pt x="802" y="3802"/>
                    <a:pt x="813" y="3783"/>
                    <a:pt x="843" y="3715"/>
                  </a:cubicBezTo>
                  <a:lnTo>
                    <a:pt x="843" y="3753"/>
                  </a:lnTo>
                  <a:cubicBezTo>
                    <a:pt x="974" y="3622"/>
                    <a:pt x="1087" y="3453"/>
                    <a:pt x="1162" y="3266"/>
                  </a:cubicBezTo>
                  <a:cubicBezTo>
                    <a:pt x="1235" y="3064"/>
                    <a:pt x="1380" y="2881"/>
                    <a:pt x="1579" y="2785"/>
                  </a:cubicBezTo>
                  <a:lnTo>
                    <a:pt x="1579" y="2785"/>
                  </a:lnTo>
                  <a:cubicBezTo>
                    <a:pt x="1550" y="2798"/>
                    <a:pt x="1534" y="2798"/>
                    <a:pt x="1517" y="2798"/>
                  </a:cubicBezTo>
                  <a:cubicBezTo>
                    <a:pt x="1967" y="2423"/>
                    <a:pt x="2323" y="1880"/>
                    <a:pt x="2847" y="1618"/>
                  </a:cubicBezTo>
                  <a:cubicBezTo>
                    <a:pt x="2997" y="1543"/>
                    <a:pt x="2978" y="1487"/>
                    <a:pt x="3034" y="1393"/>
                  </a:cubicBezTo>
                  <a:lnTo>
                    <a:pt x="3109" y="1431"/>
                  </a:lnTo>
                  <a:lnTo>
                    <a:pt x="3203" y="1262"/>
                  </a:lnTo>
                  <a:cubicBezTo>
                    <a:pt x="3353" y="1075"/>
                    <a:pt x="3634" y="1169"/>
                    <a:pt x="3840" y="906"/>
                  </a:cubicBezTo>
                  <a:lnTo>
                    <a:pt x="3765" y="888"/>
                  </a:lnTo>
                  <a:cubicBezTo>
                    <a:pt x="3860" y="840"/>
                    <a:pt x="4009" y="725"/>
                    <a:pt x="4052" y="725"/>
                  </a:cubicBezTo>
                  <a:cubicBezTo>
                    <a:pt x="4060" y="725"/>
                    <a:pt x="4064" y="729"/>
                    <a:pt x="4064" y="738"/>
                  </a:cubicBezTo>
                  <a:cubicBezTo>
                    <a:pt x="4064" y="719"/>
                    <a:pt x="4064" y="682"/>
                    <a:pt x="4120" y="682"/>
                  </a:cubicBezTo>
                  <a:lnTo>
                    <a:pt x="4139" y="700"/>
                  </a:lnTo>
                  <a:lnTo>
                    <a:pt x="4345" y="513"/>
                  </a:lnTo>
                  <a:cubicBezTo>
                    <a:pt x="4376" y="502"/>
                    <a:pt x="4399" y="497"/>
                    <a:pt x="4416" y="497"/>
                  </a:cubicBezTo>
                  <a:cubicBezTo>
                    <a:pt x="4481" y="497"/>
                    <a:pt x="4461" y="566"/>
                    <a:pt x="4521" y="566"/>
                  </a:cubicBezTo>
                  <a:cubicBezTo>
                    <a:pt x="4547" y="566"/>
                    <a:pt x="4590" y="552"/>
                    <a:pt x="4664" y="513"/>
                  </a:cubicBezTo>
                  <a:cubicBezTo>
                    <a:pt x="4757" y="457"/>
                    <a:pt x="4888" y="288"/>
                    <a:pt x="4851" y="270"/>
                  </a:cubicBezTo>
                  <a:cubicBezTo>
                    <a:pt x="4845" y="267"/>
                    <a:pt x="4839" y="266"/>
                    <a:pt x="4832" y="266"/>
                  </a:cubicBezTo>
                  <a:cubicBezTo>
                    <a:pt x="4804" y="266"/>
                    <a:pt x="4769" y="283"/>
                    <a:pt x="4744" y="283"/>
                  </a:cubicBezTo>
                  <a:cubicBezTo>
                    <a:pt x="4733" y="283"/>
                    <a:pt x="4725" y="279"/>
                    <a:pt x="4720" y="270"/>
                  </a:cubicBezTo>
                  <a:lnTo>
                    <a:pt x="4795" y="213"/>
                  </a:lnTo>
                  <a:cubicBezTo>
                    <a:pt x="4778" y="114"/>
                    <a:pt x="4791" y="1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2624209" y="969432"/>
              <a:ext cx="1320" cy="69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cubicBezTo>
                    <a:pt x="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2750331" y="955125"/>
              <a:ext cx="2709" cy="69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1" y="0"/>
                  </a:moveTo>
                  <a:lnTo>
                    <a:pt x="38" y="0"/>
                  </a:lnTo>
                  <a:cubicBezTo>
                    <a:pt x="38" y="0"/>
                    <a:pt x="19" y="0"/>
                    <a:pt x="1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2803669" y="932970"/>
              <a:ext cx="7848" cy="2709"/>
            </a:xfrm>
            <a:custGeom>
              <a:avLst/>
              <a:gdLst/>
              <a:ahLst/>
              <a:cxnLst/>
              <a:rect l="l" t="t" r="r" b="b"/>
              <a:pathLst>
                <a:path w="113" h="39" extrusionOk="0">
                  <a:moveTo>
                    <a:pt x="113" y="1"/>
                  </a:moveTo>
                  <a:cubicBezTo>
                    <a:pt x="75" y="1"/>
                    <a:pt x="38" y="19"/>
                    <a:pt x="1" y="38"/>
                  </a:cubicBezTo>
                  <a:lnTo>
                    <a:pt x="113" y="1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2840061" y="903037"/>
              <a:ext cx="1389" cy="1389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20" y="20"/>
                  </a:moveTo>
                  <a:cubicBezTo>
                    <a:pt x="20" y="20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2624209" y="805528"/>
              <a:ext cx="5278" cy="527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75" y="0"/>
                  </a:moveTo>
                  <a:lnTo>
                    <a:pt x="75" y="0"/>
                  </a:lnTo>
                  <a:cubicBezTo>
                    <a:pt x="38" y="19"/>
                    <a:pt x="0" y="38"/>
                    <a:pt x="19" y="75"/>
                  </a:cubicBezTo>
                  <a:cubicBezTo>
                    <a:pt x="38" y="38"/>
                    <a:pt x="56" y="19"/>
                    <a:pt x="75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2681436" y="858866"/>
              <a:ext cx="1320" cy="69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2629418" y="799000"/>
              <a:ext cx="7848" cy="6598"/>
            </a:xfrm>
            <a:custGeom>
              <a:avLst/>
              <a:gdLst/>
              <a:ahLst/>
              <a:cxnLst/>
              <a:rect l="l" t="t" r="r" b="b"/>
              <a:pathLst>
                <a:path w="113" h="95" extrusionOk="0">
                  <a:moveTo>
                    <a:pt x="113" y="1"/>
                  </a:moveTo>
                  <a:cubicBezTo>
                    <a:pt x="56" y="20"/>
                    <a:pt x="38" y="57"/>
                    <a:pt x="0" y="94"/>
                  </a:cubicBezTo>
                  <a:cubicBezTo>
                    <a:pt x="38" y="57"/>
                    <a:pt x="75" y="38"/>
                    <a:pt x="113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2750331" y="986308"/>
              <a:ext cx="2709" cy="69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1" y="0"/>
                  </a:move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2754220" y="986308"/>
              <a:ext cx="4028" cy="69"/>
            </a:xfrm>
            <a:custGeom>
              <a:avLst/>
              <a:gdLst/>
              <a:ahLst/>
              <a:cxnLst/>
              <a:rect l="l" t="t" r="r" b="b"/>
              <a:pathLst>
                <a:path w="58" h="1" extrusionOk="0">
                  <a:moveTo>
                    <a:pt x="1" y="0"/>
                  </a:moveTo>
                  <a:lnTo>
                    <a:pt x="57" y="0"/>
                  </a:lnTo>
                  <a:cubicBezTo>
                    <a:pt x="38" y="0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2756859" y="984989"/>
              <a:ext cx="6598" cy="1042"/>
            </a:xfrm>
            <a:custGeom>
              <a:avLst/>
              <a:gdLst/>
              <a:ahLst/>
              <a:cxnLst/>
              <a:rect l="l" t="t" r="r" b="b"/>
              <a:pathLst>
                <a:path w="95" h="15" extrusionOk="0">
                  <a:moveTo>
                    <a:pt x="0" y="1"/>
                  </a:moveTo>
                  <a:cubicBezTo>
                    <a:pt x="28" y="10"/>
                    <a:pt x="47" y="15"/>
                    <a:pt x="61" y="15"/>
                  </a:cubicBezTo>
                  <a:cubicBezTo>
                    <a:pt x="75" y="15"/>
                    <a:pt x="85" y="10"/>
                    <a:pt x="94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2728246" y="925192"/>
              <a:ext cx="1389" cy="1389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9" y="0"/>
                  </a:moveTo>
                  <a:cubicBezTo>
                    <a:pt x="19" y="0"/>
                    <a:pt x="0" y="19"/>
                    <a:pt x="19" y="1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2728246" y="912204"/>
              <a:ext cx="16946" cy="13057"/>
            </a:xfrm>
            <a:custGeom>
              <a:avLst/>
              <a:gdLst/>
              <a:ahLst/>
              <a:cxnLst/>
              <a:rect l="l" t="t" r="r" b="b"/>
              <a:pathLst>
                <a:path w="244" h="188" extrusionOk="0">
                  <a:moveTo>
                    <a:pt x="244" y="0"/>
                  </a:moveTo>
                  <a:cubicBezTo>
                    <a:pt x="206" y="0"/>
                    <a:pt x="169" y="19"/>
                    <a:pt x="131" y="38"/>
                  </a:cubicBezTo>
                  <a:cubicBezTo>
                    <a:pt x="75" y="75"/>
                    <a:pt x="38" y="112"/>
                    <a:pt x="0" y="169"/>
                  </a:cubicBezTo>
                  <a:lnTo>
                    <a:pt x="0" y="187"/>
                  </a:lnTo>
                  <a:cubicBezTo>
                    <a:pt x="0" y="150"/>
                    <a:pt x="57" y="112"/>
                    <a:pt x="113" y="75"/>
                  </a:cubicBezTo>
                  <a:cubicBezTo>
                    <a:pt x="169" y="38"/>
                    <a:pt x="244" y="19"/>
                    <a:pt x="244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2799780" y="893939"/>
              <a:ext cx="22155" cy="9167"/>
            </a:xfrm>
            <a:custGeom>
              <a:avLst/>
              <a:gdLst/>
              <a:ahLst/>
              <a:cxnLst/>
              <a:rect l="l" t="t" r="r" b="b"/>
              <a:pathLst>
                <a:path w="319" h="132" extrusionOk="0">
                  <a:moveTo>
                    <a:pt x="244" y="1"/>
                  </a:moveTo>
                  <a:cubicBezTo>
                    <a:pt x="188" y="20"/>
                    <a:pt x="113" y="38"/>
                    <a:pt x="57" y="57"/>
                  </a:cubicBezTo>
                  <a:cubicBezTo>
                    <a:pt x="94" y="57"/>
                    <a:pt x="150" y="76"/>
                    <a:pt x="75" y="132"/>
                  </a:cubicBezTo>
                  <a:cubicBezTo>
                    <a:pt x="319" y="95"/>
                    <a:pt x="0" y="95"/>
                    <a:pt x="244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2815545" y="895050"/>
              <a:ext cx="4931" cy="4236"/>
            </a:xfrm>
            <a:custGeom>
              <a:avLst/>
              <a:gdLst/>
              <a:ahLst/>
              <a:cxnLst/>
              <a:rect l="l" t="t" r="r" b="b"/>
              <a:pathLst>
                <a:path w="71" h="61" extrusionOk="0">
                  <a:moveTo>
                    <a:pt x="55" y="1"/>
                  </a:moveTo>
                  <a:cubicBezTo>
                    <a:pt x="45" y="1"/>
                    <a:pt x="30" y="8"/>
                    <a:pt x="22" y="8"/>
                  </a:cubicBezTo>
                  <a:cubicBezTo>
                    <a:pt x="19" y="8"/>
                    <a:pt x="17" y="7"/>
                    <a:pt x="17" y="4"/>
                  </a:cubicBezTo>
                  <a:cubicBezTo>
                    <a:pt x="5" y="40"/>
                    <a:pt x="0" y="61"/>
                    <a:pt x="14" y="61"/>
                  </a:cubicBezTo>
                  <a:cubicBezTo>
                    <a:pt x="22" y="61"/>
                    <a:pt x="34" y="54"/>
                    <a:pt x="54" y="41"/>
                  </a:cubicBezTo>
                  <a:cubicBezTo>
                    <a:pt x="70" y="9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2561774" y="931998"/>
              <a:ext cx="5278" cy="2361"/>
            </a:xfrm>
            <a:custGeom>
              <a:avLst/>
              <a:gdLst/>
              <a:ahLst/>
              <a:cxnLst/>
              <a:rect l="l" t="t" r="r" b="b"/>
              <a:pathLst>
                <a:path w="76" h="34" extrusionOk="0">
                  <a:moveTo>
                    <a:pt x="60" y="0"/>
                  </a:moveTo>
                  <a:cubicBezTo>
                    <a:pt x="50" y="0"/>
                    <a:pt x="38" y="33"/>
                    <a:pt x="0" y="33"/>
                  </a:cubicBezTo>
                  <a:lnTo>
                    <a:pt x="75" y="33"/>
                  </a:lnTo>
                  <a:cubicBezTo>
                    <a:pt x="69" y="8"/>
                    <a:pt x="65" y="0"/>
                    <a:pt x="60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2552676" y="870534"/>
              <a:ext cx="5278" cy="9167"/>
            </a:xfrm>
            <a:custGeom>
              <a:avLst/>
              <a:gdLst/>
              <a:ahLst/>
              <a:cxnLst/>
              <a:rect l="l" t="t" r="r" b="b"/>
              <a:pathLst>
                <a:path w="76" h="132" extrusionOk="0">
                  <a:moveTo>
                    <a:pt x="75" y="1"/>
                  </a:moveTo>
                  <a:lnTo>
                    <a:pt x="0" y="57"/>
                  </a:lnTo>
                  <a:lnTo>
                    <a:pt x="38" y="132"/>
                  </a:lnTo>
                  <a:cubicBezTo>
                    <a:pt x="56" y="76"/>
                    <a:pt x="75" y="38"/>
                    <a:pt x="75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2602055" y="857547"/>
              <a:ext cx="6598" cy="6598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20" y="75"/>
                  </a:moveTo>
                  <a:lnTo>
                    <a:pt x="1" y="9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435583" y="809417"/>
              <a:ext cx="5278" cy="10487"/>
            </a:xfrm>
            <a:custGeom>
              <a:avLst/>
              <a:gdLst/>
              <a:ahLst/>
              <a:cxnLst/>
              <a:rect l="l" t="t" r="r" b="b"/>
              <a:pathLst>
                <a:path w="76" h="151" extrusionOk="0">
                  <a:moveTo>
                    <a:pt x="76" y="1"/>
                  </a:moveTo>
                  <a:lnTo>
                    <a:pt x="76" y="1"/>
                  </a:lnTo>
                  <a:cubicBezTo>
                    <a:pt x="38" y="57"/>
                    <a:pt x="1" y="113"/>
                    <a:pt x="1" y="150"/>
                  </a:cubicBezTo>
                  <a:cubicBezTo>
                    <a:pt x="57" y="113"/>
                    <a:pt x="76" y="57"/>
                    <a:pt x="76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45"/>
          <p:cNvSpPr/>
          <p:nvPr/>
        </p:nvSpPr>
        <p:spPr>
          <a:xfrm rot="8337188" flipH="1">
            <a:off x="4868377" y="435677"/>
            <a:ext cx="1976472" cy="1673636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5"/>
          <p:cNvSpPr/>
          <p:nvPr/>
        </p:nvSpPr>
        <p:spPr>
          <a:xfrm rot="2462812">
            <a:off x="2054177" y="349063"/>
            <a:ext cx="1976472" cy="1673636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5"/>
          <p:cNvSpPr/>
          <p:nvPr/>
        </p:nvSpPr>
        <p:spPr>
          <a:xfrm>
            <a:off x="3962400" y="830608"/>
            <a:ext cx="843600" cy="843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5"/>
          <p:cNvSpPr/>
          <p:nvPr/>
        </p:nvSpPr>
        <p:spPr>
          <a:xfrm>
            <a:off x="1039978" y="783633"/>
            <a:ext cx="843600" cy="84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5"/>
          <p:cNvSpPr/>
          <p:nvPr/>
        </p:nvSpPr>
        <p:spPr>
          <a:xfrm>
            <a:off x="6743675" y="830608"/>
            <a:ext cx="843600" cy="843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183;p29">
            <a:extLst>
              <a:ext uri="{FF2B5EF4-FFF2-40B4-BE49-F238E27FC236}">
                <a16:creationId xmlns:a16="http://schemas.microsoft.com/office/drawing/2014/main" id="{C9071B74-62B6-49D3-B701-BD4857F86268}"/>
              </a:ext>
            </a:extLst>
          </p:cNvPr>
          <p:cNvSpPr txBox="1">
            <a:spLocks/>
          </p:cNvSpPr>
          <p:nvPr/>
        </p:nvSpPr>
        <p:spPr>
          <a:xfrm>
            <a:off x="-196719" y="146249"/>
            <a:ext cx="863119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SENTENCE PATTERNS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B40EE0E0-B07F-4086-8472-D895179B29F8}"/>
              </a:ext>
            </a:extLst>
          </p:cNvPr>
          <p:cNvSpPr txBox="1">
            <a:spLocks/>
          </p:cNvSpPr>
          <p:nvPr/>
        </p:nvSpPr>
        <p:spPr>
          <a:xfrm>
            <a:off x="820374" y="1938179"/>
            <a:ext cx="6345101" cy="215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1430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Century Gothic" pitchFamily="34" charset="0"/>
              </a:rPr>
              <a:t>What color is your______?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Century Gothic" pitchFamily="34" charset="0"/>
              </a:rPr>
              <a:t>It is _________.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Century Gothic" pitchFamily="34" charset="0"/>
              </a:rPr>
              <a:t>It’s _________.</a:t>
            </a:r>
          </a:p>
        </p:txBody>
      </p:sp>
    </p:spTree>
    <p:extLst>
      <p:ext uri="{BB962C8B-B14F-4D97-AF65-F5344CB8AC3E}">
        <p14:creationId xmlns:p14="http://schemas.microsoft.com/office/powerpoint/2010/main" val="173732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61"/>
          <p:cNvSpPr/>
          <p:nvPr/>
        </p:nvSpPr>
        <p:spPr>
          <a:xfrm>
            <a:off x="7796950" y="-40500"/>
            <a:ext cx="1972600" cy="1157650"/>
          </a:xfrm>
          <a:custGeom>
            <a:avLst/>
            <a:gdLst/>
            <a:ahLst/>
            <a:cxnLst/>
            <a:rect l="l" t="t" r="r" b="b"/>
            <a:pathLst>
              <a:path w="78904" h="46306" extrusionOk="0">
                <a:moveTo>
                  <a:pt x="501" y="1"/>
                </a:moveTo>
                <a:cubicBezTo>
                  <a:pt x="246" y="1"/>
                  <a:pt x="0" y="265"/>
                  <a:pt x="138" y="568"/>
                </a:cubicBezTo>
                <a:cubicBezTo>
                  <a:pt x="3069" y="5797"/>
                  <a:pt x="7704" y="9917"/>
                  <a:pt x="13250" y="12254"/>
                </a:cubicBezTo>
                <a:cubicBezTo>
                  <a:pt x="15904" y="13363"/>
                  <a:pt x="18716" y="14036"/>
                  <a:pt x="21608" y="14235"/>
                </a:cubicBezTo>
                <a:cubicBezTo>
                  <a:pt x="22050" y="14267"/>
                  <a:pt x="22508" y="14278"/>
                  <a:pt x="22974" y="14278"/>
                </a:cubicBezTo>
                <a:cubicBezTo>
                  <a:pt x="23864" y="14278"/>
                  <a:pt x="24786" y="14239"/>
                  <a:pt x="25698" y="14239"/>
                </a:cubicBezTo>
                <a:cubicBezTo>
                  <a:pt x="28368" y="14239"/>
                  <a:pt x="30950" y="14574"/>
                  <a:pt x="32383" y="17205"/>
                </a:cubicBezTo>
                <a:cubicBezTo>
                  <a:pt x="33254" y="18830"/>
                  <a:pt x="33413" y="20929"/>
                  <a:pt x="33769" y="22712"/>
                </a:cubicBezTo>
                <a:cubicBezTo>
                  <a:pt x="34165" y="24573"/>
                  <a:pt x="34680" y="26435"/>
                  <a:pt x="35274" y="28218"/>
                </a:cubicBezTo>
                <a:cubicBezTo>
                  <a:pt x="36304" y="31545"/>
                  <a:pt x="37889" y="34635"/>
                  <a:pt x="39949" y="37447"/>
                </a:cubicBezTo>
                <a:cubicBezTo>
                  <a:pt x="43910" y="42756"/>
                  <a:pt x="49535" y="45687"/>
                  <a:pt x="56110" y="46202"/>
                </a:cubicBezTo>
                <a:cubicBezTo>
                  <a:pt x="57002" y="46271"/>
                  <a:pt x="57906" y="46306"/>
                  <a:pt x="58818" y="46306"/>
                </a:cubicBezTo>
                <a:cubicBezTo>
                  <a:pt x="65735" y="46306"/>
                  <a:pt x="73107" y="44306"/>
                  <a:pt x="78531" y="40141"/>
                </a:cubicBezTo>
                <a:cubicBezTo>
                  <a:pt x="78904" y="39870"/>
                  <a:pt x="78668" y="39339"/>
                  <a:pt x="78295" y="39339"/>
                </a:cubicBezTo>
                <a:cubicBezTo>
                  <a:pt x="78232" y="39339"/>
                  <a:pt x="78164" y="39354"/>
                  <a:pt x="78095" y="39388"/>
                </a:cubicBezTo>
                <a:cubicBezTo>
                  <a:pt x="72091" y="42552"/>
                  <a:pt x="65394" y="45022"/>
                  <a:pt x="58581" y="45022"/>
                </a:cubicBezTo>
                <a:cubicBezTo>
                  <a:pt x="56179" y="45022"/>
                  <a:pt x="53763" y="44715"/>
                  <a:pt x="51357" y="44023"/>
                </a:cubicBezTo>
                <a:cubicBezTo>
                  <a:pt x="41850" y="41329"/>
                  <a:pt x="36978" y="31862"/>
                  <a:pt x="34957" y="22870"/>
                </a:cubicBezTo>
                <a:cubicBezTo>
                  <a:pt x="34284" y="19899"/>
                  <a:pt x="34086" y="16176"/>
                  <a:pt x="31274" y="14314"/>
                </a:cubicBezTo>
                <a:cubicBezTo>
                  <a:pt x="29792" y="13354"/>
                  <a:pt x="27992" y="13163"/>
                  <a:pt x="26145" y="13163"/>
                </a:cubicBezTo>
                <a:cubicBezTo>
                  <a:pt x="24930" y="13163"/>
                  <a:pt x="23695" y="13246"/>
                  <a:pt x="22518" y="13246"/>
                </a:cubicBezTo>
                <a:cubicBezTo>
                  <a:pt x="22087" y="13246"/>
                  <a:pt x="21663" y="13235"/>
                  <a:pt x="21252" y="13205"/>
                </a:cubicBezTo>
                <a:cubicBezTo>
                  <a:pt x="12735" y="12452"/>
                  <a:pt x="5090" y="7580"/>
                  <a:pt x="812" y="172"/>
                </a:cubicBezTo>
                <a:cubicBezTo>
                  <a:pt x="727" y="51"/>
                  <a:pt x="613" y="1"/>
                  <a:pt x="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96;p30">
            <a:extLst>
              <a:ext uri="{FF2B5EF4-FFF2-40B4-BE49-F238E27FC236}">
                <a16:creationId xmlns:a16="http://schemas.microsoft.com/office/drawing/2014/main" id="{1B8243FC-E3B5-4DBB-9B57-2E4A42852F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3" y="178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dirty="0">
                <a:solidFill>
                  <a:schemeClr val="tx1"/>
                </a:solidFill>
              </a:rPr>
              <a:t>ASK AND ANSWER</a:t>
            </a:r>
            <a:endParaRPr sz="4400" b="1" dirty="0">
              <a:solidFill>
                <a:schemeClr val="tx1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50C71442-B464-44F5-8378-1492B797EFEB}"/>
              </a:ext>
            </a:extLst>
          </p:cNvPr>
          <p:cNvSpPr txBox="1">
            <a:spLocks/>
          </p:cNvSpPr>
          <p:nvPr/>
        </p:nvSpPr>
        <p:spPr>
          <a:xfrm>
            <a:off x="12463" y="1163180"/>
            <a:ext cx="72265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latin typeface="Century Gothic" pitchFamily="34" charset="0"/>
              </a:rPr>
              <a:t>Risa    : What color is your crayon</a:t>
            </a:r>
            <a:r>
              <a:rPr lang="en-US" sz="2800" dirty="0">
                <a:latin typeface="+mn-lt"/>
              </a:rPr>
              <a:t>?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FF5DA721-A8D7-4BDF-9F3B-6288302AAFC0}"/>
              </a:ext>
            </a:extLst>
          </p:cNvPr>
          <p:cNvSpPr txBox="1">
            <a:spLocks/>
          </p:cNvSpPr>
          <p:nvPr/>
        </p:nvSpPr>
        <p:spPr>
          <a:xfrm>
            <a:off x="0" y="1618050"/>
            <a:ext cx="72265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latin typeface="Century Gothic" pitchFamily="34" charset="0"/>
              </a:rPr>
              <a:t>Jack   : It’s red.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B4FEB524-A5DB-4B3D-B11C-C0325B038E58}"/>
              </a:ext>
            </a:extLst>
          </p:cNvPr>
          <p:cNvSpPr txBox="1">
            <a:spLocks/>
          </p:cNvSpPr>
          <p:nvPr/>
        </p:nvSpPr>
        <p:spPr>
          <a:xfrm>
            <a:off x="829748" y="2419350"/>
            <a:ext cx="72265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entury Gothic" pitchFamily="34" charset="0"/>
              </a:rPr>
              <a:t>Risa    : What color is your pencil case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F43CD578-D1AC-4961-B92B-D94CD50E4BD1}"/>
              </a:ext>
            </a:extLst>
          </p:cNvPr>
          <p:cNvSpPr txBox="1">
            <a:spLocks/>
          </p:cNvSpPr>
          <p:nvPr/>
        </p:nvSpPr>
        <p:spPr>
          <a:xfrm>
            <a:off x="837769" y="2992050"/>
            <a:ext cx="72265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</a:rPr>
              <a:t>Jack   : It’s black</a:t>
            </a:r>
            <a:r>
              <a:rPr lang="en-US" sz="2800" dirty="0">
                <a:latin typeface="Century Gothic" pitchFamily="34" charset="0"/>
              </a:rPr>
              <a:t>.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591DF583-AFE4-4D1D-8BF9-7150D5DFBFE6}"/>
              </a:ext>
            </a:extLst>
          </p:cNvPr>
          <p:cNvSpPr txBox="1">
            <a:spLocks/>
          </p:cNvSpPr>
          <p:nvPr/>
        </p:nvSpPr>
        <p:spPr>
          <a:xfrm>
            <a:off x="-4010" y="3712350"/>
            <a:ext cx="72265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entury Gothic" pitchFamily="34" charset="0"/>
              </a:rPr>
              <a:t>Risa    : What color is your backpack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27CB44A9-F6A0-4789-BAB5-E576A47B523A}"/>
              </a:ext>
            </a:extLst>
          </p:cNvPr>
          <p:cNvSpPr txBox="1">
            <a:spLocks/>
          </p:cNvSpPr>
          <p:nvPr/>
        </p:nvSpPr>
        <p:spPr>
          <a:xfrm>
            <a:off x="4011" y="4285050"/>
            <a:ext cx="72265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</a:rPr>
              <a:t>Jack   : It’s yellow</a:t>
            </a:r>
            <a:r>
              <a:rPr lang="en-US" sz="2800" dirty="0">
                <a:latin typeface="Century Gothic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2CAA6-D982-4D5D-BC33-3142D8BD2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25" b="23277"/>
          <a:stretch/>
        </p:blipFill>
        <p:spPr>
          <a:xfrm>
            <a:off x="7693911" y="2441360"/>
            <a:ext cx="1240682" cy="651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4F4A7-667F-4A06-9884-90125A0B65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84" r="12518"/>
          <a:stretch/>
        </p:blipFill>
        <p:spPr>
          <a:xfrm>
            <a:off x="6760998" y="3655510"/>
            <a:ext cx="850008" cy="8006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9ADD3F-511E-40B5-95A3-1261B4A8C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085" y="1020065"/>
            <a:ext cx="1417826" cy="708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/>
          <p:nvPr/>
        </p:nvSpPr>
        <p:spPr>
          <a:xfrm rot="-6138663">
            <a:off x="5013333" y="1458927"/>
            <a:ext cx="3851695" cy="57139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515" name="Google Shape;515;p42"/>
          <p:cNvSpPr/>
          <p:nvPr/>
        </p:nvSpPr>
        <p:spPr>
          <a:xfrm rot="-4555569">
            <a:off x="5409489" y="-2146839"/>
            <a:ext cx="3851909" cy="57138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grpSp>
        <p:nvGrpSpPr>
          <p:cNvPr id="516" name="Google Shape;516;p42"/>
          <p:cNvGrpSpPr/>
          <p:nvPr/>
        </p:nvGrpSpPr>
        <p:grpSpPr>
          <a:xfrm rot="-2295177">
            <a:off x="6792731" y="-695834"/>
            <a:ext cx="685458" cy="634357"/>
            <a:chOff x="3904050" y="2322725"/>
            <a:chExt cx="464475" cy="429825"/>
          </a:xfrm>
        </p:grpSpPr>
        <p:sp>
          <p:nvSpPr>
            <p:cNvPr id="517" name="Google Shape;517;p42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42"/>
          <p:cNvSpPr/>
          <p:nvPr/>
        </p:nvSpPr>
        <p:spPr>
          <a:xfrm rot="5270711">
            <a:off x="7977651" y="1725906"/>
            <a:ext cx="571429" cy="1990789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" name="Google Shape;522;p42"/>
          <p:cNvGrpSpPr/>
          <p:nvPr/>
        </p:nvGrpSpPr>
        <p:grpSpPr>
          <a:xfrm rot="-6654526">
            <a:off x="2598964" y="3485472"/>
            <a:ext cx="1346197" cy="1582860"/>
            <a:chOff x="5233125" y="-310150"/>
            <a:chExt cx="1346125" cy="1582775"/>
          </a:xfrm>
        </p:grpSpPr>
        <p:sp>
          <p:nvSpPr>
            <p:cNvPr id="523" name="Google Shape;523;p42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4" name="Google Shape;524;p42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525" name="Google Shape;525;p42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2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rgbClr val="DDA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2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2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9" name="Google Shape;529;p42"/>
          <p:cNvGrpSpPr/>
          <p:nvPr/>
        </p:nvGrpSpPr>
        <p:grpSpPr>
          <a:xfrm rot="-3992060" flipH="1">
            <a:off x="3821503" y="840396"/>
            <a:ext cx="1346127" cy="1582777"/>
            <a:chOff x="5233125" y="-310150"/>
            <a:chExt cx="1346125" cy="1582775"/>
          </a:xfrm>
        </p:grpSpPr>
        <p:sp>
          <p:nvSpPr>
            <p:cNvPr id="530" name="Google Shape;530;p42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42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532" name="Google Shape;532;p42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7AC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2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rgbClr val="3A8C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2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7AC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2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7AC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FECF32-DE6E-4E7E-B790-35A4386F2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12" t="63195" r="44924" b="13034"/>
          <a:stretch/>
        </p:blipFill>
        <p:spPr>
          <a:xfrm>
            <a:off x="0" y="-43507"/>
            <a:ext cx="5699864" cy="497148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/>
          <p:nvPr/>
        </p:nvSpPr>
        <p:spPr>
          <a:xfrm rot="-6138663">
            <a:off x="5013333" y="1458927"/>
            <a:ext cx="3851695" cy="57139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515" name="Google Shape;515;p42"/>
          <p:cNvSpPr/>
          <p:nvPr/>
        </p:nvSpPr>
        <p:spPr>
          <a:xfrm rot="-4555569">
            <a:off x="5409489" y="-2146839"/>
            <a:ext cx="3851909" cy="57138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grpSp>
        <p:nvGrpSpPr>
          <p:cNvPr id="516" name="Google Shape;516;p42"/>
          <p:cNvGrpSpPr/>
          <p:nvPr/>
        </p:nvGrpSpPr>
        <p:grpSpPr>
          <a:xfrm rot="-2295177">
            <a:off x="6792731" y="-695834"/>
            <a:ext cx="685458" cy="634357"/>
            <a:chOff x="3904050" y="2322725"/>
            <a:chExt cx="464475" cy="429825"/>
          </a:xfrm>
        </p:grpSpPr>
        <p:sp>
          <p:nvSpPr>
            <p:cNvPr id="517" name="Google Shape;517;p42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42"/>
          <p:cNvSpPr/>
          <p:nvPr/>
        </p:nvSpPr>
        <p:spPr>
          <a:xfrm rot="5270711">
            <a:off x="7977651" y="1725906"/>
            <a:ext cx="571429" cy="1990789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" name="Google Shape;522;p42"/>
          <p:cNvGrpSpPr/>
          <p:nvPr/>
        </p:nvGrpSpPr>
        <p:grpSpPr>
          <a:xfrm rot="-6654526">
            <a:off x="2598964" y="3485472"/>
            <a:ext cx="1346197" cy="1582860"/>
            <a:chOff x="5233125" y="-310150"/>
            <a:chExt cx="1346125" cy="1582775"/>
          </a:xfrm>
        </p:grpSpPr>
        <p:sp>
          <p:nvSpPr>
            <p:cNvPr id="523" name="Google Shape;523;p42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4" name="Google Shape;524;p42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525" name="Google Shape;525;p42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2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rgbClr val="DDA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2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2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9" name="Google Shape;529;p42"/>
          <p:cNvGrpSpPr/>
          <p:nvPr/>
        </p:nvGrpSpPr>
        <p:grpSpPr>
          <a:xfrm rot="-3992060" flipH="1">
            <a:off x="3821503" y="840396"/>
            <a:ext cx="1346127" cy="1582777"/>
            <a:chOff x="5233125" y="-310150"/>
            <a:chExt cx="1346125" cy="1582775"/>
          </a:xfrm>
        </p:grpSpPr>
        <p:sp>
          <p:nvSpPr>
            <p:cNvPr id="530" name="Google Shape;530;p42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42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532" name="Google Shape;532;p42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7AC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2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rgbClr val="3A8C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2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7AC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2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7AC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FECF32-DE6E-4E7E-B790-35A4386F2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33" t="60201" r="1902" b="12396"/>
          <a:stretch/>
        </p:blipFill>
        <p:spPr>
          <a:xfrm>
            <a:off x="0" y="-16381"/>
            <a:ext cx="6019800" cy="52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24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44"/>
          <p:cNvGrpSpPr/>
          <p:nvPr/>
        </p:nvGrpSpPr>
        <p:grpSpPr>
          <a:xfrm flipH="1">
            <a:off x="-152400" y="2076990"/>
            <a:ext cx="1807346" cy="3066510"/>
            <a:chOff x="3706400" y="2975525"/>
            <a:chExt cx="805700" cy="1367025"/>
          </a:xfrm>
        </p:grpSpPr>
        <p:sp>
          <p:nvSpPr>
            <p:cNvPr id="633" name="Google Shape;633;p44"/>
            <p:cNvSpPr/>
            <p:nvPr/>
          </p:nvSpPr>
          <p:spPr>
            <a:xfrm>
              <a:off x="3989400" y="3577900"/>
              <a:ext cx="160650" cy="62775"/>
            </a:xfrm>
            <a:custGeom>
              <a:avLst/>
              <a:gdLst/>
              <a:ahLst/>
              <a:cxnLst/>
              <a:rect l="l" t="t" r="r" b="b"/>
              <a:pathLst>
                <a:path w="6426" h="2511" extrusionOk="0">
                  <a:moveTo>
                    <a:pt x="5948" y="0"/>
                  </a:moveTo>
                  <a:cubicBezTo>
                    <a:pt x="4458" y="346"/>
                    <a:pt x="3086" y="704"/>
                    <a:pt x="1661" y="704"/>
                  </a:cubicBezTo>
                  <a:cubicBezTo>
                    <a:pt x="1118" y="704"/>
                    <a:pt x="568" y="652"/>
                    <a:pt x="0" y="527"/>
                  </a:cubicBezTo>
                  <a:lnTo>
                    <a:pt x="0" y="527"/>
                  </a:lnTo>
                  <a:cubicBezTo>
                    <a:pt x="642" y="1738"/>
                    <a:pt x="1893" y="2511"/>
                    <a:pt x="3272" y="2511"/>
                  </a:cubicBezTo>
                  <a:cubicBezTo>
                    <a:pt x="3294" y="2511"/>
                    <a:pt x="3316" y="2511"/>
                    <a:pt x="3338" y="2510"/>
                  </a:cubicBezTo>
                  <a:cubicBezTo>
                    <a:pt x="4643" y="2510"/>
                    <a:pt x="5823" y="1782"/>
                    <a:pt x="6425" y="628"/>
                  </a:cubicBezTo>
                  <a:lnTo>
                    <a:pt x="5948" y="0"/>
                  </a:ln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3759725" y="3722225"/>
              <a:ext cx="139325" cy="412325"/>
            </a:xfrm>
            <a:custGeom>
              <a:avLst/>
              <a:gdLst/>
              <a:ahLst/>
              <a:cxnLst/>
              <a:rect l="l" t="t" r="r" b="b"/>
              <a:pathLst>
                <a:path w="5573" h="16493" extrusionOk="0">
                  <a:moveTo>
                    <a:pt x="2862" y="0"/>
                  </a:moveTo>
                  <a:lnTo>
                    <a:pt x="2837" y="50"/>
                  </a:lnTo>
                  <a:cubicBezTo>
                    <a:pt x="1306" y="4292"/>
                    <a:pt x="377" y="8709"/>
                    <a:pt x="76" y="13227"/>
                  </a:cubicBezTo>
                  <a:cubicBezTo>
                    <a:pt x="1" y="14482"/>
                    <a:pt x="76" y="15386"/>
                    <a:pt x="202" y="15837"/>
                  </a:cubicBezTo>
                  <a:cubicBezTo>
                    <a:pt x="349" y="16267"/>
                    <a:pt x="500" y="16431"/>
                    <a:pt x="643" y="16431"/>
                  </a:cubicBezTo>
                  <a:cubicBezTo>
                    <a:pt x="1087" y="16431"/>
                    <a:pt x="1469" y="14872"/>
                    <a:pt x="1507" y="14758"/>
                  </a:cubicBezTo>
                  <a:lnTo>
                    <a:pt x="1507" y="14758"/>
                  </a:lnTo>
                  <a:cubicBezTo>
                    <a:pt x="1507" y="14884"/>
                    <a:pt x="1482" y="16440"/>
                    <a:pt x="1933" y="16490"/>
                  </a:cubicBezTo>
                  <a:cubicBezTo>
                    <a:pt x="1948" y="16492"/>
                    <a:pt x="1962" y="16493"/>
                    <a:pt x="1976" y="16493"/>
                  </a:cubicBezTo>
                  <a:cubicBezTo>
                    <a:pt x="2511" y="16493"/>
                    <a:pt x="2511" y="15101"/>
                    <a:pt x="2511" y="14758"/>
                  </a:cubicBezTo>
                  <a:cubicBezTo>
                    <a:pt x="2535" y="15078"/>
                    <a:pt x="2632" y="16291"/>
                    <a:pt x="3157" y="16291"/>
                  </a:cubicBezTo>
                  <a:cubicBezTo>
                    <a:pt x="3167" y="16291"/>
                    <a:pt x="3178" y="16290"/>
                    <a:pt x="3188" y="16289"/>
                  </a:cubicBezTo>
                  <a:cubicBezTo>
                    <a:pt x="3590" y="16264"/>
                    <a:pt x="3565" y="14582"/>
                    <a:pt x="3565" y="14582"/>
                  </a:cubicBezTo>
                  <a:lnTo>
                    <a:pt x="3565" y="14557"/>
                  </a:lnTo>
                  <a:cubicBezTo>
                    <a:pt x="3389" y="14482"/>
                    <a:pt x="3314" y="14407"/>
                    <a:pt x="3314" y="14407"/>
                  </a:cubicBezTo>
                  <a:cubicBezTo>
                    <a:pt x="3188" y="14281"/>
                    <a:pt x="3515" y="12022"/>
                    <a:pt x="3841" y="10592"/>
                  </a:cubicBezTo>
                  <a:lnTo>
                    <a:pt x="3816" y="10567"/>
                  </a:lnTo>
                  <a:lnTo>
                    <a:pt x="3741" y="10617"/>
                  </a:lnTo>
                  <a:lnTo>
                    <a:pt x="3715" y="10567"/>
                  </a:lnTo>
                  <a:cubicBezTo>
                    <a:pt x="3339" y="7881"/>
                    <a:pt x="4368" y="6827"/>
                    <a:pt x="4368" y="6827"/>
                  </a:cubicBezTo>
                  <a:cubicBezTo>
                    <a:pt x="4895" y="4945"/>
                    <a:pt x="5322" y="3012"/>
                    <a:pt x="5573" y="1079"/>
                  </a:cubicBezTo>
                  <a:cubicBezTo>
                    <a:pt x="4996" y="1079"/>
                    <a:pt x="3665" y="502"/>
                    <a:pt x="2862" y="0"/>
                  </a:cubicBez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4"/>
            <p:cNvSpPr/>
            <p:nvPr/>
          </p:nvSpPr>
          <p:spPr>
            <a:xfrm>
              <a:off x="4391600" y="3809425"/>
              <a:ext cx="120500" cy="252275"/>
            </a:xfrm>
            <a:custGeom>
              <a:avLst/>
              <a:gdLst/>
              <a:ahLst/>
              <a:cxnLst/>
              <a:rect l="l" t="t" r="r" b="b"/>
              <a:pathLst>
                <a:path w="4820" h="10091" extrusionOk="0">
                  <a:moveTo>
                    <a:pt x="3991" y="1"/>
                  </a:moveTo>
                  <a:lnTo>
                    <a:pt x="3213" y="151"/>
                  </a:lnTo>
                  <a:cubicBezTo>
                    <a:pt x="3916" y="3515"/>
                    <a:pt x="2259" y="5748"/>
                    <a:pt x="0" y="6602"/>
                  </a:cubicBezTo>
                  <a:lnTo>
                    <a:pt x="51" y="6752"/>
                  </a:lnTo>
                  <a:cubicBezTo>
                    <a:pt x="226" y="7857"/>
                    <a:pt x="352" y="8961"/>
                    <a:pt x="402" y="10090"/>
                  </a:cubicBezTo>
                  <a:cubicBezTo>
                    <a:pt x="402" y="10090"/>
                    <a:pt x="3188" y="9588"/>
                    <a:pt x="4242" y="7555"/>
                  </a:cubicBezTo>
                  <a:cubicBezTo>
                    <a:pt x="4819" y="6426"/>
                    <a:pt x="4644" y="3289"/>
                    <a:pt x="3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4"/>
            <p:cNvSpPr/>
            <p:nvPr/>
          </p:nvSpPr>
          <p:spPr>
            <a:xfrm>
              <a:off x="3897775" y="3569100"/>
              <a:ext cx="60900" cy="26400"/>
            </a:xfrm>
            <a:custGeom>
              <a:avLst/>
              <a:gdLst/>
              <a:ahLst/>
              <a:cxnLst/>
              <a:rect l="l" t="t" r="r" b="b"/>
              <a:pathLst>
                <a:path w="2436" h="1056" extrusionOk="0">
                  <a:moveTo>
                    <a:pt x="1130" y="1"/>
                  </a:moveTo>
                  <a:cubicBezTo>
                    <a:pt x="477" y="76"/>
                    <a:pt x="126" y="804"/>
                    <a:pt x="1" y="1055"/>
                  </a:cubicBezTo>
                  <a:cubicBezTo>
                    <a:pt x="51" y="1030"/>
                    <a:pt x="101" y="1005"/>
                    <a:pt x="151" y="980"/>
                  </a:cubicBezTo>
                  <a:cubicBezTo>
                    <a:pt x="736" y="688"/>
                    <a:pt x="1390" y="534"/>
                    <a:pt x="2041" y="534"/>
                  </a:cubicBezTo>
                  <a:cubicBezTo>
                    <a:pt x="2173" y="534"/>
                    <a:pt x="2304" y="540"/>
                    <a:pt x="2435" y="553"/>
                  </a:cubicBezTo>
                  <a:lnTo>
                    <a:pt x="2435" y="528"/>
                  </a:lnTo>
                  <a:cubicBezTo>
                    <a:pt x="1983" y="377"/>
                    <a:pt x="1557" y="202"/>
                    <a:pt x="1130" y="1"/>
                  </a:cubicBezTo>
                  <a:close/>
                </a:path>
              </a:pathLst>
            </a:custGeom>
            <a:solidFill>
              <a:srgbClr val="3C8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4217775" y="3548150"/>
              <a:ext cx="274250" cy="265700"/>
            </a:xfrm>
            <a:custGeom>
              <a:avLst/>
              <a:gdLst/>
              <a:ahLst/>
              <a:cxnLst/>
              <a:rect l="l" t="t" r="r" b="b"/>
              <a:pathLst>
                <a:path w="10970" h="10628" extrusionOk="0">
                  <a:moveTo>
                    <a:pt x="2096" y="1"/>
                  </a:moveTo>
                  <a:cubicBezTo>
                    <a:pt x="1447" y="1"/>
                    <a:pt x="973" y="46"/>
                    <a:pt x="829" y="61"/>
                  </a:cubicBezTo>
                  <a:cubicBezTo>
                    <a:pt x="553" y="262"/>
                    <a:pt x="277" y="462"/>
                    <a:pt x="1" y="638"/>
                  </a:cubicBezTo>
                  <a:cubicBezTo>
                    <a:pt x="514" y="527"/>
                    <a:pt x="960" y="483"/>
                    <a:pt x="1344" y="483"/>
                  </a:cubicBezTo>
                  <a:cubicBezTo>
                    <a:pt x="2687" y="483"/>
                    <a:pt x="3264" y="1015"/>
                    <a:pt x="3264" y="1015"/>
                  </a:cubicBezTo>
                  <a:lnTo>
                    <a:pt x="3239" y="1040"/>
                  </a:lnTo>
                  <a:cubicBezTo>
                    <a:pt x="3074" y="898"/>
                    <a:pt x="2875" y="829"/>
                    <a:pt x="2677" y="829"/>
                  </a:cubicBezTo>
                  <a:cubicBezTo>
                    <a:pt x="2454" y="829"/>
                    <a:pt x="2232" y="917"/>
                    <a:pt x="2059" y="1090"/>
                  </a:cubicBezTo>
                  <a:lnTo>
                    <a:pt x="2134" y="1090"/>
                  </a:lnTo>
                  <a:cubicBezTo>
                    <a:pt x="4594" y="1341"/>
                    <a:pt x="6426" y="2646"/>
                    <a:pt x="7681" y="4227"/>
                  </a:cubicBezTo>
                  <a:cubicBezTo>
                    <a:pt x="7706" y="4579"/>
                    <a:pt x="7681" y="4930"/>
                    <a:pt x="7606" y="5256"/>
                  </a:cubicBezTo>
                  <a:cubicBezTo>
                    <a:pt x="7606" y="5256"/>
                    <a:pt x="8786" y="7114"/>
                    <a:pt x="9313" y="8218"/>
                  </a:cubicBezTo>
                  <a:cubicBezTo>
                    <a:pt x="9689" y="8996"/>
                    <a:pt x="9990" y="9799"/>
                    <a:pt x="10166" y="10627"/>
                  </a:cubicBezTo>
                  <a:lnTo>
                    <a:pt x="10969" y="10477"/>
                  </a:lnTo>
                  <a:cubicBezTo>
                    <a:pt x="10266" y="6863"/>
                    <a:pt x="8961" y="3073"/>
                    <a:pt x="7480" y="1642"/>
                  </a:cubicBezTo>
                  <a:cubicBezTo>
                    <a:pt x="6026" y="241"/>
                    <a:pt x="3594" y="1"/>
                    <a:pt x="2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>
              <a:off x="3835650" y="3582300"/>
              <a:ext cx="144350" cy="405350"/>
            </a:xfrm>
            <a:custGeom>
              <a:avLst/>
              <a:gdLst/>
              <a:ahLst/>
              <a:cxnLst/>
              <a:rect l="l" t="t" r="r" b="b"/>
              <a:pathLst>
                <a:path w="5774" h="16214" extrusionOk="0">
                  <a:moveTo>
                    <a:pt x="4920" y="0"/>
                  </a:moveTo>
                  <a:lnTo>
                    <a:pt x="4920" y="25"/>
                  </a:lnTo>
                  <a:cubicBezTo>
                    <a:pt x="4808" y="18"/>
                    <a:pt x="4696" y="15"/>
                    <a:pt x="4584" y="15"/>
                  </a:cubicBezTo>
                  <a:cubicBezTo>
                    <a:pt x="3901" y="15"/>
                    <a:pt x="3241" y="150"/>
                    <a:pt x="2636" y="452"/>
                  </a:cubicBezTo>
                  <a:cubicBezTo>
                    <a:pt x="2661" y="2535"/>
                    <a:pt x="2511" y="4618"/>
                    <a:pt x="2235" y="6676"/>
                  </a:cubicBezTo>
                  <a:cubicBezTo>
                    <a:pt x="1984" y="8609"/>
                    <a:pt x="1582" y="10542"/>
                    <a:pt x="1030" y="12424"/>
                  </a:cubicBezTo>
                  <a:cubicBezTo>
                    <a:pt x="1030" y="12424"/>
                    <a:pt x="1" y="13478"/>
                    <a:pt x="377" y="16164"/>
                  </a:cubicBezTo>
                  <a:lnTo>
                    <a:pt x="402" y="16214"/>
                  </a:lnTo>
                  <a:cubicBezTo>
                    <a:pt x="427" y="16189"/>
                    <a:pt x="478" y="16189"/>
                    <a:pt x="503" y="16164"/>
                  </a:cubicBezTo>
                  <a:cubicBezTo>
                    <a:pt x="1080" y="15737"/>
                    <a:pt x="3264" y="13855"/>
                    <a:pt x="4493" y="8509"/>
                  </a:cubicBezTo>
                  <a:cubicBezTo>
                    <a:pt x="5774" y="3037"/>
                    <a:pt x="5121" y="100"/>
                    <a:pt x="5121" y="100"/>
                  </a:cubicBezTo>
                  <a:lnTo>
                    <a:pt x="5146" y="50"/>
                  </a:lnTo>
                  <a:lnTo>
                    <a:pt x="49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>
              <a:off x="4152525" y="3559975"/>
              <a:ext cx="146225" cy="182975"/>
            </a:xfrm>
            <a:custGeom>
              <a:avLst/>
              <a:gdLst/>
              <a:ahLst/>
              <a:cxnLst/>
              <a:rect l="l" t="t" r="r" b="b"/>
              <a:pathLst>
                <a:path w="5849" h="7319" extrusionOk="0">
                  <a:moveTo>
                    <a:pt x="3959" y="0"/>
                  </a:moveTo>
                  <a:cubicBezTo>
                    <a:pt x="3575" y="0"/>
                    <a:pt x="3127" y="46"/>
                    <a:pt x="2611" y="165"/>
                  </a:cubicBezTo>
                  <a:cubicBezTo>
                    <a:pt x="2184" y="416"/>
                    <a:pt x="1733" y="642"/>
                    <a:pt x="1256" y="818"/>
                  </a:cubicBezTo>
                  <a:lnTo>
                    <a:pt x="1281" y="918"/>
                  </a:lnTo>
                  <a:cubicBezTo>
                    <a:pt x="1281" y="918"/>
                    <a:pt x="1" y="3428"/>
                    <a:pt x="352" y="7218"/>
                  </a:cubicBezTo>
                  <a:lnTo>
                    <a:pt x="402" y="7318"/>
                  </a:lnTo>
                  <a:cubicBezTo>
                    <a:pt x="729" y="7143"/>
                    <a:pt x="1080" y="7017"/>
                    <a:pt x="1431" y="6917"/>
                  </a:cubicBezTo>
                  <a:cubicBezTo>
                    <a:pt x="1808" y="6791"/>
                    <a:pt x="2209" y="6691"/>
                    <a:pt x="2586" y="6641"/>
                  </a:cubicBezTo>
                  <a:cubicBezTo>
                    <a:pt x="2887" y="6590"/>
                    <a:pt x="3188" y="6565"/>
                    <a:pt x="3489" y="6565"/>
                  </a:cubicBezTo>
                  <a:lnTo>
                    <a:pt x="3489" y="6540"/>
                  </a:lnTo>
                  <a:cubicBezTo>
                    <a:pt x="3489" y="6540"/>
                    <a:pt x="3615" y="3001"/>
                    <a:pt x="4092" y="1621"/>
                  </a:cubicBezTo>
                  <a:cubicBezTo>
                    <a:pt x="4192" y="1219"/>
                    <a:pt x="4393" y="893"/>
                    <a:pt x="4644" y="592"/>
                  </a:cubicBezTo>
                  <a:cubicBezTo>
                    <a:pt x="4817" y="419"/>
                    <a:pt x="5046" y="331"/>
                    <a:pt x="5276" y="331"/>
                  </a:cubicBezTo>
                  <a:cubicBezTo>
                    <a:pt x="5480" y="331"/>
                    <a:pt x="5684" y="400"/>
                    <a:pt x="5849" y="542"/>
                  </a:cubicBezTo>
                  <a:cubicBezTo>
                    <a:pt x="5849" y="542"/>
                    <a:pt x="5277" y="0"/>
                    <a:pt x="3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4079750" y="3724100"/>
              <a:ext cx="311250" cy="187625"/>
            </a:xfrm>
            <a:custGeom>
              <a:avLst/>
              <a:gdLst/>
              <a:ahLst/>
              <a:cxnLst/>
              <a:rect l="l" t="t" r="r" b="b"/>
              <a:pathLst>
                <a:path w="12450" h="7505" extrusionOk="0">
                  <a:moveTo>
                    <a:pt x="6375" y="0"/>
                  </a:moveTo>
                  <a:cubicBezTo>
                    <a:pt x="6074" y="0"/>
                    <a:pt x="5773" y="25"/>
                    <a:pt x="5497" y="76"/>
                  </a:cubicBezTo>
                  <a:lnTo>
                    <a:pt x="5497" y="101"/>
                  </a:lnTo>
                  <a:cubicBezTo>
                    <a:pt x="6144" y="1793"/>
                    <a:pt x="5434" y="3238"/>
                    <a:pt x="4859" y="3238"/>
                  </a:cubicBezTo>
                  <a:cubicBezTo>
                    <a:pt x="4854" y="3238"/>
                    <a:pt x="4849" y="3238"/>
                    <a:pt x="4844" y="3238"/>
                  </a:cubicBezTo>
                  <a:cubicBezTo>
                    <a:pt x="4242" y="3238"/>
                    <a:pt x="4669" y="2234"/>
                    <a:pt x="4644" y="1732"/>
                  </a:cubicBezTo>
                  <a:cubicBezTo>
                    <a:pt x="4618" y="678"/>
                    <a:pt x="4342" y="377"/>
                    <a:pt x="4342" y="377"/>
                  </a:cubicBezTo>
                  <a:lnTo>
                    <a:pt x="4342" y="352"/>
                  </a:lnTo>
                  <a:cubicBezTo>
                    <a:pt x="3966" y="477"/>
                    <a:pt x="3614" y="603"/>
                    <a:pt x="3288" y="753"/>
                  </a:cubicBezTo>
                  <a:cubicBezTo>
                    <a:pt x="1757" y="1481"/>
                    <a:pt x="427" y="2510"/>
                    <a:pt x="251" y="3464"/>
                  </a:cubicBezTo>
                  <a:cubicBezTo>
                    <a:pt x="0" y="4970"/>
                    <a:pt x="2686" y="6526"/>
                    <a:pt x="3288" y="6827"/>
                  </a:cubicBezTo>
                  <a:cubicBezTo>
                    <a:pt x="3338" y="6852"/>
                    <a:pt x="3363" y="6877"/>
                    <a:pt x="3389" y="6877"/>
                  </a:cubicBezTo>
                  <a:lnTo>
                    <a:pt x="4393" y="7505"/>
                  </a:lnTo>
                  <a:cubicBezTo>
                    <a:pt x="4192" y="7204"/>
                    <a:pt x="3941" y="6652"/>
                    <a:pt x="4066" y="6526"/>
                  </a:cubicBezTo>
                  <a:cubicBezTo>
                    <a:pt x="4098" y="6497"/>
                    <a:pt x="4146" y="6484"/>
                    <a:pt x="4206" y="6484"/>
                  </a:cubicBezTo>
                  <a:cubicBezTo>
                    <a:pt x="4662" y="6484"/>
                    <a:pt x="5813" y="7238"/>
                    <a:pt x="5924" y="7304"/>
                  </a:cubicBezTo>
                  <a:cubicBezTo>
                    <a:pt x="5823" y="7229"/>
                    <a:pt x="4543" y="6250"/>
                    <a:pt x="4844" y="5899"/>
                  </a:cubicBezTo>
                  <a:cubicBezTo>
                    <a:pt x="4879" y="5855"/>
                    <a:pt x="4941" y="5835"/>
                    <a:pt x="5024" y="5835"/>
                  </a:cubicBezTo>
                  <a:cubicBezTo>
                    <a:pt x="5603" y="5835"/>
                    <a:pt x="7178" y="6777"/>
                    <a:pt x="7178" y="6777"/>
                  </a:cubicBezTo>
                  <a:cubicBezTo>
                    <a:pt x="7178" y="6777"/>
                    <a:pt x="7722" y="6983"/>
                    <a:pt x="8638" y="6983"/>
                  </a:cubicBezTo>
                  <a:cubicBezTo>
                    <a:pt x="9220" y="6983"/>
                    <a:pt x="9953" y="6900"/>
                    <a:pt x="10793" y="6626"/>
                  </a:cubicBezTo>
                  <a:cubicBezTo>
                    <a:pt x="12198" y="6150"/>
                    <a:pt x="12449" y="4518"/>
                    <a:pt x="12449" y="3414"/>
                  </a:cubicBezTo>
                  <a:cubicBezTo>
                    <a:pt x="11947" y="2686"/>
                    <a:pt x="11320" y="2033"/>
                    <a:pt x="10617" y="1481"/>
                  </a:cubicBezTo>
                  <a:cubicBezTo>
                    <a:pt x="10291" y="1230"/>
                    <a:pt x="9964" y="1004"/>
                    <a:pt x="9588" y="804"/>
                  </a:cubicBezTo>
                  <a:lnTo>
                    <a:pt x="9588" y="804"/>
                  </a:lnTo>
                  <a:cubicBezTo>
                    <a:pt x="9972" y="2411"/>
                    <a:pt x="9484" y="3445"/>
                    <a:pt x="8914" y="3445"/>
                  </a:cubicBezTo>
                  <a:cubicBezTo>
                    <a:pt x="8888" y="3445"/>
                    <a:pt x="8861" y="3443"/>
                    <a:pt x="8835" y="3439"/>
                  </a:cubicBezTo>
                  <a:cubicBezTo>
                    <a:pt x="8208" y="3338"/>
                    <a:pt x="8785" y="2686"/>
                    <a:pt x="8835" y="1883"/>
                  </a:cubicBezTo>
                  <a:cubicBezTo>
                    <a:pt x="8935" y="829"/>
                    <a:pt x="8609" y="352"/>
                    <a:pt x="8609" y="352"/>
                  </a:cubicBezTo>
                  <a:cubicBezTo>
                    <a:pt x="8308" y="251"/>
                    <a:pt x="8007" y="151"/>
                    <a:pt x="7680" y="101"/>
                  </a:cubicBezTo>
                  <a:lnTo>
                    <a:pt x="7680" y="126"/>
                  </a:lnTo>
                  <a:cubicBezTo>
                    <a:pt x="8246" y="1798"/>
                    <a:pt x="7462" y="2989"/>
                    <a:pt x="6864" y="2989"/>
                  </a:cubicBezTo>
                  <a:cubicBezTo>
                    <a:pt x="6851" y="2989"/>
                    <a:pt x="6839" y="2988"/>
                    <a:pt x="6827" y="2987"/>
                  </a:cubicBezTo>
                  <a:cubicBezTo>
                    <a:pt x="6250" y="2962"/>
                    <a:pt x="6752" y="2259"/>
                    <a:pt x="6752" y="1456"/>
                  </a:cubicBezTo>
                  <a:cubicBezTo>
                    <a:pt x="6752" y="954"/>
                    <a:pt x="6677" y="477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4286175" y="3733500"/>
              <a:ext cx="42900" cy="76750"/>
            </a:xfrm>
            <a:custGeom>
              <a:avLst/>
              <a:gdLst/>
              <a:ahLst/>
              <a:cxnLst/>
              <a:rect l="l" t="t" r="r" b="b"/>
              <a:pathLst>
                <a:path w="1716" h="3070" extrusionOk="0">
                  <a:moveTo>
                    <a:pt x="377" y="1"/>
                  </a:moveTo>
                  <a:cubicBezTo>
                    <a:pt x="377" y="1"/>
                    <a:pt x="678" y="478"/>
                    <a:pt x="603" y="1532"/>
                  </a:cubicBezTo>
                  <a:cubicBezTo>
                    <a:pt x="553" y="2335"/>
                    <a:pt x="1" y="2962"/>
                    <a:pt x="578" y="3063"/>
                  </a:cubicBezTo>
                  <a:cubicBezTo>
                    <a:pt x="605" y="3067"/>
                    <a:pt x="632" y="3070"/>
                    <a:pt x="659" y="3070"/>
                  </a:cubicBezTo>
                  <a:cubicBezTo>
                    <a:pt x="1228" y="3070"/>
                    <a:pt x="1716" y="2058"/>
                    <a:pt x="1356" y="428"/>
                  </a:cubicBezTo>
                  <a:cubicBezTo>
                    <a:pt x="1055" y="252"/>
                    <a:pt x="704" y="101"/>
                    <a:pt x="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4235975" y="3724100"/>
              <a:ext cx="50575" cy="74725"/>
            </a:xfrm>
            <a:custGeom>
              <a:avLst/>
              <a:gdLst/>
              <a:ahLst/>
              <a:cxnLst/>
              <a:rect l="l" t="t" r="r" b="b"/>
              <a:pathLst>
                <a:path w="2023" h="2989" extrusionOk="0">
                  <a:moveTo>
                    <a:pt x="327" y="0"/>
                  </a:moveTo>
                  <a:cubicBezTo>
                    <a:pt x="453" y="477"/>
                    <a:pt x="528" y="954"/>
                    <a:pt x="503" y="1456"/>
                  </a:cubicBezTo>
                  <a:cubicBezTo>
                    <a:pt x="528" y="2259"/>
                    <a:pt x="1" y="2962"/>
                    <a:pt x="603" y="2987"/>
                  </a:cubicBezTo>
                  <a:cubicBezTo>
                    <a:pt x="615" y="2988"/>
                    <a:pt x="628" y="2989"/>
                    <a:pt x="640" y="2989"/>
                  </a:cubicBezTo>
                  <a:cubicBezTo>
                    <a:pt x="1238" y="2989"/>
                    <a:pt x="2022" y="1798"/>
                    <a:pt x="1457" y="126"/>
                  </a:cubicBezTo>
                  <a:lnTo>
                    <a:pt x="1457" y="101"/>
                  </a:lnTo>
                  <a:cubicBezTo>
                    <a:pt x="1281" y="76"/>
                    <a:pt x="1105" y="51"/>
                    <a:pt x="955" y="25"/>
                  </a:cubicBezTo>
                  <a:cubicBezTo>
                    <a:pt x="729" y="0"/>
                    <a:pt x="528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4187050" y="3726600"/>
              <a:ext cx="47700" cy="79100"/>
            </a:xfrm>
            <a:custGeom>
              <a:avLst/>
              <a:gdLst/>
              <a:ahLst/>
              <a:cxnLst/>
              <a:rect l="l" t="t" r="r" b="b"/>
              <a:pathLst>
                <a:path w="1908" h="3164" extrusionOk="0">
                  <a:moveTo>
                    <a:pt x="1255" y="1"/>
                  </a:moveTo>
                  <a:cubicBezTo>
                    <a:pt x="853" y="51"/>
                    <a:pt x="477" y="126"/>
                    <a:pt x="101" y="252"/>
                  </a:cubicBezTo>
                  <a:lnTo>
                    <a:pt x="101" y="277"/>
                  </a:lnTo>
                  <a:cubicBezTo>
                    <a:pt x="101" y="277"/>
                    <a:pt x="352" y="578"/>
                    <a:pt x="402" y="1632"/>
                  </a:cubicBezTo>
                  <a:cubicBezTo>
                    <a:pt x="427" y="2134"/>
                    <a:pt x="0" y="3163"/>
                    <a:pt x="603" y="3163"/>
                  </a:cubicBezTo>
                  <a:cubicBezTo>
                    <a:pt x="1180" y="3163"/>
                    <a:pt x="1908" y="1682"/>
                    <a:pt x="1255" y="26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4239750" y="3574750"/>
              <a:ext cx="170075" cy="186400"/>
            </a:xfrm>
            <a:custGeom>
              <a:avLst/>
              <a:gdLst/>
              <a:ahLst/>
              <a:cxnLst/>
              <a:rect l="l" t="t" r="r" b="b"/>
              <a:pathLst>
                <a:path w="6803" h="7456" extrusionOk="0">
                  <a:moveTo>
                    <a:pt x="1155" y="1"/>
                  </a:moveTo>
                  <a:cubicBezTo>
                    <a:pt x="904" y="302"/>
                    <a:pt x="703" y="628"/>
                    <a:pt x="603" y="1030"/>
                  </a:cubicBezTo>
                  <a:cubicBezTo>
                    <a:pt x="101" y="2410"/>
                    <a:pt x="0" y="5949"/>
                    <a:pt x="0" y="5949"/>
                  </a:cubicBezTo>
                  <a:lnTo>
                    <a:pt x="0" y="5974"/>
                  </a:lnTo>
                  <a:lnTo>
                    <a:pt x="778" y="5974"/>
                  </a:lnTo>
                  <a:cubicBezTo>
                    <a:pt x="954" y="5999"/>
                    <a:pt x="1130" y="6025"/>
                    <a:pt x="1280" y="6075"/>
                  </a:cubicBezTo>
                  <a:cubicBezTo>
                    <a:pt x="1607" y="6125"/>
                    <a:pt x="1933" y="6200"/>
                    <a:pt x="2234" y="6326"/>
                  </a:cubicBezTo>
                  <a:cubicBezTo>
                    <a:pt x="2561" y="6426"/>
                    <a:pt x="2887" y="6577"/>
                    <a:pt x="3213" y="6778"/>
                  </a:cubicBezTo>
                  <a:cubicBezTo>
                    <a:pt x="3564" y="6953"/>
                    <a:pt x="3916" y="7204"/>
                    <a:pt x="4242" y="7455"/>
                  </a:cubicBezTo>
                  <a:lnTo>
                    <a:pt x="4267" y="7430"/>
                  </a:lnTo>
                  <a:cubicBezTo>
                    <a:pt x="5572" y="6803"/>
                    <a:pt x="6476" y="5598"/>
                    <a:pt x="6702" y="4167"/>
                  </a:cubicBezTo>
                  <a:cubicBezTo>
                    <a:pt x="6777" y="3816"/>
                    <a:pt x="6802" y="3490"/>
                    <a:pt x="6802" y="3138"/>
                  </a:cubicBezTo>
                  <a:cubicBezTo>
                    <a:pt x="5522" y="1557"/>
                    <a:pt x="3715" y="252"/>
                    <a:pt x="1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3831900" y="3580400"/>
              <a:ext cx="569750" cy="559150"/>
            </a:xfrm>
            <a:custGeom>
              <a:avLst/>
              <a:gdLst/>
              <a:ahLst/>
              <a:cxnLst/>
              <a:rect l="l" t="t" r="r" b="b"/>
              <a:pathLst>
                <a:path w="22790" h="22366" extrusionOk="0">
                  <a:moveTo>
                    <a:pt x="14056" y="1"/>
                  </a:moveTo>
                  <a:cubicBezTo>
                    <a:pt x="13629" y="176"/>
                    <a:pt x="13152" y="327"/>
                    <a:pt x="12700" y="427"/>
                  </a:cubicBezTo>
                  <a:lnTo>
                    <a:pt x="12725" y="553"/>
                  </a:lnTo>
                  <a:cubicBezTo>
                    <a:pt x="12725" y="553"/>
                    <a:pt x="11897" y="2109"/>
                    <a:pt x="9638" y="2159"/>
                  </a:cubicBezTo>
                  <a:cubicBezTo>
                    <a:pt x="9570" y="2163"/>
                    <a:pt x="9502" y="2165"/>
                    <a:pt x="9434" y="2165"/>
                  </a:cubicBezTo>
                  <a:cubicBezTo>
                    <a:pt x="8155" y="2165"/>
                    <a:pt x="6967" y="1499"/>
                    <a:pt x="6300" y="402"/>
                  </a:cubicBezTo>
                  <a:cubicBezTo>
                    <a:pt x="5949" y="327"/>
                    <a:pt x="5622" y="227"/>
                    <a:pt x="5296" y="126"/>
                  </a:cubicBezTo>
                  <a:lnTo>
                    <a:pt x="5271" y="176"/>
                  </a:lnTo>
                  <a:cubicBezTo>
                    <a:pt x="5271" y="176"/>
                    <a:pt x="5924" y="3113"/>
                    <a:pt x="4643" y="8585"/>
                  </a:cubicBezTo>
                  <a:cubicBezTo>
                    <a:pt x="3414" y="13905"/>
                    <a:pt x="1230" y="15813"/>
                    <a:pt x="653" y="16240"/>
                  </a:cubicBezTo>
                  <a:lnTo>
                    <a:pt x="678" y="16265"/>
                  </a:lnTo>
                  <a:cubicBezTo>
                    <a:pt x="326" y="17695"/>
                    <a:pt x="0" y="19954"/>
                    <a:pt x="126" y="20105"/>
                  </a:cubicBezTo>
                  <a:cubicBezTo>
                    <a:pt x="126" y="20105"/>
                    <a:pt x="226" y="20155"/>
                    <a:pt x="377" y="20230"/>
                  </a:cubicBezTo>
                  <a:cubicBezTo>
                    <a:pt x="502" y="20306"/>
                    <a:pt x="653" y="20381"/>
                    <a:pt x="854" y="20481"/>
                  </a:cubicBezTo>
                  <a:cubicBezTo>
                    <a:pt x="2183" y="21121"/>
                    <a:pt x="5420" y="22365"/>
                    <a:pt x="10446" y="22365"/>
                  </a:cubicBezTo>
                  <a:cubicBezTo>
                    <a:pt x="10544" y="22365"/>
                    <a:pt x="10643" y="22365"/>
                    <a:pt x="10742" y="22364"/>
                  </a:cubicBezTo>
                  <a:cubicBezTo>
                    <a:pt x="18297" y="22314"/>
                    <a:pt x="21460" y="21284"/>
                    <a:pt x="22388" y="20557"/>
                  </a:cubicBezTo>
                  <a:cubicBezTo>
                    <a:pt x="22489" y="20481"/>
                    <a:pt x="22564" y="20381"/>
                    <a:pt x="22639" y="20255"/>
                  </a:cubicBezTo>
                  <a:cubicBezTo>
                    <a:pt x="22765" y="19929"/>
                    <a:pt x="22790" y="19578"/>
                    <a:pt x="22765" y="19226"/>
                  </a:cubicBezTo>
                  <a:cubicBezTo>
                    <a:pt x="22715" y="18122"/>
                    <a:pt x="22614" y="16993"/>
                    <a:pt x="22439" y="15913"/>
                  </a:cubicBezTo>
                  <a:lnTo>
                    <a:pt x="22363" y="15738"/>
                  </a:lnTo>
                  <a:cubicBezTo>
                    <a:pt x="22238" y="15788"/>
                    <a:pt x="22087" y="15863"/>
                    <a:pt x="21937" y="15888"/>
                  </a:cubicBezTo>
                  <a:cubicBezTo>
                    <a:pt x="21061" y="16148"/>
                    <a:pt x="20149" y="16259"/>
                    <a:pt x="19252" y="16259"/>
                  </a:cubicBezTo>
                  <a:cubicBezTo>
                    <a:pt x="16244" y="16259"/>
                    <a:pt x="13404" y="15008"/>
                    <a:pt x="12650" y="13905"/>
                  </a:cubicBezTo>
                  <a:cubicBezTo>
                    <a:pt x="12466" y="13648"/>
                    <a:pt x="12594" y="13576"/>
                    <a:pt x="12788" y="13576"/>
                  </a:cubicBezTo>
                  <a:cubicBezTo>
                    <a:pt x="12990" y="13576"/>
                    <a:pt x="13264" y="13654"/>
                    <a:pt x="13328" y="13680"/>
                  </a:cubicBezTo>
                  <a:lnTo>
                    <a:pt x="14156" y="13931"/>
                  </a:lnTo>
                  <a:cubicBezTo>
                    <a:pt x="13880" y="13755"/>
                    <a:pt x="12826" y="13203"/>
                    <a:pt x="12826" y="13002"/>
                  </a:cubicBezTo>
                  <a:cubicBezTo>
                    <a:pt x="12808" y="12722"/>
                    <a:pt x="12888" y="12637"/>
                    <a:pt x="12998" y="12637"/>
                  </a:cubicBezTo>
                  <a:cubicBezTo>
                    <a:pt x="13046" y="12637"/>
                    <a:pt x="13099" y="12653"/>
                    <a:pt x="13152" y="12676"/>
                  </a:cubicBezTo>
                  <a:lnTo>
                    <a:pt x="13227" y="12575"/>
                  </a:lnTo>
                  <a:cubicBezTo>
                    <a:pt x="12600" y="12249"/>
                    <a:pt x="10140" y="10818"/>
                    <a:pt x="10391" y="9312"/>
                  </a:cubicBezTo>
                  <a:cubicBezTo>
                    <a:pt x="10567" y="8359"/>
                    <a:pt x="11671" y="7229"/>
                    <a:pt x="13202" y="6501"/>
                  </a:cubicBezTo>
                  <a:lnTo>
                    <a:pt x="13152" y="6401"/>
                  </a:lnTo>
                  <a:cubicBezTo>
                    <a:pt x="12826" y="2611"/>
                    <a:pt x="14106" y="101"/>
                    <a:pt x="14106" y="101"/>
                  </a:cubicBezTo>
                  <a:lnTo>
                    <a:pt x="140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3853225" y="4091800"/>
              <a:ext cx="557225" cy="250750"/>
            </a:xfrm>
            <a:custGeom>
              <a:avLst/>
              <a:gdLst/>
              <a:ahLst/>
              <a:cxnLst/>
              <a:rect l="l" t="t" r="r" b="b"/>
              <a:pathLst>
                <a:path w="22289" h="10030" extrusionOk="0">
                  <a:moveTo>
                    <a:pt x="1" y="0"/>
                  </a:moveTo>
                  <a:cubicBezTo>
                    <a:pt x="1" y="1054"/>
                    <a:pt x="1" y="8609"/>
                    <a:pt x="829" y="9061"/>
                  </a:cubicBezTo>
                  <a:cubicBezTo>
                    <a:pt x="1331" y="9262"/>
                    <a:pt x="1833" y="9437"/>
                    <a:pt x="2335" y="9513"/>
                  </a:cubicBezTo>
                  <a:cubicBezTo>
                    <a:pt x="3707" y="9816"/>
                    <a:pt x="5598" y="10030"/>
                    <a:pt x="7056" y="10030"/>
                  </a:cubicBezTo>
                  <a:cubicBezTo>
                    <a:pt x="7651" y="10030"/>
                    <a:pt x="8174" y="9994"/>
                    <a:pt x="8559" y="9914"/>
                  </a:cubicBezTo>
                  <a:cubicBezTo>
                    <a:pt x="8936" y="9839"/>
                    <a:pt x="9187" y="9739"/>
                    <a:pt x="9237" y="9563"/>
                  </a:cubicBezTo>
                  <a:cubicBezTo>
                    <a:pt x="9438" y="8835"/>
                    <a:pt x="8760" y="4844"/>
                    <a:pt x="8760" y="4844"/>
                  </a:cubicBezTo>
                  <a:lnTo>
                    <a:pt x="8760" y="4844"/>
                  </a:lnTo>
                  <a:cubicBezTo>
                    <a:pt x="9597" y="5070"/>
                    <a:pt x="10454" y="5174"/>
                    <a:pt x="11331" y="5174"/>
                  </a:cubicBezTo>
                  <a:cubicBezTo>
                    <a:pt x="11428" y="5174"/>
                    <a:pt x="11524" y="5173"/>
                    <a:pt x="11621" y="5171"/>
                  </a:cubicBezTo>
                  <a:cubicBezTo>
                    <a:pt x="11621" y="5171"/>
                    <a:pt x="12098" y="9337"/>
                    <a:pt x="12550" y="9789"/>
                  </a:cubicBezTo>
                  <a:cubicBezTo>
                    <a:pt x="12650" y="9889"/>
                    <a:pt x="13002" y="9939"/>
                    <a:pt x="13529" y="9964"/>
                  </a:cubicBezTo>
                  <a:cubicBezTo>
                    <a:pt x="13691" y="9972"/>
                    <a:pt x="13867" y="9976"/>
                    <a:pt x="14055" y="9976"/>
                  </a:cubicBezTo>
                  <a:cubicBezTo>
                    <a:pt x="15739" y="9976"/>
                    <a:pt x="18377" y="9675"/>
                    <a:pt x="19979" y="9111"/>
                  </a:cubicBezTo>
                  <a:cubicBezTo>
                    <a:pt x="20481" y="8986"/>
                    <a:pt x="20908" y="8735"/>
                    <a:pt x="21234" y="8358"/>
                  </a:cubicBezTo>
                  <a:cubicBezTo>
                    <a:pt x="22288" y="6902"/>
                    <a:pt x="21611" y="176"/>
                    <a:pt x="21611" y="176"/>
                  </a:cubicBezTo>
                  <a:lnTo>
                    <a:pt x="21535" y="101"/>
                  </a:lnTo>
                  <a:cubicBezTo>
                    <a:pt x="20632" y="854"/>
                    <a:pt x="17469" y="1130"/>
                    <a:pt x="9940" y="1180"/>
                  </a:cubicBezTo>
                  <a:cubicBezTo>
                    <a:pt x="9825" y="1180"/>
                    <a:pt x="9710" y="1181"/>
                    <a:pt x="9597" y="1181"/>
                  </a:cubicBezTo>
                  <a:cubicBezTo>
                    <a:pt x="4549" y="1181"/>
                    <a:pt x="1326" y="63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3805550" y="3593575"/>
              <a:ext cx="96650" cy="155650"/>
            </a:xfrm>
            <a:custGeom>
              <a:avLst/>
              <a:gdLst/>
              <a:ahLst/>
              <a:cxnLst/>
              <a:rect l="l" t="t" r="r" b="b"/>
              <a:pathLst>
                <a:path w="3866" h="6226" extrusionOk="0">
                  <a:moveTo>
                    <a:pt x="3840" y="1"/>
                  </a:moveTo>
                  <a:lnTo>
                    <a:pt x="3840" y="1"/>
                  </a:lnTo>
                  <a:cubicBezTo>
                    <a:pt x="3790" y="26"/>
                    <a:pt x="3740" y="51"/>
                    <a:pt x="3690" y="76"/>
                  </a:cubicBezTo>
                  <a:cubicBezTo>
                    <a:pt x="3439" y="202"/>
                    <a:pt x="3213" y="377"/>
                    <a:pt x="3012" y="578"/>
                  </a:cubicBezTo>
                  <a:cubicBezTo>
                    <a:pt x="1882" y="1758"/>
                    <a:pt x="879" y="3088"/>
                    <a:pt x="75" y="4519"/>
                  </a:cubicBezTo>
                  <a:cubicBezTo>
                    <a:pt x="0" y="4619"/>
                    <a:pt x="301" y="4870"/>
                    <a:pt x="753" y="5146"/>
                  </a:cubicBezTo>
                  <a:cubicBezTo>
                    <a:pt x="1556" y="5648"/>
                    <a:pt x="2861" y="6225"/>
                    <a:pt x="3439" y="6225"/>
                  </a:cubicBezTo>
                  <a:cubicBezTo>
                    <a:pt x="3715" y="4167"/>
                    <a:pt x="3865" y="2084"/>
                    <a:pt x="3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4143200" y="3679550"/>
              <a:ext cx="346300" cy="307700"/>
            </a:xfrm>
            <a:custGeom>
              <a:avLst/>
              <a:gdLst/>
              <a:ahLst/>
              <a:cxnLst/>
              <a:rect l="l" t="t" r="r" b="b"/>
              <a:pathLst>
                <a:path w="13852" h="12308" extrusionOk="0">
                  <a:moveTo>
                    <a:pt x="10589" y="0"/>
                  </a:moveTo>
                  <a:cubicBezTo>
                    <a:pt x="10363" y="1406"/>
                    <a:pt x="9459" y="2636"/>
                    <a:pt x="8154" y="3263"/>
                  </a:cubicBezTo>
                  <a:lnTo>
                    <a:pt x="8129" y="3288"/>
                  </a:lnTo>
                  <a:cubicBezTo>
                    <a:pt x="8807" y="3840"/>
                    <a:pt x="9409" y="4468"/>
                    <a:pt x="9911" y="5196"/>
                  </a:cubicBezTo>
                  <a:cubicBezTo>
                    <a:pt x="9911" y="6300"/>
                    <a:pt x="9660" y="7932"/>
                    <a:pt x="8255" y="8408"/>
                  </a:cubicBezTo>
                  <a:cubicBezTo>
                    <a:pt x="7415" y="8682"/>
                    <a:pt x="6682" y="8765"/>
                    <a:pt x="6100" y="8765"/>
                  </a:cubicBezTo>
                  <a:cubicBezTo>
                    <a:pt x="5184" y="8765"/>
                    <a:pt x="4640" y="8559"/>
                    <a:pt x="4640" y="8559"/>
                  </a:cubicBezTo>
                  <a:cubicBezTo>
                    <a:pt x="4640" y="8559"/>
                    <a:pt x="3065" y="7617"/>
                    <a:pt x="2486" y="7617"/>
                  </a:cubicBezTo>
                  <a:cubicBezTo>
                    <a:pt x="2403" y="7617"/>
                    <a:pt x="2341" y="7637"/>
                    <a:pt x="2306" y="7681"/>
                  </a:cubicBezTo>
                  <a:cubicBezTo>
                    <a:pt x="2005" y="8032"/>
                    <a:pt x="2758" y="8584"/>
                    <a:pt x="2858" y="8659"/>
                  </a:cubicBezTo>
                  <a:cubicBezTo>
                    <a:pt x="2749" y="8594"/>
                    <a:pt x="1589" y="7936"/>
                    <a:pt x="1111" y="7936"/>
                  </a:cubicBezTo>
                  <a:cubicBezTo>
                    <a:pt x="1041" y="7936"/>
                    <a:pt x="986" y="7950"/>
                    <a:pt x="951" y="7982"/>
                  </a:cubicBezTo>
                  <a:cubicBezTo>
                    <a:pt x="825" y="8107"/>
                    <a:pt x="1152" y="8634"/>
                    <a:pt x="1353" y="8935"/>
                  </a:cubicBezTo>
                  <a:cubicBezTo>
                    <a:pt x="1152" y="8810"/>
                    <a:pt x="951" y="8685"/>
                    <a:pt x="725" y="8609"/>
                  </a:cubicBezTo>
                  <a:cubicBezTo>
                    <a:pt x="685" y="8592"/>
                    <a:pt x="645" y="8583"/>
                    <a:pt x="606" y="8583"/>
                  </a:cubicBezTo>
                  <a:cubicBezTo>
                    <a:pt x="423" y="8583"/>
                    <a:pt x="270" y="8767"/>
                    <a:pt x="374" y="9036"/>
                  </a:cubicBezTo>
                  <a:cubicBezTo>
                    <a:pt x="549" y="9337"/>
                    <a:pt x="775" y="9563"/>
                    <a:pt x="1076" y="9764"/>
                  </a:cubicBezTo>
                  <a:lnTo>
                    <a:pt x="851" y="9739"/>
                  </a:lnTo>
                  <a:cubicBezTo>
                    <a:pt x="786" y="9713"/>
                    <a:pt x="519" y="9635"/>
                    <a:pt x="320" y="9635"/>
                  </a:cubicBezTo>
                  <a:cubicBezTo>
                    <a:pt x="130" y="9635"/>
                    <a:pt x="1" y="9707"/>
                    <a:pt x="173" y="9965"/>
                  </a:cubicBezTo>
                  <a:cubicBezTo>
                    <a:pt x="928" y="11069"/>
                    <a:pt x="3792" y="12308"/>
                    <a:pt x="6802" y="12308"/>
                  </a:cubicBezTo>
                  <a:cubicBezTo>
                    <a:pt x="7692" y="12308"/>
                    <a:pt x="8595" y="12199"/>
                    <a:pt x="9459" y="11947"/>
                  </a:cubicBezTo>
                  <a:cubicBezTo>
                    <a:pt x="9610" y="11897"/>
                    <a:pt x="9786" y="11847"/>
                    <a:pt x="9911" y="11797"/>
                  </a:cubicBezTo>
                  <a:cubicBezTo>
                    <a:pt x="12195" y="10943"/>
                    <a:pt x="13852" y="8710"/>
                    <a:pt x="13149" y="5346"/>
                  </a:cubicBezTo>
                  <a:cubicBezTo>
                    <a:pt x="12948" y="4518"/>
                    <a:pt x="12672" y="3715"/>
                    <a:pt x="12296" y="2962"/>
                  </a:cubicBezTo>
                  <a:cubicBezTo>
                    <a:pt x="11769" y="1833"/>
                    <a:pt x="10589" y="0"/>
                    <a:pt x="10589" y="0"/>
                  </a:cubicBez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4161325" y="3873600"/>
              <a:ext cx="67150" cy="49900"/>
            </a:xfrm>
            <a:custGeom>
              <a:avLst/>
              <a:gdLst/>
              <a:ahLst/>
              <a:cxnLst/>
              <a:rect l="l" t="t" r="r" b="b"/>
              <a:pathLst>
                <a:path w="2686" h="1996" extrusionOk="0">
                  <a:moveTo>
                    <a:pt x="377" y="0"/>
                  </a:moveTo>
                  <a:cubicBezTo>
                    <a:pt x="351" y="0"/>
                    <a:pt x="326" y="6"/>
                    <a:pt x="301" y="19"/>
                  </a:cubicBezTo>
                  <a:cubicBezTo>
                    <a:pt x="226" y="19"/>
                    <a:pt x="126" y="44"/>
                    <a:pt x="75" y="119"/>
                  </a:cubicBezTo>
                  <a:lnTo>
                    <a:pt x="50" y="170"/>
                  </a:lnTo>
                  <a:cubicBezTo>
                    <a:pt x="25" y="195"/>
                    <a:pt x="25" y="220"/>
                    <a:pt x="0" y="270"/>
                  </a:cubicBezTo>
                  <a:cubicBezTo>
                    <a:pt x="0" y="320"/>
                    <a:pt x="0" y="370"/>
                    <a:pt x="0" y="446"/>
                  </a:cubicBezTo>
                  <a:cubicBezTo>
                    <a:pt x="25" y="596"/>
                    <a:pt x="100" y="772"/>
                    <a:pt x="201" y="923"/>
                  </a:cubicBezTo>
                  <a:cubicBezTo>
                    <a:pt x="276" y="1023"/>
                    <a:pt x="377" y="1148"/>
                    <a:pt x="477" y="1249"/>
                  </a:cubicBezTo>
                  <a:cubicBezTo>
                    <a:pt x="577" y="1349"/>
                    <a:pt x="678" y="1450"/>
                    <a:pt x="778" y="1525"/>
                  </a:cubicBezTo>
                  <a:cubicBezTo>
                    <a:pt x="929" y="1650"/>
                    <a:pt x="1079" y="1751"/>
                    <a:pt x="1230" y="1851"/>
                  </a:cubicBezTo>
                  <a:lnTo>
                    <a:pt x="1406" y="1977"/>
                  </a:lnTo>
                  <a:cubicBezTo>
                    <a:pt x="1418" y="1989"/>
                    <a:pt x="1431" y="1995"/>
                    <a:pt x="1440" y="1995"/>
                  </a:cubicBezTo>
                  <a:cubicBezTo>
                    <a:pt x="1450" y="1995"/>
                    <a:pt x="1456" y="1989"/>
                    <a:pt x="1456" y="1977"/>
                  </a:cubicBezTo>
                  <a:cubicBezTo>
                    <a:pt x="1481" y="1952"/>
                    <a:pt x="1481" y="1926"/>
                    <a:pt x="1456" y="1926"/>
                  </a:cubicBezTo>
                  <a:lnTo>
                    <a:pt x="1305" y="1776"/>
                  </a:lnTo>
                  <a:lnTo>
                    <a:pt x="1130" y="1600"/>
                  </a:lnTo>
                  <a:cubicBezTo>
                    <a:pt x="1079" y="1525"/>
                    <a:pt x="1004" y="1450"/>
                    <a:pt x="904" y="1374"/>
                  </a:cubicBezTo>
                  <a:cubicBezTo>
                    <a:pt x="828" y="1299"/>
                    <a:pt x="753" y="1199"/>
                    <a:pt x="678" y="1098"/>
                  </a:cubicBezTo>
                  <a:cubicBezTo>
                    <a:pt x="602" y="998"/>
                    <a:pt x="502" y="872"/>
                    <a:pt x="452" y="772"/>
                  </a:cubicBezTo>
                  <a:cubicBezTo>
                    <a:pt x="377" y="672"/>
                    <a:pt x="326" y="546"/>
                    <a:pt x="301" y="421"/>
                  </a:cubicBezTo>
                  <a:cubicBezTo>
                    <a:pt x="301" y="395"/>
                    <a:pt x="301" y="370"/>
                    <a:pt x="301" y="345"/>
                  </a:cubicBezTo>
                  <a:lnTo>
                    <a:pt x="314" y="332"/>
                  </a:lnTo>
                  <a:lnTo>
                    <a:pt x="314" y="332"/>
                  </a:lnTo>
                  <a:cubicBezTo>
                    <a:pt x="317" y="333"/>
                    <a:pt x="321" y="333"/>
                    <a:pt x="326" y="333"/>
                  </a:cubicBezTo>
                  <a:cubicBezTo>
                    <a:pt x="345" y="333"/>
                    <a:pt x="377" y="333"/>
                    <a:pt x="402" y="345"/>
                  </a:cubicBezTo>
                  <a:cubicBezTo>
                    <a:pt x="552" y="370"/>
                    <a:pt x="678" y="421"/>
                    <a:pt x="828" y="471"/>
                  </a:cubicBezTo>
                  <a:cubicBezTo>
                    <a:pt x="954" y="521"/>
                    <a:pt x="1079" y="596"/>
                    <a:pt x="1230" y="646"/>
                  </a:cubicBezTo>
                  <a:cubicBezTo>
                    <a:pt x="1481" y="772"/>
                    <a:pt x="1732" y="897"/>
                    <a:pt x="1933" y="998"/>
                  </a:cubicBezTo>
                  <a:lnTo>
                    <a:pt x="2635" y="1349"/>
                  </a:lnTo>
                  <a:cubicBezTo>
                    <a:pt x="2635" y="1349"/>
                    <a:pt x="2661" y="1349"/>
                    <a:pt x="2661" y="1324"/>
                  </a:cubicBezTo>
                  <a:cubicBezTo>
                    <a:pt x="2686" y="1299"/>
                    <a:pt x="2686" y="1274"/>
                    <a:pt x="2661" y="1249"/>
                  </a:cubicBezTo>
                  <a:cubicBezTo>
                    <a:pt x="2661" y="1249"/>
                    <a:pt x="2435" y="1048"/>
                    <a:pt x="2033" y="797"/>
                  </a:cubicBezTo>
                  <a:cubicBezTo>
                    <a:pt x="1832" y="672"/>
                    <a:pt x="1606" y="521"/>
                    <a:pt x="1330" y="370"/>
                  </a:cubicBezTo>
                  <a:cubicBezTo>
                    <a:pt x="1205" y="295"/>
                    <a:pt x="1079" y="220"/>
                    <a:pt x="929" y="170"/>
                  </a:cubicBezTo>
                  <a:cubicBezTo>
                    <a:pt x="778" y="94"/>
                    <a:pt x="628" y="44"/>
                    <a:pt x="452" y="19"/>
                  </a:cubicBezTo>
                  <a:cubicBezTo>
                    <a:pt x="427" y="6"/>
                    <a:pt x="402" y="0"/>
                    <a:pt x="377" y="0"/>
                  </a:cubicBezTo>
                  <a:close/>
                </a:path>
              </a:pathLst>
            </a:custGeom>
            <a:solidFill>
              <a:srgbClr val="68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4197700" y="3867325"/>
              <a:ext cx="153125" cy="40025"/>
            </a:xfrm>
            <a:custGeom>
              <a:avLst/>
              <a:gdLst/>
              <a:ahLst/>
              <a:cxnLst/>
              <a:rect l="l" t="t" r="r" b="b"/>
              <a:pathLst>
                <a:path w="6125" h="1601" extrusionOk="0">
                  <a:moveTo>
                    <a:pt x="327" y="0"/>
                  </a:moveTo>
                  <a:cubicBezTo>
                    <a:pt x="271" y="0"/>
                    <a:pt x="214" y="6"/>
                    <a:pt x="151" y="19"/>
                  </a:cubicBezTo>
                  <a:cubicBezTo>
                    <a:pt x="126" y="44"/>
                    <a:pt x="76" y="44"/>
                    <a:pt x="51" y="94"/>
                  </a:cubicBezTo>
                  <a:lnTo>
                    <a:pt x="26" y="119"/>
                  </a:lnTo>
                  <a:lnTo>
                    <a:pt x="26" y="144"/>
                  </a:lnTo>
                  <a:cubicBezTo>
                    <a:pt x="1" y="220"/>
                    <a:pt x="1" y="295"/>
                    <a:pt x="26" y="370"/>
                  </a:cubicBezTo>
                  <a:cubicBezTo>
                    <a:pt x="76" y="471"/>
                    <a:pt x="126" y="571"/>
                    <a:pt x="177" y="646"/>
                  </a:cubicBezTo>
                  <a:cubicBezTo>
                    <a:pt x="227" y="722"/>
                    <a:pt x="302" y="797"/>
                    <a:pt x="377" y="872"/>
                  </a:cubicBezTo>
                  <a:cubicBezTo>
                    <a:pt x="628" y="1123"/>
                    <a:pt x="929" y="1374"/>
                    <a:pt x="1231" y="1575"/>
                  </a:cubicBezTo>
                  <a:cubicBezTo>
                    <a:pt x="1231" y="1600"/>
                    <a:pt x="1256" y="1600"/>
                    <a:pt x="1256" y="1600"/>
                  </a:cubicBezTo>
                  <a:cubicBezTo>
                    <a:pt x="1281" y="1600"/>
                    <a:pt x="1306" y="1575"/>
                    <a:pt x="1306" y="1550"/>
                  </a:cubicBezTo>
                  <a:cubicBezTo>
                    <a:pt x="1306" y="1525"/>
                    <a:pt x="1281" y="1525"/>
                    <a:pt x="1256" y="1525"/>
                  </a:cubicBezTo>
                  <a:lnTo>
                    <a:pt x="1281" y="1525"/>
                  </a:lnTo>
                  <a:cubicBezTo>
                    <a:pt x="1005" y="1274"/>
                    <a:pt x="754" y="1023"/>
                    <a:pt x="528" y="747"/>
                  </a:cubicBezTo>
                  <a:cubicBezTo>
                    <a:pt x="478" y="672"/>
                    <a:pt x="402" y="596"/>
                    <a:pt x="352" y="521"/>
                  </a:cubicBezTo>
                  <a:cubicBezTo>
                    <a:pt x="327" y="471"/>
                    <a:pt x="277" y="395"/>
                    <a:pt x="277" y="320"/>
                  </a:cubicBezTo>
                  <a:lnTo>
                    <a:pt x="277" y="295"/>
                  </a:lnTo>
                  <a:cubicBezTo>
                    <a:pt x="277" y="282"/>
                    <a:pt x="271" y="282"/>
                    <a:pt x="267" y="282"/>
                  </a:cubicBezTo>
                  <a:cubicBezTo>
                    <a:pt x="264" y="282"/>
                    <a:pt x="264" y="282"/>
                    <a:pt x="277" y="270"/>
                  </a:cubicBezTo>
                  <a:lnTo>
                    <a:pt x="277" y="245"/>
                  </a:lnTo>
                  <a:lnTo>
                    <a:pt x="453" y="245"/>
                  </a:lnTo>
                  <a:cubicBezTo>
                    <a:pt x="804" y="345"/>
                    <a:pt x="1130" y="471"/>
                    <a:pt x="1457" y="646"/>
                  </a:cubicBezTo>
                  <a:cubicBezTo>
                    <a:pt x="1783" y="797"/>
                    <a:pt x="2084" y="998"/>
                    <a:pt x="2410" y="1174"/>
                  </a:cubicBezTo>
                  <a:cubicBezTo>
                    <a:pt x="2561" y="1224"/>
                    <a:pt x="2711" y="1249"/>
                    <a:pt x="2862" y="1299"/>
                  </a:cubicBezTo>
                  <a:cubicBezTo>
                    <a:pt x="3038" y="1324"/>
                    <a:pt x="3188" y="1349"/>
                    <a:pt x="3339" y="1349"/>
                  </a:cubicBezTo>
                  <a:cubicBezTo>
                    <a:pt x="3490" y="1374"/>
                    <a:pt x="3665" y="1374"/>
                    <a:pt x="3816" y="1374"/>
                  </a:cubicBezTo>
                  <a:lnTo>
                    <a:pt x="4042" y="1374"/>
                  </a:lnTo>
                  <a:lnTo>
                    <a:pt x="4293" y="1349"/>
                  </a:lnTo>
                  <a:cubicBezTo>
                    <a:pt x="4443" y="1349"/>
                    <a:pt x="4594" y="1324"/>
                    <a:pt x="4744" y="1299"/>
                  </a:cubicBezTo>
                  <a:lnTo>
                    <a:pt x="5196" y="1199"/>
                  </a:lnTo>
                  <a:cubicBezTo>
                    <a:pt x="5347" y="1174"/>
                    <a:pt x="5497" y="1123"/>
                    <a:pt x="5648" y="1073"/>
                  </a:cubicBezTo>
                  <a:lnTo>
                    <a:pt x="6075" y="923"/>
                  </a:lnTo>
                  <a:cubicBezTo>
                    <a:pt x="6100" y="923"/>
                    <a:pt x="6100" y="923"/>
                    <a:pt x="6125" y="897"/>
                  </a:cubicBezTo>
                  <a:cubicBezTo>
                    <a:pt x="6125" y="872"/>
                    <a:pt x="6100" y="872"/>
                    <a:pt x="6050" y="872"/>
                  </a:cubicBezTo>
                  <a:lnTo>
                    <a:pt x="5623" y="973"/>
                  </a:lnTo>
                  <a:cubicBezTo>
                    <a:pt x="5472" y="998"/>
                    <a:pt x="5322" y="1023"/>
                    <a:pt x="5171" y="1048"/>
                  </a:cubicBezTo>
                  <a:lnTo>
                    <a:pt x="4719" y="1123"/>
                  </a:lnTo>
                  <a:cubicBezTo>
                    <a:pt x="4569" y="1123"/>
                    <a:pt x="4418" y="1148"/>
                    <a:pt x="4268" y="1148"/>
                  </a:cubicBezTo>
                  <a:lnTo>
                    <a:pt x="3816" y="1148"/>
                  </a:lnTo>
                  <a:cubicBezTo>
                    <a:pt x="3540" y="1123"/>
                    <a:pt x="3239" y="1098"/>
                    <a:pt x="2937" y="1048"/>
                  </a:cubicBezTo>
                  <a:cubicBezTo>
                    <a:pt x="2812" y="998"/>
                    <a:pt x="2661" y="973"/>
                    <a:pt x="2536" y="923"/>
                  </a:cubicBezTo>
                  <a:lnTo>
                    <a:pt x="2561" y="923"/>
                  </a:lnTo>
                  <a:cubicBezTo>
                    <a:pt x="2235" y="722"/>
                    <a:pt x="1908" y="571"/>
                    <a:pt x="1557" y="421"/>
                  </a:cubicBezTo>
                  <a:cubicBezTo>
                    <a:pt x="1406" y="320"/>
                    <a:pt x="1231" y="245"/>
                    <a:pt x="1055" y="195"/>
                  </a:cubicBezTo>
                  <a:cubicBezTo>
                    <a:pt x="879" y="119"/>
                    <a:pt x="678" y="44"/>
                    <a:pt x="503" y="19"/>
                  </a:cubicBezTo>
                  <a:cubicBezTo>
                    <a:pt x="440" y="6"/>
                    <a:pt x="384" y="0"/>
                    <a:pt x="327" y="0"/>
                  </a:cubicBezTo>
                  <a:close/>
                </a:path>
              </a:pathLst>
            </a:custGeom>
            <a:solidFill>
              <a:srgbClr val="68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4150650" y="3891000"/>
              <a:ext cx="38925" cy="45825"/>
            </a:xfrm>
            <a:custGeom>
              <a:avLst/>
              <a:gdLst/>
              <a:ahLst/>
              <a:cxnLst/>
              <a:rect l="l" t="t" r="r" b="b"/>
              <a:pathLst>
                <a:path w="1557" h="1833" extrusionOk="0">
                  <a:moveTo>
                    <a:pt x="452" y="1"/>
                  </a:moveTo>
                  <a:cubicBezTo>
                    <a:pt x="377" y="1"/>
                    <a:pt x="302" y="1"/>
                    <a:pt x="226" y="26"/>
                  </a:cubicBezTo>
                  <a:cubicBezTo>
                    <a:pt x="176" y="51"/>
                    <a:pt x="126" y="76"/>
                    <a:pt x="101" y="126"/>
                  </a:cubicBezTo>
                  <a:cubicBezTo>
                    <a:pt x="51" y="151"/>
                    <a:pt x="25" y="201"/>
                    <a:pt x="25" y="252"/>
                  </a:cubicBezTo>
                  <a:cubicBezTo>
                    <a:pt x="0" y="302"/>
                    <a:pt x="0" y="352"/>
                    <a:pt x="0" y="402"/>
                  </a:cubicBezTo>
                  <a:lnTo>
                    <a:pt x="0" y="427"/>
                  </a:lnTo>
                  <a:lnTo>
                    <a:pt x="0" y="452"/>
                  </a:lnTo>
                  <a:lnTo>
                    <a:pt x="0" y="503"/>
                  </a:lnTo>
                  <a:lnTo>
                    <a:pt x="0" y="553"/>
                  </a:lnTo>
                  <a:cubicBezTo>
                    <a:pt x="0" y="653"/>
                    <a:pt x="25" y="754"/>
                    <a:pt x="76" y="829"/>
                  </a:cubicBezTo>
                  <a:cubicBezTo>
                    <a:pt x="126" y="929"/>
                    <a:pt x="176" y="1005"/>
                    <a:pt x="226" y="1080"/>
                  </a:cubicBezTo>
                  <a:cubicBezTo>
                    <a:pt x="302" y="1155"/>
                    <a:pt x="377" y="1230"/>
                    <a:pt x="452" y="1306"/>
                  </a:cubicBezTo>
                  <a:cubicBezTo>
                    <a:pt x="527" y="1356"/>
                    <a:pt x="603" y="1406"/>
                    <a:pt x="678" y="1431"/>
                  </a:cubicBezTo>
                  <a:cubicBezTo>
                    <a:pt x="829" y="1532"/>
                    <a:pt x="954" y="1607"/>
                    <a:pt x="1080" y="1657"/>
                  </a:cubicBezTo>
                  <a:cubicBezTo>
                    <a:pt x="1180" y="1707"/>
                    <a:pt x="1280" y="1758"/>
                    <a:pt x="1381" y="1783"/>
                  </a:cubicBezTo>
                  <a:lnTo>
                    <a:pt x="1506" y="1833"/>
                  </a:lnTo>
                  <a:lnTo>
                    <a:pt x="1557" y="1833"/>
                  </a:lnTo>
                  <a:cubicBezTo>
                    <a:pt x="1557" y="1808"/>
                    <a:pt x="1557" y="1783"/>
                    <a:pt x="1557" y="1758"/>
                  </a:cubicBezTo>
                  <a:lnTo>
                    <a:pt x="1456" y="1682"/>
                  </a:lnTo>
                  <a:cubicBezTo>
                    <a:pt x="1381" y="1632"/>
                    <a:pt x="1306" y="1582"/>
                    <a:pt x="1205" y="1507"/>
                  </a:cubicBezTo>
                  <a:cubicBezTo>
                    <a:pt x="1105" y="1406"/>
                    <a:pt x="979" y="1306"/>
                    <a:pt x="854" y="1230"/>
                  </a:cubicBezTo>
                  <a:cubicBezTo>
                    <a:pt x="778" y="1180"/>
                    <a:pt x="703" y="1130"/>
                    <a:pt x="653" y="1080"/>
                  </a:cubicBezTo>
                  <a:cubicBezTo>
                    <a:pt x="603" y="1030"/>
                    <a:pt x="553" y="954"/>
                    <a:pt x="502" y="904"/>
                  </a:cubicBezTo>
                  <a:cubicBezTo>
                    <a:pt x="452" y="854"/>
                    <a:pt x="402" y="779"/>
                    <a:pt x="377" y="728"/>
                  </a:cubicBezTo>
                  <a:cubicBezTo>
                    <a:pt x="327" y="653"/>
                    <a:pt x="302" y="578"/>
                    <a:pt x="302" y="528"/>
                  </a:cubicBezTo>
                  <a:lnTo>
                    <a:pt x="302" y="452"/>
                  </a:lnTo>
                  <a:lnTo>
                    <a:pt x="302" y="352"/>
                  </a:lnTo>
                  <a:cubicBezTo>
                    <a:pt x="302" y="327"/>
                    <a:pt x="302" y="327"/>
                    <a:pt x="302" y="302"/>
                  </a:cubicBezTo>
                  <a:cubicBezTo>
                    <a:pt x="327" y="277"/>
                    <a:pt x="327" y="252"/>
                    <a:pt x="352" y="252"/>
                  </a:cubicBezTo>
                  <a:cubicBezTo>
                    <a:pt x="427" y="201"/>
                    <a:pt x="502" y="201"/>
                    <a:pt x="578" y="201"/>
                  </a:cubicBezTo>
                  <a:cubicBezTo>
                    <a:pt x="628" y="201"/>
                    <a:pt x="653" y="227"/>
                    <a:pt x="703" y="227"/>
                  </a:cubicBezTo>
                  <a:cubicBezTo>
                    <a:pt x="728" y="227"/>
                    <a:pt x="753" y="201"/>
                    <a:pt x="753" y="176"/>
                  </a:cubicBezTo>
                  <a:cubicBezTo>
                    <a:pt x="753" y="151"/>
                    <a:pt x="753" y="126"/>
                    <a:pt x="728" y="101"/>
                  </a:cubicBezTo>
                  <a:cubicBezTo>
                    <a:pt x="678" y="76"/>
                    <a:pt x="653" y="51"/>
                    <a:pt x="603" y="51"/>
                  </a:cubicBezTo>
                  <a:cubicBezTo>
                    <a:pt x="553" y="26"/>
                    <a:pt x="502" y="1"/>
                    <a:pt x="452" y="1"/>
                  </a:cubicBezTo>
                  <a:close/>
                </a:path>
              </a:pathLst>
            </a:custGeom>
            <a:solidFill>
              <a:srgbClr val="68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3706400" y="2975525"/>
              <a:ext cx="721625" cy="375875"/>
            </a:xfrm>
            <a:custGeom>
              <a:avLst/>
              <a:gdLst/>
              <a:ahLst/>
              <a:cxnLst/>
              <a:rect l="l" t="t" r="r" b="b"/>
              <a:pathLst>
                <a:path w="28865" h="15035" extrusionOk="0">
                  <a:moveTo>
                    <a:pt x="17294" y="1"/>
                  </a:moveTo>
                  <a:cubicBezTo>
                    <a:pt x="15035" y="1"/>
                    <a:pt x="13805" y="1180"/>
                    <a:pt x="13328" y="2259"/>
                  </a:cubicBezTo>
                  <a:cubicBezTo>
                    <a:pt x="12874" y="1938"/>
                    <a:pt x="12177" y="1702"/>
                    <a:pt x="11174" y="1702"/>
                  </a:cubicBezTo>
                  <a:cubicBezTo>
                    <a:pt x="10846" y="1702"/>
                    <a:pt x="10486" y="1727"/>
                    <a:pt x="10090" y="1783"/>
                  </a:cubicBezTo>
                  <a:cubicBezTo>
                    <a:pt x="8183" y="2059"/>
                    <a:pt x="7279" y="2962"/>
                    <a:pt x="6978" y="3816"/>
                  </a:cubicBezTo>
                  <a:cubicBezTo>
                    <a:pt x="6753" y="3719"/>
                    <a:pt x="6483" y="3659"/>
                    <a:pt x="6163" y="3659"/>
                  </a:cubicBezTo>
                  <a:cubicBezTo>
                    <a:pt x="5733" y="3659"/>
                    <a:pt x="5213" y="3768"/>
                    <a:pt x="4594" y="4041"/>
                  </a:cubicBezTo>
                  <a:cubicBezTo>
                    <a:pt x="3238" y="4619"/>
                    <a:pt x="2711" y="5623"/>
                    <a:pt x="2611" y="6551"/>
                  </a:cubicBezTo>
                  <a:cubicBezTo>
                    <a:pt x="2234" y="6727"/>
                    <a:pt x="1908" y="7028"/>
                    <a:pt x="1657" y="7380"/>
                  </a:cubicBezTo>
                  <a:cubicBezTo>
                    <a:pt x="0" y="9362"/>
                    <a:pt x="1481" y="13679"/>
                    <a:pt x="4292" y="14156"/>
                  </a:cubicBezTo>
                  <a:lnTo>
                    <a:pt x="4267" y="14282"/>
                  </a:lnTo>
                  <a:cubicBezTo>
                    <a:pt x="4493" y="14307"/>
                    <a:pt x="4719" y="14382"/>
                    <a:pt x="4945" y="14457"/>
                  </a:cubicBezTo>
                  <a:cubicBezTo>
                    <a:pt x="5020" y="13730"/>
                    <a:pt x="5146" y="13027"/>
                    <a:pt x="5321" y="12324"/>
                  </a:cubicBezTo>
                  <a:cubicBezTo>
                    <a:pt x="6576" y="11847"/>
                    <a:pt x="7053" y="10542"/>
                    <a:pt x="7129" y="9488"/>
                  </a:cubicBezTo>
                  <a:cubicBezTo>
                    <a:pt x="7812" y="9830"/>
                    <a:pt x="8883" y="10059"/>
                    <a:pt x="10250" y="10059"/>
                  </a:cubicBezTo>
                  <a:cubicBezTo>
                    <a:pt x="10589" y="10059"/>
                    <a:pt x="10946" y="10045"/>
                    <a:pt x="11320" y="10015"/>
                  </a:cubicBezTo>
                  <a:cubicBezTo>
                    <a:pt x="13002" y="9864"/>
                    <a:pt x="13805" y="9061"/>
                    <a:pt x="14106" y="8283"/>
                  </a:cubicBezTo>
                  <a:cubicBezTo>
                    <a:pt x="14432" y="8434"/>
                    <a:pt x="14809" y="8509"/>
                    <a:pt x="15160" y="8534"/>
                  </a:cubicBezTo>
                  <a:cubicBezTo>
                    <a:pt x="15291" y="8554"/>
                    <a:pt x="15421" y="8563"/>
                    <a:pt x="15549" y="8563"/>
                  </a:cubicBezTo>
                  <a:cubicBezTo>
                    <a:pt x="15911" y="8563"/>
                    <a:pt x="16264" y="8488"/>
                    <a:pt x="16616" y="8358"/>
                  </a:cubicBezTo>
                  <a:lnTo>
                    <a:pt x="16616" y="8358"/>
                  </a:lnTo>
                  <a:cubicBezTo>
                    <a:pt x="16591" y="9212"/>
                    <a:pt x="17068" y="10140"/>
                    <a:pt x="18850" y="10467"/>
                  </a:cubicBezTo>
                  <a:cubicBezTo>
                    <a:pt x="19306" y="10553"/>
                    <a:pt x="19718" y="10591"/>
                    <a:pt x="20091" y="10591"/>
                  </a:cubicBezTo>
                  <a:cubicBezTo>
                    <a:pt x="22630" y="10591"/>
                    <a:pt x="23317" y="8836"/>
                    <a:pt x="23317" y="8835"/>
                  </a:cubicBezTo>
                  <a:lnTo>
                    <a:pt x="23317" y="8835"/>
                  </a:lnTo>
                  <a:cubicBezTo>
                    <a:pt x="23317" y="8836"/>
                    <a:pt x="22991" y="12977"/>
                    <a:pt x="25099" y="13679"/>
                  </a:cubicBezTo>
                  <a:lnTo>
                    <a:pt x="25225" y="13604"/>
                  </a:lnTo>
                  <a:cubicBezTo>
                    <a:pt x="25260" y="13588"/>
                    <a:pt x="25289" y="13580"/>
                    <a:pt x="25315" y="13580"/>
                  </a:cubicBezTo>
                  <a:cubicBezTo>
                    <a:pt x="25641" y="13580"/>
                    <a:pt x="25290" y="14812"/>
                    <a:pt x="25802" y="14859"/>
                  </a:cubicBezTo>
                  <a:cubicBezTo>
                    <a:pt x="25902" y="14859"/>
                    <a:pt x="26455" y="15035"/>
                    <a:pt x="26555" y="15035"/>
                  </a:cubicBezTo>
                  <a:lnTo>
                    <a:pt x="27408" y="14106"/>
                  </a:lnTo>
                  <a:cubicBezTo>
                    <a:pt x="28237" y="12224"/>
                    <a:pt x="28086" y="10642"/>
                    <a:pt x="27835" y="10065"/>
                  </a:cubicBezTo>
                  <a:cubicBezTo>
                    <a:pt x="28362" y="9814"/>
                    <a:pt x="28864" y="8936"/>
                    <a:pt x="28186" y="7806"/>
                  </a:cubicBezTo>
                  <a:cubicBezTo>
                    <a:pt x="27740" y="7068"/>
                    <a:pt x="27188" y="6811"/>
                    <a:pt x="26690" y="6811"/>
                  </a:cubicBezTo>
                  <a:cubicBezTo>
                    <a:pt x="26461" y="6811"/>
                    <a:pt x="26243" y="6866"/>
                    <a:pt x="26053" y="6953"/>
                  </a:cubicBezTo>
                  <a:cubicBezTo>
                    <a:pt x="26128" y="6200"/>
                    <a:pt x="25928" y="5221"/>
                    <a:pt x="24974" y="4870"/>
                  </a:cubicBezTo>
                  <a:cubicBezTo>
                    <a:pt x="24424" y="4673"/>
                    <a:pt x="23962" y="4594"/>
                    <a:pt x="23573" y="4594"/>
                  </a:cubicBezTo>
                  <a:cubicBezTo>
                    <a:pt x="23269" y="4594"/>
                    <a:pt x="23010" y="4642"/>
                    <a:pt x="22790" y="4719"/>
                  </a:cubicBezTo>
                  <a:cubicBezTo>
                    <a:pt x="22288" y="2912"/>
                    <a:pt x="20255" y="26"/>
                    <a:pt x="17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3722075" y="3181975"/>
              <a:ext cx="743575" cy="429525"/>
            </a:xfrm>
            <a:custGeom>
              <a:avLst/>
              <a:gdLst/>
              <a:ahLst/>
              <a:cxnLst/>
              <a:rect l="l" t="t" r="r" b="b"/>
              <a:pathLst>
                <a:path w="29743" h="17181" extrusionOk="0">
                  <a:moveTo>
                    <a:pt x="13479" y="0"/>
                  </a:moveTo>
                  <a:cubicBezTo>
                    <a:pt x="13178" y="803"/>
                    <a:pt x="12375" y="1581"/>
                    <a:pt x="10668" y="1732"/>
                  </a:cubicBezTo>
                  <a:cubicBezTo>
                    <a:pt x="10274" y="1769"/>
                    <a:pt x="9901" y="1786"/>
                    <a:pt x="9548" y="1786"/>
                  </a:cubicBezTo>
                  <a:cubicBezTo>
                    <a:pt x="8213" y="1786"/>
                    <a:pt x="7177" y="1542"/>
                    <a:pt x="6502" y="1205"/>
                  </a:cubicBezTo>
                  <a:cubicBezTo>
                    <a:pt x="6426" y="2284"/>
                    <a:pt x="5924" y="3589"/>
                    <a:pt x="4694" y="4041"/>
                  </a:cubicBezTo>
                  <a:cubicBezTo>
                    <a:pt x="4519" y="4744"/>
                    <a:pt x="4393" y="5446"/>
                    <a:pt x="4293" y="6174"/>
                  </a:cubicBezTo>
                  <a:cubicBezTo>
                    <a:pt x="4092" y="6099"/>
                    <a:pt x="3866" y="6049"/>
                    <a:pt x="3640" y="6024"/>
                  </a:cubicBezTo>
                  <a:lnTo>
                    <a:pt x="3465" y="6024"/>
                  </a:lnTo>
                  <a:cubicBezTo>
                    <a:pt x="3418" y="6022"/>
                    <a:pt x="3371" y="6021"/>
                    <a:pt x="3325" y="6021"/>
                  </a:cubicBezTo>
                  <a:cubicBezTo>
                    <a:pt x="1654" y="6021"/>
                    <a:pt x="249" y="7326"/>
                    <a:pt x="126" y="9010"/>
                  </a:cubicBezTo>
                  <a:cubicBezTo>
                    <a:pt x="1" y="10742"/>
                    <a:pt x="1281" y="12273"/>
                    <a:pt x="3013" y="12449"/>
                  </a:cubicBezTo>
                  <a:cubicBezTo>
                    <a:pt x="3087" y="12455"/>
                    <a:pt x="3161" y="12457"/>
                    <a:pt x="3234" y="12457"/>
                  </a:cubicBezTo>
                  <a:cubicBezTo>
                    <a:pt x="3812" y="12457"/>
                    <a:pt x="4380" y="12287"/>
                    <a:pt x="4870" y="11997"/>
                  </a:cubicBezTo>
                  <a:cubicBezTo>
                    <a:pt x="5272" y="13001"/>
                    <a:pt x="5899" y="13930"/>
                    <a:pt x="6702" y="14633"/>
                  </a:cubicBezTo>
                  <a:cubicBezTo>
                    <a:pt x="7229" y="15084"/>
                    <a:pt x="7832" y="15486"/>
                    <a:pt x="8459" y="15787"/>
                  </a:cubicBezTo>
                  <a:cubicBezTo>
                    <a:pt x="8861" y="15988"/>
                    <a:pt x="9313" y="16189"/>
                    <a:pt x="9739" y="16339"/>
                  </a:cubicBezTo>
                  <a:lnTo>
                    <a:pt x="9965" y="16415"/>
                  </a:lnTo>
                  <a:cubicBezTo>
                    <a:pt x="10291" y="16515"/>
                    <a:pt x="10643" y="16615"/>
                    <a:pt x="10969" y="16716"/>
                  </a:cubicBezTo>
                  <a:cubicBezTo>
                    <a:pt x="12148" y="17028"/>
                    <a:pt x="13360" y="17180"/>
                    <a:pt x="14576" y="17180"/>
                  </a:cubicBezTo>
                  <a:cubicBezTo>
                    <a:pt x="15508" y="17180"/>
                    <a:pt x="16443" y="17091"/>
                    <a:pt x="17369" y="16917"/>
                  </a:cubicBezTo>
                  <a:cubicBezTo>
                    <a:pt x="17821" y="16816"/>
                    <a:pt x="18298" y="16691"/>
                    <a:pt x="18750" y="16515"/>
                  </a:cubicBezTo>
                  <a:cubicBezTo>
                    <a:pt x="19227" y="16339"/>
                    <a:pt x="19678" y="16139"/>
                    <a:pt x="20130" y="15862"/>
                  </a:cubicBezTo>
                  <a:cubicBezTo>
                    <a:pt x="20406" y="15712"/>
                    <a:pt x="20682" y="15511"/>
                    <a:pt x="20958" y="15310"/>
                  </a:cubicBezTo>
                  <a:cubicBezTo>
                    <a:pt x="21511" y="14858"/>
                    <a:pt x="22013" y="14331"/>
                    <a:pt x="22389" y="13729"/>
                  </a:cubicBezTo>
                  <a:cubicBezTo>
                    <a:pt x="22991" y="12775"/>
                    <a:pt x="23468" y="11771"/>
                    <a:pt x="23820" y="10692"/>
                  </a:cubicBezTo>
                  <a:cubicBezTo>
                    <a:pt x="24437" y="11223"/>
                    <a:pt x="25188" y="11475"/>
                    <a:pt x="25930" y="11475"/>
                  </a:cubicBezTo>
                  <a:cubicBezTo>
                    <a:pt x="27118" y="11475"/>
                    <a:pt x="28283" y="10828"/>
                    <a:pt x="28839" y="9638"/>
                  </a:cubicBezTo>
                  <a:cubicBezTo>
                    <a:pt x="29743" y="7705"/>
                    <a:pt x="28588" y="5446"/>
                    <a:pt x="26480" y="5095"/>
                  </a:cubicBezTo>
                  <a:cubicBezTo>
                    <a:pt x="26380" y="5070"/>
                    <a:pt x="26279" y="5070"/>
                    <a:pt x="26179" y="5045"/>
                  </a:cubicBezTo>
                  <a:cubicBezTo>
                    <a:pt x="26124" y="5042"/>
                    <a:pt x="26069" y="5041"/>
                    <a:pt x="26014" y="5041"/>
                  </a:cubicBezTo>
                  <a:cubicBezTo>
                    <a:pt x="25522" y="5041"/>
                    <a:pt x="25050" y="5143"/>
                    <a:pt x="24598" y="5346"/>
                  </a:cubicBezTo>
                  <a:lnTo>
                    <a:pt x="24447" y="5396"/>
                  </a:lnTo>
                  <a:cubicBezTo>
                    <a:pt x="22339" y="4719"/>
                    <a:pt x="22690" y="578"/>
                    <a:pt x="22690" y="577"/>
                  </a:cubicBezTo>
                  <a:lnTo>
                    <a:pt x="22690" y="577"/>
                  </a:lnTo>
                  <a:cubicBezTo>
                    <a:pt x="22690" y="578"/>
                    <a:pt x="21979" y="2326"/>
                    <a:pt x="19414" y="2326"/>
                  </a:cubicBezTo>
                  <a:cubicBezTo>
                    <a:pt x="19047" y="2326"/>
                    <a:pt x="18643" y="2290"/>
                    <a:pt x="18198" y="2209"/>
                  </a:cubicBezTo>
                  <a:cubicBezTo>
                    <a:pt x="16441" y="1857"/>
                    <a:pt x="15939" y="954"/>
                    <a:pt x="15989" y="100"/>
                  </a:cubicBezTo>
                  <a:lnTo>
                    <a:pt x="15989" y="100"/>
                  </a:lnTo>
                  <a:cubicBezTo>
                    <a:pt x="15628" y="233"/>
                    <a:pt x="15252" y="295"/>
                    <a:pt x="14884" y="295"/>
                  </a:cubicBezTo>
                  <a:cubicBezTo>
                    <a:pt x="14766" y="295"/>
                    <a:pt x="14649" y="288"/>
                    <a:pt x="14533" y="276"/>
                  </a:cubicBezTo>
                  <a:cubicBezTo>
                    <a:pt x="14157" y="251"/>
                    <a:pt x="13805" y="151"/>
                    <a:pt x="13479" y="0"/>
                  </a:cubicBez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3919750" y="3321125"/>
              <a:ext cx="60800" cy="51100"/>
            </a:xfrm>
            <a:custGeom>
              <a:avLst/>
              <a:gdLst/>
              <a:ahLst/>
              <a:cxnLst/>
              <a:rect l="l" t="t" r="r" b="b"/>
              <a:pathLst>
                <a:path w="2432" h="2044" extrusionOk="0">
                  <a:moveTo>
                    <a:pt x="1337" y="0"/>
                  </a:moveTo>
                  <a:cubicBezTo>
                    <a:pt x="1120" y="0"/>
                    <a:pt x="898" y="72"/>
                    <a:pt x="703" y="232"/>
                  </a:cubicBezTo>
                  <a:cubicBezTo>
                    <a:pt x="0" y="834"/>
                    <a:pt x="377" y="1964"/>
                    <a:pt x="1280" y="2039"/>
                  </a:cubicBezTo>
                  <a:cubicBezTo>
                    <a:pt x="1311" y="2042"/>
                    <a:pt x="1342" y="2043"/>
                    <a:pt x="1373" y="2043"/>
                  </a:cubicBezTo>
                  <a:cubicBezTo>
                    <a:pt x="1885" y="2043"/>
                    <a:pt x="2312" y="1656"/>
                    <a:pt x="2359" y="1135"/>
                  </a:cubicBezTo>
                  <a:cubicBezTo>
                    <a:pt x="2432" y="483"/>
                    <a:pt x="1902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4144375" y="3315350"/>
              <a:ext cx="60800" cy="50700"/>
            </a:xfrm>
            <a:custGeom>
              <a:avLst/>
              <a:gdLst/>
              <a:ahLst/>
              <a:cxnLst/>
              <a:rect l="l" t="t" r="r" b="b"/>
              <a:pathLst>
                <a:path w="2432" h="2028" extrusionOk="0">
                  <a:moveTo>
                    <a:pt x="1351" y="1"/>
                  </a:moveTo>
                  <a:cubicBezTo>
                    <a:pt x="1129" y="1"/>
                    <a:pt x="902" y="73"/>
                    <a:pt x="703" y="237"/>
                  </a:cubicBezTo>
                  <a:cubicBezTo>
                    <a:pt x="0" y="789"/>
                    <a:pt x="327" y="1944"/>
                    <a:pt x="1230" y="2019"/>
                  </a:cubicBezTo>
                  <a:cubicBezTo>
                    <a:pt x="1275" y="2025"/>
                    <a:pt x="1319" y="2028"/>
                    <a:pt x="1362" y="2028"/>
                  </a:cubicBezTo>
                  <a:cubicBezTo>
                    <a:pt x="1879" y="2028"/>
                    <a:pt x="2290" y="1625"/>
                    <a:pt x="2360" y="1115"/>
                  </a:cubicBezTo>
                  <a:cubicBezTo>
                    <a:pt x="2432" y="468"/>
                    <a:pt x="1910" y="1"/>
                    <a:pt x="1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4029550" y="3314350"/>
              <a:ext cx="57750" cy="46125"/>
            </a:xfrm>
            <a:custGeom>
              <a:avLst/>
              <a:gdLst/>
              <a:ahLst/>
              <a:cxnLst/>
              <a:rect l="l" t="t" r="r" b="b"/>
              <a:pathLst>
                <a:path w="2310" h="1845" extrusionOk="0">
                  <a:moveTo>
                    <a:pt x="1255" y="1"/>
                  </a:moveTo>
                  <a:cubicBezTo>
                    <a:pt x="1130" y="1"/>
                    <a:pt x="1029" y="1"/>
                    <a:pt x="904" y="26"/>
                  </a:cubicBezTo>
                  <a:cubicBezTo>
                    <a:pt x="778" y="51"/>
                    <a:pt x="653" y="101"/>
                    <a:pt x="553" y="177"/>
                  </a:cubicBezTo>
                  <a:cubicBezTo>
                    <a:pt x="452" y="227"/>
                    <a:pt x="377" y="302"/>
                    <a:pt x="276" y="402"/>
                  </a:cubicBezTo>
                  <a:lnTo>
                    <a:pt x="226" y="453"/>
                  </a:lnTo>
                  <a:lnTo>
                    <a:pt x="226" y="478"/>
                  </a:lnTo>
                  <a:lnTo>
                    <a:pt x="201" y="503"/>
                  </a:lnTo>
                  <a:lnTo>
                    <a:pt x="176" y="553"/>
                  </a:lnTo>
                  <a:cubicBezTo>
                    <a:pt x="151" y="578"/>
                    <a:pt x="126" y="628"/>
                    <a:pt x="101" y="653"/>
                  </a:cubicBezTo>
                  <a:cubicBezTo>
                    <a:pt x="101" y="679"/>
                    <a:pt x="76" y="704"/>
                    <a:pt x="76" y="729"/>
                  </a:cubicBezTo>
                  <a:lnTo>
                    <a:pt x="51" y="829"/>
                  </a:lnTo>
                  <a:cubicBezTo>
                    <a:pt x="25" y="879"/>
                    <a:pt x="0" y="955"/>
                    <a:pt x="0" y="1005"/>
                  </a:cubicBezTo>
                  <a:cubicBezTo>
                    <a:pt x="0" y="1105"/>
                    <a:pt x="0" y="1231"/>
                    <a:pt x="25" y="1331"/>
                  </a:cubicBezTo>
                  <a:cubicBezTo>
                    <a:pt x="51" y="1406"/>
                    <a:pt x="101" y="1482"/>
                    <a:pt x="151" y="1557"/>
                  </a:cubicBezTo>
                  <a:cubicBezTo>
                    <a:pt x="176" y="1607"/>
                    <a:pt x="201" y="1657"/>
                    <a:pt x="251" y="1708"/>
                  </a:cubicBezTo>
                  <a:cubicBezTo>
                    <a:pt x="276" y="1733"/>
                    <a:pt x="302" y="1758"/>
                    <a:pt x="327" y="1783"/>
                  </a:cubicBezTo>
                  <a:lnTo>
                    <a:pt x="377" y="1808"/>
                  </a:lnTo>
                  <a:cubicBezTo>
                    <a:pt x="408" y="1833"/>
                    <a:pt x="444" y="1844"/>
                    <a:pt x="480" y="1844"/>
                  </a:cubicBezTo>
                  <a:cubicBezTo>
                    <a:pt x="585" y="1844"/>
                    <a:pt x="684" y="1745"/>
                    <a:pt x="628" y="1632"/>
                  </a:cubicBezTo>
                  <a:lnTo>
                    <a:pt x="603" y="1582"/>
                  </a:lnTo>
                  <a:cubicBezTo>
                    <a:pt x="603" y="1582"/>
                    <a:pt x="603" y="1532"/>
                    <a:pt x="578" y="1482"/>
                  </a:cubicBezTo>
                  <a:cubicBezTo>
                    <a:pt x="553" y="1432"/>
                    <a:pt x="553" y="1406"/>
                    <a:pt x="527" y="1356"/>
                  </a:cubicBezTo>
                  <a:cubicBezTo>
                    <a:pt x="527" y="1331"/>
                    <a:pt x="527" y="1281"/>
                    <a:pt x="527" y="1231"/>
                  </a:cubicBezTo>
                  <a:cubicBezTo>
                    <a:pt x="502" y="1181"/>
                    <a:pt x="527" y="1130"/>
                    <a:pt x="527" y="1105"/>
                  </a:cubicBezTo>
                  <a:cubicBezTo>
                    <a:pt x="553" y="1080"/>
                    <a:pt x="553" y="1055"/>
                    <a:pt x="553" y="1055"/>
                  </a:cubicBezTo>
                  <a:cubicBezTo>
                    <a:pt x="578" y="1030"/>
                    <a:pt x="578" y="1030"/>
                    <a:pt x="553" y="1030"/>
                  </a:cubicBezTo>
                  <a:cubicBezTo>
                    <a:pt x="578" y="1005"/>
                    <a:pt x="578" y="980"/>
                    <a:pt x="603" y="980"/>
                  </a:cubicBezTo>
                  <a:lnTo>
                    <a:pt x="678" y="879"/>
                  </a:lnTo>
                  <a:lnTo>
                    <a:pt x="728" y="829"/>
                  </a:lnTo>
                  <a:cubicBezTo>
                    <a:pt x="778" y="779"/>
                    <a:pt x="829" y="754"/>
                    <a:pt x="879" y="704"/>
                  </a:cubicBezTo>
                  <a:cubicBezTo>
                    <a:pt x="929" y="679"/>
                    <a:pt x="979" y="653"/>
                    <a:pt x="1054" y="628"/>
                  </a:cubicBezTo>
                  <a:cubicBezTo>
                    <a:pt x="1105" y="628"/>
                    <a:pt x="1180" y="603"/>
                    <a:pt x="1230" y="603"/>
                  </a:cubicBezTo>
                  <a:lnTo>
                    <a:pt x="1431" y="603"/>
                  </a:lnTo>
                  <a:cubicBezTo>
                    <a:pt x="1481" y="603"/>
                    <a:pt x="1556" y="628"/>
                    <a:pt x="1607" y="653"/>
                  </a:cubicBezTo>
                  <a:cubicBezTo>
                    <a:pt x="1707" y="679"/>
                    <a:pt x="1807" y="704"/>
                    <a:pt x="1883" y="754"/>
                  </a:cubicBezTo>
                  <a:lnTo>
                    <a:pt x="2008" y="779"/>
                  </a:lnTo>
                  <a:cubicBezTo>
                    <a:pt x="2033" y="817"/>
                    <a:pt x="2077" y="835"/>
                    <a:pt x="2121" y="835"/>
                  </a:cubicBezTo>
                  <a:cubicBezTo>
                    <a:pt x="2165" y="835"/>
                    <a:pt x="2209" y="817"/>
                    <a:pt x="2234" y="779"/>
                  </a:cubicBezTo>
                  <a:cubicBezTo>
                    <a:pt x="2309" y="704"/>
                    <a:pt x="2284" y="603"/>
                    <a:pt x="2234" y="528"/>
                  </a:cubicBezTo>
                  <a:cubicBezTo>
                    <a:pt x="2209" y="503"/>
                    <a:pt x="2159" y="453"/>
                    <a:pt x="2134" y="428"/>
                  </a:cubicBezTo>
                  <a:cubicBezTo>
                    <a:pt x="2033" y="327"/>
                    <a:pt x="1933" y="252"/>
                    <a:pt x="1807" y="177"/>
                  </a:cubicBezTo>
                  <a:cubicBezTo>
                    <a:pt x="1657" y="76"/>
                    <a:pt x="1456" y="26"/>
                    <a:pt x="1255" y="1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3993150" y="3369850"/>
              <a:ext cx="156275" cy="59350"/>
            </a:xfrm>
            <a:custGeom>
              <a:avLst/>
              <a:gdLst/>
              <a:ahLst/>
              <a:cxnLst/>
              <a:rect l="l" t="t" r="r" b="b"/>
              <a:pathLst>
                <a:path w="6251" h="2374" extrusionOk="0">
                  <a:moveTo>
                    <a:pt x="6090" y="1"/>
                  </a:moveTo>
                  <a:cubicBezTo>
                    <a:pt x="6035" y="1"/>
                    <a:pt x="5980" y="29"/>
                    <a:pt x="5949" y="90"/>
                  </a:cubicBezTo>
                  <a:cubicBezTo>
                    <a:pt x="5899" y="190"/>
                    <a:pt x="5874" y="266"/>
                    <a:pt x="5824" y="366"/>
                  </a:cubicBezTo>
                  <a:cubicBezTo>
                    <a:pt x="5698" y="567"/>
                    <a:pt x="5522" y="793"/>
                    <a:pt x="5347" y="968"/>
                  </a:cubicBezTo>
                  <a:cubicBezTo>
                    <a:pt x="5271" y="1019"/>
                    <a:pt x="5221" y="1069"/>
                    <a:pt x="5146" y="1119"/>
                  </a:cubicBezTo>
                  <a:cubicBezTo>
                    <a:pt x="5071" y="1194"/>
                    <a:pt x="5020" y="1244"/>
                    <a:pt x="4945" y="1270"/>
                  </a:cubicBezTo>
                  <a:cubicBezTo>
                    <a:pt x="4769" y="1370"/>
                    <a:pt x="4619" y="1470"/>
                    <a:pt x="4443" y="1546"/>
                  </a:cubicBezTo>
                  <a:cubicBezTo>
                    <a:pt x="4343" y="1571"/>
                    <a:pt x="4242" y="1596"/>
                    <a:pt x="4142" y="1621"/>
                  </a:cubicBezTo>
                  <a:cubicBezTo>
                    <a:pt x="4042" y="1646"/>
                    <a:pt x="3941" y="1671"/>
                    <a:pt x="3841" y="1696"/>
                  </a:cubicBezTo>
                  <a:lnTo>
                    <a:pt x="3715" y="1721"/>
                  </a:lnTo>
                  <a:lnTo>
                    <a:pt x="2887" y="1721"/>
                  </a:lnTo>
                  <a:lnTo>
                    <a:pt x="2561" y="1696"/>
                  </a:lnTo>
                  <a:cubicBezTo>
                    <a:pt x="2360" y="1671"/>
                    <a:pt x="2159" y="1621"/>
                    <a:pt x="1983" y="1571"/>
                  </a:cubicBezTo>
                  <a:cubicBezTo>
                    <a:pt x="1381" y="1370"/>
                    <a:pt x="879" y="968"/>
                    <a:pt x="503" y="466"/>
                  </a:cubicBezTo>
                  <a:cubicBezTo>
                    <a:pt x="452" y="391"/>
                    <a:pt x="402" y="316"/>
                    <a:pt x="377" y="291"/>
                  </a:cubicBezTo>
                  <a:lnTo>
                    <a:pt x="352" y="215"/>
                  </a:lnTo>
                  <a:cubicBezTo>
                    <a:pt x="314" y="159"/>
                    <a:pt x="263" y="131"/>
                    <a:pt x="207" y="131"/>
                  </a:cubicBezTo>
                  <a:cubicBezTo>
                    <a:pt x="189" y="131"/>
                    <a:pt x="170" y="134"/>
                    <a:pt x="151" y="140"/>
                  </a:cubicBezTo>
                  <a:cubicBezTo>
                    <a:pt x="76" y="165"/>
                    <a:pt x="1" y="266"/>
                    <a:pt x="26" y="341"/>
                  </a:cubicBezTo>
                  <a:cubicBezTo>
                    <a:pt x="26" y="341"/>
                    <a:pt x="51" y="391"/>
                    <a:pt x="76" y="441"/>
                  </a:cubicBezTo>
                  <a:cubicBezTo>
                    <a:pt x="76" y="492"/>
                    <a:pt x="126" y="567"/>
                    <a:pt x="176" y="667"/>
                  </a:cubicBezTo>
                  <a:cubicBezTo>
                    <a:pt x="226" y="768"/>
                    <a:pt x="277" y="893"/>
                    <a:pt x="352" y="1019"/>
                  </a:cubicBezTo>
                  <a:cubicBezTo>
                    <a:pt x="452" y="1169"/>
                    <a:pt x="553" y="1295"/>
                    <a:pt x="678" y="1420"/>
                  </a:cubicBezTo>
                  <a:cubicBezTo>
                    <a:pt x="829" y="1571"/>
                    <a:pt x="979" y="1696"/>
                    <a:pt x="1155" y="1822"/>
                  </a:cubicBezTo>
                  <a:cubicBezTo>
                    <a:pt x="1331" y="1947"/>
                    <a:pt x="1557" y="2048"/>
                    <a:pt x="1783" y="2123"/>
                  </a:cubicBezTo>
                  <a:cubicBezTo>
                    <a:pt x="2009" y="2198"/>
                    <a:pt x="2234" y="2274"/>
                    <a:pt x="2485" y="2324"/>
                  </a:cubicBezTo>
                  <a:lnTo>
                    <a:pt x="2837" y="2374"/>
                  </a:lnTo>
                  <a:lnTo>
                    <a:pt x="3414" y="2374"/>
                  </a:lnTo>
                  <a:lnTo>
                    <a:pt x="3590" y="2349"/>
                  </a:lnTo>
                  <a:lnTo>
                    <a:pt x="3765" y="2349"/>
                  </a:lnTo>
                  <a:lnTo>
                    <a:pt x="3941" y="2299"/>
                  </a:lnTo>
                  <a:cubicBezTo>
                    <a:pt x="4067" y="2274"/>
                    <a:pt x="4192" y="2248"/>
                    <a:pt x="4318" y="2198"/>
                  </a:cubicBezTo>
                  <a:cubicBezTo>
                    <a:pt x="4418" y="2173"/>
                    <a:pt x="4543" y="2123"/>
                    <a:pt x="4644" y="2073"/>
                  </a:cubicBezTo>
                  <a:cubicBezTo>
                    <a:pt x="4870" y="1972"/>
                    <a:pt x="5071" y="1872"/>
                    <a:pt x="5246" y="1721"/>
                  </a:cubicBezTo>
                  <a:cubicBezTo>
                    <a:pt x="5322" y="1671"/>
                    <a:pt x="5422" y="1596"/>
                    <a:pt x="5497" y="1521"/>
                  </a:cubicBezTo>
                  <a:cubicBezTo>
                    <a:pt x="5573" y="1445"/>
                    <a:pt x="5623" y="1370"/>
                    <a:pt x="5698" y="1295"/>
                  </a:cubicBezTo>
                  <a:cubicBezTo>
                    <a:pt x="5899" y="1069"/>
                    <a:pt x="6049" y="793"/>
                    <a:pt x="6150" y="517"/>
                  </a:cubicBezTo>
                  <a:cubicBezTo>
                    <a:pt x="6200" y="416"/>
                    <a:pt x="6225" y="291"/>
                    <a:pt x="6250" y="165"/>
                  </a:cubicBezTo>
                  <a:cubicBezTo>
                    <a:pt x="6250" y="61"/>
                    <a:pt x="6170" y="1"/>
                    <a:pt x="6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3835989" y="3383075"/>
              <a:ext cx="161900" cy="136650"/>
            </a:xfrm>
            <a:custGeom>
              <a:avLst/>
              <a:gdLst/>
              <a:ahLst/>
              <a:cxnLst/>
              <a:rect l="l" t="t" r="r" b="b"/>
              <a:pathLst>
                <a:path w="6476" h="5466" extrusionOk="0">
                  <a:moveTo>
                    <a:pt x="3612" y="1"/>
                  </a:moveTo>
                  <a:cubicBezTo>
                    <a:pt x="3008" y="1"/>
                    <a:pt x="2391" y="206"/>
                    <a:pt x="1858" y="665"/>
                  </a:cubicBezTo>
                  <a:cubicBezTo>
                    <a:pt x="1" y="2247"/>
                    <a:pt x="1005" y="5283"/>
                    <a:pt x="3439" y="5459"/>
                  </a:cubicBezTo>
                  <a:cubicBezTo>
                    <a:pt x="3501" y="5463"/>
                    <a:pt x="3562" y="5465"/>
                    <a:pt x="3622" y="5465"/>
                  </a:cubicBezTo>
                  <a:cubicBezTo>
                    <a:pt x="5026" y="5465"/>
                    <a:pt x="6230" y="4369"/>
                    <a:pt x="6351" y="2949"/>
                  </a:cubicBezTo>
                  <a:cubicBezTo>
                    <a:pt x="6475" y="1222"/>
                    <a:pt x="5084" y="1"/>
                    <a:pt x="3612" y="1"/>
                  </a:cubicBezTo>
                  <a:close/>
                </a:path>
              </a:pathLst>
            </a:custGeom>
            <a:solidFill>
              <a:srgbClr val="E76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4144714" y="3367400"/>
              <a:ext cx="161875" cy="136625"/>
            </a:xfrm>
            <a:custGeom>
              <a:avLst/>
              <a:gdLst/>
              <a:ahLst/>
              <a:cxnLst/>
              <a:rect l="l" t="t" r="r" b="b"/>
              <a:pathLst>
                <a:path w="6475" h="5465" extrusionOk="0">
                  <a:moveTo>
                    <a:pt x="3611" y="0"/>
                  </a:moveTo>
                  <a:cubicBezTo>
                    <a:pt x="3008" y="0"/>
                    <a:pt x="2390" y="205"/>
                    <a:pt x="1858" y="665"/>
                  </a:cubicBezTo>
                  <a:cubicBezTo>
                    <a:pt x="0" y="2246"/>
                    <a:pt x="1004" y="5283"/>
                    <a:pt x="3439" y="5459"/>
                  </a:cubicBezTo>
                  <a:cubicBezTo>
                    <a:pt x="3500" y="5463"/>
                    <a:pt x="3561" y="5465"/>
                    <a:pt x="3622" y="5465"/>
                  </a:cubicBezTo>
                  <a:cubicBezTo>
                    <a:pt x="5026" y="5465"/>
                    <a:pt x="6230" y="4368"/>
                    <a:pt x="6350" y="2949"/>
                  </a:cubicBezTo>
                  <a:cubicBezTo>
                    <a:pt x="6475" y="1222"/>
                    <a:pt x="5084" y="0"/>
                    <a:pt x="3611" y="0"/>
                  </a:cubicBezTo>
                  <a:close/>
                </a:path>
              </a:pathLst>
            </a:custGeom>
            <a:solidFill>
              <a:srgbClr val="E76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3749700" y="3358900"/>
              <a:ext cx="77500" cy="71000"/>
            </a:xfrm>
            <a:custGeom>
              <a:avLst/>
              <a:gdLst/>
              <a:ahLst/>
              <a:cxnLst/>
              <a:rect l="l" t="t" r="r" b="b"/>
              <a:pathLst>
                <a:path w="3100" h="2840" extrusionOk="0">
                  <a:moveTo>
                    <a:pt x="1456" y="1"/>
                  </a:moveTo>
                  <a:lnTo>
                    <a:pt x="1356" y="26"/>
                  </a:lnTo>
                  <a:lnTo>
                    <a:pt x="1230" y="51"/>
                  </a:lnTo>
                  <a:cubicBezTo>
                    <a:pt x="1155" y="76"/>
                    <a:pt x="1080" y="101"/>
                    <a:pt x="1004" y="151"/>
                  </a:cubicBezTo>
                  <a:cubicBezTo>
                    <a:pt x="829" y="202"/>
                    <a:pt x="703" y="302"/>
                    <a:pt x="578" y="428"/>
                  </a:cubicBezTo>
                  <a:cubicBezTo>
                    <a:pt x="327" y="653"/>
                    <a:pt x="176" y="955"/>
                    <a:pt x="101" y="1256"/>
                  </a:cubicBezTo>
                  <a:cubicBezTo>
                    <a:pt x="25" y="1532"/>
                    <a:pt x="0" y="1808"/>
                    <a:pt x="50" y="2084"/>
                  </a:cubicBezTo>
                  <a:cubicBezTo>
                    <a:pt x="76" y="2285"/>
                    <a:pt x="151" y="2486"/>
                    <a:pt x="276" y="2636"/>
                  </a:cubicBezTo>
                  <a:cubicBezTo>
                    <a:pt x="276" y="2686"/>
                    <a:pt x="301" y="2712"/>
                    <a:pt x="327" y="2737"/>
                  </a:cubicBezTo>
                  <a:cubicBezTo>
                    <a:pt x="352" y="2762"/>
                    <a:pt x="377" y="2762"/>
                    <a:pt x="402" y="2787"/>
                  </a:cubicBezTo>
                  <a:lnTo>
                    <a:pt x="452" y="2812"/>
                  </a:lnTo>
                  <a:cubicBezTo>
                    <a:pt x="480" y="2831"/>
                    <a:pt x="510" y="2839"/>
                    <a:pt x="538" y="2839"/>
                  </a:cubicBezTo>
                  <a:cubicBezTo>
                    <a:pt x="658" y="2839"/>
                    <a:pt x="755" y="2688"/>
                    <a:pt x="653" y="2586"/>
                  </a:cubicBezTo>
                  <a:cubicBezTo>
                    <a:pt x="628" y="2561"/>
                    <a:pt x="628" y="2561"/>
                    <a:pt x="628" y="2536"/>
                  </a:cubicBezTo>
                  <a:lnTo>
                    <a:pt x="578" y="2461"/>
                  </a:lnTo>
                  <a:cubicBezTo>
                    <a:pt x="527" y="2335"/>
                    <a:pt x="502" y="2184"/>
                    <a:pt x="527" y="2034"/>
                  </a:cubicBezTo>
                  <a:cubicBezTo>
                    <a:pt x="502" y="1607"/>
                    <a:pt x="678" y="1155"/>
                    <a:pt x="979" y="829"/>
                  </a:cubicBezTo>
                  <a:cubicBezTo>
                    <a:pt x="1054" y="754"/>
                    <a:pt x="1130" y="704"/>
                    <a:pt x="1230" y="653"/>
                  </a:cubicBezTo>
                  <a:cubicBezTo>
                    <a:pt x="1280" y="603"/>
                    <a:pt x="1330" y="578"/>
                    <a:pt x="1406" y="578"/>
                  </a:cubicBezTo>
                  <a:lnTo>
                    <a:pt x="1456" y="553"/>
                  </a:lnTo>
                  <a:lnTo>
                    <a:pt x="1556" y="528"/>
                  </a:lnTo>
                  <a:cubicBezTo>
                    <a:pt x="1607" y="503"/>
                    <a:pt x="1657" y="503"/>
                    <a:pt x="1707" y="503"/>
                  </a:cubicBezTo>
                  <a:lnTo>
                    <a:pt x="1883" y="503"/>
                  </a:lnTo>
                  <a:cubicBezTo>
                    <a:pt x="1983" y="503"/>
                    <a:pt x="2083" y="503"/>
                    <a:pt x="2184" y="528"/>
                  </a:cubicBezTo>
                  <a:cubicBezTo>
                    <a:pt x="2385" y="553"/>
                    <a:pt x="2585" y="628"/>
                    <a:pt x="2761" y="754"/>
                  </a:cubicBezTo>
                  <a:cubicBezTo>
                    <a:pt x="2794" y="787"/>
                    <a:pt x="2831" y="801"/>
                    <a:pt x="2866" y="801"/>
                  </a:cubicBezTo>
                  <a:cubicBezTo>
                    <a:pt x="2991" y="801"/>
                    <a:pt x="3099" y="626"/>
                    <a:pt x="2962" y="528"/>
                  </a:cubicBezTo>
                  <a:cubicBezTo>
                    <a:pt x="2912" y="453"/>
                    <a:pt x="2862" y="402"/>
                    <a:pt x="2786" y="377"/>
                  </a:cubicBezTo>
                  <a:cubicBezTo>
                    <a:pt x="2636" y="252"/>
                    <a:pt x="2460" y="151"/>
                    <a:pt x="2284" y="101"/>
                  </a:cubicBezTo>
                  <a:cubicBezTo>
                    <a:pt x="2159" y="51"/>
                    <a:pt x="2033" y="26"/>
                    <a:pt x="1908" y="1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4348300" y="3337575"/>
              <a:ext cx="73450" cy="67625"/>
            </a:xfrm>
            <a:custGeom>
              <a:avLst/>
              <a:gdLst/>
              <a:ahLst/>
              <a:cxnLst/>
              <a:rect l="l" t="t" r="r" b="b"/>
              <a:pathLst>
                <a:path w="2938" h="2705" extrusionOk="0">
                  <a:moveTo>
                    <a:pt x="1055" y="1"/>
                  </a:moveTo>
                  <a:cubicBezTo>
                    <a:pt x="929" y="26"/>
                    <a:pt x="804" y="51"/>
                    <a:pt x="703" y="101"/>
                  </a:cubicBezTo>
                  <a:cubicBezTo>
                    <a:pt x="528" y="151"/>
                    <a:pt x="352" y="252"/>
                    <a:pt x="226" y="377"/>
                  </a:cubicBezTo>
                  <a:cubicBezTo>
                    <a:pt x="151" y="427"/>
                    <a:pt x="101" y="477"/>
                    <a:pt x="51" y="528"/>
                  </a:cubicBezTo>
                  <a:cubicBezTo>
                    <a:pt x="1" y="578"/>
                    <a:pt x="1" y="678"/>
                    <a:pt x="51" y="728"/>
                  </a:cubicBezTo>
                  <a:cubicBezTo>
                    <a:pt x="88" y="766"/>
                    <a:pt x="126" y="785"/>
                    <a:pt x="164" y="785"/>
                  </a:cubicBezTo>
                  <a:cubicBezTo>
                    <a:pt x="201" y="785"/>
                    <a:pt x="239" y="766"/>
                    <a:pt x="277" y="728"/>
                  </a:cubicBezTo>
                  <a:cubicBezTo>
                    <a:pt x="427" y="628"/>
                    <a:pt x="628" y="553"/>
                    <a:pt x="829" y="503"/>
                  </a:cubicBezTo>
                  <a:cubicBezTo>
                    <a:pt x="904" y="477"/>
                    <a:pt x="1004" y="477"/>
                    <a:pt x="1105" y="477"/>
                  </a:cubicBezTo>
                  <a:lnTo>
                    <a:pt x="1255" y="477"/>
                  </a:lnTo>
                  <a:cubicBezTo>
                    <a:pt x="1306" y="503"/>
                    <a:pt x="1331" y="503"/>
                    <a:pt x="1406" y="503"/>
                  </a:cubicBezTo>
                  <a:lnTo>
                    <a:pt x="1506" y="528"/>
                  </a:lnTo>
                  <a:lnTo>
                    <a:pt x="1582" y="528"/>
                  </a:lnTo>
                  <a:cubicBezTo>
                    <a:pt x="1632" y="553"/>
                    <a:pt x="1682" y="578"/>
                    <a:pt x="1732" y="603"/>
                  </a:cubicBezTo>
                  <a:cubicBezTo>
                    <a:pt x="1808" y="653"/>
                    <a:pt x="1908" y="703"/>
                    <a:pt x="1983" y="779"/>
                  </a:cubicBezTo>
                  <a:cubicBezTo>
                    <a:pt x="2285" y="1080"/>
                    <a:pt x="2460" y="1506"/>
                    <a:pt x="2460" y="1933"/>
                  </a:cubicBezTo>
                  <a:cubicBezTo>
                    <a:pt x="2460" y="2059"/>
                    <a:pt x="2460" y="2209"/>
                    <a:pt x="2410" y="2335"/>
                  </a:cubicBezTo>
                  <a:cubicBezTo>
                    <a:pt x="2410" y="2360"/>
                    <a:pt x="2385" y="2385"/>
                    <a:pt x="2385" y="2410"/>
                  </a:cubicBezTo>
                  <a:lnTo>
                    <a:pt x="2360" y="2460"/>
                  </a:lnTo>
                  <a:cubicBezTo>
                    <a:pt x="2276" y="2565"/>
                    <a:pt x="2367" y="2704"/>
                    <a:pt x="2472" y="2704"/>
                  </a:cubicBezTo>
                  <a:cubicBezTo>
                    <a:pt x="2493" y="2704"/>
                    <a:pt x="2515" y="2699"/>
                    <a:pt x="2536" y="2686"/>
                  </a:cubicBezTo>
                  <a:lnTo>
                    <a:pt x="2586" y="2636"/>
                  </a:lnTo>
                  <a:cubicBezTo>
                    <a:pt x="2611" y="2636"/>
                    <a:pt x="2636" y="2611"/>
                    <a:pt x="2661" y="2586"/>
                  </a:cubicBezTo>
                  <a:cubicBezTo>
                    <a:pt x="2686" y="2561"/>
                    <a:pt x="2686" y="2535"/>
                    <a:pt x="2711" y="2510"/>
                  </a:cubicBezTo>
                  <a:cubicBezTo>
                    <a:pt x="2812" y="2335"/>
                    <a:pt x="2887" y="2159"/>
                    <a:pt x="2912" y="1958"/>
                  </a:cubicBezTo>
                  <a:cubicBezTo>
                    <a:pt x="2937" y="1682"/>
                    <a:pt x="2912" y="1431"/>
                    <a:pt x="2837" y="1155"/>
                  </a:cubicBezTo>
                  <a:cubicBezTo>
                    <a:pt x="2761" y="854"/>
                    <a:pt x="2586" y="578"/>
                    <a:pt x="2360" y="377"/>
                  </a:cubicBezTo>
                  <a:cubicBezTo>
                    <a:pt x="2234" y="252"/>
                    <a:pt x="2084" y="176"/>
                    <a:pt x="1933" y="101"/>
                  </a:cubicBezTo>
                  <a:cubicBezTo>
                    <a:pt x="1858" y="76"/>
                    <a:pt x="1783" y="51"/>
                    <a:pt x="1707" y="26"/>
                  </a:cubicBezTo>
                  <a:cubicBezTo>
                    <a:pt x="1682" y="26"/>
                    <a:pt x="1657" y="1"/>
                    <a:pt x="1582" y="1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C65B98-94EA-4D25-BCC4-5D0B935C4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9" t="5555" r="1148" b="41845"/>
          <a:stretch/>
        </p:blipFill>
        <p:spPr>
          <a:xfrm>
            <a:off x="2422705" y="-1"/>
            <a:ext cx="6663942" cy="51435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2B76C0-8F3E-47DF-B1E6-C8D54D410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324" y="1167139"/>
            <a:ext cx="9406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kumimoji="0" lang="en-US" altLang="ko-KR" sz="16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What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A8C1FD-2C5E-4109-8ED4-DCB56B83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167140"/>
            <a:ext cx="9406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color</a:t>
            </a:r>
            <a:endParaRPr kumimoji="0" lang="en-US" altLang="ko-KR" sz="28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9C402F-C5C4-4362-B5F8-C057E0F40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504950"/>
            <a:ext cx="9406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kumimoji="0" lang="en-US" altLang="ko-KR" sz="16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It’s</a:t>
            </a:r>
          </a:p>
        </p:txBody>
      </p:sp>
    </p:spTree>
    <p:extLst>
      <p:ext uri="{BB962C8B-B14F-4D97-AF65-F5344CB8AC3E}">
        <p14:creationId xmlns:p14="http://schemas.microsoft.com/office/powerpoint/2010/main" val="119525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44"/>
          <p:cNvGrpSpPr/>
          <p:nvPr/>
        </p:nvGrpSpPr>
        <p:grpSpPr>
          <a:xfrm flipH="1">
            <a:off x="-152400" y="2076990"/>
            <a:ext cx="1807346" cy="3066510"/>
            <a:chOff x="3706400" y="2975525"/>
            <a:chExt cx="805700" cy="1367025"/>
          </a:xfrm>
        </p:grpSpPr>
        <p:sp>
          <p:nvSpPr>
            <p:cNvPr id="633" name="Google Shape;633;p44"/>
            <p:cNvSpPr/>
            <p:nvPr/>
          </p:nvSpPr>
          <p:spPr>
            <a:xfrm>
              <a:off x="3989400" y="3577900"/>
              <a:ext cx="160650" cy="62775"/>
            </a:xfrm>
            <a:custGeom>
              <a:avLst/>
              <a:gdLst/>
              <a:ahLst/>
              <a:cxnLst/>
              <a:rect l="l" t="t" r="r" b="b"/>
              <a:pathLst>
                <a:path w="6426" h="2511" extrusionOk="0">
                  <a:moveTo>
                    <a:pt x="5948" y="0"/>
                  </a:moveTo>
                  <a:cubicBezTo>
                    <a:pt x="4458" y="346"/>
                    <a:pt x="3086" y="704"/>
                    <a:pt x="1661" y="704"/>
                  </a:cubicBezTo>
                  <a:cubicBezTo>
                    <a:pt x="1118" y="704"/>
                    <a:pt x="568" y="652"/>
                    <a:pt x="0" y="527"/>
                  </a:cubicBezTo>
                  <a:lnTo>
                    <a:pt x="0" y="527"/>
                  </a:lnTo>
                  <a:cubicBezTo>
                    <a:pt x="642" y="1738"/>
                    <a:pt x="1893" y="2511"/>
                    <a:pt x="3272" y="2511"/>
                  </a:cubicBezTo>
                  <a:cubicBezTo>
                    <a:pt x="3294" y="2511"/>
                    <a:pt x="3316" y="2511"/>
                    <a:pt x="3338" y="2510"/>
                  </a:cubicBezTo>
                  <a:cubicBezTo>
                    <a:pt x="4643" y="2510"/>
                    <a:pt x="5823" y="1782"/>
                    <a:pt x="6425" y="628"/>
                  </a:cubicBezTo>
                  <a:lnTo>
                    <a:pt x="5948" y="0"/>
                  </a:ln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3759725" y="3722225"/>
              <a:ext cx="139325" cy="412325"/>
            </a:xfrm>
            <a:custGeom>
              <a:avLst/>
              <a:gdLst/>
              <a:ahLst/>
              <a:cxnLst/>
              <a:rect l="l" t="t" r="r" b="b"/>
              <a:pathLst>
                <a:path w="5573" h="16493" extrusionOk="0">
                  <a:moveTo>
                    <a:pt x="2862" y="0"/>
                  </a:moveTo>
                  <a:lnTo>
                    <a:pt x="2837" y="50"/>
                  </a:lnTo>
                  <a:cubicBezTo>
                    <a:pt x="1306" y="4292"/>
                    <a:pt x="377" y="8709"/>
                    <a:pt x="76" y="13227"/>
                  </a:cubicBezTo>
                  <a:cubicBezTo>
                    <a:pt x="1" y="14482"/>
                    <a:pt x="76" y="15386"/>
                    <a:pt x="202" y="15837"/>
                  </a:cubicBezTo>
                  <a:cubicBezTo>
                    <a:pt x="349" y="16267"/>
                    <a:pt x="500" y="16431"/>
                    <a:pt x="643" y="16431"/>
                  </a:cubicBezTo>
                  <a:cubicBezTo>
                    <a:pt x="1087" y="16431"/>
                    <a:pt x="1469" y="14872"/>
                    <a:pt x="1507" y="14758"/>
                  </a:cubicBezTo>
                  <a:lnTo>
                    <a:pt x="1507" y="14758"/>
                  </a:lnTo>
                  <a:cubicBezTo>
                    <a:pt x="1507" y="14884"/>
                    <a:pt x="1482" y="16440"/>
                    <a:pt x="1933" y="16490"/>
                  </a:cubicBezTo>
                  <a:cubicBezTo>
                    <a:pt x="1948" y="16492"/>
                    <a:pt x="1962" y="16493"/>
                    <a:pt x="1976" y="16493"/>
                  </a:cubicBezTo>
                  <a:cubicBezTo>
                    <a:pt x="2511" y="16493"/>
                    <a:pt x="2511" y="15101"/>
                    <a:pt x="2511" y="14758"/>
                  </a:cubicBezTo>
                  <a:cubicBezTo>
                    <a:pt x="2535" y="15078"/>
                    <a:pt x="2632" y="16291"/>
                    <a:pt x="3157" y="16291"/>
                  </a:cubicBezTo>
                  <a:cubicBezTo>
                    <a:pt x="3167" y="16291"/>
                    <a:pt x="3178" y="16290"/>
                    <a:pt x="3188" y="16289"/>
                  </a:cubicBezTo>
                  <a:cubicBezTo>
                    <a:pt x="3590" y="16264"/>
                    <a:pt x="3565" y="14582"/>
                    <a:pt x="3565" y="14582"/>
                  </a:cubicBezTo>
                  <a:lnTo>
                    <a:pt x="3565" y="14557"/>
                  </a:lnTo>
                  <a:cubicBezTo>
                    <a:pt x="3389" y="14482"/>
                    <a:pt x="3314" y="14407"/>
                    <a:pt x="3314" y="14407"/>
                  </a:cubicBezTo>
                  <a:cubicBezTo>
                    <a:pt x="3188" y="14281"/>
                    <a:pt x="3515" y="12022"/>
                    <a:pt x="3841" y="10592"/>
                  </a:cubicBezTo>
                  <a:lnTo>
                    <a:pt x="3816" y="10567"/>
                  </a:lnTo>
                  <a:lnTo>
                    <a:pt x="3741" y="10617"/>
                  </a:lnTo>
                  <a:lnTo>
                    <a:pt x="3715" y="10567"/>
                  </a:lnTo>
                  <a:cubicBezTo>
                    <a:pt x="3339" y="7881"/>
                    <a:pt x="4368" y="6827"/>
                    <a:pt x="4368" y="6827"/>
                  </a:cubicBezTo>
                  <a:cubicBezTo>
                    <a:pt x="4895" y="4945"/>
                    <a:pt x="5322" y="3012"/>
                    <a:pt x="5573" y="1079"/>
                  </a:cubicBezTo>
                  <a:cubicBezTo>
                    <a:pt x="4996" y="1079"/>
                    <a:pt x="3665" y="502"/>
                    <a:pt x="2862" y="0"/>
                  </a:cubicBez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4"/>
            <p:cNvSpPr/>
            <p:nvPr/>
          </p:nvSpPr>
          <p:spPr>
            <a:xfrm>
              <a:off x="4391600" y="3809425"/>
              <a:ext cx="120500" cy="252275"/>
            </a:xfrm>
            <a:custGeom>
              <a:avLst/>
              <a:gdLst/>
              <a:ahLst/>
              <a:cxnLst/>
              <a:rect l="l" t="t" r="r" b="b"/>
              <a:pathLst>
                <a:path w="4820" h="10091" extrusionOk="0">
                  <a:moveTo>
                    <a:pt x="3991" y="1"/>
                  </a:moveTo>
                  <a:lnTo>
                    <a:pt x="3213" y="151"/>
                  </a:lnTo>
                  <a:cubicBezTo>
                    <a:pt x="3916" y="3515"/>
                    <a:pt x="2259" y="5748"/>
                    <a:pt x="0" y="6602"/>
                  </a:cubicBezTo>
                  <a:lnTo>
                    <a:pt x="51" y="6752"/>
                  </a:lnTo>
                  <a:cubicBezTo>
                    <a:pt x="226" y="7857"/>
                    <a:pt x="352" y="8961"/>
                    <a:pt x="402" y="10090"/>
                  </a:cubicBezTo>
                  <a:cubicBezTo>
                    <a:pt x="402" y="10090"/>
                    <a:pt x="3188" y="9588"/>
                    <a:pt x="4242" y="7555"/>
                  </a:cubicBezTo>
                  <a:cubicBezTo>
                    <a:pt x="4819" y="6426"/>
                    <a:pt x="4644" y="3289"/>
                    <a:pt x="3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4"/>
            <p:cNvSpPr/>
            <p:nvPr/>
          </p:nvSpPr>
          <p:spPr>
            <a:xfrm>
              <a:off x="3897775" y="3569100"/>
              <a:ext cx="60900" cy="26400"/>
            </a:xfrm>
            <a:custGeom>
              <a:avLst/>
              <a:gdLst/>
              <a:ahLst/>
              <a:cxnLst/>
              <a:rect l="l" t="t" r="r" b="b"/>
              <a:pathLst>
                <a:path w="2436" h="1056" extrusionOk="0">
                  <a:moveTo>
                    <a:pt x="1130" y="1"/>
                  </a:moveTo>
                  <a:cubicBezTo>
                    <a:pt x="477" y="76"/>
                    <a:pt x="126" y="804"/>
                    <a:pt x="1" y="1055"/>
                  </a:cubicBezTo>
                  <a:cubicBezTo>
                    <a:pt x="51" y="1030"/>
                    <a:pt x="101" y="1005"/>
                    <a:pt x="151" y="980"/>
                  </a:cubicBezTo>
                  <a:cubicBezTo>
                    <a:pt x="736" y="688"/>
                    <a:pt x="1390" y="534"/>
                    <a:pt x="2041" y="534"/>
                  </a:cubicBezTo>
                  <a:cubicBezTo>
                    <a:pt x="2173" y="534"/>
                    <a:pt x="2304" y="540"/>
                    <a:pt x="2435" y="553"/>
                  </a:cubicBezTo>
                  <a:lnTo>
                    <a:pt x="2435" y="528"/>
                  </a:lnTo>
                  <a:cubicBezTo>
                    <a:pt x="1983" y="377"/>
                    <a:pt x="1557" y="202"/>
                    <a:pt x="1130" y="1"/>
                  </a:cubicBezTo>
                  <a:close/>
                </a:path>
              </a:pathLst>
            </a:custGeom>
            <a:solidFill>
              <a:srgbClr val="3C8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4217775" y="3548150"/>
              <a:ext cx="274250" cy="265700"/>
            </a:xfrm>
            <a:custGeom>
              <a:avLst/>
              <a:gdLst/>
              <a:ahLst/>
              <a:cxnLst/>
              <a:rect l="l" t="t" r="r" b="b"/>
              <a:pathLst>
                <a:path w="10970" h="10628" extrusionOk="0">
                  <a:moveTo>
                    <a:pt x="2096" y="1"/>
                  </a:moveTo>
                  <a:cubicBezTo>
                    <a:pt x="1447" y="1"/>
                    <a:pt x="973" y="46"/>
                    <a:pt x="829" y="61"/>
                  </a:cubicBezTo>
                  <a:cubicBezTo>
                    <a:pt x="553" y="262"/>
                    <a:pt x="277" y="462"/>
                    <a:pt x="1" y="638"/>
                  </a:cubicBezTo>
                  <a:cubicBezTo>
                    <a:pt x="514" y="527"/>
                    <a:pt x="960" y="483"/>
                    <a:pt x="1344" y="483"/>
                  </a:cubicBezTo>
                  <a:cubicBezTo>
                    <a:pt x="2687" y="483"/>
                    <a:pt x="3264" y="1015"/>
                    <a:pt x="3264" y="1015"/>
                  </a:cubicBezTo>
                  <a:lnTo>
                    <a:pt x="3239" y="1040"/>
                  </a:lnTo>
                  <a:cubicBezTo>
                    <a:pt x="3074" y="898"/>
                    <a:pt x="2875" y="829"/>
                    <a:pt x="2677" y="829"/>
                  </a:cubicBezTo>
                  <a:cubicBezTo>
                    <a:pt x="2454" y="829"/>
                    <a:pt x="2232" y="917"/>
                    <a:pt x="2059" y="1090"/>
                  </a:cubicBezTo>
                  <a:lnTo>
                    <a:pt x="2134" y="1090"/>
                  </a:lnTo>
                  <a:cubicBezTo>
                    <a:pt x="4594" y="1341"/>
                    <a:pt x="6426" y="2646"/>
                    <a:pt x="7681" y="4227"/>
                  </a:cubicBezTo>
                  <a:cubicBezTo>
                    <a:pt x="7706" y="4579"/>
                    <a:pt x="7681" y="4930"/>
                    <a:pt x="7606" y="5256"/>
                  </a:cubicBezTo>
                  <a:cubicBezTo>
                    <a:pt x="7606" y="5256"/>
                    <a:pt x="8786" y="7114"/>
                    <a:pt x="9313" y="8218"/>
                  </a:cubicBezTo>
                  <a:cubicBezTo>
                    <a:pt x="9689" y="8996"/>
                    <a:pt x="9990" y="9799"/>
                    <a:pt x="10166" y="10627"/>
                  </a:cubicBezTo>
                  <a:lnTo>
                    <a:pt x="10969" y="10477"/>
                  </a:lnTo>
                  <a:cubicBezTo>
                    <a:pt x="10266" y="6863"/>
                    <a:pt x="8961" y="3073"/>
                    <a:pt x="7480" y="1642"/>
                  </a:cubicBezTo>
                  <a:cubicBezTo>
                    <a:pt x="6026" y="241"/>
                    <a:pt x="3594" y="1"/>
                    <a:pt x="2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>
              <a:off x="3835650" y="3582300"/>
              <a:ext cx="144350" cy="405350"/>
            </a:xfrm>
            <a:custGeom>
              <a:avLst/>
              <a:gdLst/>
              <a:ahLst/>
              <a:cxnLst/>
              <a:rect l="l" t="t" r="r" b="b"/>
              <a:pathLst>
                <a:path w="5774" h="16214" extrusionOk="0">
                  <a:moveTo>
                    <a:pt x="4920" y="0"/>
                  </a:moveTo>
                  <a:lnTo>
                    <a:pt x="4920" y="25"/>
                  </a:lnTo>
                  <a:cubicBezTo>
                    <a:pt x="4808" y="18"/>
                    <a:pt x="4696" y="15"/>
                    <a:pt x="4584" y="15"/>
                  </a:cubicBezTo>
                  <a:cubicBezTo>
                    <a:pt x="3901" y="15"/>
                    <a:pt x="3241" y="150"/>
                    <a:pt x="2636" y="452"/>
                  </a:cubicBezTo>
                  <a:cubicBezTo>
                    <a:pt x="2661" y="2535"/>
                    <a:pt x="2511" y="4618"/>
                    <a:pt x="2235" y="6676"/>
                  </a:cubicBezTo>
                  <a:cubicBezTo>
                    <a:pt x="1984" y="8609"/>
                    <a:pt x="1582" y="10542"/>
                    <a:pt x="1030" y="12424"/>
                  </a:cubicBezTo>
                  <a:cubicBezTo>
                    <a:pt x="1030" y="12424"/>
                    <a:pt x="1" y="13478"/>
                    <a:pt x="377" y="16164"/>
                  </a:cubicBezTo>
                  <a:lnTo>
                    <a:pt x="402" y="16214"/>
                  </a:lnTo>
                  <a:cubicBezTo>
                    <a:pt x="427" y="16189"/>
                    <a:pt x="478" y="16189"/>
                    <a:pt x="503" y="16164"/>
                  </a:cubicBezTo>
                  <a:cubicBezTo>
                    <a:pt x="1080" y="15737"/>
                    <a:pt x="3264" y="13855"/>
                    <a:pt x="4493" y="8509"/>
                  </a:cubicBezTo>
                  <a:cubicBezTo>
                    <a:pt x="5774" y="3037"/>
                    <a:pt x="5121" y="100"/>
                    <a:pt x="5121" y="100"/>
                  </a:cubicBezTo>
                  <a:lnTo>
                    <a:pt x="5146" y="50"/>
                  </a:lnTo>
                  <a:lnTo>
                    <a:pt x="49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>
              <a:off x="4152525" y="3559975"/>
              <a:ext cx="146225" cy="182975"/>
            </a:xfrm>
            <a:custGeom>
              <a:avLst/>
              <a:gdLst/>
              <a:ahLst/>
              <a:cxnLst/>
              <a:rect l="l" t="t" r="r" b="b"/>
              <a:pathLst>
                <a:path w="5849" h="7319" extrusionOk="0">
                  <a:moveTo>
                    <a:pt x="3959" y="0"/>
                  </a:moveTo>
                  <a:cubicBezTo>
                    <a:pt x="3575" y="0"/>
                    <a:pt x="3127" y="46"/>
                    <a:pt x="2611" y="165"/>
                  </a:cubicBezTo>
                  <a:cubicBezTo>
                    <a:pt x="2184" y="416"/>
                    <a:pt x="1733" y="642"/>
                    <a:pt x="1256" y="818"/>
                  </a:cubicBezTo>
                  <a:lnTo>
                    <a:pt x="1281" y="918"/>
                  </a:lnTo>
                  <a:cubicBezTo>
                    <a:pt x="1281" y="918"/>
                    <a:pt x="1" y="3428"/>
                    <a:pt x="352" y="7218"/>
                  </a:cubicBezTo>
                  <a:lnTo>
                    <a:pt x="402" y="7318"/>
                  </a:lnTo>
                  <a:cubicBezTo>
                    <a:pt x="729" y="7143"/>
                    <a:pt x="1080" y="7017"/>
                    <a:pt x="1431" y="6917"/>
                  </a:cubicBezTo>
                  <a:cubicBezTo>
                    <a:pt x="1808" y="6791"/>
                    <a:pt x="2209" y="6691"/>
                    <a:pt x="2586" y="6641"/>
                  </a:cubicBezTo>
                  <a:cubicBezTo>
                    <a:pt x="2887" y="6590"/>
                    <a:pt x="3188" y="6565"/>
                    <a:pt x="3489" y="6565"/>
                  </a:cubicBezTo>
                  <a:lnTo>
                    <a:pt x="3489" y="6540"/>
                  </a:lnTo>
                  <a:cubicBezTo>
                    <a:pt x="3489" y="6540"/>
                    <a:pt x="3615" y="3001"/>
                    <a:pt x="4092" y="1621"/>
                  </a:cubicBezTo>
                  <a:cubicBezTo>
                    <a:pt x="4192" y="1219"/>
                    <a:pt x="4393" y="893"/>
                    <a:pt x="4644" y="592"/>
                  </a:cubicBezTo>
                  <a:cubicBezTo>
                    <a:pt x="4817" y="419"/>
                    <a:pt x="5046" y="331"/>
                    <a:pt x="5276" y="331"/>
                  </a:cubicBezTo>
                  <a:cubicBezTo>
                    <a:pt x="5480" y="331"/>
                    <a:pt x="5684" y="400"/>
                    <a:pt x="5849" y="542"/>
                  </a:cubicBezTo>
                  <a:cubicBezTo>
                    <a:pt x="5849" y="542"/>
                    <a:pt x="5277" y="0"/>
                    <a:pt x="3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4079750" y="3724100"/>
              <a:ext cx="311250" cy="187625"/>
            </a:xfrm>
            <a:custGeom>
              <a:avLst/>
              <a:gdLst/>
              <a:ahLst/>
              <a:cxnLst/>
              <a:rect l="l" t="t" r="r" b="b"/>
              <a:pathLst>
                <a:path w="12450" h="7505" extrusionOk="0">
                  <a:moveTo>
                    <a:pt x="6375" y="0"/>
                  </a:moveTo>
                  <a:cubicBezTo>
                    <a:pt x="6074" y="0"/>
                    <a:pt x="5773" y="25"/>
                    <a:pt x="5497" y="76"/>
                  </a:cubicBezTo>
                  <a:lnTo>
                    <a:pt x="5497" y="101"/>
                  </a:lnTo>
                  <a:cubicBezTo>
                    <a:pt x="6144" y="1793"/>
                    <a:pt x="5434" y="3238"/>
                    <a:pt x="4859" y="3238"/>
                  </a:cubicBezTo>
                  <a:cubicBezTo>
                    <a:pt x="4854" y="3238"/>
                    <a:pt x="4849" y="3238"/>
                    <a:pt x="4844" y="3238"/>
                  </a:cubicBezTo>
                  <a:cubicBezTo>
                    <a:pt x="4242" y="3238"/>
                    <a:pt x="4669" y="2234"/>
                    <a:pt x="4644" y="1732"/>
                  </a:cubicBezTo>
                  <a:cubicBezTo>
                    <a:pt x="4618" y="678"/>
                    <a:pt x="4342" y="377"/>
                    <a:pt x="4342" y="377"/>
                  </a:cubicBezTo>
                  <a:lnTo>
                    <a:pt x="4342" y="352"/>
                  </a:lnTo>
                  <a:cubicBezTo>
                    <a:pt x="3966" y="477"/>
                    <a:pt x="3614" y="603"/>
                    <a:pt x="3288" y="753"/>
                  </a:cubicBezTo>
                  <a:cubicBezTo>
                    <a:pt x="1757" y="1481"/>
                    <a:pt x="427" y="2510"/>
                    <a:pt x="251" y="3464"/>
                  </a:cubicBezTo>
                  <a:cubicBezTo>
                    <a:pt x="0" y="4970"/>
                    <a:pt x="2686" y="6526"/>
                    <a:pt x="3288" y="6827"/>
                  </a:cubicBezTo>
                  <a:cubicBezTo>
                    <a:pt x="3338" y="6852"/>
                    <a:pt x="3363" y="6877"/>
                    <a:pt x="3389" y="6877"/>
                  </a:cubicBezTo>
                  <a:lnTo>
                    <a:pt x="4393" y="7505"/>
                  </a:lnTo>
                  <a:cubicBezTo>
                    <a:pt x="4192" y="7204"/>
                    <a:pt x="3941" y="6652"/>
                    <a:pt x="4066" y="6526"/>
                  </a:cubicBezTo>
                  <a:cubicBezTo>
                    <a:pt x="4098" y="6497"/>
                    <a:pt x="4146" y="6484"/>
                    <a:pt x="4206" y="6484"/>
                  </a:cubicBezTo>
                  <a:cubicBezTo>
                    <a:pt x="4662" y="6484"/>
                    <a:pt x="5813" y="7238"/>
                    <a:pt x="5924" y="7304"/>
                  </a:cubicBezTo>
                  <a:cubicBezTo>
                    <a:pt x="5823" y="7229"/>
                    <a:pt x="4543" y="6250"/>
                    <a:pt x="4844" y="5899"/>
                  </a:cubicBezTo>
                  <a:cubicBezTo>
                    <a:pt x="4879" y="5855"/>
                    <a:pt x="4941" y="5835"/>
                    <a:pt x="5024" y="5835"/>
                  </a:cubicBezTo>
                  <a:cubicBezTo>
                    <a:pt x="5603" y="5835"/>
                    <a:pt x="7178" y="6777"/>
                    <a:pt x="7178" y="6777"/>
                  </a:cubicBezTo>
                  <a:cubicBezTo>
                    <a:pt x="7178" y="6777"/>
                    <a:pt x="7722" y="6983"/>
                    <a:pt x="8638" y="6983"/>
                  </a:cubicBezTo>
                  <a:cubicBezTo>
                    <a:pt x="9220" y="6983"/>
                    <a:pt x="9953" y="6900"/>
                    <a:pt x="10793" y="6626"/>
                  </a:cubicBezTo>
                  <a:cubicBezTo>
                    <a:pt x="12198" y="6150"/>
                    <a:pt x="12449" y="4518"/>
                    <a:pt x="12449" y="3414"/>
                  </a:cubicBezTo>
                  <a:cubicBezTo>
                    <a:pt x="11947" y="2686"/>
                    <a:pt x="11320" y="2033"/>
                    <a:pt x="10617" y="1481"/>
                  </a:cubicBezTo>
                  <a:cubicBezTo>
                    <a:pt x="10291" y="1230"/>
                    <a:pt x="9964" y="1004"/>
                    <a:pt x="9588" y="804"/>
                  </a:cubicBezTo>
                  <a:lnTo>
                    <a:pt x="9588" y="804"/>
                  </a:lnTo>
                  <a:cubicBezTo>
                    <a:pt x="9972" y="2411"/>
                    <a:pt x="9484" y="3445"/>
                    <a:pt x="8914" y="3445"/>
                  </a:cubicBezTo>
                  <a:cubicBezTo>
                    <a:pt x="8888" y="3445"/>
                    <a:pt x="8861" y="3443"/>
                    <a:pt x="8835" y="3439"/>
                  </a:cubicBezTo>
                  <a:cubicBezTo>
                    <a:pt x="8208" y="3338"/>
                    <a:pt x="8785" y="2686"/>
                    <a:pt x="8835" y="1883"/>
                  </a:cubicBezTo>
                  <a:cubicBezTo>
                    <a:pt x="8935" y="829"/>
                    <a:pt x="8609" y="352"/>
                    <a:pt x="8609" y="352"/>
                  </a:cubicBezTo>
                  <a:cubicBezTo>
                    <a:pt x="8308" y="251"/>
                    <a:pt x="8007" y="151"/>
                    <a:pt x="7680" y="101"/>
                  </a:cubicBezTo>
                  <a:lnTo>
                    <a:pt x="7680" y="126"/>
                  </a:lnTo>
                  <a:cubicBezTo>
                    <a:pt x="8246" y="1798"/>
                    <a:pt x="7462" y="2989"/>
                    <a:pt x="6864" y="2989"/>
                  </a:cubicBezTo>
                  <a:cubicBezTo>
                    <a:pt x="6851" y="2989"/>
                    <a:pt x="6839" y="2988"/>
                    <a:pt x="6827" y="2987"/>
                  </a:cubicBezTo>
                  <a:cubicBezTo>
                    <a:pt x="6250" y="2962"/>
                    <a:pt x="6752" y="2259"/>
                    <a:pt x="6752" y="1456"/>
                  </a:cubicBezTo>
                  <a:cubicBezTo>
                    <a:pt x="6752" y="954"/>
                    <a:pt x="6677" y="477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4286175" y="3733500"/>
              <a:ext cx="42900" cy="76750"/>
            </a:xfrm>
            <a:custGeom>
              <a:avLst/>
              <a:gdLst/>
              <a:ahLst/>
              <a:cxnLst/>
              <a:rect l="l" t="t" r="r" b="b"/>
              <a:pathLst>
                <a:path w="1716" h="3070" extrusionOk="0">
                  <a:moveTo>
                    <a:pt x="377" y="1"/>
                  </a:moveTo>
                  <a:cubicBezTo>
                    <a:pt x="377" y="1"/>
                    <a:pt x="678" y="478"/>
                    <a:pt x="603" y="1532"/>
                  </a:cubicBezTo>
                  <a:cubicBezTo>
                    <a:pt x="553" y="2335"/>
                    <a:pt x="1" y="2962"/>
                    <a:pt x="578" y="3063"/>
                  </a:cubicBezTo>
                  <a:cubicBezTo>
                    <a:pt x="605" y="3067"/>
                    <a:pt x="632" y="3070"/>
                    <a:pt x="659" y="3070"/>
                  </a:cubicBezTo>
                  <a:cubicBezTo>
                    <a:pt x="1228" y="3070"/>
                    <a:pt x="1716" y="2058"/>
                    <a:pt x="1356" y="428"/>
                  </a:cubicBezTo>
                  <a:cubicBezTo>
                    <a:pt x="1055" y="252"/>
                    <a:pt x="704" y="101"/>
                    <a:pt x="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4235975" y="3724100"/>
              <a:ext cx="50575" cy="74725"/>
            </a:xfrm>
            <a:custGeom>
              <a:avLst/>
              <a:gdLst/>
              <a:ahLst/>
              <a:cxnLst/>
              <a:rect l="l" t="t" r="r" b="b"/>
              <a:pathLst>
                <a:path w="2023" h="2989" extrusionOk="0">
                  <a:moveTo>
                    <a:pt x="327" y="0"/>
                  </a:moveTo>
                  <a:cubicBezTo>
                    <a:pt x="453" y="477"/>
                    <a:pt x="528" y="954"/>
                    <a:pt x="503" y="1456"/>
                  </a:cubicBezTo>
                  <a:cubicBezTo>
                    <a:pt x="528" y="2259"/>
                    <a:pt x="1" y="2962"/>
                    <a:pt x="603" y="2987"/>
                  </a:cubicBezTo>
                  <a:cubicBezTo>
                    <a:pt x="615" y="2988"/>
                    <a:pt x="628" y="2989"/>
                    <a:pt x="640" y="2989"/>
                  </a:cubicBezTo>
                  <a:cubicBezTo>
                    <a:pt x="1238" y="2989"/>
                    <a:pt x="2022" y="1798"/>
                    <a:pt x="1457" y="126"/>
                  </a:cubicBezTo>
                  <a:lnTo>
                    <a:pt x="1457" y="101"/>
                  </a:lnTo>
                  <a:cubicBezTo>
                    <a:pt x="1281" y="76"/>
                    <a:pt x="1105" y="51"/>
                    <a:pt x="955" y="25"/>
                  </a:cubicBezTo>
                  <a:cubicBezTo>
                    <a:pt x="729" y="0"/>
                    <a:pt x="528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4187050" y="3726600"/>
              <a:ext cx="47700" cy="79100"/>
            </a:xfrm>
            <a:custGeom>
              <a:avLst/>
              <a:gdLst/>
              <a:ahLst/>
              <a:cxnLst/>
              <a:rect l="l" t="t" r="r" b="b"/>
              <a:pathLst>
                <a:path w="1908" h="3164" extrusionOk="0">
                  <a:moveTo>
                    <a:pt x="1255" y="1"/>
                  </a:moveTo>
                  <a:cubicBezTo>
                    <a:pt x="853" y="51"/>
                    <a:pt x="477" y="126"/>
                    <a:pt x="101" y="252"/>
                  </a:cubicBezTo>
                  <a:lnTo>
                    <a:pt x="101" y="277"/>
                  </a:lnTo>
                  <a:cubicBezTo>
                    <a:pt x="101" y="277"/>
                    <a:pt x="352" y="578"/>
                    <a:pt x="402" y="1632"/>
                  </a:cubicBezTo>
                  <a:cubicBezTo>
                    <a:pt x="427" y="2134"/>
                    <a:pt x="0" y="3163"/>
                    <a:pt x="603" y="3163"/>
                  </a:cubicBezTo>
                  <a:cubicBezTo>
                    <a:pt x="1180" y="3163"/>
                    <a:pt x="1908" y="1682"/>
                    <a:pt x="1255" y="26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4239750" y="3574750"/>
              <a:ext cx="170075" cy="186400"/>
            </a:xfrm>
            <a:custGeom>
              <a:avLst/>
              <a:gdLst/>
              <a:ahLst/>
              <a:cxnLst/>
              <a:rect l="l" t="t" r="r" b="b"/>
              <a:pathLst>
                <a:path w="6803" h="7456" extrusionOk="0">
                  <a:moveTo>
                    <a:pt x="1155" y="1"/>
                  </a:moveTo>
                  <a:cubicBezTo>
                    <a:pt x="904" y="302"/>
                    <a:pt x="703" y="628"/>
                    <a:pt x="603" y="1030"/>
                  </a:cubicBezTo>
                  <a:cubicBezTo>
                    <a:pt x="101" y="2410"/>
                    <a:pt x="0" y="5949"/>
                    <a:pt x="0" y="5949"/>
                  </a:cubicBezTo>
                  <a:lnTo>
                    <a:pt x="0" y="5974"/>
                  </a:lnTo>
                  <a:lnTo>
                    <a:pt x="778" y="5974"/>
                  </a:lnTo>
                  <a:cubicBezTo>
                    <a:pt x="954" y="5999"/>
                    <a:pt x="1130" y="6025"/>
                    <a:pt x="1280" y="6075"/>
                  </a:cubicBezTo>
                  <a:cubicBezTo>
                    <a:pt x="1607" y="6125"/>
                    <a:pt x="1933" y="6200"/>
                    <a:pt x="2234" y="6326"/>
                  </a:cubicBezTo>
                  <a:cubicBezTo>
                    <a:pt x="2561" y="6426"/>
                    <a:pt x="2887" y="6577"/>
                    <a:pt x="3213" y="6778"/>
                  </a:cubicBezTo>
                  <a:cubicBezTo>
                    <a:pt x="3564" y="6953"/>
                    <a:pt x="3916" y="7204"/>
                    <a:pt x="4242" y="7455"/>
                  </a:cubicBezTo>
                  <a:lnTo>
                    <a:pt x="4267" y="7430"/>
                  </a:lnTo>
                  <a:cubicBezTo>
                    <a:pt x="5572" y="6803"/>
                    <a:pt x="6476" y="5598"/>
                    <a:pt x="6702" y="4167"/>
                  </a:cubicBezTo>
                  <a:cubicBezTo>
                    <a:pt x="6777" y="3816"/>
                    <a:pt x="6802" y="3490"/>
                    <a:pt x="6802" y="3138"/>
                  </a:cubicBezTo>
                  <a:cubicBezTo>
                    <a:pt x="5522" y="1557"/>
                    <a:pt x="3715" y="252"/>
                    <a:pt x="1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3831900" y="3580400"/>
              <a:ext cx="569750" cy="559150"/>
            </a:xfrm>
            <a:custGeom>
              <a:avLst/>
              <a:gdLst/>
              <a:ahLst/>
              <a:cxnLst/>
              <a:rect l="l" t="t" r="r" b="b"/>
              <a:pathLst>
                <a:path w="22790" h="22366" extrusionOk="0">
                  <a:moveTo>
                    <a:pt x="14056" y="1"/>
                  </a:moveTo>
                  <a:cubicBezTo>
                    <a:pt x="13629" y="176"/>
                    <a:pt x="13152" y="327"/>
                    <a:pt x="12700" y="427"/>
                  </a:cubicBezTo>
                  <a:lnTo>
                    <a:pt x="12725" y="553"/>
                  </a:lnTo>
                  <a:cubicBezTo>
                    <a:pt x="12725" y="553"/>
                    <a:pt x="11897" y="2109"/>
                    <a:pt x="9638" y="2159"/>
                  </a:cubicBezTo>
                  <a:cubicBezTo>
                    <a:pt x="9570" y="2163"/>
                    <a:pt x="9502" y="2165"/>
                    <a:pt x="9434" y="2165"/>
                  </a:cubicBezTo>
                  <a:cubicBezTo>
                    <a:pt x="8155" y="2165"/>
                    <a:pt x="6967" y="1499"/>
                    <a:pt x="6300" y="402"/>
                  </a:cubicBezTo>
                  <a:cubicBezTo>
                    <a:pt x="5949" y="327"/>
                    <a:pt x="5622" y="227"/>
                    <a:pt x="5296" y="126"/>
                  </a:cubicBezTo>
                  <a:lnTo>
                    <a:pt x="5271" y="176"/>
                  </a:lnTo>
                  <a:cubicBezTo>
                    <a:pt x="5271" y="176"/>
                    <a:pt x="5924" y="3113"/>
                    <a:pt x="4643" y="8585"/>
                  </a:cubicBezTo>
                  <a:cubicBezTo>
                    <a:pt x="3414" y="13905"/>
                    <a:pt x="1230" y="15813"/>
                    <a:pt x="653" y="16240"/>
                  </a:cubicBezTo>
                  <a:lnTo>
                    <a:pt x="678" y="16265"/>
                  </a:lnTo>
                  <a:cubicBezTo>
                    <a:pt x="326" y="17695"/>
                    <a:pt x="0" y="19954"/>
                    <a:pt x="126" y="20105"/>
                  </a:cubicBezTo>
                  <a:cubicBezTo>
                    <a:pt x="126" y="20105"/>
                    <a:pt x="226" y="20155"/>
                    <a:pt x="377" y="20230"/>
                  </a:cubicBezTo>
                  <a:cubicBezTo>
                    <a:pt x="502" y="20306"/>
                    <a:pt x="653" y="20381"/>
                    <a:pt x="854" y="20481"/>
                  </a:cubicBezTo>
                  <a:cubicBezTo>
                    <a:pt x="2183" y="21121"/>
                    <a:pt x="5420" y="22365"/>
                    <a:pt x="10446" y="22365"/>
                  </a:cubicBezTo>
                  <a:cubicBezTo>
                    <a:pt x="10544" y="22365"/>
                    <a:pt x="10643" y="22365"/>
                    <a:pt x="10742" y="22364"/>
                  </a:cubicBezTo>
                  <a:cubicBezTo>
                    <a:pt x="18297" y="22314"/>
                    <a:pt x="21460" y="21284"/>
                    <a:pt x="22388" y="20557"/>
                  </a:cubicBezTo>
                  <a:cubicBezTo>
                    <a:pt x="22489" y="20481"/>
                    <a:pt x="22564" y="20381"/>
                    <a:pt x="22639" y="20255"/>
                  </a:cubicBezTo>
                  <a:cubicBezTo>
                    <a:pt x="22765" y="19929"/>
                    <a:pt x="22790" y="19578"/>
                    <a:pt x="22765" y="19226"/>
                  </a:cubicBezTo>
                  <a:cubicBezTo>
                    <a:pt x="22715" y="18122"/>
                    <a:pt x="22614" y="16993"/>
                    <a:pt x="22439" y="15913"/>
                  </a:cubicBezTo>
                  <a:lnTo>
                    <a:pt x="22363" y="15738"/>
                  </a:lnTo>
                  <a:cubicBezTo>
                    <a:pt x="22238" y="15788"/>
                    <a:pt x="22087" y="15863"/>
                    <a:pt x="21937" y="15888"/>
                  </a:cubicBezTo>
                  <a:cubicBezTo>
                    <a:pt x="21061" y="16148"/>
                    <a:pt x="20149" y="16259"/>
                    <a:pt x="19252" y="16259"/>
                  </a:cubicBezTo>
                  <a:cubicBezTo>
                    <a:pt x="16244" y="16259"/>
                    <a:pt x="13404" y="15008"/>
                    <a:pt x="12650" y="13905"/>
                  </a:cubicBezTo>
                  <a:cubicBezTo>
                    <a:pt x="12466" y="13648"/>
                    <a:pt x="12594" y="13576"/>
                    <a:pt x="12788" y="13576"/>
                  </a:cubicBezTo>
                  <a:cubicBezTo>
                    <a:pt x="12990" y="13576"/>
                    <a:pt x="13264" y="13654"/>
                    <a:pt x="13328" y="13680"/>
                  </a:cubicBezTo>
                  <a:lnTo>
                    <a:pt x="14156" y="13931"/>
                  </a:lnTo>
                  <a:cubicBezTo>
                    <a:pt x="13880" y="13755"/>
                    <a:pt x="12826" y="13203"/>
                    <a:pt x="12826" y="13002"/>
                  </a:cubicBezTo>
                  <a:cubicBezTo>
                    <a:pt x="12808" y="12722"/>
                    <a:pt x="12888" y="12637"/>
                    <a:pt x="12998" y="12637"/>
                  </a:cubicBezTo>
                  <a:cubicBezTo>
                    <a:pt x="13046" y="12637"/>
                    <a:pt x="13099" y="12653"/>
                    <a:pt x="13152" y="12676"/>
                  </a:cubicBezTo>
                  <a:lnTo>
                    <a:pt x="13227" y="12575"/>
                  </a:lnTo>
                  <a:cubicBezTo>
                    <a:pt x="12600" y="12249"/>
                    <a:pt x="10140" y="10818"/>
                    <a:pt x="10391" y="9312"/>
                  </a:cubicBezTo>
                  <a:cubicBezTo>
                    <a:pt x="10567" y="8359"/>
                    <a:pt x="11671" y="7229"/>
                    <a:pt x="13202" y="6501"/>
                  </a:cubicBezTo>
                  <a:lnTo>
                    <a:pt x="13152" y="6401"/>
                  </a:lnTo>
                  <a:cubicBezTo>
                    <a:pt x="12826" y="2611"/>
                    <a:pt x="14106" y="101"/>
                    <a:pt x="14106" y="101"/>
                  </a:cubicBezTo>
                  <a:lnTo>
                    <a:pt x="140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3853225" y="4091800"/>
              <a:ext cx="557225" cy="250750"/>
            </a:xfrm>
            <a:custGeom>
              <a:avLst/>
              <a:gdLst/>
              <a:ahLst/>
              <a:cxnLst/>
              <a:rect l="l" t="t" r="r" b="b"/>
              <a:pathLst>
                <a:path w="22289" h="10030" extrusionOk="0">
                  <a:moveTo>
                    <a:pt x="1" y="0"/>
                  </a:moveTo>
                  <a:cubicBezTo>
                    <a:pt x="1" y="1054"/>
                    <a:pt x="1" y="8609"/>
                    <a:pt x="829" y="9061"/>
                  </a:cubicBezTo>
                  <a:cubicBezTo>
                    <a:pt x="1331" y="9262"/>
                    <a:pt x="1833" y="9437"/>
                    <a:pt x="2335" y="9513"/>
                  </a:cubicBezTo>
                  <a:cubicBezTo>
                    <a:pt x="3707" y="9816"/>
                    <a:pt x="5598" y="10030"/>
                    <a:pt x="7056" y="10030"/>
                  </a:cubicBezTo>
                  <a:cubicBezTo>
                    <a:pt x="7651" y="10030"/>
                    <a:pt x="8174" y="9994"/>
                    <a:pt x="8559" y="9914"/>
                  </a:cubicBezTo>
                  <a:cubicBezTo>
                    <a:pt x="8936" y="9839"/>
                    <a:pt x="9187" y="9739"/>
                    <a:pt x="9237" y="9563"/>
                  </a:cubicBezTo>
                  <a:cubicBezTo>
                    <a:pt x="9438" y="8835"/>
                    <a:pt x="8760" y="4844"/>
                    <a:pt x="8760" y="4844"/>
                  </a:cubicBezTo>
                  <a:lnTo>
                    <a:pt x="8760" y="4844"/>
                  </a:lnTo>
                  <a:cubicBezTo>
                    <a:pt x="9597" y="5070"/>
                    <a:pt x="10454" y="5174"/>
                    <a:pt x="11331" y="5174"/>
                  </a:cubicBezTo>
                  <a:cubicBezTo>
                    <a:pt x="11428" y="5174"/>
                    <a:pt x="11524" y="5173"/>
                    <a:pt x="11621" y="5171"/>
                  </a:cubicBezTo>
                  <a:cubicBezTo>
                    <a:pt x="11621" y="5171"/>
                    <a:pt x="12098" y="9337"/>
                    <a:pt x="12550" y="9789"/>
                  </a:cubicBezTo>
                  <a:cubicBezTo>
                    <a:pt x="12650" y="9889"/>
                    <a:pt x="13002" y="9939"/>
                    <a:pt x="13529" y="9964"/>
                  </a:cubicBezTo>
                  <a:cubicBezTo>
                    <a:pt x="13691" y="9972"/>
                    <a:pt x="13867" y="9976"/>
                    <a:pt x="14055" y="9976"/>
                  </a:cubicBezTo>
                  <a:cubicBezTo>
                    <a:pt x="15739" y="9976"/>
                    <a:pt x="18377" y="9675"/>
                    <a:pt x="19979" y="9111"/>
                  </a:cubicBezTo>
                  <a:cubicBezTo>
                    <a:pt x="20481" y="8986"/>
                    <a:pt x="20908" y="8735"/>
                    <a:pt x="21234" y="8358"/>
                  </a:cubicBezTo>
                  <a:cubicBezTo>
                    <a:pt x="22288" y="6902"/>
                    <a:pt x="21611" y="176"/>
                    <a:pt x="21611" y="176"/>
                  </a:cubicBezTo>
                  <a:lnTo>
                    <a:pt x="21535" y="101"/>
                  </a:lnTo>
                  <a:cubicBezTo>
                    <a:pt x="20632" y="854"/>
                    <a:pt x="17469" y="1130"/>
                    <a:pt x="9940" y="1180"/>
                  </a:cubicBezTo>
                  <a:cubicBezTo>
                    <a:pt x="9825" y="1180"/>
                    <a:pt x="9710" y="1181"/>
                    <a:pt x="9597" y="1181"/>
                  </a:cubicBezTo>
                  <a:cubicBezTo>
                    <a:pt x="4549" y="1181"/>
                    <a:pt x="1326" y="63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3805550" y="3593575"/>
              <a:ext cx="96650" cy="155650"/>
            </a:xfrm>
            <a:custGeom>
              <a:avLst/>
              <a:gdLst/>
              <a:ahLst/>
              <a:cxnLst/>
              <a:rect l="l" t="t" r="r" b="b"/>
              <a:pathLst>
                <a:path w="3866" h="6226" extrusionOk="0">
                  <a:moveTo>
                    <a:pt x="3840" y="1"/>
                  </a:moveTo>
                  <a:lnTo>
                    <a:pt x="3840" y="1"/>
                  </a:lnTo>
                  <a:cubicBezTo>
                    <a:pt x="3790" y="26"/>
                    <a:pt x="3740" y="51"/>
                    <a:pt x="3690" y="76"/>
                  </a:cubicBezTo>
                  <a:cubicBezTo>
                    <a:pt x="3439" y="202"/>
                    <a:pt x="3213" y="377"/>
                    <a:pt x="3012" y="578"/>
                  </a:cubicBezTo>
                  <a:cubicBezTo>
                    <a:pt x="1882" y="1758"/>
                    <a:pt x="879" y="3088"/>
                    <a:pt x="75" y="4519"/>
                  </a:cubicBezTo>
                  <a:cubicBezTo>
                    <a:pt x="0" y="4619"/>
                    <a:pt x="301" y="4870"/>
                    <a:pt x="753" y="5146"/>
                  </a:cubicBezTo>
                  <a:cubicBezTo>
                    <a:pt x="1556" y="5648"/>
                    <a:pt x="2861" y="6225"/>
                    <a:pt x="3439" y="6225"/>
                  </a:cubicBezTo>
                  <a:cubicBezTo>
                    <a:pt x="3715" y="4167"/>
                    <a:pt x="3865" y="2084"/>
                    <a:pt x="3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4143200" y="3679550"/>
              <a:ext cx="346300" cy="307700"/>
            </a:xfrm>
            <a:custGeom>
              <a:avLst/>
              <a:gdLst/>
              <a:ahLst/>
              <a:cxnLst/>
              <a:rect l="l" t="t" r="r" b="b"/>
              <a:pathLst>
                <a:path w="13852" h="12308" extrusionOk="0">
                  <a:moveTo>
                    <a:pt x="10589" y="0"/>
                  </a:moveTo>
                  <a:cubicBezTo>
                    <a:pt x="10363" y="1406"/>
                    <a:pt x="9459" y="2636"/>
                    <a:pt x="8154" y="3263"/>
                  </a:cubicBezTo>
                  <a:lnTo>
                    <a:pt x="8129" y="3288"/>
                  </a:lnTo>
                  <a:cubicBezTo>
                    <a:pt x="8807" y="3840"/>
                    <a:pt x="9409" y="4468"/>
                    <a:pt x="9911" y="5196"/>
                  </a:cubicBezTo>
                  <a:cubicBezTo>
                    <a:pt x="9911" y="6300"/>
                    <a:pt x="9660" y="7932"/>
                    <a:pt x="8255" y="8408"/>
                  </a:cubicBezTo>
                  <a:cubicBezTo>
                    <a:pt x="7415" y="8682"/>
                    <a:pt x="6682" y="8765"/>
                    <a:pt x="6100" y="8765"/>
                  </a:cubicBezTo>
                  <a:cubicBezTo>
                    <a:pt x="5184" y="8765"/>
                    <a:pt x="4640" y="8559"/>
                    <a:pt x="4640" y="8559"/>
                  </a:cubicBezTo>
                  <a:cubicBezTo>
                    <a:pt x="4640" y="8559"/>
                    <a:pt x="3065" y="7617"/>
                    <a:pt x="2486" y="7617"/>
                  </a:cubicBezTo>
                  <a:cubicBezTo>
                    <a:pt x="2403" y="7617"/>
                    <a:pt x="2341" y="7637"/>
                    <a:pt x="2306" y="7681"/>
                  </a:cubicBezTo>
                  <a:cubicBezTo>
                    <a:pt x="2005" y="8032"/>
                    <a:pt x="2758" y="8584"/>
                    <a:pt x="2858" y="8659"/>
                  </a:cubicBezTo>
                  <a:cubicBezTo>
                    <a:pt x="2749" y="8594"/>
                    <a:pt x="1589" y="7936"/>
                    <a:pt x="1111" y="7936"/>
                  </a:cubicBezTo>
                  <a:cubicBezTo>
                    <a:pt x="1041" y="7936"/>
                    <a:pt x="986" y="7950"/>
                    <a:pt x="951" y="7982"/>
                  </a:cubicBezTo>
                  <a:cubicBezTo>
                    <a:pt x="825" y="8107"/>
                    <a:pt x="1152" y="8634"/>
                    <a:pt x="1353" y="8935"/>
                  </a:cubicBezTo>
                  <a:cubicBezTo>
                    <a:pt x="1152" y="8810"/>
                    <a:pt x="951" y="8685"/>
                    <a:pt x="725" y="8609"/>
                  </a:cubicBezTo>
                  <a:cubicBezTo>
                    <a:pt x="685" y="8592"/>
                    <a:pt x="645" y="8583"/>
                    <a:pt x="606" y="8583"/>
                  </a:cubicBezTo>
                  <a:cubicBezTo>
                    <a:pt x="423" y="8583"/>
                    <a:pt x="270" y="8767"/>
                    <a:pt x="374" y="9036"/>
                  </a:cubicBezTo>
                  <a:cubicBezTo>
                    <a:pt x="549" y="9337"/>
                    <a:pt x="775" y="9563"/>
                    <a:pt x="1076" y="9764"/>
                  </a:cubicBezTo>
                  <a:lnTo>
                    <a:pt x="851" y="9739"/>
                  </a:lnTo>
                  <a:cubicBezTo>
                    <a:pt x="786" y="9713"/>
                    <a:pt x="519" y="9635"/>
                    <a:pt x="320" y="9635"/>
                  </a:cubicBezTo>
                  <a:cubicBezTo>
                    <a:pt x="130" y="9635"/>
                    <a:pt x="1" y="9707"/>
                    <a:pt x="173" y="9965"/>
                  </a:cubicBezTo>
                  <a:cubicBezTo>
                    <a:pt x="928" y="11069"/>
                    <a:pt x="3792" y="12308"/>
                    <a:pt x="6802" y="12308"/>
                  </a:cubicBezTo>
                  <a:cubicBezTo>
                    <a:pt x="7692" y="12308"/>
                    <a:pt x="8595" y="12199"/>
                    <a:pt x="9459" y="11947"/>
                  </a:cubicBezTo>
                  <a:cubicBezTo>
                    <a:pt x="9610" y="11897"/>
                    <a:pt x="9786" y="11847"/>
                    <a:pt x="9911" y="11797"/>
                  </a:cubicBezTo>
                  <a:cubicBezTo>
                    <a:pt x="12195" y="10943"/>
                    <a:pt x="13852" y="8710"/>
                    <a:pt x="13149" y="5346"/>
                  </a:cubicBezTo>
                  <a:cubicBezTo>
                    <a:pt x="12948" y="4518"/>
                    <a:pt x="12672" y="3715"/>
                    <a:pt x="12296" y="2962"/>
                  </a:cubicBezTo>
                  <a:cubicBezTo>
                    <a:pt x="11769" y="1833"/>
                    <a:pt x="10589" y="0"/>
                    <a:pt x="10589" y="0"/>
                  </a:cubicBez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4161325" y="3873600"/>
              <a:ext cx="67150" cy="49900"/>
            </a:xfrm>
            <a:custGeom>
              <a:avLst/>
              <a:gdLst/>
              <a:ahLst/>
              <a:cxnLst/>
              <a:rect l="l" t="t" r="r" b="b"/>
              <a:pathLst>
                <a:path w="2686" h="1996" extrusionOk="0">
                  <a:moveTo>
                    <a:pt x="377" y="0"/>
                  </a:moveTo>
                  <a:cubicBezTo>
                    <a:pt x="351" y="0"/>
                    <a:pt x="326" y="6"/>
                    <a:pt x="301" y="19"/>
                  </a:cubicBezTo>
                  <a:cubicBezTo>
                    <a:pt x="226" y="19"/>
                    <a:pt x="126" y="44"/>
                    <a:pt x="75" y="119"/>
                  </a:cubicBezTo>
                  <a:lnTo>
                    <a:pt x="50" y="170"/>
                  </a:lnTo>
                  <a:cubicBezTo>
                    <a:pt x="25" y="195"/>
                    <a:pt x="25" y="220"/>
                    <a:pt x="0" y="270"/>
                  </a:cubicBezTo>
                  <a:cubicBezTo>
                    <a:pt x="0" y="320"/>
                    <a:pt x="0" y="370"/>
                    <a:pt x="0" y="446"/>
                  </a:cubicBezTo>
                  <a:cubicBezTo>
                    <a:pt x="25" y="596"/>
                    <a:pt x="100" y="772"/>
                    <a:pt x="201" y="923"/>
                  </a:cubicBezTo>
                  <a:cubicBezTo>
                    <a:pt x="276" y="1023"/>
                    <a:pt x="377" y="1148"/>
                    <a:pt x="477" y="1249"/>
                  </a:cubicBezTo>
                  <a:cubicBezTo>
                    <a:pt x="577" y="1349"/>
                    <a:pt x="678" y="1450"/>
                    <a:pt x="778" y="1525"/>
                  </a:cubicBezTo>
                  <a:cubicBezTo>
                    <a:pt x="929" y="1650"/>
                    <a:pt x="1079" y="1751"/>
                    <a:pt x="1230" y="1851"/>
                  </a:cubicBezTo>
                  <a:lnTo>
                    <a:pt x="1406" y="1977"/>
                  </a:lnTo>
                  <a:cubicBezTo>
                    <a:pt x="1418" y="1989"/>
                    <a:pt x="1431" y="1995"/>
                    <a:pt x="1440" y="1995"/>
                  </a:cubicBezTo>
                  <a:cubicBezTo>
                    <a:pt x="1450" y="1995"/>
                    <a:pt x="1456" y="1989"/>
                    <a:pt x="1456" y="1977"/>
                  </a:cubicBezTo>
                  <a:cubicBezTo>
                    <a:pt x="1481" y="1952"/>
                    <a:pt x="1481" y="1926"/>
                    <a:pt x="1456" y="1926"/>
                  </a:cubicBezTo>
                  <a:lnTo>
                    <a:pt x="1305" y="1776"/>
                  </a:lnTo>
                  <a:lnTo>
                    <a:pt x="1130" y="1600"/>
                  </a:lnTo>
                  <a:cubicBezTo>
                    <a:pt x="1079" y="1525"/>
                    <a:pt x="1004" y="1450"/>
                    <a:pt x="904" y="1374"/>
                  </a:cubicBezTo>
                  <a:cubicBezTo>
                    <a:pt x="828" y="1299"/>
                    <a:pt x="753" y="1199"/>
                    <a:pt x="678" y="1098"/>
                  </a:cubicBezTo>
                  <a:cubicBezTo>
                    <a:pt x="602" y="998"/>
                    <a:pt x="502" y="872"/>
                    <a:pt x="452" y="772"/>
                  </a:cubicBezTo>
                  <a:cubicBezTo>
                    <a:pt x="377" y="672"/>
                    <a:pt x="326" y="546"/>
                    <a:pt x="301" y="421"/>
                  </a:cubicBezTo>
                  <a:cubicBezTo>
                    <a:pt x="301" y="395"/>
                    <a:pt x="301" y="370"/>
                    <a:pt x="301" y="345"/>
                  </a:cubicBezTo>
                  <a:lnTo>
                    <a:pt x="314" y="332"/>
                  </a:lnTo>
                  <a:lnTo>
                    <a:pt x="314" y="332"/>
                  </a:lnTo>
                  <a:cubicBezTo>
                    <a:pt x="317" y="333"/>
                    <a:pt x="321" y="333"/>
                    <a:pt x="326" y="333"/>
                  </a:cubicBezTo>
                  <a:cubicBezTo>
                    <a:pt x="345" y="333"/>
                    <a:pt x="377" y="333"/>
                    <a:pt x="402" y="345"/>
                  </a:cubicBezTo>
                  <a:cubicBezTo>
                    <a:pt x="552" y="370"/>
                    <a:pt x="678" y="421"/>
                    <a:pt x="828" y="471"/>
                  </a:cubicBezTo>
                  <a:cubicBezTo>
                    <a:pt x="954" y="521"/>
                    <a:pt x="1079" y="596"/>
                    <a:pt x="1230" y="646"/>
                  </a:cubicBezTo>
                  <a:cubicBezTo>
                    <a:pt x="1481" y="772"/>
                    <a:pt x="1732" y="897"/>
                    <a:pt x="1933" y="998"/>
                  </a:cubicBezTo>
                  <a:lnTo>
                    <a:pt x="2635" y="1349"/>
                  </a:lnTo>
                  <a:cubicBezTo>
                    <a:pt x="2635" y="1349"/>
                    <a:pt x="2661" y="1349"/>
                    <a:pt x="2661" y="1324"/>
                  </a:cubicBezTo>
                  <a:cubicBezTo>
                    <a:pt x="2686" y="1299"/>
                    <a:pt x="2686" y="1274"/>
                    <a:pt x="2661" y="1249"/>
                  </a:cubicBezTo>
                  <a:cubicBezTo>
                    <a:pt x="2661" y="1249"/>
                    <a:pt x="2435" y="1048"/>
                    <a:pt x="2033" y="797"/>
                  </a:cubicBezTo>
                  <a:cubicBezTo>
                    <a:pt x="1832" y="672"/>
                    <a:pt x="1606" y="521"/>
                    <a:pt x="1330" y="370"/>
                  </a:cubicBezTo>
                  <a:cubicBezTo>
                    <a:pt x="1205" y="295"/>
                    <a:pt x="1079" y="220"/>
                    <a:pt x="929" y="170"/>
                  </a:cubicBezTo>
                  <a:cubicBezTo>
                    <a:pt x="778" y="94"/>
                    <a:pt x="628" y="44"/>
                    <a:pt x="452" y="19"/>
                  </a:cubicBezTo>
                  <a:cubicBezTo>
                    <a:pt x="427" y="6"/>
                    <a:pt x="402" y="0"/>
                    <a:pt x="377" y="0"/>
                  </a:cubicBezTo>
                  <a:close/>
                </a:path>
              </a:pathLst>
            </a:custGeom>
            <a:solidFill>
              <a:srgbClr val="68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4197700" y="3867325"/>
              <a:ext cx="153125" cy="40025"/>
            </a:xfrm>
            <a:custGeom>
              <a:avLst/>
              <a:gdLst/>
              <a:ahLst/>
              <a:cxnLst/>
              <a:rect l="l" t="t" r="r" b="b"/>
              <a:pathLst>
                <a:path w="6125" h="1601" extrusionOk="0">
                  <a:moveTo>
                    <a:pt x="327" y="0"/>
                  </a:moveTo>
                  <a:cubicBezTo>
                    <a:pt x="271" y="0"/>
                    <a:pt x="214" y="6"/>
                    <a:pt x="151" y="19"/>
                  </a:cubicBezTo>
                  <a:cubicBezTo>
                    <a:pt x="126" y="44"/>
                    <a:pt x="76" y="44"/>
                    <a:pt x="51" y="94"/>
                  </a:cubicBezTo>
                  <a:lnTo>
                    <a:pt x="26" y="119"/>
                  </a:lnTo>
                  <a:lnTo>
                    <a:pt x="26" y="144"/>
                  </a:lnTo>
                  <a:cubicBezTo>
                    <a:pt x="1" y="220"/>
                    <a:pt x="1" y="295"/>
                    <a:pt x="26" y="370"/>
                  </a:cubicBezTo>
                  <a:cubicBezTo>
                    <a:pt x="76" y="471"/>
                    <a:pt x="126" y="571"/>
                    <a:pt x="177" y="646"/>
                  </a:cubicBezTo>
                  <a:cubicBezTo>
                    <a:pt x="227" y="722"/>
                    <a:pt x="302" y="797"/>
                    <a:pt x="377" y="872"/>
                  </a:cubicBezTo>
                  <a:cubicBezTo>
                    <a:pt x="628" y="1123"/>
                    <a:pt x="929" y="1374"/>
                    <a:pt x="1231" y="1575"/>
                  </a:cubicBezTo>
                  <a:cubicBezTo>
                    <a:pt x="1231" y="1600"/>
                    <a:pt x="1256" y="1600"/>
                    <a:pt x="1256" y="1600"/>
                  </a:cubicBezTo>
                  <a:cubicBezTo>
                    <a:pt x="1281" y="1600"/>
                    <a:pt x="1306" y="1575"/>
                    <a:pt x="1306" y="1550"/>
                  </a:cubicBezTo>
                  <a:cubicBezTo>
                    <a:pt x="1306" y="1525"/>
                    <a:pt x="1281" y="1525"/>
                    <a:pt x="1256" y="1525"/>
                  </a:cubicBezTo>
                  <a:lnTo>
                    <a:pt x="1281" y="1525"/>
                  </a:lnTo>
                  <a:cubicBezTo>
                    <a:pt x="1005" y="1274"/>
                    <a:pt x="754" y="1023"/>
                    <a:pt x="528" y="747"/>
                  </a:cubicBezTo>
                  <a:cubicBezTo>
                    <a:pt x="478" y="672"/>
                    <a:pt x="402" y="596"/>
                    <a:pt x="352" y="521"/>
                  </a:cubicBezTo>
                  <a:cubicBezTo>
                    <a:pt x="327" y="471"/>
                    <a:pt x="277" y="395"/>
                    <a:pt x="277" y="320"/>
                  </a:cubicBezTo>
                  <a:lnTo>
                    <a:pt x="277" y="295"/>
                  </a:lnTo>
                  <a:cubicBezTo>
                    <a:pt x="277" y="282"/>
                    <a:pt x="271" y="282"/>
                    <a:pt x="267" y="282"/>
                  </a:cubicBezTo>
                  <a:cubicBezTo>
                    <a:pt x="264" y="282"/>
                    <a:pt x="264" y="282"/>
                    <a:pt x="277" y="270"/>
                  </a:cubicBezTo>
                  <a:lnTo>
                    <a:pt x="277" y="245"/>
                  </a:lnTo>
                  <a:lnTo>
                    <a:pt x="453" y="245"/>
                  </a:lnTo>
                  <a:cubicBezTo>
                    <a:pt x="804" y="345"/>
                    <a:pt x="1130" y="471"/>
                    <a:pt x="1457" y="646"/>
                  </a:cubicBezTo>
                  <a:cubicBezTo>
                    <a:pt x="1783" y="797"/>
                    <a:pt x="2084" y="998"/>
                    <a:pt x="2410" y="1174"/>
                  </a:cubicBezTo>
                  <a:cubicBezTo>
                    <a:pt x="2561" y="1224"/>
                    <a:pt x="2711" y="1249"/>
                    <a:pt x="2862" y="1299"/>
                  </a:cubicBezTo>
                  <a:cubicBezTo>
                    <a:pt x="3038" y="1324"/>
                    <a:pt x="3188" y="1349"/>
                    <a:pt x="3339" y="1349"/>
                  </a:cubicBezTo>
                  <a:cubicBezTo>
                    <a:pt x="3490" y="1374"/>
                    <a:pt x="3665" y="1374"/>
                    <a:pt x="3816" y="1374"/>
                  </a:cubicBezTo>
                  <a:lnTo>
                    <a:pt x="4042" y="1374"/>
                  </a:lnTo>
                  <a:lnTo>
                    <a:pt x="4293" y="1349"/>
                  </a:lnTo>
                  <a:cubicBezTo>
                    <a:pt x="4443" y="1349"/>
                    <a:pt x="4594" y="1324"/>
                    <a:pt x="4744" y="1299"/>
                  </a:cubicBezTo>
                  <a:lnTo>
                    <a:pt x="5196" y="1199"/>
                  </a:lnTo>
                  <a:cubicBezTo>
                    <a:pt x="5347" y="1174"/>
                    <a:pt x="5497" y="1123"/>
                    <a:pt x="5648" y="1073"/>
                  </a:cubicBezTo>
                  <a:lnTo>
                    <a:pt x="6075" y="923"/>
                  </a:lnTo>
                  <a:cubicBezTo>
                    <a:pt x="6100" y="923"/>
                    <a:pt x="6100" y="923"/>
                    <a:pt x="6125" y="897"/>
                  </a:cubicBezTo>
                  <a:cubicBezTo>
                    <a:pt x="6125" y="872"/>
                    <a:pt x="6100" y="872"/>
                    <a:pt x="6050" y="872"/>
                  </a:cubicBezTo>
                  <a:lnTo>
                    <a:pt x="5623" y="973"/>
                  </a:lnTo>
                  <a:cubicBezTo>
                    <a:pt x="5472" y="998"/>
                    <a:pt x="5322" y="1023"/>
                    <a:pt x="5171" y="1048"/>
                  </a:cubicBezTo>
                  <a:lnTo>
                    <a:pt x="4719" y="1123"/>
                  </a:lnTo>
                  <a:cubicBezTo>
                    <a:pt x="4569" y="1123"/>
                    <a:pt x="4418" y="1148"/>
                    <a:pt x="4268" y="1148"/>
                  </a:cubicBezTo>
                  <a:lnTo>
                    <a:pt x="3816" y="1148"/>
                  </a:lnTo>
                  <a:cubicBezTo>
                    <a:pt x="3540" y="1123"/>
                    <a:pt x="3239" y="1098"/>
                    <a:pt x="2937" y="1048"/>
                  </a:cubicBezTo>
                  <a:cubicBezTo>
                    <a:pt x="2812" y="998"/>
                    <a:pt x="2661" y="973"/>
                    <a:pt x="2536" y="923"/>
                  </a:cubicBezTo>
                  <a:lnTo>
                    <a:pt x="2561" y="923"/>
                  </a:lnTo>
                  <a:cubicBezTo>
                    <a:pt x="2235" y="722"/>
                    <a:pt x="1908" y="571"/>
                    <a:pt x="1557" y="421"/>
                  </a:cubicBezTo>
                  <a:cubicBezTo>
                    <a:pt x="1406" y="320"/>
                    <a:pt x="1231" y="245"/>
                    <a:pt x="1055" y="195"/>
                  </a:cubicBezTo>
                  <a:cubicBezTo>
                    <a:pt x="879" y="119"/>
                    <a:pt x="678" y="44"/>
                    <a:pt x="503" y="19"/>
                  </a:cubicBezTo>
                  <a:cubicBezTo>
                    <a:pt x="440" y="6"/>
                    <a:pt x="384" y="0"/>
                    <a:pt x="327" y="0"/>
                  </a:cubicBezTo>
                  <a:close/>
                </a:path>
              </a:pathLst>
            </a:custGeom>
            <a:solidFill>
              <a:srgbClr val="68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4150650" y="3891000"/>
              <a:ext cx="38925" cy="45825"/>
            </a:xfrm>
            <a:custGeom>
              <a:avLst/>
              <a:gdLst/>
              <a:ahLst/>
              <a:cxnLst/>
              <a:rect l="l" t="t" r="r" b="b"/>
              <a:pathLst>
                <a:path w="1557" h="1833" extrusionOk="0">
                  <a:moveTo>
                    <a:pt x="452" y="1"/>
                  </a:moveTo>
                  <a:cubicBezTo>
                    <a:pt x="377" y="1"/>
                    <a:pt x="302" y="1"/>
                    <a:pt x="226" y="26"/>
                  </a:cubicBezTo>
                  <a:cubicBezTo>
                    <a:pt x="176" y="51"/>
                    <a:pt x="126" y="76"/>
                    <a:pt x="101" y="126"/>
                  </a:cubicBezTo>
                  <a:cubicBezTo>
                    <a:pt x="51" y="151"/>
                    <a:pt x="25" y="201"/>
                    <a:pt x="25" y="252"/>
                  </a:cubicBezTo>
                  <a:cubicBezTo>
                    <a:pt x="0" y="302"/>
                    <a:pt x="0" y="352"/>
                    <a:pt x="0" y="402"/>
                  </a:cubicBezTo>
                  <a:lnTo>
                    <a:pt x="0" y="427"/>
                  </a:lnTo>
                  <a:lnTo>
                    <a:pt x="0" y="452"/>
                  </a:lnTo>
                  <a:lnTo>
                    <a:pt x="0" y="503"/>
                  </a:lnTo>
                  <a:lnTo>
                    <a:pt x="0" y="553"/>
                  </a:lnTo>
                  <a:cubicBezTo>
                    <a:pt x="0" y="653"/>
                    <a:pt x="25" y="754"/>
                    <a:pt x="76" y="829"/>
                  </a:cubicBezTo>
                  <a:cubicBezTo>
                    <a:pt x="126" y="929"/>
                    <a:pt x="176" y="1005"/>
                    <a:pt x="226" y="1080"/>
                  </a:cubicBezTo>
                  <a:cubicBezTo>
                    <a:pt x="302" y="1155"/>
                    <a:pt x="377" y="1230"/>
                    <a:pt x="452" y="1306"/>
                  </a:cubicBezTo>
                  <a:cubicBezTo>
                    <a:pt x="527" y="1356"/>
                    <a:pt x="603" y="1406"/>
                    <a:pt x="678" y="1431"/>
                  </a:cubicBezTo>
                  <a:cubicBezTo>
                    <a:pt x="829" y="1532"/>
                    <a:pt x="954" y="1607"/>
                    <a:pt x="1080" y="1657"/>
                  </a:cubicBezTo>
                  <a:cubicBezTo>
                    <a:pt x="1180" y="1707"/>
                    <a:pt x="1280" y="1758"/>
                    <a:pt x="1381" y="1783"/>
                  </a:cubicBezTo>
                  <a:lnTo>
                    <a:pt x="1506" y="1833"/>
                  </a:lnTo>
                  <a:lnTo>
                    <a:pt x="1557" y="1833"/>
                  </a:lnTo>
                  <a:cubicBezTo>
                    <a:pt x="1557" y="1808"/>
                    <a:pt x="1557" y="1783"/>
                    <a:pt x="1557" y="1758"/>
                  </a:cubicBezTo>
                  <a:lnTo>
                    <a:pt x="1456" y="1682"/>
                  </a:lnTo>
                  <a:cubicBezTo>
                    <a:pt x="1381" y="1632"/>
                    <a:pt x="1306" y="1582"/>
                    <a:pt x="1205" y="1507"/>
                  </a:cubicBezTo>
                  <a:cubicBezTo>
                    <a:pt x="1105" y="1406"/>
                    <a:pt x="979" y="1306"/>
                    <a:pt x="854" y="1230"/>
                  </a:cubicBezTo>
                  <a:cubicBezTo>
                    <a:pt x="778" y="1180"/>
                    <a:pt x="703" y="1130"/>
                    <a:pt x="653" y="1080"/>
                  </a:cubicBezTo>
                  <a:cubicBezTo>
                    <a:pt x="603" y="1030"/>
                    <a:pt x="553" y="954"/>
                    <a:pt x="502" y="904"/>
                  </a:cubicBezTo>
                  <a:cubicBezTo>
                    <a:pt x="452" y="854"/>
                    <a:pt x="402" y="779"/>
                    <a:pt x="377" y="728"/>
                  </a:cubicBezTo>
                  <a:cubicBezTo>
                    <a:pt x="327" y="653"/>
                    <a:pt x="302" y="578"/>
                    <a:pt x="302" y="528"/>
                  </a:cubicBezTo>
                  <a:lnTo>
                    <a:pt x="302" y="452"/>
                  </a:lnTo>
                  <a:lnTo>
                    <a:pt x="302" y="352"/>
                  </a:lnTo>
                  <a:cubicBezTo>
                    <a:pt x="302" y="327"/>
                    <a:pt x="302" y="327"/>
                    <a:pt x="302" y="302"/>
                  </a:cubicBezTo>
                  <a:cubicBezTo>
                    <a:pt x="327" y="277"/>
                    <a:pt x="327" y="252"/>
                    <a:pt x="352" y="252"/>
                  </a:cubicBezTo>
                  <a:cubicBezTo>
                    <a:pt x="427" y="201"/>
                    <a:pt x="502" y="201"/>
                    <a:pt x="578" y="201"/>
                  </a:cubicBezTo>
                  <a:cubicBezTo>
                    <a:pt x="628" y="201"/>
                    <a:pt x="653" y="227"/>
                    <a:pt x="703" y="227"/>
                  </a:cubicBezTo>
                  <a:cubicBezTo>
                    <a:pt x="728" y="227"/>
                    <a:pt x="753" y="201"/>
                    <a:pt x="753" y="176"/>
                  </a:cubicBezTo>
                  <a:cubicBezTo>
                    <a:pt x="753" y="151"/>
                    <a:pt x="753" y="126"/>
                    <a:pt x="728" y="101"/>
                  </a:cubicBezTo>
                  <a:cubicBezTo>
                    <a:pt x="678" y="76"/>
                    <a:pt x="653" y="51"/>
                    <a:pt x="603" y="51"/>
                  </a:cubicBezTo>
                  <a:cubicBezTo>
                    <a:pt x="553" y="26"/>
                    <a:pt x="502" y="1"/>
                    <a:pt x="452" y="1"/>
                  </a:cubicBezTo>
                  <a:close/>
                </a:path>
              </a:pathLst>
            </a:custGeom>
            <a:solidFill>
              <a:srgbClr val="68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3706400" y="2975525"/>
              <a:ext cx="721625" cy="375875"/>
            </a:xfrm>
            <a:custGeom>
              <a:avLst/>
              <a:gdLst/>
              <a:ahLst/>
              <a:cxnLst/>
              <a:rect l="l" t="t" r="r" b="b"/>
              <a:pathLst>
                <a:path w="28865" h="15035" extrusionOk="0">
                  <a:moveTo>
                    <a:pt x="17294" y="1"/>
                  </a:moveTo>
                  <a:cubicBezTo>
                    <a:pt x="15035" y="1"/>
                    <a:pt x="13805" y="1180"/>
                    <a:pt x="13328" y="2259"/>
                  </a:cubicBezTo>
                  <a:cubicBezTo>
                    <a:pt x="12874" y="1938"/>
                    <a:pt x="12177" y="1702"/>
                    <a:pt x="11174" y="1702"/>
                  </a:cubicBezTo>
                  <a:cubicBezTo>
                    <a:pt x="10846" y="1702"/>
                    <a:pt x="10486" y="1727"/>
                    <a:pt x="10090" y="1783"/>
                  </a:cubicBezTo>
                  <a:cubicBezTo>
                    <a:pt x="8183" y="2059"/>
                    <a:pt x="7279" y="2962"/>
                    <a:pt x="6978" y="3816"/>
                  </a:cubicBezTo>
                  <a:cubicBezTo>
                    <a:pt x="6753" y="3719"/>
                    <a:pt x="6483" y="3659"/>
                    <a:pt x="6163" y="3659"/>
                  </a:cubicBezTo>
                  <a:cubicBezTo>
                    <a:pt x="5733" y="3659"/>
                    <a:pt x="5213" y="3768"/>
                    <a:pt x="4594" y="4041"/>
                  </a:cubicBezTo>
                  <a:cubicBezTo>
                    <a:pt x="3238" y="4619"/>
                    <a:pt x="2711" y="5623"/>
                    <a:pt x="2611" y="6551"/>
                  </a:cubicBezTo>
                  <a:cubicBezTo>
                    <a:pt x="2234" y="6727"/>
                    <a:pt x="1908" y="7028"/>
                    <a:pt x="1657" y="7380"/>
                  </a:cubicBezTo>
                  <a:cubicBezTo>
                    <a:pt x="0" y="9362"/>
                    <a:pt x="1481" y="13679"/>
                    <a:pt x="4292" y="14156"/>
                  </a:cubicBezTo>
                  <a:lnTo>
                    <a:pt x="4267" y="14282"/>
                  </a:lnTo>
                  <a:cubicBezTo>
                    <a:pt x="4493" y="14307"/>
                    <a:pt x="4719" y="14382"/>
                    <a:pt x="4945" y="14457"/>
                  </a:cubicBezTo>
                  <a:cubicBezTo>
                    <a:pt x="5020" y="13730"/>
                    <a:pt x="5146" y="13027"/>
                    <a:pt x="5321" y="12324"/>
                  </a:cubicBezTo>
                  <a:cubicBezTo>
                    <a:pt x="6576" y="11847"/>
                    <a:pt x="7053" y="10542"/>
                    <a:pt x="7129" y="9488"/>
                  </a:cubicBezTo>
                  <a:cubicBezTo>
                    <a:pt x="7812" y="9830"/>
                    <a:pt x="8883" y="10059"/>
                    <a:pt x="10250" y="10059"/>
                  </a:cubicBezTo>
                  <a:cubicBezTo>
                    <a:pt x="10589" y="10059"/>
                    <a:pt x="10946" y="10045"/>
                    <a:pt x="11320" y="10015"/>
                  </a:cubicBezTo>
                  <a:cubicBezTo>
                    <a:pt x="13002" y="9864"/>
                    <a:pt x="13805" y="9061"/>
                    <a:pt x="14106" y="8283"/>
                  </a:cubicBezTo>
                  <a:cubicBezTo>
                    <a:pt x="14432" y="8434"/>
                    <a:pt x="14809" y="8509"/>
                    <a:pt x="15160" y="8534"/>
                  </a:cubicBezTo>
                  <a:cubicBezTo>
                    <a:pt x="15291" y="8554"/>
                    <a:pt x="15421" y="8563"/>
                    <a:pt x="15549" y="8563"/>
                  </a:cubicBezTo>
                  <a:cubicBezTo>
                    <a:pt x="15911" y="8563"/>
                    <a:pt x="16264" y="8488"/>
                    <a:pt x="16616" y="8358"/>
                  </a:cubicBezTo>
                  <a:lnTo>
                    <a:pt x="16616" y="8358"/>
                  </a:lnTo>
                  <a:cubicBezTo>
                    <a:pt x="16591" y="9212"/>
                    <a:pt x="17068" y="10140"/>
                    <a:pt x="18850" y="10467"/>
                  </a:cubicBezTo>
                  <a:cubicBezTo>
                    <a:pt x="19306" y="10553"/>
                    <a:pt x="19718" y="10591"/>
                    <a:pt x="20091" y="10591"/>
                  </a:cubicBezTo>
                  <a:cubicBezTo>
                    <a:pt x="22630" y="10591"/>
                    <a:pt x="23317" y="8836"/>
                    <a:pt x="23317" y="8835"/>
                  </a:cubicBezTo>
                  <a:lnTo>
                    <a:pt x="23317" y="8835"/>
                  </a:lnTo>
                  <a:cubicBezTo>
                    <a:pt x="23317" y="8836"/>
                    <a:pt x="22991" y="12977"/>
                    <a:pt x="25099" y="13679"/>
                  </a:cubicBezTo>
                  <a:lnTo>
                    <a:pt x="25225" y="13604"/>
                  </a:lnTo>
                  <a:cubicBezTo>
                    <a:pt x="25260" y="13588"/>
                    <a:pt x="25289" y="13580"/>
                    <a:pt x="25315" y="13580"/>
                  </a:cubicBezTo>
                  <a:cubicBezTo>
                    <a:pt x="25641" y="13580"/>
                    <a:pt x="25290" y="14812"/>
                    <a:pt x="25802" y="14859"/>
                  </a:cubicBezTo>
                  <a:cubicBezTo>
                    <a:pt x="25902" y="14859"/>
                    <a:pt x="26455" y="15035"/>
                    <a:pt x="26555" y="15035"/>
                  </a:cubicBezTo>
                  <a:lnTo>
                    <a:pt x="27408" y="14106"/>
                  </a:lnTo>
                  <a:cubicBezTo>
                    <a:pt x="28237" y="12224"/>
                    <a:pt x="28086" y="10642"/>
                    <a:pt x="27835" y="10065"/>
                  </a:cubicBezTo>
                  <a:cubicBezTo>
                    <a:pt x="28362" y="9814"/>
                    <a:pt x="28864" y="8936"/>
                    <a:pt x="28186" y="7806"/>
                  </a:cubicBezTo>
                  <a:cubicBezTo>
                    <a:pt x="27740" y="7068"/>
                    <a:pt x="27188" y="6811"/>
                    <a:pt x="26690" y="6811"/>
                  </a:cubicBezTo>
                  <a:cubicBezTo>
                    <a:pt x="26461" y="6811"/>
                    <a:pt x="26243" y="6866"/>
                    <a:pt x="26053" y="6953"/>
                  </a:cubicBezTo>
                  <a:cubicBezTo>
                    <a:pt x="26128" y="6200"/>
                    <a:pt x="25928" y="5221"/>
                    <a:pt x="24974" y="4870"/>
                  </a:cubicBezTo>
                  <a:cubicBezTo>
                    <a:pt x="24424" y="4673"/>
                    <a:pt x="23962" y="4594"/>
                    <a:pt x="23573" y="4594"/>
                  </a:cubicBezTo>
                  <a:cubicBezTo>
                    <a:pt x="23269" y="4594"/>
                    <a:pt x="23010" y="4642"/>
                    <a:pt x="22790" y="4719"/>
                  </a:cubicBezTo>
                  <a:cubicBezTo>
                    <a:pt x="22288" y="2912"/>
                    <a:pt x="20255" y="26"/>
                    <a:pt x="17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3722075" y="3181975"/>
              <a:ext cx="743575" cy="429525"/>
            </a:xfrm>
            <a:custGeom>
              <a:avLst/>
              <a:gdLst/>
              <a:ahLst/>
              <a:cxnLst/>
              <a:rect l="l" t="t" r="r" b="b"/>
              <a:pathLst>
                <a:path w="29743" h="17181" extrusionOk="0">
                  <a:moveTo>
                    <a:pt x="13479" y="0"/>
                  </a:moveTo>
                  <a:cubicBezTo>
                    <a:pt x="13178" y="803"/>
                    <a:pt x="12375" y="1581"/>
                    <a:pt x="10668" y="1732"/>
                  </a:cubicBezTo>
                  <a:cubicBezTo>
                    <a:pt x="10274" y="1769"/>
                    <a:pt x="9901" y="1786"/>
                    <a:pt x="9548" y="1786"/>
                  </a:cubicBezTo>
                  <a:cubicBezTo>
                    <a:pt x="8213" y="1786"/>
                    <a:pt x="7177" y="1542"/>
                    <a:pt x="6502" y="1205"/>
                  </a:cubicBezTo>
                  <a:cubicBezTo>
                    <a:pt x="6426" y="2284"/>
                    <a:pt x="5924" y="3589"/>
                    <a:pt x="4694" y="4041"/>
                  </a:cubicBezTo>
                  <a:cubicBezTo>
                    <a:pt x="4519" y="4744"/>
                    <a:pt x="4393" y="5446"/>
                    <a:pt x="4293" y="6174"/>
                  </a:cubicBezTo>
                  <a:cubicBezTo>
                    <a:pt x="4092" y="6099"/>
                    <a:pt x="3866" y="6049"/>
                    <a:pt x="3640" y="6024"/>
                  </a:cubicBezTo>
                  <a:lnTo>
                    <a:pt x="3465" y="6024"/>
                  </a:lnTo>
                  <a:cubicBezTo>
                    <a:pt x="3418" y="6022"/>
                    <a:pt x="3371" y="6021"/>
                    <a:pt x="3325" y="6021"/>
                  </a:cubicBezTo>
                  <a:cubicBezTo>
                    <a:pt x="1654" y="6021"/>
                    <a:pt x="249" y="7326"/>
                    <a:pt x="126" y="9010"/>
                  </a:cubicBezTo>
                  <a:cubicBezTo>
                    <a:pt x="1" y="10742"/>
                    <a:pt x="1281" y="12273"/>
                    <a:pt x="3013" y="12449"/>
                  </a:cubicBezTo>
                  <a:cubicBezTo>
                    <a:pt x="3087" y="12455"/>
                    <a:pt x="3161" y="12457"/>
                    <a:pt x="3234" y="12457"/>
                  </a:cubicBezTo>
                  <a:cubicBezTo>
                    <a:pt x="3812" y="12457"/>
                    <a:pt x="4380" y="12287"/>
                    <a:pt x="4870" y="11997"/>
                  </a:cubicBezTo>
                  <a:cubicBezTo>
                    <a:pt x="5272" y="13001"/>
                    <a:pt x="5899" y="13930"/>
                    <a:pt x="6702" y="14633"/>
                  </a:cubicBezTo>
                  <a:cubicBezTo>
                    <a:pt x="7229" y="15084"/>
                    <a:pt x="7832" y="15486"/>
                    <a:pt x="8459" y="15787"/>
                  </a:cubicBezTo>
                  <a:cubicBezTo>
                    <a:pt x="8861" y="15988"/>
                    <a:pt x="9313" y="16189"/>
                    <a:pt x="9739" y="16339"/>
                  </a:cubicBezTo>
                  <a:lnTo>
                    <a:pt x="9965" y="16415"/>
                  </a:lnTo>
                  <a:cubicBezTo>
                    <a:pt x="10291" y="16515"/>
                    <a:pt x="10643" y="16615"/>
                    <a:pt x="10969" y="16716"/>
                  </a:cubicBezTo>
                  <a:cubicBezTo>
                    <a:pt x="12148" y="17028"/>
                    <a:pt x="13360" y="17180"/>
                    <a:pt x="14576" y="17180"/>
                  </a:cubicBezTo>
                  <a:cubicBezTo>
                    <a:pt x="15508" y="17180"/>
                    <a:pt x="16443" y="17091"/>
                    <a:pt x="17369" y="16917"/>
                  </a:cubicBezTo>
                  <a:cubicBezTo>
                    <a:pt x="17821" y="16816"/>
                    <a:pt x="18298" y="16691"/>
                    <a:pt x="18750" y="16515"/>
                  </a:cubicBezTo>
                  <a:cubicBezTo>
                    <a:pt x="19227" y="16339"/>
                    <a:pt x="19678" y="16139"/>
                    <a:pt x="20130" y="15862"/>
                  </a:cubicBezTo>
                  <a:cubicBezTo>
                    <a:pt x="20406" y="15712"/>
                    <a:pt x="20682" y="15511"/>
                    <a:pt x="20958" y="15310"/>
                  </a:cubicBezTo>
                  <a:cubicBezTo>
                    <a:pt x="21511" y="14858"/>
                    <a:pt x="22013" y="14331"/>
                    <a:pt x="22389" y="13729"/>
                  </a:cubicBezTo>
                  <a:cubicBezTo>
                    <a:pt x="22991" y="12775"/>
                    <a:pt x="23468" y="11771"/>
                    <a:pt x="23820" y="10692"/>
                  </a:cubicBezTo>
                  <a:cubicBezTo>
                    <a:pt x="24437" y="11223"/>
                    <a:pt x="25188" y="11475"/>
                    <a:pt x="25930" y="11475"/>
                  </a:cubicBezTo>
                  <a:cubicBezTo>
                    <a:pt x="27118" y="11475"/>
                    <a:pt x="28283" y="10828"/>
                    <a:pt x="28839" y="9638"/>
                  </a:cubicBezTo>
                  <a:cubicBezTo>
                    <a:pt x="29743" y="7705"/>
                    <a:pt x="28588" y="5446"/>
                    <a:pt x="26480" y="5095"/>
                  </a:cubicBezTo>
                  <a:cubicBezTo>
                    <a:pt x="26380" y="5070"/>
                    <a:pt x="26279" y="5070"/>
                    <a:pt x="26179" y="5045"/>
                  </a:cubicBezTo>
                  <a:cubicBezTo>
                    <a:pt x="26124" y="5042"/>
                    <a:pt x="26069" y="5041"/>
                    <a:pt x="26014" y="5041"/>
                  </a:cubicBezTo>
                  <a:cubicBezTo>
                    <a:pt x="25522" y="5041"/>
                    <a:pt x="25050" y="5143"/>
                    <a:pt x="24598" y="5346"/>
                  </a:cubicBezTo>
                  <a:lnTo>
                    <a:pt x="24447" y="5396"/>
                  </a:lnTo>
                  <a:cubicBezTo>
                    <a:pt x="22339" y="4719"/>
                    <a:pt x="22690" y="578"/>
                    <a:pt x="22690" y="577"/>
                  </a:cubicBezTo>
                  <a:lnTo>
                    <a:pt x="22690" y="577"/>
                  </a:lnTo>
                  <a:cubicBezTo>
                    <a:pt x="22690" y="578"/>
                    <a:pt x="21979" y="2326"/>
                    <a:pt x="19414" y="2326"/>
                  </a:cubicBezTo>
                  <a:cubicBezTo>
                    <a:pt x="19047" y="2326"/>
                    <a:pt x="18643" y="2290"/>
                    <a:pt x="18198" y="2209"/>
                  </a:cubicBezTo>
                  <a:cubicBezTo>
                    <a:pt x="16441" y="1857"/>
                    <a:pt x="15939" y="954"/>
                    <a:pt x="15989" y="100"/>
                  </a:cubicBezTo>
                  <a:lnTo>
                    <a:pt x="15989" y="100"/>
                  </a:lnTo>
                  <a:cubicBezTo>
                    <a:pt x="15628" y="233"/>
                    <a:pt x="15252" y="295"/>
                    <a:pt x="14884" y="295"/>
                  </a:cubicBezTo>
                  <a:cubicBezTo>
                    <a:pt x="14766" y="295"/>
                    <a:pt x="14649" y="288"/>
                    <a:pt x="14533" y="276"/>
                  </a:cubicBezTo>
                  <a:cubicBezTo>
                    <a:pt x="14157" y="251"/>
                    <a:pt x="13805" y="151"/>
                    <a:pt x="13479" y="0"/>
                  </a:cubicBez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3919750" y="3321125"/>
              <a:ext cx="60800" cy="51100"/>
            </a:xfrm>
            <a:custGeom>
              <a:avLst/>
              <a:gdLst/>
              <a:ahLst/>
              <a:cxnLst/>
              <a:rect l="l" t="t" r="r" b="b"/>
              <a:pathLst>
                <a:path w="2432" h="2044" extrusionOk="0">
                  <a:moveTo>
                    <a:pt x="1337" y="0"/>
                  </a:moveTo>
                  <a:cubicBezTo>
                    <a:pt x="1120" y="0"/>
                    <a:pt x="898" y="72"/>
                    <a:pt x="703" y="232"/>
                  </a:cubicBezTo>
                  <a:cubicBezTo>
                    <a:pt x="0" y="834"/>
                    <a:pt x="377" y="1964"/>
                    <a:pt x="1280" y="2039"/>
                  </a:cubicBezTo>
                  <a:cubicBezTo>
                    <a:pt x="1311" y="2042"/>
                    <a:pt x="1342" y="2043"/>
                    <a:pt x="1373" y="2043"/>
                  </a:cubicBezTo>
                  <a:cubicBezTo>
                    <a:pt x="1885" y="2043"/>
                    <a:pt x="2312" y="1656"/>
                    <a:pt x="2359" y="1135"/>
                  </a:cubicBezTo>
                  <a:cubicBezTo>
                    <a:pt x="2432" y="483"/>
                    <a:pt x="1902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4144375" y="3315350"/>
              <a:ext cx="60800" cy="50700"/>
            </a:xfrm>
            <a:custGeom>
              <a:avLst/>
              <a:gdLst/>
              <a:ahLst/>
              <a:cxnLst/>
              <a:rect l="l" t="t" r="r" b="b"/>
              <a:pathLst>
                <a:path w="2432" h="2028" extrusionOk="0">
                  <a:moveTo>
                    <a:pt x="1351" y="1"/>
                  </a:moveTo>
                  <a:cubicBezTo>
                    <a:pt x="1129" y="1"/>
                    <a:pt x="902" y="73"/>
                    <a:pt x="703" y="237"/>
                  </a:cubicBezTo>
                  <a:cubicBezTo>
                    <a:pt x="0" y="789"/>
                    <a:pt x="327" y="1944"/>
                    <a:pt x="1230" y="2019"/>
                  </a:cubicBezTo>
                  <a:cubicBezTo>
                    <a:pt x="1275" y="2025"/>
                    <a:pt x="1319" y="2028"/>
                    <a:pt x="1362" y="2028"/>
                  </a:cubicBezTo>
                  <a:cubicBezTo>
                    <a:pt x="1879" y="2028"/>
                    <a:pt x="2290" y="1625"/>
                    <a:pt x="2360" y="1115"/>
                  </a:cubicBezTo>
                  <a:cubicBezTo>
                    <a:pt x="2432" y="468"/>
                    <a:pt x="1910" y="1"/>
                    <a:pt x="1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4029550" y="3314350"/>
              <a:ext cx="57750" cy="46125"/>
            </a:xfrm>
            <a:custGeom>
              <a:avLst/>
              <a:gdLst/>
              <a:ahLst/>
              <a:cxnLst/>
              <a:rect l="l" t="t" r="r" b="b"/>
              <a:pathLst>
                <a:path w="2310" h="1845" extrusionOk="0">
                  <a:moveTo>
                    <a:pt x="1255" y="1"/>
                  </a:moveTo>
                  <a:cubicBezTo>
                    <a:pt x="1130" y="1"/>
                    <a:pt x="1029" y="1"/>
                    <a:pt x="904" y="26"/>
                  </a:cubicBezTo>
                  <a:cubicBezTo>
                    <a:pt x="778" y="51"/>
                    <a:pt x="653" y="101"/>
                    <a:pt x="553" y="177"/>
                  </a:cubicBezTo>
                  <a:cubicBezTo>
                    <a:pt x="452" y="227"/>
                    <a:pt x="377" y="302"/>
                    <a:pt x="276" y="402"/>
                  </a:cubicBezTo>
                  <a:lnTo>
                    <a:pt x="226" y="453"/>
                  </a:lnTo>
                  <a:lnTo>
                    <a:pt x="226" y="478"/>
                  </a:lnTo>
                  <a:lnTo>
                    <a:pt x="201" y="503"/>
                  </a:lnTo>
                  <a:lnTo>
                    <a:pt x="176" y="553"/>
                  </a:lnTo>
                  <a:cubicBezTo>
                    <a:pt x="151" y="578"/>
                    <a:pt x="126" y="628"/>
                    <a:pt x="101" y="653"/>
                  </a:cubicBezTo>
                  <a:cubicBezTo>
                    <a:pt x="101" y="679"/>
                    <a:pt x="76" y="704"/>
                    <a:pt x="76" y="729"/>
                  </a:cubicBezTo>
                  <a:lnTo>
                    <a:pt x="51" y="829"/>
                  </a:lnTo>
                  <a:cubicBezTo>
                    <a:pt x="25" y="879"/>
                    <a:pt x="0" y="955"/>
                    <a:pt x="0" y="1005"/>
                  </a:cubicBezTo>
                  <a:cubicBezTo>
                    <a:pt x="0" y="1105"/>
                    <a:pt x="0" y="1231"/>
                    <a:pt x="25" y="1331"/>
                  </a:cubicBezTo>
                  <a:cubicBezTo>
                    <a:pt x="51" y="1406"/>
                    <a:pt x="101" y="1482"/>
                    <a:pt x="151" y="1557"/>
                  </a:cubicBezTo>
                  <a:cubicBezTo>
                    <a:pt x="176" y="1607"/>
                    <a:pt x="201" y="1657"/>
                    <a:pt x="251" y="1708"/>
                  </a:cubicBezTo>
                  <a:cubicBezTo>
                    <a:pt x="276" y="1733"/>
                    <a:pt x="302" y="1758"/>
                    <a:pt x="327" y="1783"/>
                  </a:cubicBezTo>
                  <a:lnTo>
                    <a:pt x="377" y="1808"/>
                  </a:lnTo>
                  <a:cubicBezTo>
                    <a:pt x="408" y="1833"/>
                    <a:pt x="444" y="1844"/>
                    <a:pt x="480" y="1844"/>
                  </a:cubicBezTo>
                  <a:cubicBezTo>
                    <a:pt x="585" y="1844"/>
                    <a:pt x="684" y="1745"/>
                    <a:pt x="628" y="1632"/>
                  </a:cubicBezTo>
                  <a:lnTo>
                    <a:pt x="603" y="1582"/>
                  </a:lnTo>
                  <a:cubicBezTo>
                    <a:pt x="603" y="1582"/>
                    <a:pt x="603" y="1532"/>
                    <a:pt x="578" y="1482"/>
                  </a:cubicBezTo>
                  <a:cubicBezTo>
                    <a:pt x="553" y="1432"/>
                    <a:pt x="553" y="1406"/>
                    <a:pt x="527" y="1356"/>
                  </a:cubicBezTo>
                  <a:cubicBezTo>
                    <a:pt x="527" y="1331"/>
                    <a:pt x="527" y="1281"/>
                    <a:pt x="527" y="1231"/>
                  </a:cubicBezTo>
                  <a:cubicBezTo>
                    <a:pt x="502" y="1181"/>
                    <a:pt x="527" y="1130"/>
                    <a:pt x="527" y="1105"/>
                  </a:cubicBezTo>
                  <a:cubicBezTo>
                    <a:pt x="553" y="1080"/>
                    <a:pt x="553" y="1055"/>
                    <a:pt x="553" y="1055"/>
                  </a:cubicBezTo>
                  <a:cubicBezTo>
                    <a:pt x="578" y="1030"/>
                    <a:pt x="578" y="1030"/>
                    <a:pt x="553" y="1030"/>
                  </a:cubicBezTo>
                  <a:cubicBezTo>
                    <a:pt x="578" y="1005"/>
                    <a:pt x="578" y="980"/>
                    <a:pt x="603" y="980"/>
                  </a:cubicBezTo>
                  <a:lnTo>
                    <a:pt x="678" y="879"/>
                  </a:lnTo>
                  <a:lnTo>
                    <a:pt x="728" y="829"/>
                  </a:lnTo>
                  <a:cubicBezTo>
                    <a:pt x="778" y="779"/>
                    <a:pt x="829" y="754"/>
                    <a:pt x="879" y="704"/>
                  </a:cubicBezTo>
                  <a:cubicBezTo>
                    <a:pt x="929" y="679"/>
                    <a:pt x="979" y="653"/>
                    <a:pt x="1054" y="628"/>
                  </a:cubicBezTo>
                  <a:cubicBezTo>
                    <a:pt x="1105" y="628"/>
                    <a:pt x="1180" y="603"/>
                    <a:pt x="1230" y="603"/>
                  </a:cubicBezTo>
                  <a:lnTo>
                    <a:pt x="1431" y="603"/>
                  </a:lnTo>
                  <a:cubicBezTo>
                    <a:pt x="1481" y="603"/>
                    <a:pt x="1556" y="628"/>
                    <a:pt x="1607" y="653"/>
                  </a:cubicBezTo>
                  <a:cubicBezTo>
                    <a:pt x="1707" y="679"/>
                    <a:pt x="1807" y="704"/>
                    <a:pt x="1883" y="754"/>
                  </a:cubicBezTo>
                  <a:lnTo>
                    <a:pt x="2008" y="779"/>
                  </a:lnTo>
                  <a:cubicBezTo>
                    <a:pt x="2033" y="817"/>
                    <a:pt x="2077" y="835"/>
                    <a:pt x="2121" y="835"/>
                  </a:cubicBezTo>
                  <a:cubicBezTo>
                    <a:pt x="2165" y="835"/>
                    <a:pt x="2209" y="817"/>
                    <a:pt x="2234" y="779"/>
                  </a:cubicBezTo>
                  <a:cubicBezTo>
                    <a:pt x="2309" y="704"/>
                    <a:pt x="2284" y="603"/>
                    <a:pt x="2234" y="528"/>
                  </a:cubicBezTo>
                  <a:cubicBezTo>
                    <a:pt x="2209" y="503"/>
                    <a:pt x="2159" y="453"/>
                    <a:pt x="2134" y="428"/>
                  </a:cubicBezTo>
                  <a:cubicBezTo>
                    <a:pt x="2033" y="327"/>
                    <a:pt x="1933" y="252"/>
                    <a:pt x="1807" y="177"/>
                  </a:cubicBezTo>
                  <a:cubicBezTo>
                    <a:pt x="1657" y="76"/>
                    <a:pt x="1456" y="26"/>
                    <a:pt x="1255" y="1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3993150" y="3369850"/>
              <a:ext cx="156275" cy="59350"/>
            </a:xfrm>
            <a:custGeom>
              <a:avLst/>
              <a:gdLst/>
              <a:ahLst/>
              <a:cxnLst/>
              <a:rect l="l" t="t" r="r" b="b"/>
              <a:pathLst>
                <a:path w="6251" h="2374" extrusionOk="0">
                  <a:moveTo>
                    <a:pt x="6090" y="1"/>
                  </a:moveTo>
                  <a:cubicBezTo>
                    <a:pt x="6035" y="1"/>
                    <a:pt x="5980" y="29"/>
                    <a:pt x="5949" y="90"/>
                  </a:cubicBezTo>
                  <a:cubicBezTo>
                    <a:pt x="5899" y="190"/>
                    <a:pt x="5874" y="266"/>
                    <a:pt x="5824" y="366"/>
                  </a:cubicBezTo>
                  <a:cubicBezTo>
                    <a:pt x="5698" y="567"/>
                    <a:pt x="5522" y="793"/>
                    <a:pt x="5347" y="968"/>
                  </a:cubicBezTo>
                  <a:cubicBezTo>
                    <a:pt x="5271" y="1019"/>
                    <a:pt x="5221" y="1069"/>
                    <a:pt x="5146" y="1119"/>
                  </a:cubicBezTo>
                  <a:cubicBezTo>
                    <a:pt x="5071" y="1194"/>
                    <a:pt x="5020" y="1244"/>
                    <a:pt x="4945" y="1270"/>
                  </a:cubicBezTo>
                  <a:cubicBezTo>
                    <a:pt x="4769" y="1370"/>
                    <a:pt x="4619" y="1470"/>
                    <a:pt x="4443" y="1546"/>
                  </a:cubicBezTo>
                  <a:cubicBezTo>
                    <a:pt x="4343" y="1571"/>
                    <a:pt x="4242" y="1596"/>
                    <a:pt x="4142" y="1621"/>
                  </a:cubicBezTo>
                  <a:cubicBezTo>
                    <a:pt x="4042" y="1646"/>
                    <a:pt x="3941" y="1671"/>
                    <a:pt x="3841" y="1696"/>
                  </a:cubicBezTo>
                  <a:lnTo>
                    <a:pt x="3715" y="1721"/>
                  </a:lnTo>
                  <a:lnTo>
                    <a:pt x="2887" y="1721"/>
                  </a:lnTo>
                  <a:lnTo>
                    <a:pt x="2561" y="1696"/>
                  </a:lnTo>
                  <a:cubicBezTo>
                    <a:pt x="2360" y="1671"/>
                    <a:pt x="2159" y="1621"/>
                    <a:pt x="1983" y="1571"/>
                  </a:cubicBezTo>
                  <a:cubicBezTo>
                    <a:pt x="1381" y="1370"/>
                    <a:pt x="879" y="968"/>
                    <a:pt x="503" y="466"/>
                  </a:cubicBezTo>
                  <a:cubicBezTo>
                    <a:pt x="452" y="391"/>
                    <a:pt x="402" y="316"/>
                    <a:pt x="377" y="291"/>
                  </a:cubicBezTo>
                  <a:lnTo>
                    <a:pt x="352" y="215"/>
                  </a:lnTo>
                  <a:cubicBezTo>
                    <a:pt x="314" y="159"/>
                    <a:pt x="263" y="131"/>
                    <a:pt x="207" y="131"/>
                  </a:cubicBezTo>
                  <a:cubicBezTo>
                    <a:pt x="189" y="131"/>
                    <a:pt x="170" y="134"/>
                    <a:pt x="151" y="140"/>
                  </a:cubicBezTo>
                  <a:cubicBezTo>
                    <a:pt x="76" y="165"/>
                    <a:pt x="1" y="266"/>
                    <a:pt x="26" y="341"/>
                  </a:cubicBezTo>
                  <a:cubicBezTo>
                    <a:pt x="26" y="341"/>
                    <a:pt x="51" y="391"/>
                    <a:pt x="76" y="441"/>
                  </a:cubicBezTo>
                  <a:cubicBezTo>
                    <a:pt x="76" y="492"/>
                    <a:pt x="126" y="567"/>
                    <a:pt x="176" y="667"/>
                  </a:cubicBezTo>
                  <a:cubicBezTo>
                    <a:pt x="226" y="768"/>
                    <a:pt x="277" y="893"/>
                    <a:pt x="352" y="1019"/>
                  </a:cubicBezTo>
                  <a:cubicBezTo>
                    <a:pt x="452" y="1169"/>
                    <a:pt x="553" y="1295"/>
                    <a:pt x="678" y="1420"/>
                  </a:cubicBezTo>
                  <a:cubicBezTo>
                    <a:pt x="829" y="1571"/>
                    <a:pt x="979" y="1696"/>
                    <a:pt x="1155" y="1822"/>
                  </a:cubicBezTo>
                  <a:cubicBezTo>
                    <a:pt x="1331" y="1947"/>
                    <a:pt x="1557" y="2048"/>
                    <a:pt x="1783" y="2123"/>
                  </a:cubicBezTo>
                  <a:cubicBezTo>
                    <a:pt x="2009" y="2198"/>
                    <a:pt x="2234" y="2274"/>
                    <a:pt x="2485" y="2324"/>
                  </a:cubicBezTo>
                  <a:lnTo>
                    <a:pt x="2837" y="2374"/>
                  </a:lnTo>
                  <a:lnTo>
                    <a:pt x="3414" y="2374"/>
                  </a:lnTo>
                  <a:lnTo>
                    <a:pt x="3590" y="2349"/>
                  </a:lnTo>
                  <a:lnTo>
                    <a:pt x="3765" y="2349"/>
                  </a:lnTo>
                  <a:lnTo>
                    <a:pt x="3941" y="2299"/>
                  </a:lnTo>
                  <a:cubicBezTo>
                    <a:pt x="4067" y="2274"/>
                    <a:pt x="4192" y="2248"/>
                    <a:pt x="4318" y="2198"/>
                  </a:cubicBezTo>
                  <a:cubicBezTo>
                    <a:pt x="4418" y="2173"/>
                    <a:pt x="4543" y="2123"/>
                    <a:pt x="4644" y="2073"/>
                  </a:cubicBezTo>
                  <a:cubicBezTo>
                    <a:pt x="4870" y="1972"/>
                    <a:pt x="5071" y="1872"/>
                    <a:pt x="5246" y="1721"/>
                  </a:cubicBezTo>
                  <a:cubicBezTo>
                    <a:pt x="5322" y="1671"/>
                    <a:pt x="5422" y="1596"/>
                    <a:pt x="5497" y="1521"/>
                  </a:cubicBezTo>
                  <a:cubicBezTo>
                    <a:pt x="5573" y="1445"/>
                    <a:pt x="5623" y="1370"/>
                    <a:pt x="5698" y="1295"/>
                  </a:cubicBezTo>
                  <a:cubicBezTo>
                    <a:pt x="5899" y="1069"/>
                    <a:pt x="6049" y="793"/>
                    <a:pt x="6150" y="517"/>
                  </a:cubicBezTo>
                  <a:cubicBezTo>
                    <a:pt x="6200" y="416"/>
                    <a:pt x="6225" y="291"/>
                    <a:pt x="6250" y="165"/>
                  </a:cubicBezTo>
                  <a:cubicBezTo>
                    <a:pt x="6250" y="61"/>
                    <a:pt x="6170" y="1"/>
                    <a:pt x="6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3835989" y="3383075"/>
              <a:ext cx="161900" cy="136650"/>
            </a:xfrm>
            <a:custGeom>
              <a:avLst/>
              <a:gdLst/>
              <a:ahLst/>
              <a:cxnLst/>
              <a:rect l="l" t="t" r="r" b="b"/>
              <a:pathLst>
                <a:path w="6476" h="5466" extrusionOk="0">
                  <a:moveTo>
                    <a:pt x="3612" y="1"/>
                  </a:moveTo>
                  <a:cubicBezTo>
                    <a:pt x="3008" y="1"/>
                    <a:pt x="2391" y="206"/>
                    <a:pt x="1858" y="665"/>
                  </a:cubicBezTo>
                  <a:cubicBezTo>
                    <a:pt x="1" y="2247"/>
                    <a:pt x="1005" y="5283"/>
                    <a:pt x="3439" y="5459"/>
                  </a:cubicBezTo>
                  <a:cubicBezTo>
                    <a:pt x="3501" y="5463"/>
                    <a:pt x="3562" y="5465"/>
                    <a:pt x="3622" y="5465"/>
                  </a:cubicBezTo>
                  <a:cubicBezTo>
                    <a:pt x="5026" y="5465"/>
                    <a:pt x="6230" y="4369"/>
                    <a:pt x="6351" y="2949"/>
                  </a:cubicBezTo>
                  <a:cubicBezTo>
                    <a:pt x="6475" y="1222"/>
                    <a:pt x="5084" y="1"/>
                    <a:pt x="3612" y="1"/>
                  </a:cubicBezTo>
                  <a:close/>
                </a:path>
              </a:pathLst>
            </a:custGeom>
            <a:solidFill>
              <a:srgbClr val="E76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4144714" y="3367400"/>
              <a:ext cx="161875" cy="136625"/>
            </a:xfrm>
            <a:custGeom>
              <a:avLst/>
              <a:gdLst/>
              <a:ahLst/>
              <a:cxnLst/>
              <a:rect l="l" t="t" r="r" b="b"/>
              <a:pathLst>
                <a:path w="6475" h="5465" extrusionOk="0">
                  <a:moveTo>
                    <a:pt x="3611" y="0"/>
                  </a:moveTo>
                  <a:cubicBezTo>
                    <a:pt x="3008" y="0"/>
                    <a:pt x="2390" y="205"/>
                    <a:pt x="1858" y="665"/>
                  </a:cubicBezTo>
                  <a:cubicBezTo>
                    <a:pt x="0" y="2246"/>
                    <a:pt x="1004" y="5283"/>
                    <a:pt x="3439" y="5459"/>
                  </a:cubicBezTo>
                  <a:cubicBezTo>
                    <a:pt x="3500" y="5463"/>
                    <a:pt x="3561" y="5465"/>
                    <a:pt x="3622" y="5465"/>
                  </a:cubicBezTo>
                  <a:cubicBezTo>
                    <a:pt x="5026" y="5465"/>
                    <a:pt x="6230" y="4368"/>
                    <a:pt x="6350" y="2949"/>
                  </a:cubicBezTo>
                  <a:cubicBezTo>
                    <a:pt x="6475" y="1222"/>
                    <a:pt x="5084" y="0"/>
                    <a:pt x="3611" y="0"/>
                  </a:cubicBezTo>
                  <a:close/>
                </a:path>
              </a:pathLst>
            </a:custGeom>
            <a:solidFill>
              <a:srgbClr val="E76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3749700" y="3358900"/>
              <a:ext cx="77500" cy="71000"/>
            </a:xfrm>
            <a:custGeom>
              <a:avLst/>
              <a:gdLst/>
              <a:ahLst/>
              <a:cxnLst/>
              <a:rect l="l" t="t" r="r" b="b"/>
              <a:pathLst>
                <a:path w="3100" h="2840" extrusionOk="0">
                  <a:moveTo>
                    <a:pt x="1456" y="1"/>
                  </a:moveTo>
                  <a:lnTo>
                    <a:pt x="1356" y="26"/>
                  </a:lnTo>
                  <a:lnTo>
                    <a:pt x="1230" y="51"/>
                  </a:lnTo>
                  <a:cubicBezTo>
                    <a:pt x="1155" y="76"/>
                    <a:pt x="1080" y="101"/>
                    <a:pt x="1004" y="151"/>
                  </a:cubicBezTo>
                  <a:cubicBezTo>
                    <a:pt x="829" y="202"/>
                    <a:pt x="703" y="302"/>
                    <a:pt x="578" y="428"/>
                  </a:cubicBezTo>
                  <a:cubicBezTo>
                    <a:pt x="327" y="653"/>
                    <a:pt x="176" y="955"/>
                    <a:pt x="101" y="1256"/>
                  </a:cubicBezTo>
                  <a:cubicBezTo>
                    <a:pt x="25" y="1532"/>
                    <a:pt x="0" y="1808"/>
                    <a:pt x="50" y="2084"/>
                  </a:cubicBezTo>
                  <a:cubicBezTo>
                    <a:pt x="76" y="2285"/>
                    <a:pt x="151" y="2486"/>
                    <a:pt x="276" y="2636"/>
                  </a:cubicBezTo>
                  <a:cubicBezTo>
                    <a:pt x="276" y="2686"/>
                    <a:pt x="301" y="2712"/>
                    <a:pt x="327" y="2737"/>
                  </a:cubicBezTo>
                  <a:cubicBezTo>
                    <a:pt x="352" y="2762"/>
                    <a:pt x="377" y="2762"/>
                    <a:pt x="402" y="2787"/>
                  </a:cubicBezTo>
                  <a:lnTo>
                    <a:pt x="452" y="2812"/>
                  </a:lnTo>
                  <a:cubicBezTo>
                    <a:pt x="480" y="2831"/>
                    <a:pt x="510" y="2839"/>
                    <a:pt x="538" y="2839"/>
                  </a:cubicBezTo>
                  <a:cubicBezTo>
                    <a:pt x="658" y="2839"/>
                    <a:pt x="755" y="2688"/>
                    <a:pt x="653" y="2586"/>
                  </a:cubicBezTo>
                  <a:cubicBezTo>
                    <a:pt x="628" y="2561"/>
                    <a:pt x="628" y="2561"/>
                    <a:pt x="628" y="2536"/>
                  </a:cubicBezTo>
                  <a:lnTo>
                    <a:pt x="578" y="2461"/>
                  </a:lnTo>
                  <a:cubicBezTo>
                    <a:pt x="527" y="2335"/>
                    <a:pt x="502" y="2184"/>
                    <a:pt x="527" y="2034"/>
                  </a:cubicBezTo>
                  <a:cubicBezTo>
                    <a:pt x="502" y="1607"/>
                    <a:pt x="678" y="1155"/>
                    <a:pt x="979" y="829"/>
                  </a:cubicBezTo>
                  <a:cubicBezTo>
                    <a:pt x="1054" y="754"/>
                    <a:pt x="1130" y="704"/>
                    <a:pt x="1230" y="653"/>
                  </a:cubicBezTo>
                  <a:cubicBezTo>
                    <a:pt x="1280" y="603"/>
                    <a:pt x="1330" y="578"/>
                    <a:pt x="1406" y="578"/>
                  </a:cubicBezTo>
                  <a:lnTo>
                    <a:pt x="1456" y="553"/>
                  </a:lnTo>
                  <a:lnTo>
                    <a:pt x="1556" y="528"/>
                  </a:lnTo>
                  <a:cubicBezTo>
                    <a:pt x="1607" y="503"/>
                    <a:pt x="1657" y="503"/>
                    <a:pt x="1707" y="503"/>
                  </a:cubicBezTo>
                  <a:lnTo>
                    <a:pt x="1883" y="503"/>
                  </a:lnTo>
                  <a:cubicBezTo>
                    <a:pt x="1983" y="503"/>
                    <a:pt x="2083" y="503"/>
                    <a:pt x="2184" y="528"/>
                  </a:cubicBezTo>
                  <a:cubicBezTo>
                    <a:pt x="2385" y="553"/>
                    <a:pt x="2585" y="628"/>
                    <a:pt x="2761" y="754"/>
                  </a:cubicBezTo>
                  <a:cubicBezTo>
                    <a:pt x="2794" y="787"/>
                    <a:pt x="2831" y="801"/>
                    <a:pt x="2866" y="801"/>
                  </a:cubicBezTo>
                  <a:cubicBezTo>
                    <a:pt x="2991" y="801"/>
                    <a:pt x="3099" y="626"/>
                    <a:pt x="2962" y="528"/>
                  </a:cubicBezTo>
                  <a:cubicBezTo>
                    <a:pt x="2912" y="453"/>
                    <a:pt x="2862" y="402"/>
                    <a:pt x="2786" y="377"/>
                  </a:cubicBezTo>
                  <a:cubicBezTo>
                    <a:pt x="2636" y="252"/>
                    <a:pt x="2460" y="151"/>
                    <a:pt x="2284" y="101"/>
                  </a:cubicBezTo>
                  <a:cubicBezTo>
                    <a:pt x="2159" y="51"/>
                    <a:pt x="2033" y="26"/>
                    <a:pt x="1908" y="1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4348300" y="3337575"/>
              <a:ext cx="73450" cy="67625"/>
            </a:xfrm>
            <a:custGeom>
              <a:avLst/>
              <a:gdLst/>
              <a:ahLst/>
              <a:cxnLst/>
              <a:rect l="l" t="t" r="r" b="b"/>
              <a:pathLst>
                <a:path w="2938" h="2705" extrusionOk="0">
                  <a:moveTo>
                    <a:pt x="1055" y="1"/>
                  </a:moveTo>
                  <a:cubicBezTo>
                    <a:pt x="929" y="26"/>
                    <a:pt x="804" y="51"/>
                    <a:pt x="703" y="101"/>
                  </a:cubicBezTo>
                  <a:cubicBezTo>
                    <a:pt x="528" y="151"/>
                    <a:pt x="352" y="252"/>
                    <a:pt x="226" y="377"/>
                  </a:cubicBezTo>
                  <a:cubicBezTo>
                    <a:pt x="151" y="427"/>
                    <a:pt x="101" y="477"/>
                    <a:pt x="51" y="528"/>
                  </a:cubicBezTo>
                  <a:cubicBezTo>
                    <a:pt x="1" y="578"/>
                    <a:pt x="1" y="678"/>
                    <a:pt x="51" y="728"/>
                  </a:cubicBezTo>
                  <a:cubicBezTo>
                    <a:pt x="88" y="766"/>
                    <a:pt x="126" y="785"/>
                    <a:pt x="164" y="785"/>
                  </a:cubicBezTo>
                  <a:cubicBezTo>
                    <a:pt x="201" y="785"/>
                    <a:pt x="239" y="766"/>
                    <a:pt x="277" y="728"/>
                  </a:cubicBezTo>
                  <a:cubicBezTo>
                    <a:pt x="427" y="628"/>
                    <a:pt x="628" y="553"/>
                    <a:pt x="829" y="503"/>
                  </a:cubicBezTo>
                  <a:cubicBezTo>
                    <a:pt x="904" y="477"/>
                    <a:pt x="1004" y="477"/>
                    <a:pt x="1105" y="477"/>
                  </a:cubicBezTo>
                  <a:lnTo>
                    <a:pt x="1255" y="477"/>
                  </a:lnTo>
                  <a:cubicBezTo>
                    <a:pt x="1306" y="503"/>
                    <a:pt x="1331" y="503"/>
                    <a:pt x="1406" y="503"/>
                  </a:cubicBezTo>
                  <a:lnTo>
                    <a:pt x="1506" y="528"/>
                  </a:lnTo>
                  <a:lnTo>
                    <a:pt x="1582" y="528"/>
                  </a:lnTo>
                  <a:cubicBezTo>
                    <a:pt x="1632" y="553"/>
                    <a:pt x="1682" y="578"/>
                    <a:pt x="1732" y="603"/>
                  </a:cubicBezTo>
                  <a:cubicBezTo>
                    <a:pt x="1808" y="653"/>
                    <a:pt x="1908" y="703"/>
                    <a:pt x="1983" y="779"/>
                  </a:cubicBezTo>
                  <a:cubicBezTo>
                    <a:pt x="2285" y="1080"/>
                    <a:pt x="2460" y="1506"/>
                    <a:pt x="2460" y="1933"/>
                  </a:cubicBezTo>
                  <a:cubicBezTo>
                    <a:pt x="2460" y="2059"/>
                    <a:pt x="2460" y="2209"/>
                    <a:pt x="2410" y="2335"/>
                  </a:cubicBezTo>
                  <a:cubicBezTo>
                    <a:pt x="2410" y="2360"/>
                    <a:pt x="2385" y="2385"/>
                    <a:pt x="2385" y="2410"/>
                  </a:cubicBezTo>
                  <a:lnTo>
                    <a:pt x="2360" y="2460"/>
                  </a:lnTo>
                  <a:cubicBezTo>
                    <a:pt x="2276" y="2565"/>
                    <a:pt x="2367" y="2704"/>
                    <a:pt x="2472" y="2704"/>
                  </a:cubicBezTo>
                  <a:cubicBezTo>
                    <a:pt x="2493" y="2704"/>
                    <a:pt x="2515" y="2699"/>
                    <a:pt x="2536" y="2686"/>
                  </a:cubicBezTo>
                  <a:lnTo>
                    <a:pt x="2586" y="2636"/>
                  </a:lnTo>
                  <a:cubicBezTo>
                    <a:pt x="2611" y="2636"/>
                    <a:pt x="2636" y="2611"/>
                    <a:pt x="2661" y="2586"/>
                  </a:cubicBezTo>
                  <a:cubicBezTo>
                    <a:pt x="2686" y="2561"/>
                    <a:pt x="2686" y="2535"/>
                    <a:pt x="2711" y="2510"/>
                  </a:cubicBezTo>
                  <a:cubicBezTo>
                    <a:pt x="2812" y="2335"/>
                    <a:pt x="2887" y="2159"/>
                    <a:pt x="2912" y="1958"/>
                  </a:cubicBezTo>
                  <a:cubicBezTo>
                    <a:pt x="2937" y="1682"/>
                    <a:pt x="2912" y="1431"/>
                    <a:pt x="2837" y="1155"/>
                  </a:cubicBezTo>
                  <a:cubicBezTo>
                    <a:pt x="2761" y="854"/>
                    <a:pt x="2586" y="578"/>
                    <a:pt x="2360" y="377"/>
                  </a:cubicBezTo>
                  <a:cubicBezTo>
                    <a:pt x="2234" y="252"/>
                    <a:pt x="2084" y="176"/>
                    <a:pt x="1933" y="101"/>
                  </a:cubicBezTo>
                  <a:cubicBezTo>
                    <a:pt x="1858" y="76"/>
                    <a:pt x="1783" y="51"/>
                    <a:pt x="1707" y="26"/>
                  </a:cubicBezTo>
                  <a:cubicBezTo>
                    <a:pt x="1682" y="26"/>
                    <a:pt x="1657" y="1"/>
                    <a:pt x="1582" y="1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A0837695-3204-47AB-A738-C3F656869B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96" t="57399" r="3048" b="5922"/>
          <a:stretch/>
        </p:blipFill>
        <p:spPr>
          <a:xfrm>
            <a:off x="1721762" y="422110"/>
            <a:ext cx="7395688" cy="4246970"/>
          </a:xfrm>
          <a:prstGeom prst="rect">
            <a:avLst/>
          </a:prstGeom>
        </p:spPr>
      </p:pic>
      <p:pic>
        <p:nvPicPr>
          <p:cNvPr id="4" name="28 Track 28">
            <a:hlinkClick r:id="" action="ppaction://media"/>
            <a:extLst>
              <a:ext uri="{FF2B5EF4-FFF2-40B4-BE49-F238E27FC236}">
                <a16:creationId xmlns:a16="http://schemas.microsoft.com/office/drawing/2014/main" id="{F1EBECDA-081D-4532-AD5B-B31E18DA4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14806" y="4221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5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FF53310-AD9F-4966-B3AB-7A7475FAE0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7" t="6968" r="1270" b="18704"/>
          <a:stretch/>
        </p:blipFill>
        <p:spPr>
          <a:xfrm>
            <a:off x="64141" y="2263804"/>
            <a:ext cx="5422259" cy="2822546"/>
          </a:xfrm>
          <a:prstGeom prst="rect">
            <a:avLst/>
          </a:prstGeom>
        </p:spPr>
      </p:pic>
      <p:sp>
        <p:nvSpPr>
          <p:cNvPr id="96" name="Google Shape;267;p35">
            <a:extLst>
              <a:ext uri="{FF2B5EF4-FFF2-40B4-BE49-F238E27FC236}">
                <a16:creationId xmlns:a16="http://schemas.microsoft.com/office/drawing/2014/main" id="{BF520E20-6E72-4990-A2F7-927E4F942056}"/>
              </a:ext>
            </a:extLst>
          </p:cNvPr>
          <p:cNvSpPr txBox="1">
            <a:spLocks/>
          </p:cNvSpPr>
          <p:nvPr/>
        </p:nvSpPr>
        <p:spPr>
          <a:xfrm>
            <a:off x="3484651" y="1323254"/>
            <a:ext cx="421155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pencil case / orange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E80E8E27-21C6-49BD-95C6-CB20B0E47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09" t="48849" r="5290" b="42161"/>
          <a:stretch/>
        </p:blipFill>
        <p:spPr>
          <a:xfrm>
            <a:off x="2362200" y="0"/>
            <a:ext cx="6781800" cy="102154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39"/>
          <p:cNvGrpSpPr/>
          <p:nvPr/>
        </p:nvGrpSpPr>
        <p:grpSpPr>
          <a:xfrm rot="3287663">
            <a:off x="5265823" y="-728552"/>
            <a:ext cx="1880033" cy="2383945"/>
            <a:chOff x="4211314" y="194464"/>
            <a:chExt cx="1487800" cy="1886580"/>
          </a:xfrm>
        </p:grpSpPr>
        <p:sp>
          <p:nvSpPr>
            <p:cNvPr id="423" name="Google Shape;423;p39"/>
            <p:cNvSpPr/>
            <p:nvPr/>
          </p:nvSpPr>
          <p:spPr>
            <a:xfrm rot="2015395">
              <a:off x="5004868" y="133614"/>
              <a:ext cx="268757" cy="1619275"/>
            </a:xfrm>
            <a:custGeom>
              <a:avLst/>
              <a:gdLst/>
              <a:ahLst/>
              <a:cxnLst/>
              <a:rect l="l" t="t" r="r" b="b"/>
              <a:pathLst>
                <a:path w="2754" h="16593" extrusionOk="0">
                  <a:moveTo>
                    <a:pt x="2211" y="1"/>
                  </a:moveTo>
                  <a:lnTo>
                    <a:pt x="1" y="16480"/>
                  </a:lnTo>
                  <a:lnTo>
                    <a:pt x="918" y="16593"/>
                  </a:lnTo>
                  <a:lnTo>
                    <a:pt x="2754" y="7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FF7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 rot="2015395">
              <a:off x="4466443" y="1515316"/>
              <a:ext cx="133012" cy="306133"/>
            </a:xfrm>
            <a:custGeom>
              <a:avLst/>
              <a:gdLst/>
              <a:ahLst/>
              <a:cxnLst/>
              <a:rect l="l" t="t" r="r" b="b"/>
              <a:pathLst>
                <a:path w="1363" h="3137" extrusionOk="0">
                  <a:moveTo>
                    <a:pt x="705" y="0"/>
                  </a:moveTo>
                  <a:cubicBezTo>
                    <a:pt x="605" y="0"/>
                    <a:pt x="507" y="7"/>
                    <a:pt x="426" y="13"/>
                  </a:cubicBezTo>
                  <a:cubicBezTo>
                    <a:pt x="332" y="893"/>
                    <a:pt x="89" y="1754"/>
                    <a:pt x="89" y="2672"/>
                  </a:cubicBezTo>
                  <a:cubicBezTo>
                    <a:pt x="89" y="2781"/>
                    <a:pt x="1" y="3085"/>
                    <a:pt x="219" y="3085"/>
                  </a:cubicBezTo>
                  <a:cubicBezTo>
                    <a:pt x="225" y="3085"/>
                    <a:pt x="232" y="3085"/>
                    <a:pt x="239" y="3084"/>
                  </a:cubicBezTo>
                  <a:cubicBezTo>
                    <a:pt x="239" y="2897"/>
                    <a:pt x="276" y="2710"/>
                    <a:pt x="314" y="2541"/>
                  </a:cubicBezTo>
                  <a:lnTo>
                    <a:pt x="314" y="2541"/>
                  </a:lnTo>
                  <a:cubicBezTo>
                    <a:pt x="314" y="2728"/>
                    <a:pt x="201" y="2934"/>
                    <a:pt x="351" y="3047"/>
                  </a:cubicBezTo>
                  <a:cubicBezTo>
                    <a:pt x="516" y="3101"/>
                    <a:pt x="690" y="3136"/>
                    <a:pt x="867" y="3136"/>
                  </a:cubicBezTo>
                  <a:cubicBezTo>
                    <a:pt x="932" y="3136"/>
                    <a:pt x="997" y="3132"/>
                    <a:pt x="1063" y="3122"/>
                  </a:cubicBezTo>
                  <a:cubicBezTo>
                    <a:pt x="1138" y="2972"/>
                    <a:pt x="1175" y="2803"/>
                    <a:pt x="1175" y="2635"/>
                  </a:cubicBezTo>
                  <a:cubicBezTo>
                    <a:pt x="1269" y="2260"/>
                    <a:pt x="1306" y="1867"/>
                    <a:pt x="1325" y="1474"/>
                  </a:cubicBezTo>
                  <a:cubicBezTo>
                    <a:pt x="1325" y="1174"/>
                    <a:pt x="1362" y="874"/>
                    <a:pt x="1344" y="593"/>
                  </a:cubicBezTo>
                  <a:cubicBezTo>
                    <a:pt x="1344" y="444"/>
                    <a:pt x="1325" y="219"/>
                    <a:pt x="1213" y="125"/>
                  </a:cubicBezTo>
                  <a:cubicBezTo>
                    <a:pt x="1113" y="25"/>
                    <a:pt x="905" y="0"/>
                    <a:pt x="705" y="0"/>
                  </a:cubicBezTo>
                  <a:close/>
                </a:path>
              </a:pathLst>
            </a:custGeom>
            <a:solidFill>
              <a:srgbClr val="3B5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 rot="2015395">
              <a:off x="4594395" y="1493599"/>
              <a:ext cx="98857" cy="84121"/>
            </a:xfrm>
            <a:custGeom>
              <a:avLst/>
              <a:gdLst/>
              <a:ahLst/>
              <a:cxnLst/>
              <a:rect l="l" t="t" r="r" b="b"/>
              <a:pathLst>
                <a:path w="1013" h="862" extrusionOk="0">
                  <a:moveTo>
                    <a:pt x="94" y="0"/>
                  </a:moveTo>
                  <a:lnTo>
                    <a:pt x="1" y="749"/>
                  </a:lnTo>
                  <a:lnTo>
                    <a:pt x="918" y="862"/>
                  </a:lnTo>
                  <a:lnTo>
                    <a:pt x="1012" y="1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CA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 rot="2015395">
              <a:off x="4397797" y="1625205"/>
              <a:ext cx="155457" cy="192248"/>
            </a:xfrm>
            <a:custGeom>
              <a:avLst/>
              <a:gdLst/>
              <a:ahLst/>
              <a:cxnLst/>
              <a:rect l="l" t="t" r="r" b="b"/>
              <a:pathLst>
                <a:path w="1593" h="1970" extrusionOk="0">
                  <a:moveTo>
                    <a:pt x="506" y="0"/>
                  </a:moveTo>
                  <a:lnTo>
                    <a:pt x="506" y="0"/>
                  </a:lnTo>
                  <a:cubicBezTo>
                    <a:pt x="488" y="38"/>
                    <a:pt x="488" y="75"/>
                    <a:pt x="488" y="113"/>
                  </a:cubicBezTo>
                  <a:cubicBezTo>
                    <a:pt x="413" y="206"/>
                    <a:pt x="356" y="319"/>
                    <a:pt x="319" y="431"/>
                  </a:cubicBezTo>
                  <a:cubicBezTo>
                    <a:pt x="300" y="637"/>
                    <a:pt x="338" y="824"/>
                    <a:pt x="282" y="1011"/>
                  </a:cubicBezTo>
                  <a:cubicBezTo>
                    <a:pt x="244" y="1217"/>
                    <a:pt x="1" y="1648"/>
                    <a:pt x="263" y="1779"/>
                  </a:cubicBezTo>
                  <a:cubicBezTo>
                    <a:pt x="338" y="1835"/>
                    <a:pt x="469" y="1817"/>
                    <a:pt x="525" y="1854"/>
                  </a:cubicBezTo>
                  <a:cubicBezTo>
                    <a:pt x="600" y="1892"/>
                    <a:pt x="581" y="1948"/>
                    <a:pt x="694" y="1967"/>
                  </a:cubicBezTo>
                  <a:cubicBezTo>
                    <a:pt x="704" y="1969"/>
                    <a:pt x="716" y="1970"/>
                    <a:pt x="728" y="1970"/>
                  </a:cubicBezTo>
                  <a:cubicBezTo>
                    <a:pt x="828" y="1970"/>
                    <a:pt x="985" y="1910"/>
                    <a:pt x="1068" y="1910"/>
                  </a:cubicBezTo>
                  <a:cubicBezTo>
                    <a:pt x="1162" y="1910"/>
                    <a:pt x="1255" y="1948"/>
                    <a:pt x="1330" y="1948"/>
                  </a:cubicBezTo>
                  <a:cubicBezTo>
                    <a:pt x="1592" y="1948"/>
                    <a:pt x="1574" y="1892"/>
                    <a:pt x="1518" y="1704"/>
                  </a:cubicBezTo>
                  <a:cubicBezTo>
                    <a:pt x="1480" y="1592"/>
                    <a:pt x="1461" y="1480"/>
                    <a:pt x="1480" y="1386"/>
                  </a:cubicBezTo>
                  <a:cubicBezTo>
                    <a:pt x="1518" y="1143"/>
                    <a:pt x="1518" y="731"/>
                    <a:pt x="1218" y="674"/>
                  </a:cubicBezTo>
                  <a:cubicBezTo>
                    <a:pt x="1204" y="672"/>
                    <a:pt x="1191" y="670"/>
                    <a:pt x="1178" y="670"/>
                  </a:cubicBezTo>
                  <a:cubicBezTo>
                    <a:pt x="1056" y="670"/>
                    <a:pt x="965" y="780"/>
                    <a:pt x="855" y="780"/>
                  </a:cubicBezTo>
                  <a:cubicBezTo>
                    <a:pt x="816" y="780"/>
                    <a:pt x="776" y="766"/>
                    <a:pt x="731" y="731"/>
                  </a:cubicBezTo>
                  <a:cubicBezTo>
                    <a:pt x="450" y="468"/>
                    <a:pt x="1087" y="56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 rot="2015395">
              <a:off x="4325397" y="1660042"/>
              <a:ext cx="69385" cy="123058"/>
            </a:xfrm>
            <a:custGeom>
              <a:avLst/>
              <a:gdLst/>
              <a:ahLst/>
              <a:cxnLst/>
              <a:rect l="l" t="t" r="r" b="b"/>
              <a:pathLst>
                <a:path w="711" h="1261" extrusionOk="0">
                  <a:moveTo>
                    <a:pt x="244" y="0"/>
                  </a:moveTo>
                  <a:cubicBezTo>
                    <a:pt x="75" y="0"/>
                    <a:pt x="1" y="94"/>
                    <a:pt x="19" y="263"/>
                  </a:cubicBezTo>
                  <a:lnTo>
                    <a:pt x="19" y="375"/>
                  </a:lnTo>
                  <a:cubicBezTo>
                    <a:pt x="75" y="618"/>
                    <a:pt x="1" y="1199"/>
                    <a:pt x="356" y="1255"/>
                  </a:cubicBezTo>
                  <a:cubicBezTo>
                    <a:pt x="374" y="1259"/>
                    <a:pt x="392" y="1260"/>
                    <a:pt x="409" y="1260"/>
                  </a:cubicBezTo>
                  <a:cubicBezTo>
                    <a:pt x="574" y="1260"/>
                    <a:pt x="710" y="1106"/>
                    <a:pt x="693" y="937"/>
                  </a:cubicBezTo>
                  <a:cubicBezTo>
                    <a:pt x="263" y="918"/>
                    <a:pt x="338" y="30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 rot="2015395">
              <a:off x="4342295" y="1963580"/>
              <a:ext cx="71239" cy="106664"/>
            </a:xfrm>
            <a:custGeom>
              <a:avLst/>
              <a:gdLst/>
              <a:ahLst/>
              <a:cxnLst/>
              <a:rect l="l" t="t" r="r" b="b"/>
              <a:pathLst>
                <a:path w="730" h="1093" extrusionOk="0">
                  <a:moveTo>
                    <a:pt x="354" y="0"/>
                  </a:moveTo>
                  <a:cubicBezTo>
                    <a:pt x="313" y="0"/>
                    <a:pt x="263" y="14"/>
                    <a:pt x="206" y="43"/>
                  </a:cubicBezTo>
                  <a:lnTo>
                    <a:pt x="187" y="137"/>
                  </a:lnTo>
                  <a:cubicBezTo>
                    <a:pt x="38" y="437"/>
                    <a:pt x="0" y="774"/>
                    <a:pt x="56" y="1092"/>
                  </a:cubicBezTo>
                  <a:cubicBezTo>
                    <a:pt x="59" y="1092"/>
                    <a:pt x="63" y="1092"/>
                    <a:pt x="66" y="1092"/>
                  </a:cubicBezTo>
                  <a:cubicBezTo>
                    <a:pt x="482" y="1092"/>
                    <a:pt x="730" y="0"/>
                    <a:pt x="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 rot="2015395">
              <a:off x="4318944" y="1885885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 rot="2015395">
              <a:off x="4292389" y="1833720"/>
              <a:ext cx="1952" cy="9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1"/>
                  </a:moveTo>
                  <a:lnTo>
                    <a:pt x="1" y="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 rot="2015395">
              <a:off x="4316532" y="1885717"/>
              <a:ext cx="3708" cy="2440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0" y="0"/>
                  </a:moveTo>
                  <a:lnTo>
                    <a:pt x="0" y="19"/>
                  </a:lnTo>
                  <a:cubicBezTo>
                    <a:pt x="0" y="23"/>
                    <a:pt x="1" y="24"/>
                    <a:pt x="2" y="24"/>
                  </a:cubicBezTo>
                  <a:cubicBezTo>
                    <a:pt x="8" y="24"/>
                    <a:pt x="23" y="0"/>
                    <a:pt x="38" y="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 rot="2015395">
              <a:off x="4272521" y="197571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 rot="2015395">
              <a:off x="4305082" y="1864174"/>
              <a:ext cx="1952" cy="9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 rot="2015395">
              <a:off x="4303109" y="1860605"/>
              <a:ext cx="1854" cy="98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0"/>
                  </a:moveTo>
                  <a:lnTo>
                    <a:pt x="19" y="0"/>
                  </a:lnTo>
                  <a:cubicBezTo>
                    <a:pt x="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 rot="2015395">
              <a:off x="4328730" y="1897055"/>
              <a:ext cx="1952" cy="18347"/>
            </a:xfrm>
            <a:custGeom>
              <a:avLst/>
              <a:gdLst/>
              <a:ahLst/>
              <a:cxnLst/>
              <a:rect l="l" t="t" r="r" b="b"/>
              <a:pathLst>
                <a:path w="20" h="188" extrusionOk="0">
                  <a:moveTo>
                    <a:pt x="10" y="0"/>
                  </a:moveTo>
                  <a:cubicBezTo>
                    <a:pt x="10" y="26"/>
                    <a:pt x="10" y="52"/>
                    <a:pt x="10" y="80"/>
                  </a:cubicBezTo>
                  <a:lnTo>
                    <a:pt x="10" y="80"/>
                  </a:lnTo>
                  <a:cubicBezTo>
                    <a:pt x="15" y="38"/>
                    <a:pt x="19" y="0"/>
                    <a:pt x="10" y="0"/>
                  </a:cubicBezTo>
                  <a:close/>
                  <a:moveTo>
                    <a:pt x="10" y="80"/>
                  </a:moveTo>
                  <a:lnTo>
                    <a:pt x="10" y="80"/>
                  </a:lnTo>
                  <a:cubicBezTo>
                    <a:pt x="5" y="122"/>
                    <a:pt x="1" y="169"/>
                    <a:pt x="10" y="187"/>
                  </a:cubicBezTo>
                  <a:cubicBezTo>
                    <a:pt x="10" y="147"/>
                    <a:pt x="10" y="112"/>
                    <a:pt x="10" y="8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 rot="2015395">
              <a:off x="4277578" y="1762650"/>
              <a:ext cx="1854" cy="1952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0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 rot="2015395">
              <a:off x="4273752" y="1767520"/>
              <a:ext cx="3708" cy="429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0" y="1"/>
                  </a:moveTo>
                  <a:cubicBezTo>
                    <a:pt x="0" y="7"/>
                    <a:pt x="0" y="13"/>
                    <a:pt x="0" y="19"/>
                  </a:cubicBezTo>
                  <a:cubicBezTo>
                    <a:pt x="0" y="19"/>
                    <a:pt x="12" y="43"/>
                    <a:pt x="27" y="43"/>
                  </a:cubicBezTo>
                  <a:cubicBezTo>
                    <a:pt x="30" y="43"/>
                    <a:pt x="34" y="42"/>
                    <a:pt x="38" y="38"/>
                  </a:cubicBezTo>
                  <a:cubicBezTo>
                    <a:pt x="38" y="38"/>
                    <a:pt x="38" y="19"/>
                    <a:pt x="19" y="19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 rot="2015395">
              <a:off x="4264545" y="1779584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 rot="2015395">
              <a:off x="4211691" y="1762738"/>
              <a:ext cx="1952" cy="1952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19" y="1"/>
                    <a:pt x="0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 rot="2015395">
              <a:off x="4264545" y="1779584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 rot="2015395">
              <a:off x="4239751" y="1793810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 rot="2015395">
              <a:off x="4272115" y="1773785"/>
              <a:ext cx="98" cy="1952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19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 rot="2015395">
              <a:off x="4258880" y="1780925"/>
              <a:ext cx="1854" cy="1952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9" y="1"/>
                  </a:moveTo>
                  <a:cubicBezTo>
                    <a:pt x="19" y="1"/>
                    <a:pt x="0" y="1"/>
                    <a:pt x="0" y="19"/>
                  </a:cubicBezTo>
                  <a:cubicBezTo>
                    <a:pt x="0" y="1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187;p36">
            <a:extLst>
              <a:ext uri="{FF2B5EF4-FFF2-40B4-BE49-F238E27FC236}">
                <a16:creationId xmlns:a16="http://schemas.microsoft.com/office/drawing/2014/main" id="{556FB28E-5DD5-4E32-9CE4-FF69C5BA9E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32600"/>
            <a:ext cx="7704000" cy="9961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/>
              <a:t>LESSON OBJECTIVE</a:t>
            </a:r>
            <a:endParaRPr sz="6600" b="1" dirty="0"/>
          </a:p>
        </p:txBody>
      </p:sp>
      <p:sp>
        <p:nvSpPr>
          <p:cNvPr id="64" name="Google Shape;267;p35">
            <a:extLst>
              <a:ext uri="{FF2B5EF4-FFF2-40B4-BE49-F238E27FC236}">
                <a16:creationId xmlns:a16="http://schemas.microsoft.com/office/drawing/2014/main" id="{DA12CE9E-5946-4832-B079-93751FF054AB}"/>
              </a:ext>
            </a:extLst>
          </p:cNvPr>
          <p:cNvSpPr txBox="1">
            <a:spLocks/>
          </p:cNvSpPr>
          <p:nvPr/>
        </p:nvSpPr>
        <p:spPr>
          <a:xfrm>
            <a:off x="958822" y="1721425"/>
            <a:ext cx="7239000" cy="21810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In this lesson you will learn some classroom objects and color.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267;p35">
            <a:extLst>
              <a:ext uri="{FF2B5EF4-FFF2-40B4-BE49-F238E27FC236}">
                <a16:creationId xmlns:a16="http://schemas.microsoft.com/office/drawing/2014/main" id="{BF520E20-6E72-4990-A2F7-927E4F942056}"/>
              </a:ext>
            </a:extLst>
          </p:cNvPr>
          <p:cNvSpPr txBox="1">
            <a:spLocks/>
          </p:cNvSpPr>
          <p:nvPr/>
        </p:nvSpPr>
        <p:spPr>
          <a:xfrm>
            <a:off x="4166441" y="1932908"/>
            <a:ext cx="421155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note book / yellow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6616A-1A14-4A01-A888-676A6D374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9" t="48849" r="5290" b="42161"/>
          <a:stretch/>
        </p:blipFill>
        <p:spPr>
          <a:xfrm>
            <a:off x="2362200" y="0"/>
            <a:ext cx="6781800" cy="1021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9D7199-B917-4001-91E1-36B46AFCB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7" t="6779" r="25233" b="5085"/>
          <a:stretch/>
        </p:blipFill>
        <p:spPr>
          <a:xfrm>
            <a:off x="685800" y="1276350"/>
            <a:ext cx="2667000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8920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267;p35">
            <a:extLst>
              <a:ext uri="{FF2B5EF4-FFF2-40B4-BE49-F238E27FC236}">
                <a16:creationId xmlns:a16="http://schemas.microsoft.com/office/drawing/2014/main" id="{BF520E20-6E72-4990-A2F7-927E4F942056}"/>
              </a:ext>
            </a:extLst>
          </p:cNvPr>
          <p:cNvSpPr txBox="1">
            <a:spLocks/>
          </p:cNvSpPr>
          <p:nvPr/>
        </p:nvSpPr>
        <p:spPr>
          <a:xfrm>
            <a:off x="4038600" y="1352550"/>
            <a:ext cx="421155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ruler / blue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D19BF-AAFD-41B4-9179-5AC1424A9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43150"/>
            <a:ext cx="4648200" cy="2216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76616A-1A14-4A01-A888-676A6D3742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09" t="48849" r="5290" b="42161"/>
          <a:stretch/>
        </p:blipFill>
        <p:spPr>
          <a:xfrm>
            <a:off x="2362200" y="0"/>
            <a:ext cx="6781800" cy="10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5939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267;p35">
            <a:extLst>
              <a:ext uri="{FF2B5EF4-FFF2-40B4-BE49-F238E27FC236}">
                <a16:creationId xmlns:a16="http://schemas.microsoft.com/office/drawing/2014/main" id="{BF520E20-6E72-4990-A2F7-927E4F942056}"/>
              </a:ext>
            </a:extLst>
          </p:cNvPr>
          <p:cNvSpPr txBox="1">
            <a:spLocks/>
          </p:cNvSpPr>
          <p:nvPr/>
        </p:nvSpPr>
        <p:spPr>
          <a:xfrm>
            <a:off x="4038600" y="1352550"/>
            <a:ext cx="421155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backpack / orange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A14E2-B0C7-4A21-B445-9A0F82AB1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46" y="1515946"/>
            <a:ext cx="3627554" cy="3627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F9EAFC-F3F0-420A-957E-CDD246B2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09" t="48849" r="5290" b="42161"/>
          <a:stretch/>
        </p:blipFill>
        <p:spPr>
          <a:xfrm>
            <a:off x="2362200" y="0"/>
            <a:ext cx="6781800" cy="10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9444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7"/>
          <p:cNvSpPr/>
          <p:nvPr/>
        </p:nvSpPr>
        <p:spPr>
          <a:xfrm rot="-6750792">
            <a:off x="-175189" y="2822547"/>
            <a:ext cx="2015319" cy="2574924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7"/>
          <p:cNvSpPr/>
          <p:nvPr/>
        </p:nvSpPr>
        <p:spPr>
          <a:xfrm>
            <a:off x="3206463" y="4516646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7"/>
          <p:cNvSpPr/>
          <p:nvPr/>
        </p:nvSpPr>
        <p:spPr>
          <a:xfrm>
            <a:off x="-49867" y="1116720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7"/>
          <p:cNvSpPr/>
          <p:nvPr/>
        </p:nvSpPr>
        <p:spPr>
          <a:xfrm>
            <a:off x="4286589" y="2904522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7"/>
          <p:cNvSpPr/>
          <p:nvPr/>
        </p:nvSpPr>
        <p:spPr>
          <a:xfrm>
            <a:off x="7848600" y="1405973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7"/>
          <p:cNvSpPr/>
          <p:nvPr/>
        </p:nvSpPr>
        <p:spPr>
          <a:xfrm>
            <a:off x="5835754" y="4789138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7"/>
          <p:cNvSpPr/>
          <p:nvPr/>
        </p:nvSpPr>
        <p:spPr>
          <a:xfrm>
            <a:off x="6848389" y="2904522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7"/>
          <p:cNvSpPr/>
          <p:nvPr/>
        </p:nvSpPr>
        <p:spPr>
          <a:xfrm>
            <a:off x="7848600" y="3760062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7"/>
          <p:cNvSpPr/>
          <p:nvPr/>
        </p:nvSpPr>
        <p:spPr>
          <a:xfrm>
            <a:off x="7848600" y="2847138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FA1C0-C42A-431E-B906-7A4D2F1EC1DC}"/>
              </a:ext>
            </a:extLst>
          </p:cNvPr>
          <p:cNvSpPr txBox="1"/>
          <p:nvPr/>
        </p:nvSpPr>
        <p:spPr>
          <a:xfrm>
            <a:off x="879921" y="186274"/>
            <a:ext cx="38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Let’s sing a song!</a:t>
            </a:r>
          </a:p>
        </p:txBody>
      </p:sp>
      <p:sp>
        <p:nvSpPr>
          <p:cNvPr id="18" name="Google Shape;267;p35">
            <a:extLst>
              <a:ext uri="{FF2B5EF4-FFF2-40B4-BE49-F238E27FC236}">
                <a16:creationId xmlns:a16="http://schemas.microsoft.com/office/drawing/2014/main" id="{79AE3686-DAB2-43C7-858F-C032470D7F42}"/>
              </a:ext>
            </a:extLst>
          </p:cNvPr>
          <p:cNvSpPr txBox="1">
            <a:spLocks/>
          </p:cNvSpPr>
          <p:nvPr/>
        </p:nvSpPr>
        <p:spPr>
          <a:xfrm>
            <a:off x="3054003" y="186274"/>
            <a:ext cx="5563502" cy="44867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Century Gothic" pitchFamily="34" charset="0"/>
              </a:rPr>
              <a:t>I like Red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200" b="1" dirty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Red, orange , yellow,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green and blue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Red, red, I like red.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200" b="1" dirty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Red, orange , yellow,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green and blue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Green, green, I like green.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200" b="1" dirty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Red, orange , yellow,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green and blue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Blue, blue, I like blue.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0 Track 30">
            <a:hlinkClick r:id="" action="ppaction://media"/>
            <a:extLst>
              <a:ext uri="{FF2B5EF4-FFF2-40B4-BE49-F238E27FC236}">
                <a16:creationId xmlns:a16="http://schemas.microsoft.com/office/drawing/2014/main" id="{98EE497B-C86B-43A2-B1BF-B29FAADE06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8174" y="143084"/>
            <a:ext cx="710182" cy="710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7"/>
          <p:cNvSpPr/>
          <p:nvPr/>
        </p:nvSpPr>
        <p:spPr>
          <a:xfrm rot="-6750792">
            <a:off x="-175189" y="2822547"/>
            <a:ext cx="2015319" cy="2574924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7"/>
          <p:cNvSpPr/>
          <p:nvPr/>
        </p:nvSpPr>
        <p:spPr>
          <a:xfrm>
            <a:off x="3206463" y="4516646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7"/>
          <p:cNvSpPr/>
          <p:nvPr/>
        </p:nvSpPr>
        <p:spPr>
          <a:xfrm>
            <a:off x="-49867" y="1116720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7"/>
          <p:cNvSpPr/>
          <p:nvPr/>
        </p:nvSpPr>
        <p:spPr>
          <a:xfrm>
            <a:off x="4286589" y="2904522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7"/>
          <p:cNvSpPr/>
          <p:nvPr/>
        </p:nvSpPr>
        <p:spPr>
          <a:xfrm>
            <a:off x="7848600" y="1405973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7"/>
          <p:cNvSpPr/>
          <p:nvPr/>
        </p:nvSpPr>
        <p:spPr>
          <a:xfrm>
            <a:off x="5835754" y="4789138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7"/>
          <p:cNvSpPr/>
          <p:nvPr/>
        </p:nvSpPr>
        <p:spPr>
          <a:xfrm>
            <a:off x="6848389" y="2904522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7"/>
          <p:cNvSpPr/>
          <p:nvPr/>
        </p:nvSpPr>
        <p:spPr>
          <a:xfrm>
            <a:off x="7848600" y="3760062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7"/>
          <p:cNvSpPr/>
          <p:nvPr/>
        </p:nvSpPr>
        <p:spPr>
          <a:xfrm>
            <a:off x="7848600" y="2847138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FA1C0-C42A-431E-B906-7A4D2F1EC1DC}"/>
              </a:ext>
            </a:extLst>
          </p:cNvPr>
          <p:cNvSpPr txBox="1"/>
          <p:nvPr/>
        </p:nvSpPr>
        <p:spPr>
          <a:xfrm>
            <a:off x="0" y="0"/>
            <a:ext cx="8915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HOMEWORK (from EC Summary page 16)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78EFB-CF32-4040-9B18-158173BA9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67" t="27324" r="38333" b="15828"/>
          <a:stretch/>
        </p:blipFill>
        <p:spPr>
          <a:xfrm>
            <a:off x="1826015" y="594630"/>
            <a:ext cx="5359460" cy="456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7"/>
          <p:cNvSpPr/>
          <p:nvPr/>
        </p:nvSpPr>
        <p:spPr>
          <a:xfrm rot="-6750792">
            <a:off x="162426" y="2287971"/>
            <a:ext cx="2015319" cy="2574924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7"/>
          <p:cNvSpPr/>
          <p:nvPr/>
        </p:nvSpPr>
        <p:spPr>
          <a:xfrm>
            <a:off x="3005701" y="3703374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7"/>
          <p:cNvSpPr/>
          <p:nvPr/>
        </p:nvSpPr>
        <p:spPr>
          <a:xfrm>
            <a:off x="3005701" y="2904522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7"/>
          <p:cNvSpPr/>
          <p:nvPr/>
        </p:nvSpPr>
        <p:spPr>
          <a:xfrm>
            <a:off x="4286589" y="2904522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7"/>
          <p:cNvSpPr/>
          <p:nvPr/>
        </p:nvSpPr>
        <p:spPr>
          <a:xfrm>
            <a:off x="5567489" y="2904522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7"/>
          <p:cNvSpPr/>
          <p:nvPr/>
        </p:nvSpPr>
        <p:spPr>
          <a:xfrm>
            <a:off x="4286589" y="3703372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7"/>
          <p:cNvSpPr/>
          <p:nvPr/>
        </p:nvSpPr>
        <p:spPr>
          <a:xfrm>
            <a:off x="6848389" y="2904522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7"/>
          <p:cNvSpPr/>
          <p:nvPr/>
        </p:nvSpPr>
        <p:spPr>
          <a:xfrm>
            <a:off x="5567476" y="3703374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 descr="D:\SD TALENTA\SAMPLE PPT\tenor.gif">
            <a:extLst>
              <a:ext uri="{FF2B5EF4-FFF2-40B4-BE49-F238E27FC236}">
                <a16:creationId xmlns:a16="http://schemas.microsoft.com/office/drawing/2014/main" id="{88BA737A-F4EF-4275-A39C-C80DE55DD7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38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1" name="Google Shape;751;p47"/>
          <p:cNvSpPr/>
          <p:nvPr/>
        </p:nvSpPr>
        <p:spPr>
          <a:xfrm>
            <a:off x="7109557" y="3188762"/>
            <a:ext cx="568470" cy="568481"/>
          </a:xfrm>
          <a:custGeom>
            <a:avLst/>
            <a:gdLst/>
            <a:ahLst/>
            <a:cxnLst/>
            <a:rect l="l" t="t" r="r" b="b"/>
            <a:pathLst>
              <a:path w="53240" h="53241" extrusionOk="0">
                <a:moveTo>
                  <a:pt x="26620" y="1"/>
                </a:moveTo>
                <a:cubicBezTo>
                  <a:pt x="11909" y="1"/>
                  <a:pt x="0" y="11910"/>
                  <a:pt x="0" y="26621"/>
                </a:cubicBezTo>
                <a:cubicBezTo>
                  <a:pt x="0" y="41332"/>
                  <a:pt x="11909" y="53241"/>
                  <a:pt x="26620" y="53241"/>
                </a:cubicBezTo>
                <a:cubicBezTo>
                  <a:pt x="41331" y="53241"/>
                  <a:pt x="53240" y="41332"/>
                  <a:pt x="53240" y="26621"/>
                </a:cubicBezTo>
                <a:cubicBezTo>
                  <a:pt x="53240" y="11910"/>
                  <a:pt x="41331" y="1"/>
                  <a:pt x="26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81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6;p28">
            <a:extLst>
              <a:ext uri="{FF2B5EF4-FFF2-40B4-BE49-F238E27FC236}">
                <a16:creationId xmlns:a16="http://schemas.microsoft.com/office/drawing/2014/main" id="{3629CD26-7BFF-4CAF-B119-65E62634D0D4}"/>
              </a:ext>
            </a:extLst>
          </p:cNvPr>
          <p:cNvSpPr/>
          <p:nvPr/>
        </p:nvSpPr>
        <p:spPr>
          <a:xfrm>
            <a:off x="293871" y="2304030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7;p35">
            <a:extLst>
              <a:ext uri="{FF2B5EF4-FFF2-40B4-BE49-F238E27FC236}">
                <a16:creationId xmlns:a16="http://schemas.microsoft.com/office/drawing/2014/main" id="{C1DF2677-639D-48B0-9EB6-8D0009926BA6}"/>
              </a:ext>
            </a:extLst>
          </p:cNvPr>
          <p:cNvSpPr txBox="1">
            <a:spLocks/>
          </p:cNvSpPr>
          <p:nvPr/>
        </p:nvSpPr>
        <p:spPr>
          <a:xfrm>
            <a:off x="319601" y="2591729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their</a:t>
            </a:r>
          </a:p>
        </p:txBody>
      </p:sp>
      <p:sp>
        <p:nvSpPr>
          <p:cNvPr id="14" name="Google Shape;336;p28">
            <a:extLst>
              <a:ext uri="{FF2B5EF4-FFF2-40B4-BE49-F238E27FC236}">
                <a16:creationId xmlns:a16="http://schemas.microsoft.com/office/drawing/2014/main" id="{19B47C13-1D92-4B44-80DE-DA29C0DCF6A6}"/>
              </a:ext>
            </a:extLst>
          </p:cNvPr>
          <p:cNvSpPr/>
          <p:nvPr/>
        </p:nvSpPr>
        <p:spPr>
          <a:xfrm>
            <a:off x="2590800" y="2232748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67;p35">
            <a:extLst>
              <a:ext uri="{FF2B5EF4-FFF2-40B4-BE49-F238E27FC236}">
                <a16:creationId xmlns:a16="http://schemas.microsoft.com/office/drawing/2014/main" id="{2FE39E69-69B5-4B6B-A763-B0958D60AE78}"/>
              </a:ext>
            </a:extLst>
          </p:cNvPr>
          <p:cNvSpPr txBox="1">
            <a:spLocks/>
          </p:cNvSpPr>
          <p:nvPr/>
        </p:nvSpPr>
        <p:spPr>
          <a:xfrm>
            <a:off x="2616530" y="2520447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your</a:t>
            </a:r>
          </a:p>
        </p:txBody>
      </p:sp>
      <p:sp>
        <p:nvSpPr>
          <p:cNvPr id="16" name="Google Shape;336;p28">
            <a:extLst>
              <a:ext uri="{FF2B5EF4-FFF2-40B4-BE49-F238E27FC236}">
                <a16:creationId xmlns:a16="http://schemas.microsoft.com/office/drawing/2014/main" id="{3B8D4BFD-4385-4A47-ABDA-F8DC791C9938}"/>
              </a:ext>
            </a:extLst>
          </p:cNvPr>
          <p:cNvSpPr/>
          <p:nvPr/>
        </p:nvSpPr>
        <p:spPr>
          <a:xfrm>
            <a:off x="3657600" y="3646291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67;p35">
            <a:extLst>
              <a:ext uri="{FF2B5EF4-FFF2-40B4-BE49-F238E27FC236}">
                <a16:creationId xmlns:a16="http://schemas.microsoft.com/office/drawing/2014/main" id="{0E128ABD-791F-4E0D-8C28-85AA95E9A15A}"/>
              </a:ext>
            </a:extLst>
          </p:cNvPr>
          <p:cNvSpPr txBox="1">
            <a:spLocks/>
          </p:cNvSpPr>
          <p:nvPr/>
        </p:nvSpPr>
        <p:spPr>
          <a:xfrm>
            <a:off x="3683330" y="3933990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our</a:t>
            </a:r>
          </a:p>
        </p:txBody>
      </p:sp>
      <p:sp>
        <p:nvSpPr>
          <p:cNvPr id="18" name="Google Shape;336;p28">
            <a:extLst>
              <a:ext uri="{FF2B5EF4-FFF2-40B4-BE49-F238E27FC236}">
                <a16:creationId xmlns:a16="http://schemas.microsoft.com/office/drawing/2014/main" id="{56001E0F-C27D-49F5-AE05-32B37890FEF7}"/>
              </a:ext>
            </a:extLst>
          </p:cNvPr>
          <p:cNvSpPr/>
          <p:nvPr/>
        </p:nvSpPr>
        <p:spPr>
          <a:xfrm>
            <a:off x="4965454" y="2397062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67;p35">
            <a:extLst>
              <a:ext uri="{FF2B5EF4-FFF2-40B4-BE49-F238E27FC236}">
                <a16:creationId xmlns:a16="http://schemas.microsoft.com/office/drawing/2014/main" id="{52847353-5485-44AA-8ACB-EBFD4DBA7048}"/>
              </a:ext>
            </a:extLst>
          </p:cNvPr>
          <p:cNvSpPr txBox="1">
            <a:spLocks/>
          </p:cNvSpPr>
          <p:nvPr/>
        </p:nvSpPr>
        <p:spPr>
          <a:xfrm>
            <a:off x="4991184" y="2684761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my</a:t>
            </a:r>
          </a:p>
        </p:txBody>
      </p:sp>
      <p:sp>
        <p:nvSpPr>
          <p:cNvPr id="20" name="Google Shape;336;p28">
            <a:extLst>
              <a:ext uri="{FF2B5EF4-FFF2-40B4-BE49-F238E27FC236}">
                <a16:creationId xmlns:a16="http://schemas.microsoft.com/office/drawing/2014/main" id="{90795701-6897-41FF-81EF-459D713C8475}"/>
              </a:ext>
            </a:extLst>
          </p:cNvPr>
          <p:cNvSpPr/>
          <p:nvPr/>
        </p:nvSpPr>
        <p:spPr>
          <a:xfrm>
            <a:off x="7539960" y="2304030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67;p35">
            <a:extLst>
              <a:ext uri="{FF2B5EF4-FFF2-40B4-BE49-F238E27FC236}">
                <a16:creationId xmlns:a16="http://schemas.microsoft.com/office/drawing/2014/main" id="{0B655A43-FC42-4CE3-8A30-61091D6A857B}"/>
              </a:ext>
            </a:extLst>
          </p:cNvPr>
          <p:cNvSpPr txBox="1">
            <a:spLocks/>
          </p:cNvSpPr>
          <p:nvPr/>
        </p:nvSpPr>
        <p:spPr>
          <a:xfrm>
            <a:off x="7565690" y="2591729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his</a:t>
            </a:r>
          </a:p>
        </p:txBody>
      </p:sp>
      <p:sp>
        <p:nvSpPr>
          <p:cNvPr id="22" name="Google Shape;336;p28">
            <a:extLst>
              <a:ext uri="{FF2B5EF4-FFF2-40B4-BE49-F238E27FC236}">
                <a16:creationId xmlns:a16="http://schemas.microsoft.com/office/drawing/2014/main" id="{468A9939-1D56-4551-8832-92263E851901}"/>
              </a:ext>
            </a:extLst>
          </p:cNvPr>
          <p:cNvSpPr/>
          <p:nvPr/>
        </p:nvSpPr>
        <p:spPr>
          <a:xfrm>
            <a:off x="1368838" y="3531722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0F4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67;p35">
            <a:extLst>
              <a:ext uri="{FF2B5EF4-FFF2-40B4-BE49-F238E27FC236}">
                <a16:creationId xmlns:a16="http://schemas.microsoft.com/office/drawing/2014/main" id="{9A077E1D-2F4E-4202-9F40-EE48A778F15D}"/>
              </a:ext>
            </a:extLst>
          </p:cNvPr>
          <p:cNvSpPr txBox="1">
            <a:spLocks/>
          </p:cNvSpPr>
          <p:nvPr/>
        </p:nvSpPr>
        <p:spPr>
          <a:xfrm>
            <a:off x="1394568" y="3819421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her</a:t>
            </a:r>
          </a:p>
        </p:txBody>
      </p:sp>
      <p:sp>
        <p:nvSpPr>
          <p:cNvPr id="24" name="Google Shape;336;p28">
            <a:extLst>
              <a:ext uri="{FF2B5EF4-FFF2-40B4-BE49-F238E27FC236}">
                <a16:creationId xmlns:a16="http://schemas.microsoft.com/office/drawing/2014/main" id="{FEB4512C-21D2-4CC6-B04A-DDFF346EFEB0}"/>
              </a:ext>
            </a:extLst>
          </p:cNvPr>
          <p:cNvSpPr/>
          <p:nvPr/>
        </p:nvSpPr>
        <p:spPr>
          <a:xfrm>
            <a:off x="6285907" y="3537847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67;p35">
            <a:extLst>
              <a:ext uri="{FF2B5EF4-FFF2-40B4-BE49-F238E27FC236}">
                <a16:creationId xmlns:a16="http://schemas.microsoft.com/office/drawing/2014/main" id="{5326F3B5-427F-434C-9B7A-6CE9505BDBB5}"/>
              </a:ext>
            </a:extLst>
          </p:cNvPr>
          <p:cNvSpPr txBox="1">
            <a:spLocks/>
          </p:cNvSpPr>
          <p:nvPr/>
        </p:nvSpPr>
        <p:spPr>
          <a:xfrm>
            <a:off x="6311637" y="3825546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its</a:t>
            </a:r>
          </a:p>
        </p:txBody>
      </p:sp>
      <p:sp>
        <p:nvSpPr>
          <p:cNvPr id="26" name="Google Shape;336;p28">
            <a:extLst>
              <a:ext uri="{FF2B5EF4-FFF2-40B4-BE49-F238E27FC236}">
                <a16:creationId xmlns:a16="http://schemas.microsoft.com/office/drawing/2014/main" id="{F475D440-B133-4910-BDFB-B038D20EF60A}"/>
              </a:ext>
            </a:extLst>
          </p:cNvPr>
          <p:cNvSpPr/>
          <p:nvPr/>
        </p:nvSpPr>
        <p:spPr>
          <a:xfrm>
            <a:off x="1239205" y="207579"/>
            <a:ext cx="6581098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67;p35">
            <a:extLst>
              <a:ext uri="{FF2B5EF4-FFF2-40B4-BE49-F238E27FC236}">
                <a16:creationId xmlns:a16="http://schemas.microsoft.com/office/drawing/2014/main" id="{76E357D5-DC5F-45BA-85DC-B0C97F725C4F}"/>
              </a:ext>
            </a:extLst>
          </p:cNvPr>
          <p:cNvSpPr txBox="1">
            <a:spLocks/>
          </p:cNvSpPr>
          <p:nvPr/>
        </p:nvSpPr>
        <p:spPr>
          <a:xfrm>
            <a:off x="1329133" y="408032"/>
            <a:ext cx="6335807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Possessive Adjectives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40"/>
          <p:cNvGrpSpPr/>
          <p:nvPr/>
        </p:nvGrpSpPr>
        <p:grpSpPr>
          <a:xfrm>
            <a:off x="7792425" y="447263"/>
            <a:ext cx="1450700" cy="1499900"/>
            <a:chOff x="5937550" y="2126525"/>
            <a:chExt cx="1450700" cy="1499900"/>
          </a:xfrm>
        </p:grpSpPr>
        <p:sp>
          <p:nvSpPr>
            <p:cNvPr id="452" name="Google Shape;452;p40"/>
            <p:cNvSpPr/>
            <p:nvPr/>
          </p:nvSpPr>
          <p:spPr>
            <a:xfrm>
              <a:off x="5998325" y="2126525"/>
              <a:ext cx="1389925" cy="1471425"/>
            </a:xfrm>
            <a:custGeom>
              <a:avLst/>
              <a:gdLst/>
              <a:ahLst/>
              <a:cxnLst/>
              <a:rect l="l" t="t" r="r" b="b"/>
              <a:pathLst>
                <a:path w="55597" h="58857" extrusionOk="0">
                  <a:moveTo>
                    <a:pt x="29969" y="0"/>
                  </a:moveTo>
                  <a:cubicBezTo>
                    <a:pt x="29733" y="0"/>
                    <a:pt x="29498" y="64"/>
                    <a:pt x="29295" y="199"/>
                  </a:cubicBezTo>
                  <a:lnTo>
                    <a:pt x="765" y="18158"/>
                  </a:lnTo>
                  <a:cubicBezTo>
                    <a:pt x="128" y="18540"/>
                    <a:pt x="1" y="19368"/>
                    <a:pt x="383" y="20005"/>
                  </a:cubicBezTo>
                  <a:lnTo>
                    <a:pt x="24519" y="58215"/>
                  </a:lnTo>
                  <a:cubicBezTo>
                    <a:pt x="24769" y="58631"/>
                    <a:pt x="25181" y="58857"/>
                    <a:pt x="25615" y="58857"/>
                  </a:cubicBezTo>
                  <a:cubicBezTo>
                    <a:pt x="25845" y="58857"/>
                    <a:pt x="26081" y="58793"/>
                    <a:pt x="26302" y="58661"/>
                  </a:cubicBezTo>
                  <a:lnTo>
                    <a:pt x="54833" y="40702"/>
                  </a:lnTo>
                  <a:cubicBezTo>
                    <a:pt x="55406" y="40320"/>
                    <a:pt x="55597" y="39492"/>
                    <a:pt x="55215" y="38855"/>
                  </a:cubicBezTo>
                  <a:lnTo>
                    <a:pt x="31078" y="581"/>
                  </a:lnTo>
                  <a:cubicBezTo>
                    <a:pt x="30832" y="211"/>
                    <a:pt x="30399" y="0"/>
                    <a:pt x="29969" y="0"/>
                  </a:cubicBezTo>
                  <a:close/>
                </a:path>
              </a:pathLst>
            </a:custGeom>
            <a:solidFill>
              <a:srgbClr val="3B5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6035650" y="2616925"/>
              <a:ext cx="47075" cy="43025"/>
            </a:xfrm>
            <a:custGeom>
              <a:avLst/>
              <a:gdLst/>
              <a:ahLst/>
              <a:cxnLst/>
              <a:rect l="l" t="t" r="r" b="b"/>
              <a:pathLst>
                <a:path w="1883" h="1721" extrusionOk="0">
                  <a:moveTo>
                    <a:pt x="946" y="1"/>
                  </a:moveTo>
                  <a:cubicBezTo>
                    <a:pt x="581" y="1"/>
                    <a:pt x="211" y="236"/>
                    <a:pt x="100" y="644"/>
                  </a:cubicBezTo>
                  <a:cubicBezTo>
                    <a:pt x="0" y="1240"/>
                    <a:pt x="444" y="1720"/>
                    <a:pt x="947" y="1720"/>
                  </a:cubicBezTo>
                  <a:cubicBezTo>
                    <a:pt x="1088" y="1720"/>
                    <a:pt x="1234" y="1683"/>
                    <a:pt x="1373" y="1599"/>
                  </a:cubicBezTo>
                  <a:cubicBezTo>
                    <a:pt x="1819" y="1344"/>
                    <a:pt x="1883" y="771"/>
                    <a:pt x="1628" y="389"/>
                  </a:cubicBezTo>
                  <a:cubicBezTo>
                    <a:pt x="1468" y="122"/>
                    <a:pt x="1208" y="1"/>
                    <a:pt x="94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937550" y="2602250"/>
              <a:ext cx="129275" cy="128325"/>
            </a:xfrm>
            <a:custGeom>
              <a:avLst/>
              <a:gdLst/>
              <a:ahLst/>
              <a:cxnLst/>
              <a:rect l="l" t="t" r="r" b="b"/>
              <a:pathLst>
                <a:path w="5171" h="5133" extrusionOk="0">
                  <a:moveTo>
                    <a:pt x="2897" y="1"/>
                  </a:moveTo>
                  <a:cubicBezTo>
                    <a:pt x="1779" y="1"/>
                    <a:pt x="687" y="714"/>
                    <a:pt x="394" y="1995"/>
                  </a:cubicBezTo>
                  <a:cubicBezTo>
                    <a:pt x="0" y="3716"/>
                    <a:pt x="1391" y="5133"/>
                    <a:pt x="2925" y="5133"/>
                  </a:cubicBezTo>
                  <a:cubicBezTo>
                    <a:pt x="3378" y="5133"/>
                    <a:pt x="3843" y="5009"/>
                    <a:pt x="4278" y="4733"/>
                  </a:cubicBezTo>
                  <a:cubicBezTo>
                    <a:pt x="4470" y="4606"/>
                    <a:pt x="4661" y="4415"/>
                    <a:pt x="4852" y="4224"/>
                  </a:cubicBezTo>
                  <a:lnTo>
                    <a:pt x="4470" y="3651"/>
                  </a:lnTo>
                  <a:lnTo>
                    <a:pt x="4406" y="3714"/>
                  </a:lnTo>
                  <a:cubicBezTo>
                    <a:pt x="4278" y="3905"/>
                    <a:pt x="4087" y="4096"/>
                    <a:pt x="3896" y="4224"/>
                  </a:cubicBezTo>
                  <a:cubicBezTo>
                    <a:pt x="3579" y="4425"/>
                    <a:pt x="3240" y="4516"/>
                    <a:pt x="2908" y="4516"/>
                  </a:cubicBezTo>
                  <a:cubicBezTo>
                    <a:pt x="1774" y="4516"/>
                    <a:pt x="735" y="3453"/>
                    <a:pt x="1031" y="2122"/>
                  </a:cubicBezTo>
                  <a:cubicBezTo>
                    <a:pt x="1250" y="1169"/>
                    <a:pt x="2061" y="638"/>
                    <a:pt x="2891" y="638"/>
                  </a:cubicBezTo>
                  <a:cubicBezTo>
                    <a:pt x="3504" y="638"/>
                    <a:pt x="4128" y="927"/>
                    <a:pt x="4533" y="1549"/>
                  </a:cubicBezTo>
                  <a:cubicBezTo>
                    <a:pt x="4580" y="1642"/>
                    <a:pt x="4695" y="1701"/>
                    <a:pt x="4828" y="1701"/>
                  </a:cubicBezTo>
                  <a:cubicBezTo>
                    <a:pt x="4877" y="1701"/>
                    <a:pt x="4928" y="1693"/>
                    <a:pt x="4979" y="1676"/>
                  </a:cubicBezTo>
                  <a:cubicBezTo>
                    <a:pt x="5106" y="1549"/>
                    <a:pt x="5170" y="1358"/>
                    <a:pt x="5106" y="1231"/>
                  </a:cubicBezTo>
                  <a:cubicBezTo>
                    <a:pt x="4565" y="391"/>
                    <a:pt x="3724" y="1"/>
                    <a:pt x="2897" y="1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071575" y="2680700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24" y="1"/>
                  </a:moveTo>
                  <a:cubicBezTo>
                    <a:pt x="978" y="1"/>
                    <a:pt x="832" y="43"/>
                    <a:pt x="701" y="130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1"/>
                    <a:pt x="1052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5979025" y="2665950"/>
              <a:ext cx="129175" cy="129150"/>
            </a:xfrm>
            <a:custGeom>
              <a:avLst/>
              <a:gdLst/>
              <a:ahLst/>
              <a:cxnLst/>
              <a:rect l="l" t="t" r="r" b="b"/>
              <a:pathLst>
                <a:path w="5167" h="5166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6"/>
                    <a:pt x="2901" y="4516"/>
                  </a:cubicBezTo>
                  <a:cubicBezTo>
                    <a:pt x="1768" y="4516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8"/>
                  </a:cubicBezTo>
                  <a:cubicBezTo>
                    <a:pt x="4570" y="1669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8"/>
                    <a:pt x="5167" y="1357"/>
                    <a:pt x="5039" y="1230"/>
                  </a:cubicBezTo>
                  <a:cubicBezTo>
                    <a:pt x="4525" y="390"/>
                    <a:pt x="3699" y="0"/>
                    <a:pt x="2881" y="0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6110475" y="2743650"/>
              <a:ext cx="59275" cy="45200"/>
            </a:xfrm>
            <a:custGeom>
              <a:avLst/>
              <a:gdLst/>
              <a:ahLst/>
              <a:cxnLst/>
              <a:rect l="l" t="t" r="r" b="b"/>
              <a:pathLst>
                <a:path w="2371" h="1808" extrusionOk="0">
                  <a:moveTo>
                    <a:pt x="1161" y="0"/>
                  </a:moveTo>
                  <a:cubicBezTo>
                    <a:pt x="571" y="0"/>
                    <a:pt x="1" y="670"/>
                    <a:pt x="482" y="1370"/>
                  </a:cubicBezTo>
                  <a:cubicBezTo>
                    <a:pt x="656" y="1680"/>
                    <a:pt x="919" y="1807"/>
                    <a:pt x="1181" y="1807"/>
                  </a:cubicBezTo>
                  <a:cubicBezTo>
                    <a:pt x="1779" y="1807"/>
                    <a:pt x="2370" y="1143"/>
                    <a:pt x="1883" y="478"/>
                  </a:cubicBezTo>
                  <a:cubicBezTo>
                    <a:pt x="1704" y="139"/>
                    <a:pt x="1430" y="0"/>
                    <a:pt x="1161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018825" y="2729625"/>
              <a:ext cx="129175" cy="129175"/>
            </a:xfrm>
            <a:custGeom>
              <a:avLst/>
              <a:gdLst/>
              <a:ahLst/>
              <a:cxnLst/>
              <a:rect l="l" t="t" r="r" b="b"/>
              <a:pathLst>
                <a:path w="5167" h="5167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62" y="5166"/>
                    <a:pt x="2879" y="5166"/>
                  </a:cubicBezTo>
                  <a:cubicBezTo>
                    <a:pt x="3345" y="5166"/>
                    <a:pt x="3826" y="5032"/>
                    <a:pt x="4275" y="4733"/>
                  </a:cubicBezTo>
                  <a:cubicBezTo>
                    <a:pt x="4466" y="4606"/>
                    <a:pt x="4721" y="4478"/>
                    <a:pt x="4849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7"/>
                    <a:pt x="2901" y="4517"/>
                  </a:cubicBezTo>
                  <a:cubicBezTo>
                    <a:pt x="1768" y="4517"/>
                    <a:pt x="732" y="3465"/>
                    <a:pt x="1027" y="2186"/>
                  </a:cubicBezTo>
                  <a:cubicBezTo>
                    <a:pt x="1250" y="1222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9"/>
                  </a:cubicBezTo>
                  <a:cubicBezTo>
                    <a:pt x="4570" y="1670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9"/>
                    <a:pt x="5167" y="1358"/>
                    <a:pt x="5040" y="1230"/>
                  </a:cubicBezTo>
                  <a:cubicBezTo>
                    <a:pt x="4525" y="391"/>
                    <a:pt x="3699" y="0"/>
                    <a:pt x="2881" y="0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152750" y="2809175"/>
              <a:ext cx="54925" cy="42325"/>
            </a:xfrm>
            <a:custGeom>
              <a:avLst/>
              <a:gdLst/>
              <a:ahLst/>
              <a:cxnLst/>
              <a:rect l="l" t="t" r="r" b="b"/>
              <a:pathLst>
                <a:path w="2197" h="1693" extrusionOk="0">
                  <a:moveTo>
                    <a:pt x="1114" y="1"/>
                  </a:moveTo>
                  <a:cubicBezTo>
                    <a:pt x="951" y="1"/>
                    <a:pt x="785" y="52"/>
                    <a:pt x="638" y="150"/>
                  </a:cubicBezTo>
                  <a:cubicBezTo>
                    <a:pt x="1" y="532"/>
                    <a:pt x="192" y="1487"/>
                    <a:pt x="893" y="1678"/>
                  </a:cubicBezTo>
                  <a:cubicBezTo>
                    <a:pt x="950" y="1688"/>
                    <a:pt x="1006" y="1692"/>
                    <a:pt x="1060" y="1692"/>
                  </a:cubicBezTo>
                  <a:cubicBezTo>
                    <a:pt x="1737" y="1692"/>
                    <a:pt x="2197" y="994"/>
                    <a:pt x="1784" y="405"/>
                  </a:cubicBezTo>
                  <a:cubicBezTo>
                    <a:pt x="1628" y="131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058550" y="2793425"/>
              <a:ext cx="132000" cy="129800"/>
            </a:xfrm>
            <a:custGeom>
              <a:avLst/>
              <a:gdLst/>
              <a:ahLst/>
              <a:cxnLst/>
              <a:rect l="l" t="t" r="r" b="b"/>
              <a:pathLst>
                <a:path w="5280" h="5192" extrusionOk="0">
                  <a:moveTo>
                    <a:pt x="2939" y="1"/>
                  </a:moveTo>
                  <a:cubicBezTo>
                    <a:pt x="1810" y="1"/>
                    <a:pt x="688" y="730"/>
                    <a:pt x="394" y="2054"/>
                  </a:cubicBezTo>
                  <a:cubicBezTo>
                    <a:pt x="0" y="3774"/>
                    <a:pt x="1391" y="5191"/>
                    <a:pt x="2925" y="5191"/>
                  </a:cubicBezTo>
                  <a:cubicBezTo>
                    <a:pt x="3377" y="5191"/>
                    <a:pt x="3843" y="5068"/>
                    <a:pt x="4278" y="4792"/>
                  </a:cubicBezTo>
                  <a:cubicBezTo>
                    <a:pt x="4533" y="4601"/>
                    <a:pt x="4724" y="4474"/>
                    <a:pt x="4852" y="4282"/>
                  </a:cubicBezTo>
                  <a:lnTo>
                    <a:pt x="4470" y="3709"/>
                  </a:lnTo>
                  <a:lnTo>
                    <a:pt x="4470" y="3773"/>
                  </a:lnTo>
                  <a:cubicBezTo>
                    <a:pt x="4278" y="3900"/>
                    <a:pt x="4151" y="4091"/>
                    <a:pt x="3960" y="4219"/>
                  </a:cubicBezTo>
                  <a:cubicBezTo>
                    <a:pt x="3627" y="4421"/>
                    <a:pt x="3278" y="4512"/>
                    <a:pt x="2941" y="4512"/>
                  </a:cubicBezTo>
                  <a:cubicBezTo>
                    <a:pt x="1794" y="4512"/>
                    <a:pt x="784" y="3461"/>
                    <a:pt x="1031" y="2181"/>
                  </a:cubicBezTo>
                  <a:cubicBezTo>
                    <a:pt x="1253" y="1217"/>
                    <a:pt x="2102" y="685"/>
                    <a:pt x="2948" y="685"/>
                  </a:cubicBezTo>
                  <a:cubicBezTo>
                    <a:pt x="3555" y="685"/>
                    <a:pt x="4161" y="959"/>
                    <a:pt x="4533" y="1544"/>
                  </a:cubicBezTo>
                  <a:cubicBezTo>
                    <a:pt x="4614" y="1666"/>
                    <a:pt x="4728" y="1717"/>
                    <a:pt x="4837" y="1717"/>
                  </a:cubicBezTo>
                  <a:cubicBezTo>
                    <a:pt x="5069" y="1717"/>
                    <a:pt x="5280" y="1486"/>
                    <a:pt x="5106" y="1226"/>
                  </a:cubicBezTo>
                  <a:cubicBezTo>
                    <a:pt x="4595" y="391"/>
                    <a:pt x="3765" y="1"/>
                    <a:pt x="2939" y="1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6193225" y="287342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1"/>
                  </a:moveTo>
                  <a:cubicBezTo>
                    <a:pt x="546" y="1"/>
                    <a:pt x="0" y="606"/>
                    <a:pt x="356" y="1274"/>
                  </a:cubicBezTo>
                  <a:cubicBezTo>
                    <a:pt x="531" y="1584"/>
                    <a:pt x="794" y="1711"/>
                    <a:pt x="1057" y="1711"/>
                  </a:cubicBezTo>
                  <a:cubicBezTo>
                    <a:pt x="1659" y="1711"/>
                    <a:pt x="2264" y="1046"/>
                    <a:pt x="1821" y="382"/>
                  </a:cubicBezTo>
                  <a:cubicBezTo>
                    <a:pt x="1629" y="113"/>
                    <a:pt x="1374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6099950" y="2858275"/>
              <a:ext cx="130575" cy="128625"/>
            </a:xfrm>
            <a:custGeom>
              <a:avLst/>
              <a:gdLst/>
              <a:ahLst/>
              <a:cxnLst/>
              <a:rect l="l" t="t" r="r" b="b"/>
              <a:pathLst>
                <a:path w="5223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1"/>
                    <a:pt x="4278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1"/>
                    <a:pt x="2859" y="4491"/>
                  </a:cubicBezTo>
                  <a:cubicBezTo>
                    <a:pt x="1722" y="4491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4" y="1673"/>
                    <a:pt x="4646" y="1719"/>
                    <a:pt x="4746" y="1719"/>
                  </a:cubicBezTo>
                  <a:cubicBezTo>
                    <a:pt x="4989" y="1719"/>
                    <a:pt x="5223" y="1449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6227700" y="2935850"/>
              <a:ext cx="57225" cy="43975"/>
            </a:xfrm>
            <a:custGeom>
              <a:avLst/>
              <a:gdLst/>
              <a:ahLst/>
              <a:cxnLst/>
              <a:rect l="l" t="t" r="r" b="b"/>
              <a:pathLst>
                <a:path w="2289" h="1759" extrusionOk="0">
                  <a:moveTo>
                    <a:pt x="1354" y="1"/>
                  </a:moveTo>
                  <a:cubicBezTo>
                    <a:pt x="1194" y="1"/>
                    <a:pt x="1032" y="57"/>
                    <a:pt x="888" y="178"/>
                  </a:cubicBezTo>
                  <a:cubicBezTo>
                    <a:pt x="0" y="647"/>
                    <a:pt x="525" y="1759"/>
                    <a:pt x="1269" y="1759"/>
                  </a:cubicBezTo>
                  <a:cubicBezTo>
                    <a:pt x="1433" y="1759"/>
                    <a:pt x="1607" y="1705"/>
                    <a:pt x="1779" y="1579"/>
                  </a:cubicBezTo>
                  <a:cubicBezTo>
                    <a:pt x="2161" y="1388"/>
                    <a:pt x="2289" y="814"/>
                    <a:pt x="2034" y="432"/>
                  </a:cubicBezTo>
                  <a:cubicBezTo>
                    <a:pt x="1875" y="155"/>
                    <a:pt x="1618" y="1"/>
                    <a:pt x="135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6139750" y="2921950"/>
              <a:ext cx="129250" cy="128650"/>
            </a:xfrm>
            <a:custGeom>
              <a:avLst/>
              <a:gdLst/>
              <a:ahLst/>
              <a:cxnLst/>
              <a:rect l="l" t="t" r="r" b="b"/>
              <a:pathLst>
                <a:path w="5170" h="5146" extrusionOk="0">
                  <a:moveTo>
                    <a:pt x="2913" y="1"/>
                  </a:moveTo>
                  <a:cubicBezTo>
                    <a:pt x="1798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9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2"/>
                  </a:cubicBezTo>
                  <a:cubicBezTo>
                    <a:pt x="3578" y="4375"/>
                    <a:pt x="3237" y="4466"/>
                    <a:pt x="2904" y="4466"/>
                  </a:cubicBezTo>
                  <a:cubicBezTo>
                    <a:pt x="1771" y="4466"/>
                    <a:pt x="735" y="3414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1"/>
                  </a:cubicBezTo>
                  <a:cubicBezTo>
                    <a:pt x="4572" y="1640"/>
                    <a:pt x="4660" y="1695"/>
                    <a:pt x="4767" y="1695"/>
                  </a:cubicBezTo>
                  <a:cubicBezTo>
                    <a:pt x="4833" y="1695"/>
                    <a:pt x="4906" y="1674"/>
                    <a:pt x="4979" y="1625"/>
                  </a:cubicBezTo>
                  <a:cubicBezTo>
                    <a:pt x="5106" y="1561"/>
                    <a:pt x="5170" y="137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6272225" y="3000100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0"/>
                  </a:moveTo>
                  <a:cubicBezTo>
                    <a:pt x="577" y="0"/>
                    <a:pt x="0" y="635"/>
                    <a:pt x="444" y="1301"/>
                  </a:cubicBezTo>
                  <a:cubicBezTo>
                    <a:pt x="609" y="1548"/>
                    <a:pt x="879" y="1688"/>
                    <a:pt x="1153" y="1688"/>
                  </a:cubicBezTo>
                  <a:cubicBezTo>
                    <a:pt x="1304" y="1688"/>
                    <a:pt x="1455" y="1646"/>
                    <a:pt x="1590" y="1556"/>
                  </a:cubicBezTo>
                  <a:cubicBezTo>
                    <a:pt x="1972" y="1301"/>
                    <a:pt x="2100" y="792"/>
                    <a:pt x="1845" y="410"/>
                  </a:cubicBezTo>
                  <a:cubicBezTo>
                    <a:pt x="1671" y="120"/>
                    <a:pt x="1416" y="0"/>
                    <a:pt x="1162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6179550" y="2985650"/>
              <a:ext cx="131050" cy="128625"/>
            </a:xfrm>
            <a:custGeom>
              <a:avLst/>
              <a:gdLst/>
              <a:ahLst/>
              <a:cxnLst/>
              <a:rect l="l" t="t" r="r" b="b"/>
              <a:pathLst>
                <a:path w="5242" h="5145" extrusionOk="0">
                  <a:moveTo>
                    <a:pt x="2952" y="0"/>
                  </a:moveTo>
                  <a:cubicBezTo>
                    <a:pt x="1819" y="0"/>
                    <a:pt x="689" y="714"/>
                    <a:pt x="394" y="2007"/>
                  </a:cubicBezTo>
                  <a:cubicBezTo>
                    <a:pt x="0" y="3727"/>
                    <a:pt x="1391" y="5144"/>
                    <a:pt x="2925" y="5144"/>
                  </a:cubicBezTo>
                  <a:cubicBezTo>
                    <a:pt x="3377" y="5144"/>
                    <a:pt x="3843" y="5021"/>
                    <a:pt x="4278" y="4745"/>
                  </a:cubicBezTo>
                  <a:cubicBezTo>
                    <a:pt x="4533" y="4618"/>
                    <a:pt x="4724" y="4427"/>
                    <a:pt x="4852" y="4236"/>
                  </a:cubicBezTo>
                  <a:lnTo>
                    <a:pt x="4469" y="3662"/>
                  </a:lnTo>
                  <a:lnTo>
                    <a:pt x="4469" y="3726"/>
                  </a:lnTo>
                  <a:cubicBezTo>
                    <a:pt x="4278" y="3917"/>
                    <a:pt x="4151" y="4044"/>
                    <a:pt x="3960" y="4172"/>
                  </a:cubicBezTo>
                  <a:cubicBezTo>
                    <a:pt x="3627" y="4374"/>
                    <a:pt x="3275" y="4465"/>
                    <a:pt x="2933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8" y="1673"/>
                    <a:pt x="4704" y="1719"/>
                    <a:pt x="4799" y="1719"/>
                  </a:cubicBezTo>
                  <a:cubicBezTo>
                    <a:pt x="5026" y="1719"/>
                    <a:pt x="5241" y="1449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6313575" y="3064325"/>
              <a:ext cx="54775" cy="42250"/>
            </a:xfrm>
            <a:custGeom>
              <a:avLst/>
              <a:gdLst/>
              <a:ahLst/>
              <a:cxnLst/>
              <a:rect l="l" t="t" r="r" b="b"/>
              <a:pathLst>
                <a:path w="2191" h="1690" extrusionOk="0">
                  <a:moveTo>
                    <a:pt x="1092" y="1"/>
                  </a:moveTo>
                  <a:cubicBezTo>
                    <a:pt x="932" y="1"/>
                    <a:pt x="772" y="43"/>
                    <a:pt x="637" y="133"/>
                  </a:cubicBezTo>
                  <a:cubicBezTo>
                    <a:pt x="0" y="515"/>
                    <a:pt x="191" y="1471"/>
                    <a:pt x="892" y="1662"/>
                  </a:cubicBezTo>
                  <a:cubicBezTo>
                    <a:pt x="968" y="1681"/>
                    <a:pt x="1042" y="1690"/>
                    <a:pt x="1114" y="1690"/>
                  </a:cubicBezTo>
                  <a:cubicBezTo>
                    <a:pt x="1761" y="1690"/>
                    <a:pt x="2191" y="961"/>
                    <a:pt x="1847" y="388"/>
                  </a:cubicBezTo>
                  <a:cubicBezTo>
                    <a:pt x="1682" y="141"/>
                    <a:pt x="1385" y="1"/>
                    <a:pt x="10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220950" y="3049325"/>
              <a:ext cx="127675" cy="128625"/>
            </a:xfrm>
            <a:custGeom>
              <a:avLst/>
              <a:gdLst/>
              <a:ahLst/>
              <a:cxnLst/>
              <a:rect l="l" t="t" r="r" b="b"/>
              <a:pathLst>
                <a:path w="5107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3" y="2007"/>
                  </a:cubicBezTo>
                  <a:cubicBezTo>
                    <a:pt x="0" y="3728"/>
                    <a:pt x="1353" y="5145"/>
                    <a:pt x="2869" y="5145"/>
                  </a:cubicBezTo>
                  <a:cubicBezTo>
                    <a:pt x="3317" y="5145"/>
                    <a:pt x="3779" y="5021"/>
                    <a:pt x="4215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2"/>
                    <a:pt x="2859" y="4492"/>
                  </a:cubicBezTo>
                  <a:cubicBezTo>
                    <a:pt x="1722" y="4492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8" y="1640"/>
                    <a:pt x="4651" y="1694"/>
                    <a:pt x="4748" y="1694"/>
                  </a:cubicBezTo>
                  <a:cubicBezTo>
                    <a:pt x="4808" y="1694"/>
                    <a:pt x="4866" y="1673"/>
                    <a:pt x="4915" y="1625"/>
                  </a:cubicBezTo>
                  <a:cubicBezTo>
                    <a:pt x="5106" y="1561"/>
                    <a:pt x="5106" y="1370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6353375" y="3128025"/>
              <a:ext cx="54800" cy="42225"/>
            </a:xfrm>
            <a:custGeom>
              <a:avLst/>
              <a:gdLst/>
              <a:ahLst/>
              <a:cxnLst/>
              <a:rect l="l" t="t" r="r" b="b"/>
              <a:pathLst>
                <a:path w="2192" h="1689" extrusionOk="0">
                  <a:moveTo>
                    <a:pt x="1138" y="0"/>
                  </a:moveTo>
                  <a:cubicBezTo>
                    <a:pt x="987" y="0"/>
                    <a:pt x="836" y="42"/>
                    <a:pt x="701" y="133"/>
                  </a:cubicBezTo>
                  <a:cubicBezTo>
                    <a:pt x="0" y="515"/>
                    <a:pt x="191" y="1534"/>
                    <a:pt x="955" y="1661"/>
                  </a:cubicBezTo>
                  <a:cubicBezTo>
                    <a:pt x="1025" y="1680"/>
                    <a:pt x="1094" y="1689"/>
                    <a:pt x="1160" y="1689"/>
                  </a:cubicBezTo>
                  <a:cubicBezTo>
                    <a:pt x="1761" y="1689"/>
                    <a:pt x="2191" y="961"/>
                    <a:pt x="1847" y="387"/>
                  </a:cubicBezTo>
                  <a:cubicBezTo>
                    <a:pt x="1682" y="141"/>
                    <a:pt x="1412" y="0"/>
                    <a:pt x="1138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260750" y="3113000"/>
              <a:ext cx="130575" cy="128650"/>
            </a:xfrm>
            <a:custGeom>
              <a:avLst/>
              <a:gdLst/>
              <a:ahLst/>
              <a:cxnLst/>
              <a:rect l="l" t="t" r="r" b="b"/>
              <a:pathLst>
                <a:path w="5223" h="5146" extrusionOk="0">
                  <a:moveTo>
                    <a:pt x="2913" y="1"/>
                  </a:moveTo>
                  <a:cubicBezTo>
                    <a:pt x="1797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3"/>
                  </a:cubicBezTo>
                  <a:cubicBezTo>
                    <a:pt x="3572" y="4394"/>
                    <a:pt x="3224" y="4492"/>
                    <a:pt x="2885" y="4492"/>
                  </a:cubicBezTo>
                  <a:cubicBezTo>
                    <a:pt x="1760" y="4492"/>
                    <a:pt x="737" y="3407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2"/>
                  </a:cubicBezTo>
                  <a:cubicBezTo>
                    <a:pt x="4589" y="1673"/>
                    <a:pt x="4678" y="1720"/>
                    <a:pt x="4769" y="1720"/>
                  </a:cubicBezTo>
                  <a:cubicBezTo>
                    <a:pt x="4989" y="1720"/>
                    <a:pt x="5223" y="145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390700" y="3191700"/>
              <a:ext cx="55025" cy="43325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237" y="0"/>
                  </a:moveTo>
                  <a:cubicBezTo>
                    <a:pt x="1086" y="0"/>
                    <a:pt x="935" y="43"/>
                    <a:pt x="800" y="133"/>
                  </a:cubicBezTo>
                  <a:cubicBezTo>
                    <a:pt x="1" y="666"/>
                    <a:pt x="494" y="1732"/>
                    <a:pt x="1235" y="1732"/>
                  </a:cubicBezTo>
                  <a:cubicBezTo>
                    <a:pt x="1380" y="1732"/>
                    <a:pt x="1535" y="1692"/>
                    <a:pt x="1691" y="1598"/>
                  </a:cubicBezTo>
                  <a:cubicBezTo>
                    <a:pt x="2073" y="1343"/>
                    <a:pt x="2201" y="834"/>
                    <a:pt x="1946" y="388"/>
                  </a:cubicBezTo>
                  <a:cubicBezTo>
                    <a:pt x="1782" y="141"/>
                    <a:pt x="1511" y="0"/>
                    <a:pt x="1237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300550" y="3176700"/>
              <a:ext cx="132175" cy="128625"/>
            </a:xfrm>
            <a:custGeom>
              <a:avLst/>
              <a:gdLst/>
              <a:ahLst/>
              <a:cxnLst/>
              <a:rect l="l" t="t" r="r" b="b"/>
              <a:pathLst>
                <a:path w="5287" h="5145" extrusionOk="0">
                  <a:moveTo>
                    <a:pt x="2925" y="0"/>
                  </a:moveTo>
                  <a:cubicBezTo>
                    <a:pt x="1798" y="0"/>
                    <a:pt x="689" y="715"/>
                    <a:pt x="394" y="2007"/>
                  </a:cubicBezTo>
                  <a:cubicBezTo>
                    <a:pt x="0" y="3727"/>
                    <a:pt x="1391" y="5145"/>
                    <a:pt x="2925" y="5145"/>
                  </a:cubicBezTo>
                  <a:cubicBezTo>
                    <a:pt x="3377" y="5145"/>
                    <a:pt x="3843" y="5021"/>
                    <a:pt x="4278" y="4745"/>
                  </a:cubicBezTo>
                  <a:cubicBezTo>
                    <a:pt x="4469" y="4618"/>
                    <a:pt x="4661" y="4427"/>
                    <a:pt x="4852" y="4236"/>
                  </a:cubicBezTo>
                  <a:lnTo>
                    <a:pt x="4469" y="3662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78" y="4374"/>
                    <a:pt x="3237" y="4465"/>
                    <a:pt x="290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589" y="1673"/>
                    <a:pt x="4683" y="1719"/>
                    <a:pt x="4782" y="1719"/>
                  </a:cubicBezTo>
                  <a:cubicBezTo>
                    <a:pt x="5021" y="1719"/>
                    <a:pt x="5286" y="1449"/>
                    <a:pt x="5106" y="1179"/>
                  </a:cubicBezTo>
                  <a:cubicBezTo>
                    <a:pt x="4571" y="376"/>
                    <a:pt x="3743" y="0"/>
                    <a:pt x="2925" y="0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6431625" y="3255375"/>
              <a:ext cx="53900" cy="42800"/>
            </a:xfrm>
            <a:custGeom>
              <a:avLst/>
              <a:gdLst/>
              <a:ahLst/>
              <a:cxnLst/>
              <a:rect l="l" t="t" r="r" b="b"/>
              <a:pathLst>
                <a:path w="2156" h="1712" extrusionOk="0">
                  <a:moveTo>
                    <a:pt x="1192" y="1"/>
                  </a:moveTo>
                  <a:cubicBezTo>
                    <a:pt x="1042" y="1"/>
                    <a:pt x="890" y="43"/>
                    <a:pt x="755" y="133"/>
                  </a:cubicBezTo>
                  <a:cubicBezTo>
                    <a:pt x="1" y="672"/>
                    <a:pt x="522" y="1711"/>
                    <a:pt x="1240" y="1711"/>
                  </a:cubicBezTo>
                  <a:cubicBezTo>
                    <a:pt x="1371" y="1711"/>
                    <a:pt x="1509" y="1677"/>
                    <a:pt x="1646" y="1598"/>
                  </a:cubicBezTo>
                  <a:cubicBezTo>
                    <a:pt x="2029" y="1343"/>
                    <a:pt x="2156" y="834"/>
                    <a:pt x="1901" y="388"/>
                  </a:cubicBezTo>
                  <a:cubicBezTo>
                    <a:pt x="1737" y="141"/>
                    <a:pt x="1466" y="1"/>
                    <a:pt x="11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6340400" y="3240675"/>
              <a:ext cx="132100" cy="128975"/>
            </a:xfrm>
            <a:custGeom>
              <a:avLst/>
              <a:gdLst/>
              <a:ahLst/>
              <a:cxnLst/>
              <a:rect l="l" t="t" r="r" b="b"/>
              <a:pathLst>
                <a:path w="5284" h="5159" extrusionOk="0">
                  <a:moveTo>
                    <a:pt x="2921" y="1"/>
                  </a:moveTo>
                  <a:cubicBezTo>
                    <a:pt x="1798" y="1"/>
                    <a:pt x="685" y="714"/>
                    <a:pt x="392" y="1995"/>
                  </a:cubicBezTo>
                  <a:cubicBezTo>
                    <a:pt x="0" y="3709"/>
                    <a:pt x="1378" y="5159"/>
                    <a:pt x="2904" y="5159"/>
                  </a:cubicBezTo>
                  <a:cubicBezTo>
                    <a:pt x="3363" y="5159"/>
                    <a:pt x="3835" y="5028"/>
                    <a:pt x="4277" y="4733"/>
                  </a:cubicBezTo>
                  <a:cubicBezTo>
                    <a:pt x="4531" y="4606"/>
                    <a:pt x="4722" y="4479"/>
                    <a:pt x="4850" y="4288"/>
                  </a:cubicBezTo>
                  <a:lnTo>
                    <a:pt x="4468" y="3651"/>
                  </a:lnTo>
                  <a:lnTo>
                    <a:pt x="4468" y="3714"/>
                  </a:lnTo>
                  <a:cubicBezTo>
                    <a:pt x="4277" y="3906"/>
                    <a:pt x="4149" y="4097"/>
                    <a:pt x="3958" y="4224"/>
                  </a:cubicBezTo>
                  <a:cubicBezTo>
                    <a:pt x="3625" y="4426"/>
                    <a:pt x="3273" y="4517"/>
                    <a:pt x="2932" y="4517"/>
                  </a:cubicBezTo>
                  <a:cubicBezTo>
                    <a:pt x="1769" y="4517"/>
                    <a:pt x="733" y="3466"/>
                    <a:pt x="1029" y="2186"/>
                  </a:cubicBezTo>
                  <a:cubicBezTo>
                    <a:pt x="1250" y="1190"/>
                    <a:pt x="2090" y="643"/>
                    <a:pt x="2932" y="643"/>
                  </a:cubicBezTo>
                  <a:cubicBezTo>
                    <a:pt x="3544" y="643"/>
                    <a:pt x="4156" y="933"/>
                    <a:pt x="4531" y="1549"/>
                  </a:cubicBezTo>
                  <a:cubicBezTo>
                    <a:pt x="4607" y="1663"/>
                    <a:pt x="4711" y="1709"/>
                    <a:pt x="4814" y="1709"/>
                  </a:cubicBezTo>
                  <a:cubicBezTo>
                    <a:pt x="5054" y="1709"/>
                    <a:pt x="5283" y="1454"/>
                    <a:pt x="5104" y="1231"/>
                  </a:cubicBezTo>
                  <a:cubicBezTo>
                    <a:pt x="4590" y="391"/>
                    <a:pt x="3753" y="1"/>
                    <a:pt x="2921" y="1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6474375" y="3319125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06" y="1"/>
                  </a:moveTo>
                  <a:cubicBezTo>
                    <a:pt x="950" y="1"/>
                    <a:pt x="790" y="43"/>
                    <a:pt x="637" y="131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2"/>
                    <a:pt x="1053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0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6381825" y="3304375"/>
              <a:ext cx="130325" cy="129175"/>
            </a:xfrm>
            <a:custGeom>
              <a:avLst/>
              <a:gdLst/>
              <a:ahLst/>
              <a:cxnLst/>
              <a:rect l="l" t="t" r="r" b="b"/>
              <a:pathLst>
                <a:path w="5213" h="5167" extrusionOk="0">
                  <a:moveTo>
                    <a:pt x="2861" y="0"/>
                  </a:moveTo>
                  <a:cubicBezTo>
                    <a:pt x="1744" y="0"/>
                    <a:pt x="647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61" y="4426"/>
                    <a:pt x="3211" y="4517"/>
                    <a:pt x="2875" y="4517"/>
                  </a:cubicBezTo>
                  <a:cubicBezTo>
                    <a:pt x="1730" y="4517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05" y="689"/>
                  </a:cubicBezTo>
                  <a:cubicBezTo>
                    <a:pt x="3499" y="689"/>
                    <a:pt x="4094" y="963"/>
                    <a:pt x="4466" y="1549"/>
                  </a:cubicBezTo>
                  <a:cubicBezTo>
                    <a:pt x="4548" y="1670"/>
                    <a:pt x="4661" y="1721"/>
                    <a:pt x="4770" y="1721"/>
                  </a:cubicBezTo>
                  <a:cubicBezTo>
                    <a:pt x="5002" y="1721"/>
                    <a:pt x="5213" y="1490"/>
                    <a:pt x="5040" y="1230"/>
                  </a:cubicBezTo>
                  <a:cubicBezTo>
                    <a:pt x="4525" y="391"/>
                    <a:pt x="3688" y="0"/>
                    <a:pt x="2861" y="0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6515750" y="3383525"/>
              <a:ext cx="53450" cy="42725"/>
            </a:xfrm>
            <a:custGeom>
              <a:avLst/>
              <a:gdLst/>
              <a:ahLst/>
              <a:cxnLst/>
              <a:rect l="l" t="t" r="r" b="b"/>
              <a:pathLst>
                <a:path w="2138" h="1709" extrusionOk="0">
                  <a:moveTo>
                    <a:pt x="1063" y="0"/>
                  </a:moveTo>
                  <a:cubicBezTo>
                    <a:pt x="917" y="0"/>
                    <a:pt x="770" y="36"/>
                    <a:pt x="638" y="102"/>
                  </a:cubicBezTo>
                  <a:cubicBezTo>
                    <a:pt x="1" y="548"/>
                    <a:pt x="128" y="1503"/>
                    <a:pt x="893" y="1694"/>
                  </a:cubicBezTo>
                  <a:cubicBezTo>
                    <a:pt x="945" y="1704"/>
                    <a:pt x="996" y="1708"/>
                    <a:pt x="1047" y="1708"/>
                  </a:cubicBezTo>
                  <a:cubicBezTo>
                    <a:pt x="1673" y="1708"/>
                    <a:pt x="2138" y="1010"/>
                    <a:pt x="1784" y="420"/>
                  </a:cubicBezTo>
                  <a:cubicBezTo>
                    <a:pt x="1617" y="129"/>
                    <a:pt x="1341" y="0"/>
                    <a:pt x="1063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6421550" y="3368175"/>
              <a:ext cx="129250" cy="129800"/>
            </a:xfrm>
            <a:custGeom>
              <a:avLst/>
              <a:gdLst/>
              <a:ahLst/>
              <a:cxnLst/>
              <a:rect l="l" t="t" r="r" b="b"/>
              <a:pathLst>
                <a:path w="5170" h="5192" extrusionOk="0">
                  <a:moveTo>
                    <a:pt x="2900" y="0"/>
                  </a:moveTo>
                  <a:cubicBezTo>
                    <a:pt x="1789" y="0"/>
                    <a:pt x="688" y="730"/>
                    <a:pt x="394" y="2053"/>
                  </a:cubicBezTo>
                  <a:cubicBezTo>
                    <a:pt x="0" y="3774"/>
                    <a:pt x="1353" y="5191"/>
                    <a:pt x="2899" y="5191"/>
                  </a:cubicBezTo>
                  <a:cubicBezTo>
                    <a:pt x="3355" y="5191"/>
                    <a:pt x="3828" y="5068"/>
                    <a:pt x="4278" y="4792"/>
                  </a:cubicBezTo>
                  <a:cubicBezTo>
                    <a:pt x="4469" y="4601"/>
                    <a:pt x="4661" y="4473"/>
                    <a:pt x="4852" y="4282"/>
                  </a:cubicBezTo>
                  <a:lnTo>
                    <a:pt x="4469" y="3645"/>
                  </a:lnTo>
                  <a:lnTo>
                    <a:pt x="4406" y="3773"/>
                  </a:lnTo>
                  <a:cubicBezTo>
                    <a:pt x="4278" y="3900"/>
                    <a:pt x="4087" y="4091"/>
                    <a:pt x="3896" y="4219"/>
                  </a:cubicBezTo>
                  <a:cubicBezTo>
                    <a:pt x="3578" y="4421"/>
                    <a:pt x="3237" y="4512"/>
                    <a:pt x="2904" y="4512"/>
                  </a:cubicBezTo>
                  <a:cubicBezTo>
                    <a:pt x="1771" y="4512"/>
                    <a:pt x="735" y="3460"/>
                    <a:pt x="1031" y="2181"/>
                  </a:cubicBezTo>
                  <a:cubicBezTo>
                    <a:pt x="1253" y="1217"/>
                    <a:pt x="2101" y="684"/>
                    <a:pt x="2948" y="684"/>
                  </a:cubicBezTo>
                  <a:cubicBezTo>
                    <a:pt x="3555" y="684"/>
                    <a:pt x="4161" y="959"/>
                    <a:pt x="4533" y="1544"/>
                  </a:cubicBezTo>
                  <a:cubicBezTo>
                    <a:pt x="4574" y="1665"/>
                    <a:pt x="4665" y="1709"/>
                    <a:pt x="4775" y="1709"/>
                  </a:cubicBezTo>
                  <a:cubicBezTo>
                    <a:pt x="4839" y="1709"/>
                    <a:pt x="4909" y="1695"/>
                    <a:pt x="4979" y="1671"/>
                  </a:cubicBezTo>
                  <a:cubicBezTo>
                    <a:pt x="5106" y="1608"/>
                    <a:pt x="5170" y="1353"/>
                    <a:pt x="5043" y="1226"/>
                  </a:cubicBezTo>
                  <a:cubicBezTo>
                    <a:pt x="4531" y="391"/>
                    <a:pt x="3713" y="0"/>
                    <a:pt x="2900" y="0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6554025" y="3447475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1"/>
                  </a:moveTo>
                  <a:cubicBezTo>
                    <a:pt x="577" y="1"/>
                    <a:pt x="0" y="635"/>
                    <a:pt x="444" y="1301"/>
                  </a:cubicBezTo>
                  <a:cubicBezTo>
                    <a:pt x="609" y="1548"/>
                    <a:pt x="879" y="1689"/>
                    <a:pt x="1153" y="1689"/>
                  </a:cubicBezTo>
                  <a:cubicBezTo>
                    <a:pt x="1304" y="1689"/>
                    <a:pt x="1455" y="1646"/>
                    <a:pt x="1590" y="1556"/>
                  </a:cubicBezTo>
                  <a:cubicBezTo>
                    <a:pt x="1973" y="1301"/>
                    <a:pt x="2100" y="792"/>
                    <a:pt x="1845" y="410"/>
                  </a:cubicBezTo>
                  <a:cubicBezTo>
                    <a:pt x="1672" y="120"/>
                    <a:pt x="1416" y="1"/>
                    <a:pt x="116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461350" y="3433025"/>
              <a:ext cx="131075" cy="128625"/>
            </a:xfrm>
            <a:custGeom>
              <a:avLst/>
              <a:gdLst/>
              <a:ahLst/>
              <a:cxnLst/>
              <a:rect l="l" t="t" r="r" b="b"/>
              <a:pathLst>
                <a:path w="5243" h="5145" extrusionOk="0">
                  <a:moveTo>
                    <a:pt x="2952" y="0"/>
                  </a:moveTo>
                  <a:cubicBezTo>
                    <a:pt x="1819" y="0"/>
                    <a:pt x="689" y="715"/>
                    <a:pt x="394" y="2007"/>
                  </a:cubicBezTo>
                  <a:cubicBezTo>
                    <a:pt x="0" y="3728"/>
                    <a:pt x="1391" y="5145"/>
                    <a:pt x="2925" y="5145"/>
                  </a:cubicBezTo>
                  <a:cubicBezTo>
                    <a:pt x="3378" y="5145"/>
                    <a:pt x="3843" y="5021"/>
                    <a:pt x="4279" y="4745"/>
                  </a:cubicBezTo>
                  <a:cubicBezTo>
                    <a:pt x="4533" y="4554"/>
                    <a:pt x="4724" y="4427"/>
                    <a:pt x="4852" y="4236"/>
                  </a:cubicBezTo>
                  <a:lnTo>
                    <a:pt x="4470" y="3663"/>
                  </a:lnTo>
                  <a:lnTo>
                    <a:pt x="4406" y="3726"/>
                  </a:lnTo>
                  <a:cubicBezTo>
                    <a:pt x="4279" y="3917"/>
                    <a:pt x="4151" y="4045"/>
                    <a:pt x="3960" y="4172"/>
                  </a:cubicBezTo>
                  <a:cubicBezTo>
                    <a:pt x="3627" y="4375"/>
                    <a:pt x="3275" y="4465"/>
                    <a:pt x="293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1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6" y="1652"/>
                    <a:pt x="4700" y="1691"/>
                    <a:pt x="4793" y="1691"/>
                  </a:cubicBezTo>
                  <a:cubicBezTo>
                    <a:pt x="5023" y="1691"/>
                    <a:pt x="5243" y="1451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6596025" y="351187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0"/>
                  </a:moveTo>
                  <a:cubicBezTo>
                    <a:pt x="546" y="0"/>
                    <a:pt x="0" y="605"/>
                    <a:pt x="356" y="1273"/>
                  </a:cubicBezTo>
                  <a:cubicBezTo>
                    <a:pt x="531" y="1583"/>
                    <a:pt x="794" y="1710"/>
                    <a:pt x="1057" y="1710"/>
                  </a:cubicBezTo>
                  <a:cubicBezTo>
                    <a:pt x="1659" y="1710"/>
                    <a:pt x="2264" y="1046"/>
                    <a:pt x="1821" y="381"/>
                  </a:cubicBezTo>
                  <a:cubicBezTo>
                    <a:pt x="1629" y="113"/>
                    <a:pt x="1374" y="0"/>
                    <a:pt x="1124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6475225" y="3495725"/>
              <a:ext cx="159525" cy="130700"/>
            </a:xfrm>
            <a:custGeom>
              <a:avLst/>
              <a:gdLst/>
              <a:ahLst/>
              <a:cxnLst/>
              <a:rect l="l" t="t" r="r" b="b"/>
              <a:pathLst>
                <a:path w="6381" h="5228" extrusionOk="0">
                  <a:moveTo>
                    <a:pt x="4103" y="0"/>
                  </a:moveTo>
                  <a:cubicBezTo>
                    <a:pt x="3831" y="0"/>
                    <a:pt x="3552" y="44"/>
                    <a:pt x="3278" y="136"/>
                  </a:cubicBezTo>
                  <a:lnTo>
                    <a:pt x="3087" y="199"/>
                  </a:lnTo>
                  <a:lnTo>
                    <a:pt x="3023" y="199"/>
                  </a:lnTo>
                  <a:lnTo>
                    <a:pt x="2896" y="263"/>
                  </a:lnTo>
                  <a:lnTo>
                    <a:pt x="2832" y="263"/>
                  </a:lnTo>
                  <a:cubicBezTo>
                    <a:pt x="2768" y="263"/>
                    <a:pt x="2641" y="327"/>
                    <a:pt x="2577" y="390"/>
                  </a:cubicBezTo>
                  <a:cubicBezTo>
                    <a:pt x="0" y="1810"/>
                    <a:pt x="1549" y="5228"/>
                    <a:pt x="3817" y="5228"/>
                  </a:cubicBezTo>
                  <a:cubicBezTo>
                    <a:pt x="4295" y="5228"/>
                    <a:pt x="4805" y="5076"/>
                    <a:pt x="5316" y="4721"/>
                  </a:cubicBezTo>
                  <a:cubicBezTo>
                    <a:pt x="5379" y="4657"/>
                    <a:pt x="5507" y="4593"/>
                    <a:pt x="5570" y="4593"/>
                  </a:cubicBezTo>
                  <a:lnTo>
                    <a:pt x="5634" y="4530"/>
                  </a:lnTo>
                  <a:lnTo>
                    <a:pt x="5698" y="4402"/>
                  </a:lnTo>
                  <a:lnTo>
                    <a:pt x="5761" y="4339"/>
                  </a:lnTo>
                  <a:lnTo>
                    <a:pt x="5889" y="4211"/>
                  </a:lnTo>
                  <a:cubicBezTo>
                    <a:pt x="5952" y="4148"/>
                    <a:pt x="6016" y="4084"/>
                    <a:pt x="6080" y="3957"/>
                  </a:cubicBezTo>
                  <a:cubicBezTo>
                    <a:pt x="5889" y="3893"/>
                    <a:pt x="5698" y="3766"/>
                    <a:pt x="5570" y="3638"/>
                  </a:cubicBezTo>
                  <a:lnTo>
                    <a:pt x="5443" y="3766"/>
                  </a:lnTo>
                  <a:cubicBezTo>
                    <a:pt x="5443" y="3829"/>
                    <a:pt x="5379" y="3829"/>
                    <a:pt x="5379" y="3893"/>
                  </a:cubicBezTo>
                  <a:lnTo>
                    <a:pt x="5252" y="3957"/>
                  </a:lnTo>
                  <a:lnTo>
                    <a:pt x="5061" y="4084"/>
                  </a:lnTo>
                  <a:cubicBezTo>
                    <a:pt x="4695" y="4321"/>
                    <a:pt x="4333" y="4423"/>
                    <a:pt x="3994" y="4423"/>
                  </a:cubicBezTo>
                  <a:cubicBezTo>
                    <a:pt x="2327" y="4423"/>
                    <a:pt x="1223" y="1948"/>
                    <a:pt x="3023" y="836"/>
                  </a:cubicBezTo>
                  <a:lnTo>
                    <a:pt x="3214" y="772"/>
                  </a:lnTo>
                  <a:lnTo>
                    <a:pt x="3278" y="772"/>
                  </a:lnTo>
                  <a:lnTo>
                    <a:pt x="3405" y="709"/>
                  </a:lnTo>
                  <a:lnTo>
                    <a:pt x="3724" y="709"/>
                  </a:lnTo>
                  <a:cubicBezTo>
                    <a:pt x="3835" y="690"/>
                    <a:pt x="3946" y="681"/>
                    <a:pt x="4057" y="681"/>
                  </a:cubicBezTo>
                  <a:cubicBezTo>
                    <a:pt x="4704" y="681"/>
                    <a:pt x="5317" y="993"/>
                    <a:pt x="5698" y="1537"/>
                  </a:cubicBezTo>
                  <a:cubicBezTo>
                    <a:pt x="5759" y="1659"/>
                    <a:pt x="5858" y="1709"/>
                    <a:pt x="5958" y="1709"/>
                  </a:cubicBezTo>
                  <a:cubicBezTo>
                    <a:pt x="6170" y="1709"/>
                    <a:pt x="6381" y="1478"/>
                    <a:pt x="6207" y="1218"/>
                  </a:cubicBezTo>
                  <a:cubicBezTo>
                    <a:pt x="5771" y="443"/>
                    <a:pt x="4967" y="0"/>
                    <a:pt x="4103" y="0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6206900" y="2316125"/>
              <a:ext cx="703725" cy="618350"/>
            </a:xfrm>
            <a:custGeom>
              <a:avLst/>
              <a:gdLst/>
              <a:ahLst/>
              <a:cxnLst/>
              <a:rect l="l" t="t" r="r" b="b"/>
              <a:pathLst>
                <a:path w="28149" h="24734" extrusionOk="0">
                  <a:moveTo>
                    <a:pt x="20338" y="0"/>
                  </a:moveTo>
                  <a:cubicBezTo>
                    <a:pt x="20183" y="0"/>
                    <a:pt x="20023" y="42"/>
                    <a:pt x="19870" y="130"/>
                  </a:cubicBezTo>
                  <a:lnTo>
                    <a:pt x="510" y="12357"/>
                  </a:lnTo>
                  <a:cubicBezTo>
                    <a:pt x="128" y="12612"/>
                    <a:pt x="0" y="13121"/>
                    <a:pt x="255" y="13567"/>
                  </a:cubicBezTo>
                  <a:lnTo>
                    <a:pt x="7069" y="24330"/>
                  </a:lnTo>
                  <a:cubicBezTo>
                    <a:pt x="7226" y="24604"/>
                    <a:pt x="7479" y="24733"/>
                    <a:pt x="7754" y="24733"/>
                  </a:cubicBezTo>
                  <a:cubicBezTo>
                    <a:pt x="7926" y="24733"/>
                    <a:pt x="8107" y="24683"/>
                    <a:pt x="8279" y="24584"/>
                  </a:cubicBezTo>
                  <a:lnTo>
                    <a:pt x="27639" y="12421"/>
                  </a:lnTo>
                  <a:cubicBezTo>
                    <a:pt x="28021" y="12166"/>
                    <a:pt x="28149" y="11593"/>
                    <a:pt x="27894" y="11211"/>
                  </a:cubicBezTo>
                  <a:lnTo>
                    <a:pt x="21080" y="448"/>
                  </a:lnTo>
                  <a:cubicBezTo>
                    <a:pt x="20912" y="155"/>
                    <a:pt x="20635" y="0"/>
                    <a:pt x="20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6649500" y="3003750"/>
              <a:ext cx="453775" cy="296575"/>
            </a:xfrm>
            <a:custGeom>
              <a:avLst/>
              <a:gdLst/>
              <a:ahLst/>
              <a:cxnLst/>
              <a:rect l="l" t="t" r="r" b="b"/>
              <a:pathLst>
                <a:path w="18151" h="11863" extrusionOk="0">
                  <a:moveTo>
                    <a:pt x="17279" y="1"/>
                  </a:moveTo>
                  <a:cubicBezTo>
                    <a:pt x="17136" y="1"/>
                    <a:pt x="16994" y="43"/>
                    <a:pt x="16877" y="136"/>
                  </a:cubicBezTo>
                  <a:lnTo>
                    <a:pt x="446" y="10453"/>
                  </a:lnTo>
                  <a:cubicBezTo>
                    <a:pt x="128" y="10708"/>
                    <a:pt x="0" y="11154"/>
                    <a:pt x="191" y="11536"/>
                  </a:cubicBezTo>
                  <a:cubicBezTo>
                    <a:pt x="353" y="11737"/>
                    <a:pt x="590" y="11862"/>
                    <a:pt x="840" y="11862"/>
                  </a:cubicBezTo>
                  <a:cubicBezTo>
                    <a:pt x="985" y="11862"/>
                    <a:pt x="1134" y="11820"/>
                    <a:pt x="1274" y="11727"/>
                  </a:cubicBezTo>
                  <a:lnTo>
                    <a:pt x="17705" y="1410"/>
                  </a:lnTo>
                  <a:cubicBezTo>
                    <a:pt x="18023" y="1155"/>
                    <a:pt x="18150" y="709"/>
                    <a:pt x="17896" y="327"/>
                  </a:cubicBezTo>
                  <a:cubicBezTo>
                    <a:pt x="17775" y="126"/>
                    <a:pt x="17526" y="1"/>
                    <a:pt x="17279" y="1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6592175" y="2915375"/>
              <a:ext cx="453775" cy="296225"/>
            </a:xfrm>
            <a:custGeom>
              <a:avLst/>
              <a:gdLst/>
              <a:ahLst/>
              <a:cxnLst/>
              <a:rect l="l" t="t" r="r" b="b"/>
              <a:pathLst>
                <a:path w="18151" h="11849" extrusionOk="0">
                  <a:moveTo>
                    <a:pt x="17301" y="1"/>
                  </a:moveTo>
                  <a:cubicBezTo>
                    <a:pt x="17159" y="1"/>
                    <a:pt x="17014" y="36"/>
                    <a:pt x="16877" y="105"/>
                  </a:cubicBezTo>
                  <a:lnTo>
                    <a:pt x="447" y="10422"/>
                  </a:lnTo>
                  <a:cubicBezTo>
                    <a:pt x="128" y="10677"/>
                    <a:pt x="1" y="11122"/>
                    <a:pt x="255" y="11504"/>
                  </a:cubicBezTo>
                  <a:cubicBezTo>
                    <a:pt x="385" y="11721"/>
                    <a:pt x="633" y="11849"/>
                    <a:pt x="898" y="11849"/>
                  </a:cubicBezTo>
                  <a:cubicBezTo>
                    <a:pt x="1023" y="11849"/>
                    <a:pt x="1152" y="11820"/>
                    <a:pt x="1274" y="11759"/>
                  </a:cubicBezTo>
                  <a:lnTo>
                    <a:pt x="17705" y="1379"/>
                  </a:lnTo>
                  <a:cubicBezTo>
                    <a:pt x="18023" y="1124"/>
                    <a:pt x="18151" y="678"/>
                    <a:pt x="17960" y="360"/>
                  </a:cubicBezTo>
                  <a:cubicBezTo>
                    <a:pt x="17796" y="115"/>
                    <a:pt x="17554" y="1"/>
                    <a:pt x="17301" y="1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267;p35">
            <a:extLst>
              <a:ext uri="{FF2B5EF4-FFF2-40B4-BE49-F238E27FC236}">
                <a16:creationId xmlns:a16="http://schemas.microsoft.com/office/drawing/2014/main" id="{99DBD2B1-0C51-4FB0-9FF3-E3E2D0286329}"/>
              </a:ext>
            </a:extLst>
          </p:cNvPr>
          <p:cNvSpPr txBox="1">
            <a:spLocks/>
          </p:cNvSpPr>
          <p:nvPr/>
        </p:nvSpPr>
        <p:spPr>
          <a:xfrm>
            <a:off x="-11835" y="-55057"/>
            <a:ext cx="9144000" cy="627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Century Gothic" pitchFamily="34" charset="0"/>
              </a:rPr>
              <a:t>Possessive Adjectives (</a:t>
            </a:r>
            <a:r>
              <a:rPr lang="en-US" sz="2800" u="sng" dirty="0">
                <a:latin typeface="Century Gothic" pitchFamily="34" charset="0"/>
              </a:rPr>
              <a:t>kata </a:t>
            </a:r>
            <a:r>
              <a:rPr lang="en-US" sz="2800" u="sng" dirty="0" err="1">
                <a:latin typeface="Century Gothic" pitchFamily="34" charset="0"/>
              </a:rPr>
              <a:t>ganti</a:t>
            </a:r>
            <a:r>
              <a:rPr lang="en-US" sz="2800" u="sng" dirty="0">
                <a:latin typeface="Century Gothic" pitchFamily="34" charset="0"/>
              </a:rPr>
              <a:t> </a:t>
            </a:r>
            <a:r>
              <a:rPr lang="en-US" sz="2800" u="sng" dirty="0" err="1">
                <a:latin typeface="Century Gothic" pitchFamily="34" charset="0"/>
              </a:rPr>
              <a:t>kepemilikan</a:t>
            </a:r>
            <a:r>
              <a:rPr lang="en-US" sz="2800" dirty="0">
                <a:latin typeface="Century Gothic" pitchFamily="34" charset="0"/>
              </a:rPr>
              <a:t>)</a:t>
            </a:r>
          </a:p>
        </p:txBody>
      </p:sp>
      <p:sp>
        <p:nvSpPr>
          <p:cNvPr id="45" name="Google Shape;267;p35">
            <a:extLst>
              <a:ext uri="{FF2B5EF4-FFF2-40B4-BE49-F238E27FC236}">
                <a16:creationId xmlns:a16="http://schemas.microsoft.com/office/drawing/2014/main" id="{339021EE-01F1-4066-8BA1-DCEA72E5995D}"/>
              </a:ext>
            </a:extLst>
          </p:cNvPr>
          <p:cNvSpPr txBox="1">
            <a:spLocks/>
          </p:cNvSpPr>
          <p:nvPr/>
        </p:nvSpPr>
        <p:spPr>
          <a:xfrm>
            <a:off x="1114357" y="736937"/>
            <a:ext cx="1476444" cy="627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Subject  </a:t>
            </a:r>
          </a:p>
        </p:txBody>
      </p:sp>
      <p:sp>
        <p:nvSpPr>
          <p:cNvPr id="46" name="Google Shape;267;p35">
            <a:extLst>
              <a:ext uri="{FF2B5EF4-FFF2-40B4-BE49-F238E27FC236}">
                <a16:creationId xmlns:a16="http://schemas.microsoft.com/office/drawing/2014/main" id="{C048450A-4DDC-48FA-B3DE-CBDEFEBEF01E}"/>
              </a:ext>
            </a:extLst>
          </p:cNvPr>
          <p:cNvSpPr txBox="1">
            <a:spLocks/>
          </p:cNvSpPr>
          <p:nvPr/>
        </p:nvSpPr>
        <p:spPr>
          <a:xfrm>
            <a:off x="4348115" y="736937"/>
            <a:ext cx="3377935" cy="627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Possessive Adjectives</a:t>
            </a:r>
          </a:p>
        </p:txBody>
      </p:sp>
      <p:sp>
        <p:nvSpPr>
          <p:cNvPr id="47" name="Google Shape;267;p35">
            <a:extLst>
              <a:ext uri="{FF2B5EF4-FFF2-40B4-BE49-F238E27FC236}">
                <a16:creationId xmlns:a16="http://schemas.microsoft.com/office/drawing/2014/main" id="{8DA39C1D-F254-4D79-A4CD-1273B6709D88}"/>
              </a:ext>
            </a:extLst>
          </p:cNvPr>
          <p:cNvSpPr txBox="1">
            <a:spLocks/>
          </p:cNvSpPr>
          <p:nvPr/>
        </p:nvSpPr>
        <p:spPr>
          <a:xfrm>
            <a:off x="1007645" y="1364587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 I                                 my                             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79CF197-5852-43A5-9E00-8682E49F505F}"/>
              </a:ext>
            </a:extLst>
          </p:cNvPr>
          <p:cNvCxnSpPr/>
          <p:nvPr/>
        </p:nvCxnSpPr>
        <p:spPr>
          <a:xfrm>
            <a:off x="2760245" y="1687437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Google Shape;267;p35">
            <a:extLst>
              <a:ext uri="{FF2B5EF4-FFF2-40B4-BE49-F238E27FC236}">
                <a16:creationId xmlns:a16="http://schemas.microsoft.com/office/drawing/2014/main" id="{1D952AC3-8E53-4FD6-9CC8-0150144BDB50}"/>
              </a:ext>
            </a:extLst>
          </p:cNvPr>
          <p:cNvSpPr txBox="1">
            <a:spLocks/>
          </p:cNvSpPr>
          <p:nvPr/>
        </p:nvSpPr>
        <p:spPr>
          <a:xfrm>
            <a:off x="1020783" y="1847886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You                           your                           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AAA12EA-F141-4224-B884-8297E6A2AD0C}"/>
              </a:ext>
            </a:extLst>
          </p:cNvPr>
          <p:cNvCxnSpPr/>
          <p:nvPr/>
        </p:nvCxnSpPr>
        <p:spPr>
          <a:xfrm>
            <a:off x="2736847" y="2170736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Google Shape;267;p35">
            <a:extLst>
              <a:ext uri="{FF2B5EF4-FFF2-40B4-BE49-F238E27FC236}">
                <a16:creationId xmlns:a16="http://schemas.microsoft.com/office/drawing/2014/main" id="{2509CC0B-B440-45CC-9A2C-A68EE9BFB172}"/>
              </a:ext>
            </a:extLst>
          </p:cNvPr>
          <p:cNvSpPr txBox="1">
            <a:spLocks/>
          </p:cNvSpPr>
          <p:nvPr/>
        </p:nvSpPr>
        <p:spPr>
          <a:xfrm>
            <a:off x="926392" y="2314111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We                             our                             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DC6F849-6837-4A06-A7D7-E5E352FC4A91}"/>
              </a:ext>
            </a:extLst>
          </p:cNvPr>
          <p:cNvCxnSpPr/>
          <p:nvPr/>
        </p:nvCxnSpPr>
        <p:spPr>
          <a:xfrm>
            <a:off x="2678992" y="2636961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Google Shape;267;p35">
            <a:extLst>
              <a:ext uri="{FF2B5EF4-FFF2-40B4-BE49-F238E27FC236}">
                <a16:creationId xmlns:a16="http://schemas.microsoft.com/office/drawing/2014/main" id="{6E570F62-544B-4329-A523-B27EFFD1EEB6}"/>
              </a:ext>
            </a:extLst>
          </p:cNvPr>
          <p:cNvSpPr txBox="1">
            <a:spLocks/>
          </p:cNvSpPr>
          <p:nvPr/>
        </p:nvSpPr>
        <p:spPr>
          <a:xfrm>
            <a:off x="918509" y="3259586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He                              his                                </a:t>
            </a:r>
          </a:p>
        </p:txBody>
      </p:sp>
      <p:sp>
        <p:nvSpPr>
          <p:cNvPr id="54" name="Google Shape;267;p35">
            <a:extLst>
              <a:ext uri="{FF2B5EF4-FFF2-40B4-BE49-F238E27FC236}">
                <a16:creationId xmlns:a16="http://schemas.microsoft.com/office/drawing/2014/main" id="{A0885718-2CAD-4670-AC91-42A4534AC71A}"/>
              </a:ext>
            </a:extLst>
          </p:cNvPr>
          <p:cNvSpPr txBox="1">
            <a:spLocks/>
          </p:cNvSpPr>
          <p:nvPr/>
        </p:nvSpPr>
        <p:spPr>
          <a:xfrm>
            <a:off x="918509" y="3734836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She                             her                            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7569239-4A16-4AC7-86EF-D8F1F1809E06}"/>
              </a:ext>
            </a:extLst>
          </p:cNvPr>
          <p:cNvCxnSpPr/>
          <p:nvPr/>
        </p:nvCxnSpPr>
        <p:spPr>
          <a:xfrm>
            <a:off x="2671109" y="3618536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Google Shape;267;p35">
            <a:extLst>
              <a:ext uri="{FF2B5EF4-FFF2-40B4-BE49-F238E27FC236}">
                <a16:creationId xmlns:a16="http://schemas.microsoft.com/office/drawing/2014/main" id="{6334B9CA-52ED-4F44-A2A3-C20FE0B4EE84}"/>
              </a:ext>
            </a:extLst>
          </p:cNvPr>
          <p:cNvSpPr txBox="1">
            <a:spLocks/>
          </p:cNvSpPr>
          <p:nvPr/>
        </p:nvSpPr>
        <p:spPr>
          <a:xfrm>
            <a:off x="882954" y="2793361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They                           their                               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661C411-AD4C-4BE8-8A6C-8F225653AAA2}"/>
              </a:ext>
            </a:extLst>
          </p:cNvPr>
          <p:cNvCxnSpPr/>
          <p:nvPr/>
        </p:nvCxnSpPr>
        <p:spPr>
          <a:xfrm>
            <a:off x="2671109" y="409575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Google Shape;267;p35">
            <a:extLst>
              <a:ext uri="{FF2B5EF4-FFF2-40B4-BE49-F238E27FC236}">
                <a16:creationId xmlns:a16="http://schemas.microsoft.com/office/drawing/2014/main" id="{106417AE-086C-4175-B9A7-A8E2678F317D}"/>
              </a:ext>
            </a:extLst>
          </p:cNvPr>
          <p:cNvSpPr txBox="1">
            <a:spLocks/>
          </p:cNvSpPr>
          <p:nvPr/>
        </p:nvSpPr>
        <p:spPr>
          <a:xfrm>
            <a:off x="918509" y="4306300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It                                 its                                 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0E3CFEE-1678-4DB8-8896-DFF0F436E898}"/>
              </a:ext>
            </a:extLst>
          </p:cNvPr>
          <p:cNvCxnSpPr/>
          <p:nvPr/>
        </p:nvCxnSpPr>
        <p:spPr>
          <a:xfrm>
            <a:off x="2671109" y="462915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A72405F-64FA-4D08-B707-A0F3A67B809F}"/>
              </a:ext>
            </a:extLst>
          </p:cNvPr>
          <p:cNvCxnSpPr/>
          <p:nvPr/>
        </p:nvCxnSpPr>
        <p:spPr>
          <a:xfrm>
            <a:off x="2694507" y="3097066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9" grpId="0"/>
      <p:bldP spid="51" grpId="0"/>
      <p:bldP spid="53" grpId="0"/>
      <p:bldP spid="54" grpId="0"/>
      <p:bldP spid="56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41"/>
          <p:cNvGrpSpPr/>
          <p:nvPr/>
        </p:nvGrpSpPr>
        <p:grpSpPr>
          <a:xfrm rot="8256043">
            <a:off x="7749830" y="689213"/>
            <a:ext cx="1421571" cy="1162479"/>
            <a:chOff x="3697750" y="3943825"/>
            <a:chExt cx="1190900" cy="973850"/>
          </a:xfrm>
        </p:grpSpPr>
        <p:sp>
          <p:nvSpPr>
            <p:cNvPr id="493" name="Google Shape;493;p41"/>
            <p:cNvSpPr/>
            <p:nvPr/>
          </p:nvSpPr>
          <p:spPr>
            <a:xfrm>
              <a:off x="3710475" y="3943825"/>
              <a:ext cx="1178175" cy="972725"/>
            </a:xfrm>
            <a:custGeom>
              <a:avLst/>
              <a:gdLst/>
              <a:ahLst/>
              <a:cxnLst/>
              <a:rect l="l" t="t" r="r" b="b"/>
              <a:pathLst>
                <a:path w="47127" h="38909" extrusionOk="0">
                  <a:moveTo>
                    <a:pt x="24255" y="9636"/>
                  </a:moveTo>
                  <a:cubicBezTo>
                    <a:pt x="25365" y="9636"/>
                    <a:pt x="26598" y="9848"/>
                    <a:pt x="27831" y="10296"/>
                  </a:cubicBezTo>
                  <a:cubicBezTo>
                    <a:pt x="31397" y="11570"/>
                    <a:pt x="33690" y="14245"/>
                    <a:pt x="32989" y="16219"/>
                  </a:cubicBezTo>
                  <a:cubicBezTo>
                    <a:pt x="32539" y="17527"/>
                    <a:pt x="30961" y="18231"/>
                    <a:pt x="28946" y="18231"/>
                  </a:cubicBezTo>
                  <a:cubicBezTo>
                    <a:pt x="27821" y="18231"/>
                    <a:pt x="26560" y="18012"/>
                    <a:pt x="25283" y="17556"/>
                  </a:cubicBezTo>
                  <a:cubicBezTo>
                    <a:pt x="21717" y="16282"/>
                    <a:pt x="19424" y="13671"/>
                    <a:pt x="20125" y="11634"/>
                  </a:cubicBezTo>
                  <a:cubicBezTo>
                    <a:pt x="20579" y="10354"/>
                    <a:pt x="22210" y="9636"/>
                    <a:pt x="24255" y="9636"/>
                  </a:cubicBezTo>
                  <a:close/>
                  <a:moveTo>
                    <a:pt x="15909" y="0"/>
                  </a:moveTo>
                  <a:cubicBezTo>
                    <a:pt x="12470" y="0"/>
                    <a:pt x="9395" y="2043"/>
                    <a:pt x="7452" y="4756"/>
                  </a:cubicBezTo>
                  <a:cubicBezTo>
                    <a:pt x="1" y="15327"/>
                    <a:pt x="3440" y="29974"/>
                    <a:pt x="14712" y="36215"/>
                  </a:cubicBezTo>
                  <a:cubicBezTo>
                    <a:pt x="18040" y="38048"/>
                    <a:pt x="21616" y="38909"/>
                    <a:pt x="25133" y="38909"/>
                  </a:cubicBezTo>
                  <a:cubicBezTo>
                    <a:pt x="33592" y="38909"/>
                    <a:pt x="41708" y="33929"/>
                    <a:pt x="45216" y="25517"/>
                  </a:cubicBezTo>
                  <a:cubicBezTo>
                    <a:pt x="46554" y="22205"/>
                    <a:pt x="47127" y="18575"/>
                    <a:pt x="46745" y="15009"/>
                  </a:cubicBezTo>
                  <a:cubicBezTo>
                    <a:pt x="46198" y="10691"/>
                    <a:pt x="42086" y="7686"/>
                    <a:pt x="36543" y="7686"/>
                  </a:cubicBezTo>
                  <a:cubicBezTo>
                    <a:pt x="35628" y="7686"/>
                    <a:pt x="34673" y="7768"/>
                    <a:pt x="33690" y="7940"/>
                  </a:cubicBezTo>
                  <a:cubicBezTo>
                    <a:pt x="32495" y="8143"/>
                    <a:pt x="31547" y="8242"/>
                    <a:pt x="30764" y="8242"/>
                  </a:cubicBezTo>
                  <a:cubicBezTo>
                    <a:pt x="27119" y="8242"/>
                    <a:pt x="27015" y="6098"/>
                    <a:pt x="22035" y="2272"/>
                  </a:cubicBezTo>
                  <a:cubicBezTo>
                    <a:pt x="19971" y="671"/>
                    <a:pt x="17880" y="0"/>
                    <a:pt x="15909" y="0"/>
                  </a:cubicBezTo>
                  <a:close/>
                </a:path>
              </a:pathLst>
            </a:custGeom>
            <a:solidFill>
              <a:srgbClr val="3B5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3697750" y="3945400"/>
              <a:ext cx="614575" cy="972275"/>
            </a:xfrm>
            <a:custGeom>
              <a:avLst/>
              <a:gdLst/>
              <a:ahLst/>
              <a:cxnLst/>
              <a:rect l="l" t="t" r="r" b="b"/>
              <a:pathLst>
                <a:path w="24583" h="38891" extrusionOk="0">
                  <a:moveTo>
                    <a:pt x="16418" y="1"/>
                  </a:moveTo>
                  <a:cubicBezTo>
                    <a:pt x="12979" y="1"/>
                    <a:pt x="9904" y="2044"/>
                    <a:pt x="7961" y="4756"/>
                  </a:cubicBezTo>
                  <a:cubicBezTo>
                    <a:pt x="0" y="16156"/>
                    <a:pt x="4586" y="31949"/>
                    <a:pt x="17450" y="37299"/>
                  </a:cubicBezTo>
                  <a:cubicBezTo>
                    <a:pt x="19679" y="38254"/>
                    <a:pt x="22099" y="38764"/>
                    <a:pt x="24582" y="38891"/>
                  </a:cubicBezTo>
                  <a:cubicBezTo>
                    <a:pt x="22099" y="35834"/>
                    <a:pt x="20188" y="32331"/>
                    <a:pt x="18914" y="28638"/>
                  </a:cubicBezTo>
                  <a:cubicBezTo>
                    <a:pt x="16813" y="22397"/>
                    <a:pt x="16749" y="15328"/>
                    <a:pt x="19424" y="9278"/>
                  </a:cubicBezTo>
                  <a:cubicBezTo>
                    <a:pt x="20443" y="6985"/>
                    <a:pt x="21844" y="4884"/>
                    <a:pt x="23627" y="3037"/>
                  </a:cubicBezTo>
                  <a:cubicBezTo>
                    <a:pt x="23309" y="2782"/>
                    <a:pt x="22927" y="2527"/>
                    <a:pt x="22544" y="2273"/>
                  </a:cubicBezTo>
                  <a:cubicBezTo>
                    <a:pt x="20480" y="672"/>
                    <a:pt x="18389" y="1"/>
                    <a:pt x="16418" y="1"/>
                  </a:cubicBezTo>
                  <a:close/>
                </a:path>
              </a:pathLst>
            </a:custGeom>
            <a:solidFill>
              <a:srgbClr val="3B5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4080275" y="4634275"/>
              <a:ext cx="220900" cy="188300"/>
            </a:xfrm>
            <a:custGeom>
              <a:avLst/>
              <a:gdLst/>
              <a:ahLst/>
              <a:cxnLst/>
              <a:rect l="l" t="t" r="r" b="b"/>
              <a:pathLst>
                <a:path w="8836" h="7532" extrusionOk="0">
                  <a:moveTo>
                    <a:pt x="4523" y="1"/>
                  </a:moveTo>
                  <a:cubicBezTo>
                    <a:pt x="2011" y="1"/>
                    <a:pt x="0" y="2611"/>
                    <a:pt x="1066" y="5222"/>
                  </a:cubicBezTo>
                  <a:cubicBezTo>
                    <a:pt x="1728" y="6767"/>
                    <a:pt x="3138" y="7531"/>
                    <a:pt x="4549" y="7531"/>
                  </a:cubicBezTo>
                  <a:cubicBezTo>
                    <a:pt x="5989" y="7531"/>
                    <a:pt x="7428" y="6735"/>
                    <a:pt x="8071" y="5159"/>
                  </a:cubicBezTo>
                  <a:cubicBezTo>
                    <a:pt x="8836" y="3248"/>
                    <a:pt x="7944" y="1083"/>
                    <a:pt x="6033" y="319"/>
                  </a:cubicBezTo>
                  <a:cubicBezTo>
                    <a:pt x="5524" y="100"/>
                    <a:pt x="5014" y="1"/>
                    <a:pt x="4523" y="1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4084625" y="4639050"/>
              <a:ext cx="154450" cy="183900"/>
            </a:xfrm>
            <a:custGeom>
              <a:avLst/>
              <a:gdLst/>
              <a:ahLst/>
              <a:cxnLst/>
              <a:rect l="l" t="t" r="r" b="b"/>
              <a:pathLst>
                <a:path w="6178" h="7356" extrusionOk="0">
                  <a:moveTo>
                    <a:pt x="3185" y="0"/>
                  </a:moveTo>
                  <a:cubicBezTo>
                    <a:pt x="1083" y="701"/>
                    <a:pt x="0" y="3057"/>
                    <a:pt x="892" y="5095"/>
                  </a:cubicBezTo>
                  <a:cubicBezTo>
                    <a:pt x="1561" y="6522"/>
                    <a:pt x="2948" y="7356"/>
                    <a:pt x="4375" y="7356"/>
                  </a:cubicBezTo>
                  <a:cubicBezTo>
                    <a:pt x="4986" y="7356"/>
                    <a:pt x="5605" y="7203"/>
                    <a:pt x="6178" y="6878"/>
                  </a:cubicBezTo>
                  <a:cubicBezTo>
                    <a:pt x="5095" y="4968"/>
                    <a:pt x="4140" y="2930"/>
                    <a:pt x="3439" y="892"/>
                  </a:cubicBezTo>
                  <a:cubicBezTo>
                    <a:pt x="3376" y="573"/>
                    <a:pt x="3248" y="319"/>
                    <a:pt x="3185" y="0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4382575" y="46142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7"/>
                    <a:pt x="3128" y="7537"/>
                    <a:pt x="4545" y="7537"/>
                  </a:cubicBezTo>
                  <a:cubicBezTo>
                    <a:pt x="5962" y="7537"/>
                    <a:pt x="7379" y="6757"/>
                    <a:pt x="8016" y="5196"/>
                  </a:cubicBezTo>
                  <a:cubicBezTo>
                    <a:pt x="8843" y="3286"/>
                    <a:pt x="7888" y="1057"/>
                    <a:pt x="5978" y="293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rgbClr val="FCA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4599100" y="44343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6"/>
                    <a:pt x="3128" y="7536"/>
                    <a:pt x="4545" y="7536"/>
                  </a:cubicBezTo>
                  <a:cubicBezTo>
                    <a:pt x="5962" y="7536"/>
                    <a:pt x="7379" y="6756"/>
                    <a:pt x="8016" y="5196"/>
                  </a:cubicBezTo>
                  <a:cubicBezTo>
                    <a:pt x="8843" y="3286"/>
                    <a:pt x="7888" y="1057"/>
                    <a:pt x="5978" y="292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3863625" y="4423075"/>
              <a:ext cx="221025" cy="188525"/>
            </a:xfrm>
            <a:custGeom>
              <a:avLst/>
              <a:gdLst/>
              <a:ahLst/>
              <a:cxnLst/>
              <a:rect l="l" t="t" r="r" b="b"/>
              <a:pathLst>
                <a:path w="8841" h="7541" extrusionOk="0">
                  <a:moveTo>
                    <a:pt x="4524" y="0"/>
                  </a:moveTo>
                  <a:cubicBezTo>
                    <a:pt x="2034" y="0"/>
                    <a:pt x="1" y="2578"/>
                    <a:pt x="1071" y="5200"/>
                  </a:cubicBezTo>
                  <a:cubicBezTo>
                    <a:pt x="1708" y="6761"/>
                    <a:pt x="3125" y="7541"/>
                    <a:pt x="4542" y="7541"/>
                  </a:cubicBezTo>
                  <a:cubicBezTo>
                    <a:pt x="5959" y="7541"/>
                    <a:pt x="7376" y="6761"/>
                    <a:pt x="8013" y="5200"/>
                  </a:cubicBezTo>
                  <a:cubicBezTo>
                    <a:pt x="8840" y="3290"/>
                    <a:pt x="7949" y="1061"/>
                    <a:pt x="5975" y="297"/>
                  </a:cubicBezTo>
                  <a:cubicBezTo>
                    <a:pt x="5487" y="93"/>
                    <a:pt x="4997" y="0"/>
                    <a:pt x="4524" y="0"/>
                  </a:cubicBezTo>
                  <a:close/>
                </a:path>
              </a:pathLst>
            </a:custGeom>
            <a:solidFill>
              <a:srgbClr val="FF7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3854250" y="4150925"/>
              <a:ext cx="220850" cy="188625"/>
            </a:xfrm>
            <a:custGeom>
              <a:avLst/>
              <a:gdLst/>
              <a:ahLst/>
              <a:cxnLst/>
              <a:rect l="l" t="t" r="r" b="b"/>
              <a:pathLst>
                <a:path w="8834" h="7545" extrusionOk="0">
                  <a:moveTo>
                    <a:pt x="4576" y="1"/>
                  </a:moveTo>
                  <a:cubicBezTo>
                    <a:pt x="2039" y="1"/>
                    <a:pt x="1" y="2630"/>
                    <a:pt x="1128" y="5260"/>
                  </a:cubicBezTo>
                  <a:cubicBezTo>
                    <a:pt x="1761" y="6781"/>
                    <a:pt x="3167" y="7545"/>
                    <a:pt x="4576" y="7545"/>
                  </a:cubicBezTo>
                  <a:cubicBezTo>
                    <a:pt x="6001" y="7545"/>
                    <a:pt x="7429" y="6765"/>
                    <a:pt x="8069" y="5196"/>
                  </a:cubicBezTo>
                  <a:cubicBezTo>
                    <a:pt x="8833" y="3286"/>
                    <a:pt x="7942" y="1121"/>
                    <a:pt x="6031" y="293"/>
                  </a:cubicBezTo>
                  <a:cubicBezTo>
                    <a:pt x="5540" y="92"/>
                    <a:pt x="5050" y="1"/>
                    <a:pt x="4576" y="1"/>
                  </a:cubicBez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41"/>
          <p:cNvGrpSpPr/>
          <p:nvPr/>
        </p:nvGrpSpPr>
        <p:grpSpPr>
          <a:xfrm rot="891456">
            <a:off x="7914049" y="1804565"/>
            <a:ext cx="598509" cy="2371638"/>
            <a:chOff x="3608950" y="238125"/>
            <a:chExt cx="598550" cy="2371800"/>
          </a:xfrm>
        </p:grpSpPr>
        <p:sp>
          <p:nvSpPr>
            <p:cNvPr id="502" name="Google Shape;502;p41"/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rgbClr val="FF7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rgbClr val="FCA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67;p35">
            <a:extLst>
              <a:ext uri="{FF2B5EF4-FFF2-40B4-BE49-F238E27FC236}">
                <a16:creationId xmlns:a16="http://schemas.microsoft.com/office/drawing/2014/main" id="{52BAEF89-5FEB-4AD7-990A-4BBB13663462}"/>
              </a:ext>
            </a:extLst>
          </p:cNvPr>
          <p:cNvSpPr txBox="1">
            <a:spLocks/>
          </p:cNvSpPr>
          <p:nvPr/>
        </p:nvSpPr>
        <p:spPr>
          <a:xfrm>
            <a:off x="-76200" y="-23061"/>
            <a:ext cx="9220200" cy="627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Century Gothic" pitchFamily="34" charset="0"/>
              </a:rPr>
              <a:t>Possessive Adjectives (+ noun)</a:t>
            </a:r>
          </a:p>
        </p:txBody>
      </p:sp>
      <p:sp>
        <p:nvSpPr>
          <p:cNvPr id="26" name="Google Shape;336;p28">
            <a:extLst>
              <a:ext uri="{FF2B5EF4-FFF2-40B4-BE49-F238E27FC236}">
                <a16:creationId xmlns:a16="http://schemas.microsoft.com/office/drawing/2014/main" id="{2F2AE95C-1CE6-4A4E-A8A8-9521200E6C53}"/>
              </a:ext>
            </a:extLst>
          </p:cNvPr>
          <p:cNvSpPr/>
          <p:nvPr/>
        </p:nvSpPr>
        <p:spPr>
          <a:xfrm>
            <a:off x="25730" y="3013939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67;p35">
            <a:extLst>
              <a:ext uri="{FF2B5EF4-FFF2-40B4-BE49-F238E27FC236}">
                <a16:creationId xmlns:a16="http://schemas.microsoft.com/office/drawing/2014/main" id="{54B945FA-5582-4FA5-ACB1-E7A850757AA0}"/>
              </a:ext>
            </a:extLst>
          </p:cNvPr>
          <p:cNvSpPr txBox="1">
            <a:spLocks/>
          </p:cNvSpPr>
          <p:nvPr/>
        </p:nvSpPr>
        <p:spPr>
          <a:xfrm>
            <a:off x="51460" y="3301638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your</a:t>
            </a:r>
          </a:p>
        </p:txBody>
      </p:sp>
      <p:sp>
        <p:nvSpPr>
          <p:cNvPr id="28" name="Google Shape;336;p28">
            <a:extLst>
              <a:ext uri="{FF2B5EF4-FFF2-40B4-BE49-F238E27FC236}">
                <a16:creationId xmlns:a16="http://schemas.microsoft.com/office/drawing/2014/main" id="{1D4B3329-F8FA-445B-A3F0-F75B60EC5D12}"/>
              </a:ext>
            </a:extLst>
          </p:cNvPr>
          <p:cNvSpPr/>
          <p:nvPr/>
        </p:nvSpPr>
        <p:spPr>
          <a:xfrm>
            <a:off x="0" y="590550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67;p35">
            <a:extLst>
              <a:ext uri="{FF2B5EF4-FFF2-40B4-BE49-F238E27FC236}">
                <a16:creationId xmlns:a16="http://schemas.microsoft.com/office/drawing/2014/main" id="{E9FA14D6-3BE9-4238-A478-8646B7F08979}"/>
              </a:ext>
            </a:extLst>
          </p:cNvPr>
          <p:cNvSpPr txBox="1">
            <a:spLocks/>
          </p:cNvSpPr>
          <p:nvPr/>
        </p:nvSpPr>
        <p:spPr>
          <a:xfrm>
            <a:off x="25730" y="878249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my</a:t>
            </a:r>
          </a:p>
        </p:txBody>
      </p:sp>
      <p:sp>
        <p:nvSpPr>
          <p:cNvPr id="30" name="Google Shape;267;p35">
            <a:extLst>
              <a:ext uri="{FF2B5EF4-FFF2-40B4-BE49-F238E27FC236}">
                <a16:creationId xmlns:a16="http://schemas.microsoft.com/office/drawing/2014/main" id="{C389D3ED-A642-44CB-97C9-B8C06FF82C1E}"/>
              </a:ext>
            </a:extLst>
          </p:cNvPr>
          <p:cNvSpPr txBox="1">
            <a:spLocks/>
          </p:cNvSpPr>
          <p:nvPr/>
        </p:nvSpPr>
        <p:spPr>
          <a:xfrm>
            <a:off x="1752600" y="932559"/>
            <a:ext cx="4436264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1. My pen is green.</a:t>
            </a:r>
          </a:p>
        </p:txBody>
      </p:sp>
      <p:sp>
        <p:nvSpPr>
          <p:cNvPr id="31" name="Google Shape;267;p35">
            <a:extLst>
              <a:ext uri="{FF2B5EF4-FFF2-40B4-BE49-F238E27FC236}">
                <a16:creationId xmlns:a16="http://schemas.microsoft.com/office/drawing/2014/main" id="{576C7C55-DEC3-4842-A5F1-DD43EE167BD1}"/>
              </a:ext>
            </a:extLst>
          </p:cNvPr>
          <p:cNvSpPr txBox="1">
            <a:spLocks/>
          </p:cNvSpPr>
          <p:nvPr/>
        </p:nvSpPr>
        <p:spPr>
          <a:xfrm>
            <a:off x="1735936" y="1519454"/>
            <a:ext cx="4436264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2. My notebook is red.</a:t>
            </a:r>
          </a:p>
        </p:txBody>
      </p:sp>
      <p:sp>
        <p:nvSpPr>
          <p:cNvPr id="32" name="Google Shape;267;p35">
            <a:extLst>
              <a:ext uri="{FF2B5EF4-FFF2-40B4-BE49-F238E27FC236}">
                <a16:creationId xmlns:a16="http://schemas.microsoft.com/office/drawing/2014/main" id="{E97F5D01-E3AC-4DDB-9EE1-C79CFA23FC5C}"/>
              </a:ext>
            </a:extLst>
          </p:cNvPr>
          <p:cNvSpPr txBox="1">
            <a:spLocks/>
          </p:cNvSpPr>
          <p:nvPr/>
        </p:nvSpPr>
        <p:spPr>
          <a:xfrm>
            <a:off x="1735936" y="3033605"/>
            <a:ext cx="4436264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1. Your pencil case is blue.</a:t>
            </a:r>
          </a:p>
        </p:txBody>
      </p:sp>
      <p:sp>
        <p:nvSpPr>
          <p:cNvPr id="33" name="Google Shape;267;p35">
            <a:extLst>
              <a:ext uri="{FF2B5EF4-FFF2-40B4-BE49-F238E27FC236}">
                <a16:creationId xmlns:a16="http://schemas.microsoft.com/office/drawing/2014/main" id="{9EFE7608-4961-4512-B069-D3AAE98952B0}"/>
              </a:ext>
            </a:extLst>
          </p:cNvPr>
          <p:cNvSpPr txBox="1">
            <a:spLocks/>
          </p:cNvSpPr>
          <p:nvPr/>
        </p:nvSpPr>
        <p:spPr>
          <a:xfrm>
            <a:off x="1719272" y="3620500"/>
            <a:ext cx="4436264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2. Your backpack is black.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6"/>
          <p:cNvSpPr/>
          <p:nvPr/>
        </p:nvSpPr>
        <p:spPr>
          <a:xfrm>
            <a:off x="304800" y="4324350"/>
            <a:ext cx="303000" cy="30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4" name="Google Shape;734;p46"/>
          <p:cNvSpPr/>
          <p:nvPr/>
        </p:nvSpPr>
        <p:spPr>
          <a:xfrm>
            <a:off x="914400" y="4627350"/>
            <a:ext cx="303000" cy="30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67;p35">
            <a:extLst>
              <a:ext uri="{FF2B5EF4-FFF2-40B4-BE49-F238E27FC236}">
                <a16:creationId xmlns:a16="http://schemas.microsoft.com/office/drawing/2014/main" id="{16BFA4F4-FD61-4C1D-8F90-8D8DCCC62905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5323114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b="0" dirty="0">
                <a:latin typeface="Aharoni" pitchFamily="2" charset="-79"/>
                <a:cs typeface="Aharoni" pitchFamily="2" charset="-79"/>
              </a:rPr>
              <a:t>What can you see?</a:t>
            </a:r>
          </a:p>
        </p:txBody>
      </p:sp>
      <p:sp>
        <p:nvSpPr>
          <p:cNvPr id="15" name="Google Shape;267;p35">
            <a:extLst>
              <a:ext uri="{FF2B5EF4-FFF2-40B4-BE49-F238E27FC236}">
                <a16:creationId xmlns:a16="http://schemas.microsoft.com/office/drawing/2014/main" id="{185039BB-2D47-4035-8AC3-9ABA7124FE5A}"/>
              </a:ext>
            </a:extLst>
          </p:cNvPr>
          <p:cNvSpPr txBox="1">
            <a:spLocks/>
          </p:cNvSpPr>
          <p:nvPr/>
        </p:nvSpPr>
        <p:spPr>
          <a:xfrm>
            <a:off x="2721152" y="4124208"/>
            <a:ext cx="5440452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I can see a marker.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F4821-FD72-44D7-9576-E760CC995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71" t="18889" r="17408" b="21852"/>
          <a:stretch/>
        </p:blipFill>
        <p:spPr>
          <a:xfrm>
            <a:off x="2971800" y="1276350"/>
            <a:ext cx="2880360" cy="2743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6"/>
          <p:cNvSpPr/>
          <p:nvPr/>
        </p:nvSpPr>
        <p:spPr>
          <a:xfrm>
            <a:off x="304800" y="4324350"/>
            <a:ext cx="303000" cy="30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4" name="Google Shape;734;p46"/>
          <p:cNvSpPr/>
          <p:nvPr/>
        </p:nvSpPr>
        <p:spPr>
          <a:xfrm>
            <a:off x="914400" y="4627350"/>
            <a:ext cx="303000" cy="30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67;p35">
            <a:extLst>
              <a:ext uri="{FF2B5EF4-FFF2-40B4-BE49-F238E27FC236}">
                <a16:creationId xmlns:a16="http://schemas.microsoft.com/office/drawing/2014/main" id="{16BFA4F4-FD61-4C1D-8F90-8D8DCCC62905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5323114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b="0" dirty="0">
                <a:latin typeface="Aharoni" pitchFamily="2" charset="-79"/>
                <a:cs typeface="Aharoni" pitchFamily="2" charset="-79"/>
              </a:rPr>
              <a:t>What color is it?</a:t>
            </a:r>
          </a:p>
        </p:txBody>
      </p:sp>
      <p:sp>
        <p:nvSpPr>
          <p:cNvPr id="15" name="Google Shape;267;p35">
            <a:extLst>
              <a:ext uri="{FF2B5EF4-FFF2-40B4-BE49-F238E27FC236}">
                <a16:creationId xmlns:a16="http://schemas.microsoft.com/office/drawing/2014/main" id="{185039BB-2D47-4035-8AC3-9ABA7124FE5A}"/>
              </a:ext>
            </a:extLst>
          </p:cNvPr>
          <p:cNvSpPr txBox="1">
            <a:spLocks/>
          </p:cNvSpPr>
          <p:nvPr/>
        </p:nvSpPr>
        <p:spPr>
          <a:xfrm>
            <a:off x="2721152" y="4124208"/>
            <a:ext cx="5440452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It’s red.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F38A3-7210-475B-854A-659DAE79AC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71" t="18889" r="17408" b="21852"/>
          <a:stretch/>
        </p:blipFill>
        <p:spPr>
          <a:xfrm>
            <a:off x="2971800" y="1276350"/>
            <a:ext cx="28803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66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6"/>
          <p:cNvSpPr/>
          <p:nvPr/>
        </p:nvSpPr>
        <p:spPr>
          <a:xfrm>
            <a:off x="304800" y="4324350"/>
            <a:ext cx="303000" cy="30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4" name="Google Shape;734;p46"/>
          <p:cNvSpPr/>
          <p:nvPr/>
        </p:nvSpPr>
        <p:spPr>
          <a:xfrm>
            <a:off x="914400" y="4627350"/>
            <a:ext cx="303000" cy="30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67;p35">
            <a:extLst>
              <a:ext uri="{FF2B5EF4-FFF2-40B4-BE49-F238E27FC236}">
                <a16:creationId xmlns:a16="http://schemas.microsoft.com/office/drawing/2014/main" id="{16BFA4F4-FD61-4C1D-8F90-8D8DCCC62905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5323114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b="0" dirty="0">
                <a:latin typeface="Aharoni" pitchFamily="2" charset="-79"/>
                <a:cs typeface="Aharoni" pitchFamily="2" charset="-79"/>
              </a:rPr>
              <a:t>What is it?</a:t>
            </a:r>
          </a:p>
        </p:txBody>
      </p:sp>
      <p:sp>
        <p:nvSpPr>
          <p:cNvPr id="15" name="Google Shape;267;p35">
            <a:extLst>
              <a:ext uri="{FF2B5EF4-FFF2-40B4-BE49-F238E27FC236}">
                <a16:creationId xmlns:a16="http://schemas.microsoft.com/office/drawing/2014/main" id="{185039BB-2D47-4035-8AC3-9ABA7124FE5A}"/>
              </a:ext>
            </a:extLst>
          </p:cNvPr>
          <p:cNvSpPr txBox="1">
            <a:spLocks/>
          </p:cNvSpPr>
          <p:nvPr/>
        </p:nvSpPr>
        <p:spPr>
          <a:xfrm>
            <a:off x="2721152" y="4124208"/>
            <a:ext cx="5440452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It is a pen.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AA5CB-B764-4850-BEEC-F518118469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024271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6"/>
          <p:cNvSpPr/>
          <p:nvPr/>
        </p:nvSpPr>
        <p:spPr>
          <a:xfrm>
            <a:off x="304800" y="4324350"/>
            <a:ext cx="303000" cy="30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4" name="Google Shape;734;p46"/>
          <p:cNvSpPr/>
          <p:nvPr/>
        </p:nvSpPr>
        <p:spPr>
          <a:xfrm>
            <a:off x="914400" y="4627350"/>
            <a:ext cx="303000" cy="30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67;p35">
            <a:extLst>
              <a:ext uri="{FF2B5EF4-FFF2-40B4-BE49-F238E27FC236}">
                <a16:creationId xmlns:a16="http://schemas.microsoft.com/office/drawing/2014/main" id="{16BFA4F4-FD61-4C1D-8F90-8D8DCCC62905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5323114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b="0" dirty="0">
                <a:latin typeface="Aharoni" pitchFamily="2" charset="-79"/>
                <a:cs typeface="Aharoni" pitchFamily="2" charset="-79"/>
              </a:rPr>
              <a:t>What color is it?</a:t>
            </a:r>
          </a:p>
        </p:txBody>
      </p:sp>
      <p:sp>
        <p:nvSpPr>
          <p:cNvPr id="15" name="Google Shape;267;p35">
            <a:extLst>
              <a:ext uri="{FF2B5EF4-FFF2-40B4-BE49-F238E27FC236}">
                <a16:creationId xmlns:a16="http://schemas.microsoft.com/office/drawing/2014/main" id="{185039BB-2D47-4035-8AC3-9ABA7124FE5A}"/>
              </a:ext>
            </a:extLst>
          </p:cNvPr>
          <p:cNvSpPr txBox="1">
            <a:spLocks/>
          </p:cNvSpPr>
          <p:nvPr/>
        </p:nvSpPr>
        <p:spPr>
          <a:xfrm>
            <a:off x="2721152" y="4124208"/>
            <a:ext cx="5440452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It’s green.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AA5CB-B764-4850-BEEC-F518118469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024271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Color Choices Lesson by Slidesgo">
  <a:themeElements>
    <a:clrScheme name="Simple Light">
      <a:dk1>
        <a:srgbClr val="000000"/>
      </a:dk1>
      <a:lt1>
        <a:srgbClr val="FFFFFF"/>
      </a:lt1>
      <a:dk2>
        <a:srgbClr val="3B58A1"/>
      </a:dk2>
      <a:lt2>
        <a:srgbClr val="EEEEEE"/>
      </a:lt2>
      <a:accent1>
        <a:srgbClr val="FF73AB"/>
      </a:accent1>
      <a:accent2>
        <a:srgbClr val="212121"/>
      </a:accent2>
      <a:accent3>
        <a:srgbClr val="45A8DE"/>
      </a:accent3>
      <a:accent4>
        <a:srgbClr val="F7C42B"/>
      </a:accent4>
      <a:accent5>
        <a:srgbClr val="DDAB10"/>
      </a:accent5>
      <a:accent6>
        <a:srgbClr val="FCA0C5"/>
      </a:accent6>
      <a:hlink>
        <a:srgbClr val="F7C4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301</Words>
  <Application>Microsoft Office PowerPoint</Application>
  <PresentationFormat>On-screen Show (16:9)</PresentationFormat>
  <Paragraphs>78</Paragraphs>
  <Slides>25</Slides>
  <Notes>25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Aharoni</vt:lpstr>
      <vt:lpstr>Pangolin</vt:lpstr>
      <vt:lpstr>Open Sans</vt:lpstr>
      <vt:lpstr>Londrina Solid</vt:lpstr>
      <vt:lpstr>Arial</vt:lpstr>
      <vt:lpstr>Gochi Hand</vt:lpstr>
      <vt:lpstr>Poppins</vt:lpstr>
      <vt:lpstr>맑은 고딕</vt:lpstr>
      <vt:lpstr>Century Gothic</vt:lpstr>
      <vt:lpstr>Comic Sans MS</vt:lpstr>
      <vt:lpstr>Roboto Light</vt:lpstr>
      <vt:lpstr>Color Choices Lesson by Slidesgo</vt:lpstr>
      <vt:lpstr>What Color Is Your Pen?</vt:lpstr>
      <vt:lpstr>LESSON 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 AND ANSWER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Choices Lesson</dc:title>
  <dc:creator>retno</dc:creator>
  <cp:lastModifiedBy>HP</cp:lastModifiedBy>
  <cp:revision>24</cp:revision>
  <dcterms:modified xsi:type="dcterms:W3CDTF">2020-11-13T03:35:31Z</dcterms:modified>
</cp:coreProperties>
</file>