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256" r:id="rId2"/>
    <p:sldId id="315" r:id="rId3"/>
    <p:sldId id="258" r:id="rId4"/>
    <p:sldId id="257" r:id="rId5"/>
    <p:sldId id="259" r:id="rId6"/>
    <p:sldId id="264" r:id="rId7"/>
    <p:sldId id="265" r:id="rId8"/>
    <p:sldId id="316" r:id="rId9"/>
    <p:sldId id="317" r:id="rId10"/>
    <p:sldId id="318" r:id="rId11"/>
    <p:sldId id="268" r:id="rId12"/>
    <p:sldId id="319" r:id="rId13"/>
    <p:sldId id="314" r:id="rId14"/>
    <p:sldId id="312" r:id="rId15"/>
    <p:sldId id="309" r:id="rId16"/>
    <p:sldId id="320" r:id="rId17"/>
    <p:sldId id="321" r:id="rId18"/>
    <p:sldId id="323" r:id="rId19"/>
    <p:sldId id="322" r:id="rId20"/>
    <p:sldId id="266" r:id="rId21"/>
    <p:sldId id="313" r:id="rId22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Gochi Hand" panose="020B0604020202020204" charset="0"/>
      <p:regular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Pangolin" panose="020B0604020202020204" charset="0"/>
      <p:regular r:id="rId34"/>
    </p:embeddedFont>
    <p:embeddedFont>
      <p:font typeface="Roboto Light" panose="020B060402020202020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63DE71-DCFA-4AE4-81A6-44782CEF6013}">
  <a:tblStyle styleId="{DB63DE71-DCFA-4AE4-81A6-44782CEF60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897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9192b1aa6a_5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9192b1aa6a_5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74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372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543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06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71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841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556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646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05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9192b1aa6a_5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9192b1aa6a_5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729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9192b1aa6a_5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9192b1aa6a_5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9192b1aa6a_5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9192b1aa6a_5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66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cabe993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cabe993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9192b1aa6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9192b1aa6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9192b1aa6a_5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9192b1aa6a_5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3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9192b1aa6a_5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9192b1aa6a_5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9192b1aa6a_5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9192b1aa6a_5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46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9192b1aa6a_5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9192b1aa6a_5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3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27545" y="-1774916"/>
            <a:ext cx="10783796" cy="5613946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20300" y="763925"/>
            <a:ext cx="7703400" cy="11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46850" y="1710050"/>
            <a:ext cx="76422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04350" y="3813825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35350" y="-323975"/>
            <a:ext cx="156250" cy="123475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438175" y="3576600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976075" y="-295850"/>
            <a:ext cx="82850" cy="67225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3855602">
            <a:off x="-307589" y="2779980"/>
            <a:ext cx="1976456" cy="1673623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AND_TWO_COLUMNS_1_2"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720300" y="539496"/>
            <a:ext cx="54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3"/>
          <p:cNvSpPr/>
          <p:nvPr/>
        </p:nvSpPr>
        <p:spPr>
          <a:xfrm rot="2110842">
            <a:off x="7976635" y="-152905"/>
            <a:ext cx="1976547" cy="16737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3"/>
          <p:cNvSpPr/>
          <p:nvPr/>
        </p:nvSpPr>
        <p:spPr>
          <a:xfrm>
            <a:off x="376200" y="356850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3"/>
          <p:cNvSpPr/>
          <p:nvPr/>
        </p:nvSpPr>
        <p:spPr>
          <a:xfrm>
            <a:off x="7748575" y="219663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3"/>
          <p:cNvSpPr/>
          <p:nvPr/>
        </p:nvSpPr>
        <p:spPr>
          <a:xfrm rot="3855602">
            <a:off x="-576039" y="-897832"/>
            <a:ext cx="1976456" cy="1673623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AND_TWO_COLUMNS_1_1_2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720300" y="539496"/>
            <a:ext cx="54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7976635" y="-152905"/>
            <a:ext cx="1976547" cy="16737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8710723" y="647645"/>
            <a:ext cx="215752" cy="167140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4"/>
          <p:cNvSpPr/>
          <p:nvPr/>
        </p:nvSpPr>
        <p:spPr>
          <a:xfrm>
            <a:off x="150050" y="4529100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4"/>
          <p:cNvSpPr/>
          <p:nvPr/>
        </p:nvSpPr>
        <p:spPr>
          <a:xfrm>
            <a:off x="89625" y="4988450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507825" y="4988450"/>
            <a:ext cx="82850" cy="67225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4"/>
          <p:cNvSpPr/>
          <p:nvPr/>
        </p:nvSpPr>
        <p:spPr>
          <a:xfrm rot="2027983">
            <a:off x="185841" y="-466023"/>
            <a:ext cx="1976430" cy="1673601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724150" y="26185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724150" y="3199869"/>
            <a:ext cx="213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3505575" y="26185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3505575" y="3199869"/>
            <a:ext cx="21309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6287288" y="26185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6287300" y="3199869"/>
            <a:ext cx="213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724150" y="539496"/>
            <a:ext cx="7693800" cy="5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316913" y="4278163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"/>
          <p:cNvSpPr/>
          <p:nvPr/>
        </p:nvSpPr>
        <p:spPr>
          <a:xfrm>
            <a:off x="396475" y="3931063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988269" y="3780675"/>
            <a:ext cx="2015277" cy="257487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76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20300" y="3347725"/>
            <a:ext cx="7645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11725" y="271575"/>
            <a:ext cx="120325" cy="92200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974738" y="1103875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8468825" y="4447575"/>
            <a:ext cx="82850" cy="67225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400" y="538325"/>
            <a:ext cx="3651600" cy="25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760900" y="363775"/>
            <a:ext cx="2383400" cy="1177100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rgbClr val="FF73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13063">
            <a:off x="6450487" y="3368510"/>
            <a:ext cx="2822845" cy="1741813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rgbClr val="45A8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-13063">
            <a:off x="6538615" y="3502426"/>
            <a:ext cx="2859446" cy="176726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63675" y="16875"/>
            <a:ext cx="2198725" cy="179357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0" y="-15725"/>
            <a:ext cx="2158900" cy="172875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807714" y="-2271389"/>
            <a:ext cx="5988035" cy="888357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720300" y="450150"/>
            <a:ext cx="6137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7364739" y="1010872"/>
            <a:ext cx="1346197" cy="158286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rgbClr val="DDA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3898683" y="3407521"/>
            <a:ext cx="1818590" cy="2323568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5116600" y="851900"/>
            <a:ext cx="3307200" cy="3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437575" y="3311125"/>
            <a:ext cx="6594600" cy="16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720300" y="40000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2800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7044339" y="3309288"/>
            <a:ext cx="2472848" cy="2246538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7914049" y="1804565"/>
            <a:ext cx="598509" cy="2371638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296431" y="136442"/>
            <a:ext cx="5063272" cy="22214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4314668" y="881464"/>
            <a:ext cx="3949948" cy="569622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5671250" y="1722628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5671250" y="2321666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346551" y="140275"/>
            <a:ext cx="5932202" cy="490093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6"/>
          <p:cNvSpPr/>
          <p:nvPr/>
        </p:nvSpPr>
        <p:spPr>
          <a:xfrm rot="2110842">
            <a:off x="7976635" y="-152905"/>
            <a:ext cx="1976547" cy="16737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/>
          <p:nvPr/>
        </p:nvSpPr>
        <p:spPr>
          <a:xfrm rot="2178021">
            <a:off x="750819" y="406508"/>
            <a:ext cx="29374" cy="20674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8155436" y="1299292"/>
            <a:ext cx="77227" cy="59827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9152635" y="780296"/>
            <a:ext cx="124003" cy="124253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8126241" y="1013427"/>
            <a:ext cx="77227" cy="59827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7784334" y="771411"/>
            <a:ext cx="29376" cy="20676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538200" y="4430100"/>
            <a:ext cx="60950" cy="46900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2442450" y="1722628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354450" y="1722631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4583250" y="1722631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2442450" y="3228075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354450" y="3228075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5671250" y="3228075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4583250" y="3228075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2442450" y="2321666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2442450" y="3826669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5671250" y="3826669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4625799" y="1136108"/>
            <a:ext cx="3708" cy="3318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6"/>
          <p:cNvSpPr/>
          <p:nvPr/>
        </p:nvSpPr>
        <p:spPr>
          <a:xfrm rot="2015395">
            <a:off x="5672341" y="-439506"/>
            <a:ext cx="9271" cy="11027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735475" y="539496"/>
            <a:ext cx="38364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bg>
      <p:bgPr>
        <a:noFill/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>
            <a:off x="1240250" y="-15725"/>
            <a:ext cx="2383400" cy="1177100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rgbClr val="FF73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8"/>
          <p:cNvSpPr/>
          <p:nvPr/>
        </p:nvSpPr>
        <p:spPr>
          <a:xfrm rot="-13063">
            <a:off x="6450487" y="3368510"/>
            <a:ext cx="2822845" cy="1741813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rgbClr val="45A8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8"/>
          <p:cNvSpPr/>
          <p:nvPr/>
        </p:nvSpPr>
        <p:spPr>
          <a:xfrm rot="-13063">
            <a:off x="6538615" y="3502426"/>
            <a:ext cx="2859446" cy="176726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8"/>
          <p:cNvSpPr/>
          <p:nvPr/>
        </p:nvSpPr>
        <p:spPr>
          <a:xfrm>
            <a:off x="63675" y="16875"/>
            <a:ext cx="2198725" cy="179357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0" y="-15725"/>
            <a:ext cx="2158900" cy="172875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7796950" y="-40500"/>
            <a:ext cx="1972600" cy="1157650"/>
          </a:xfrm>
          <a:custGeom>
            <a:avLst/>
            <a:gdLst/>
            <a:ahLst/>
            <a:cxnLst/>
            <a:rect l="l" t="t" r="r" b="b"/>
            <a:pathLst>
              <a:path w="78904" h="46306" extrusionOk="0">
                <a:moveTo>
                  <a:pt x="501" y="1"/>
                </a:moveTo>
                <a:cubicBezTo>
                  <a:pt x="246" y="1"/>
                  <a:pt x="0" y="265"/>
                  <a:pt x="138" y="568"/>
                </a:cubicBezTo>
                <a:cubicBezTo>
                  <a:pt x="3069" y="5797"/>
                  <a:pt x="7704" y="9917"/>
                  <a:pt x="13250" y="12254"/>
                </a:cubicBezTo>
                <a:cubicBezTo>
                  <a:pt x="15904" y="13363"/>
                  <a:pt x="18716" y="14036"/>
                  <a:pt x="21608" y="14235"/>
                </a:cubicBezTo>
                <a:cubicBezTo>
                  <a:pt x="22050" y="14267"/>
                  <a:pt x="22508" y="14278"/>
                  <a:pt x="22974" y="14278"/>
                </a:cubicBezTo>
                <a:cubicBezTo>
                  <a:pt x="23864" y="14278"/>
                  <a:pt x="24786" y="14239"/>
                  <a:pt x="25698" y="14239"/>
                </a:cubicBezTo>
                <a:cubicBezTo>
                  <a:pt x="28368" y="14239"/>
                  <a:pt x="30950" y="14574"/>
                  <a:pt x="32383" y="17205"/>
                </a:cubicBezTo>
                <a:cubicBezTo>
                  <a:pt x="33254" y="18830"/>
                  <a:pt x="33413" y="20929"/>
                  <a:pt x="33769" y="22712"/>
                </a:cubicBezTo>
                <a:cubicBezTo>
                  <a:pt x="34165" y="24573"/>
                  <a:pt x="34680" y="26435"/>
                  <a:pt x="35274" y="28218"/>
                </a:cubicBezTo>
                <a:cubicBezTo>
                  <a:pt x="36304" y="31545"/>
                  <a:pt x="37889" y="34635"/>
                  <a:pt x="39949" y="37447"/>
                </a:cubicBezTo>
                <a:cubicBezTo>
                  <a:pt x="43910" y="42756"/>
                  <a:pt x="49535" y="45687"/>
                  <a:pt x="56110" y="46202"/>
                </a:cubicBezTo>
                <a:cubicBezTo>
                  <a:pt x="57002" y="46271"/>
                  <a:pt x="57906" y="46306"/>
                  <a:pt x="58818" y="46306"/>
                </a:cubicBezTo>
                <a:cubicBezTo>
                  <a:pt x="65735" y="46306"/>
                  <a:pt x="73107" y="44306"/>
                  <a:pt x="78531" y="40141"/>
                </a:cubicBezTo>
                <a:cubicBezTo>
                  <a:pt x="78904" y="39870"/>
                  <a:pt x="78668" y="39339"/>
                  <a:pt x="78295" y="39339"/>
                </a:cubicBezTo>
                <a:cubicBezTo>
                  <a:pt x="78232" y="39339"/>
                  <a:pt x="78164" y="39354"/>
                  <a:pt x="78095" y="39388"/>
                </a:cubicBezTo>
                <a:cubicBezTo>
                  <a:pt x="72091" y="42552"/>
                  <a:pt x="65394" y="45022"/>
                  <a:pt x="58581" y="45022"/>
                </a:cubicBezTo>
                <a:cubicBezTo>
                  <a:pt x="56179" y="45022"/>
                  <a:pt x="53763" y="44715"/>
                  <a:pt x="51357" y="44023"/>
                </a:cubicBezTo>
                <a:cubicBezTo>
                  <a:pt x="41850" y="41329"/>
                  <a:pt x="36978" y="31862"/>
                  <a:pt x="34957" y="22870"/>
                </a:cubicBezTo>
                <a:cubicBezTo>
                  <a:pt x="34284" y="19899"/>
                  <a:pt x="34086" y="16176"/>
                  <a:pt x="31274" y="14314"/>
                </a:cubicBezTo>
                <a:cubicBezTo>
                  <a:pt x="29792" y="13354"/>
                  <a:pt x="27992" y="13163"/>
                  <a:pt x="26145" y="13163"/>
                </a:cubicBezTo>
                <a:cubicBezTo>
                  <a:pt x="24930" y="13163"/>
                  <a:pt x="23695" y="13246"/>
                  <a:pt x="22518" y="13246"/>
                </a:cubicBezTo>
                <a:cubicBezTo>
                  <a:pt x="22087" y="13246"/>
                  <a:pt x="21663" y="13235"/>
                  <a:pt x="21252" y="13205"/>
                </a:cubicBezTo>
                <a:cubicBezTo>
                  <a:pt x="12735" y="12452"/>
                  <a:pt x="5090" y="7580"/>
                  <a:pt x="812" y="172"/>
                </a:cubicBezTo>
                <a:cubicBezTo>
                  <a:pt x="727" y="51"/>
                  <a:pt x="613" y="1"/>
                  <a:pt x="5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2116663" y="13370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2116663" y="1935557"/>
            <a:ext cx="213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title" idx="2"/>
          </p:nvPr>
        </p:nvSpPr>
        <p:spPr>
          <a:xfrm>
            <a:off x="4898088" y="13370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3"/>
          </p:nvPr>
        </p:nvSpPr>
        <p:spPr>
          <a:xfrm>
            <a:off x="4898088" y="1935557"/>
            <a:ext cx="21309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4"/>
          </p:nvPr>
        </p:nvSpPr>
        <p:spPr>
          <a:xfrm>
            <a:off x="2115013" y="2794700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5"/>
          </p:nvPr>
        </p:nvSpPr>
        <p:spPr>
          <a:xfrm>
            <a:off x="2115013" y="3393182"/>
            <a:ext cx="21306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6"/>
          </p:nvPr>
        </p:nvSpPr>
        <p:spPr>
          <a:xfrm>
            <a:off x="4898088" y="2794700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7"/>
          </p:nvPr>
        </p:nvSpPr>
        <p:spPr>
          <a:xfrm>
            <a:off x="4898088" y="3393182"/>
            <a:ext cx="21306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TWO_COLUMNS_1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>
            <a:spLocks noGrp="1"/>
          </p:cNvSpPr>
          <p:nvPr>
            <p:ph type="title"/>
          </p:nvPr>
        </p:nvSpPr>
        <p:spPr>
          <a:xfrm>
            <a:off x="720300" y="538325"/>
            <a:ext cx="54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7"/>
          <p:cNvSpPr txBox="1">
            <a:spLocks noGrp="1"/>
          </p:cNvSpPr>
          <p:nvPr>
            <p:ph type="subTitle" idx="1"/>
          </p:nvPr>
        </p:nvSpPr>
        <p:spPr>
          <a:xfrm>
            <a:off x="746850" y="1236525"/>
            <a:ext cx="7586700" cy="3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○"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7"/>
          <p:cNvSpPr/>
          <p:nvPr/>
        </p:nvSpPr>
        <p:spPr>
          <a:xfrm rot="2110842">
            <a:off x="8044860" y="-607830"/>
            <a:ext cx="1976547" cy="16737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7"/>
          <p:cNvSpPr/>
          <p:nvPr/>
        </p:nvSpPr>
        <p:spPr>
          <a:xfrm>
            <a:off x="299025" y="4733825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89625" y="4988450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7"/>
          <p:cNvSpPr/>
          <p:nvPr/>
        </p:nvSpPr>
        <p:spPr>
          <a:xfrm rot="2027983">
            <a:off x="185841" y="-466023"/>
            <a:ext cx="1976430" cy="1673601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450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8" r:id="rId6"/>
    <p:sldLayoutId id="2147483662" r:id="rId7"/>
    <p:sldLayoutId id="2147483664" r:id="rId8"/>
    <p:sldLayoutId id="2147483673" r:id="rId9"/>
    <p:sldLayoutId id="2147483679" r:id="rId10"/>
    <p:sldLayoutId id="2147483680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f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>
            <a:spLocks noGrp="1"/>
          </p:cNvSpPr>
          <p:nvPr>
            <p:ph type="ctrTitle"/>
          </p:nvPr>
        </p:nvSpPr>
        <p:spPr>
          <a:xfrm>
            <a:off x="595996" y="813119"/>
            <a:ext cx="8271300" cy="11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 panose="020B0502020202020204" pitchFamily="34" charset="0"/>
              </a:rPr>
              <a:t>What Color Is Your Pen?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subTitle" idx="1"/>
          </p:nvPr>
        </p:nvSpPr>
        <p:spPr>
          <a:xfrm>
            <a:off x="457200" y="-91412"/>
            <a:ext cx="76422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latin typeface="Century Gothic" panose="020B0502020202020204" pitchFamily="34" charset="0"/>
              </a:rPr>
              <a:t>Unit 2 Lesson 2</a:t>
            </a:r>
            <a:endParaRPr sz="4000" b="1" dirty="0">
              <a:latin typeface="Century Gothic" panose="020B0502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54" name="Google Shape;354;p37"/>
          <p:cNvGrpSpPr/>
          <p:nvPr/>
        </p:nvGrpSpPr>
        <p:grpSpPr>
          <a:xfrm>
            <a:off x="4421639" y="2317215"/>
            <a:ext cx="2715832" cy="3933888"/>
            <a:chOff x="4421639" y="2317215"/>
            <a:chExt cx="2715832" cy="3933888"/>
          </a:xfrm>
        </p:grpSpPr>
        <p:sp>
          <p:nvSpPr>
            <p:cNvPr id="355" name="Google Shape;355;p37"/>
            <p:cNvSpPr/>
            <p:nvPr/>
          </p:nvSpPr>
          <p:spPr>
            <a:xfrm flipH="1">
              <a:off x="4888237" y="3127475"/>
              <a:ext cx="410019" cy="347027"/>
            </a:xfrm>
            <a:custGeom>
              <a:avLst/>
              <a:gdLst/>
              <a:ahLst/>
              <a:cxnLst/>
              <a:rect l="l" t="t" r="r" b="b"/>
              <a:pathLst>
                <a:path w="6457" h="5465" extrusionOk="0">
                  <a:moveTo>
                    <a:pt x="3606" y="1"/>
                  </a:moveTo>
                  <a:cubicBezTo>
                    <a:pt x="3559" y="1"/>
                    <a:pt x="3512" y="2"/>
                    <a:pt x="3464" y="4"/>
                  </a:cubicBezTo>
                  <a:cubicBezTo>
                    <a:pt x="1055" y="155"/>
                    <a:pt x="0" y="3167"/>
                    <a:pt x="1833" y="4773"/>
                  </a:cubicBezTo>
                  <a:cubicBezTo>
                    <a:pt x="2370" y="5251"/>
                    <a:pt x="3001" y="5465"/>
                    <a:pt x="3619" y="5465"/>
                  </a:cubicBezTo>
                  <a:cubicBezTo>
                    <a:pt x="5076" y="5465"/>
                    <a:pt x="6456" y="4275"/>
                    <a:pt x="6350" y="2564"/>
                  </a:cubicBezTo>
                  <a:cubicBezTo>
                    <a:pt x="6277" y="1106"/>
                    <a:pt x="5051" y="1"/>
                    <a:pt x="3606" y="1"/>
                  </a:cubicBezTo>
                  <a:close/>
                </a:path>
              </a:pathLst>
            </a:custGeom>
            <a:solidFill>
              <a:srgbClr val="EBBA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 flipH="1">
              <a:off x="6291142" y="2317215"/>
              <a:ext cx="846328" cy="1087564"/>
            </a:xfrm>
            <a:custGeom>
              <a:avLst/>
              <a:gdLst/>
              <a:ahLst/>
              <a:cxnLst/>
              <a:rect l="l" t="t" r="r" b="b"/>
              <a:pathLst>
                <a:path w="13328" h="17127" extrusionOk="0">
                  <a:moveTo>
                    <a:pt x="8043" y="0"/>
                  </a:moveTo>
                  <a:cubicBezTo>
                    <a:pt x="7365" y="0"/>
                    <a:pt x="6617" y="176"/>
                    <a:pt x="5798" y="591"/>
                  </a:cubicBezTo>
                  <a:cubicBezTo>
                    <a:pt x="578" y="3252"/>
                    <a:pt x="4142" y="10004"/>
                    <a:pt x="2761" y="13191"/>
                  </a:cubicBezTo>
                  <a:cubicBezTo>
                    <a:pt x="1356" y="16404"/>
                    <a:pt x="0" y="16805"/>
                    <a:pt x="1883" y="17106"/>
                  </a:cubicBezTo>
                  <a:cubicBezTo>
                    <a:pt x="1976" y="17120"/>
                    <a:pt x="2068" y="17127"/>
                    <a:pt x="2160" y="17127"/>
                  </a:cubicBezTo>
                  <a:cubicBezTo>
                    <a:pt x="3063" y="17127"/>
                    <a:pt x="3912" y="16487"/>
                    <a:pt x="4368" y="15826"/>
                  </a:cubicBezTo>
                  <a:cubicBezTo>
                    <a:pt x="4593" y="15889"/>
                    <a:pt x="4826" y="15921"/>
                    <a:pt x="5058" y="15921"/>
                  </a:cubicBezTo>
                  <a:cubicBezTo>
                    <a:pt x="5290" y="15921"/>
                    <a:pt x="5522" y="15889"/>
                    <a:pt x="5748" y="15826"/>
                  </a:cubicBezTo>
                  <a:cubicBezTo>
                    <a:pt x="7154" y="15500"/>
                    <a:pt x="7630" y="13894"/>
                    <a:pt x="7580" y="12689"/>
                  </a:cubicBezTo>
                  <a:lnTo>
                    <a:pt x="7580" y="12689"/>
                  </a:lnTo>
                  <a:cubicBezTo>
                    <a:pt x="7636" y="12701"/>
                    <a:pt x="7692" y="12707"/>
                    <a:pt x="7749" y="12707"/>
                  </a:cubicBezTo>
                  <a:cubicBezTo>
                    <a:pt x="8308" y="12707"/>
                    <a:pt x="8906" y="12102"/>
                    <a:pt x="9111" y="10029"/>
                  </a:cubicBezTo>
                  <a:cubicBezTo>
                    <a:pt x="9464" y="6746"/>
                    <a:pt x="10729" y="5184"/>
                    <a:pt x="11994" y="5184"/>
                  </a:cubicBezTo>
                  <a:cubicBezTo>
                    <a:pt x="12257" y="5184"/>
                    <a:pt x="12520" y="5251"/>
                    <a:pt x="12776" y="5385"/>
                  </a:cubicBezTo>
                  <a:lnTo>
                    <a:pt x="12851" y="5436"/>
                  </a:lnTo>
                  <a:cubicBezTo>
                    <a:pt x="13002" y="5285"/>
                    <a:pt x="13152" y="5159"/>
                    <a:pt x="13328" y="5034"/>
                  </a:cubicBezTo>
                  <a:cubicBezTo>
                    <a:pt x="13118" y="4448"/>
                    <a:pt x="11459" y="0"/>
                    <a:pt x="8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 flipH="1">
              <a:off x="6254439" y="2486442"/>
              <a:ext cx="156274" cy="153670"/>
            </a:xfrm>
            <a:custGeom>
              <a:avLst/>
              <a:gdLst/>
              <a:ahLst/>
              <a:cxnLst/>
              <a:rect l="l" t="t" r="r" b="b"/>
              <a:pathLst>
                <a:path w="2461" h="2420" extrusionOk="0">
                  <a:moveTo>
                    <a:pt x="879" y="587"/>
                  </a:moveTo>
                  <a:cubicBezTo>
                    <a:pt x="1004" y="612"/>
                    <a:pt x="1130" y="662"/>
                    <a:pt x="1230" y="738"/>
                  </a:cubicBezTo>
                  <a:cubicBezTo>
                    <a:pt x="1456" y="888"/>
                    <a:pt x="1657" y="1114"/>
                    <a:pt x="1833" y="1365"/>
                  </a:cubicBezTo>
                  <a:cubicBezTo>
                    <a:pt x="1958" y="1516"/>
                    <a:pt x="2059" y="1691"/>
                    <a:pt x="2109" y="1892"/>
                  </a:cubicBezTo>
                  <a:cubicBezTo>
                    <a:pt x="2109" y="1942"/>
                    <a:pt x="2109" y="1992"/>
                    <a:pt x="2109" y="2018"/>
                  </a:cubicBezTo>
                  <a:lnTo>
                    <a:pt x="2109" y="2043"/>
                  </a:lnTo>
                  <a:cubicBezTo>
                    <a:pt x="2109" y="2043"/>
                    <a:pt x="2109" y="2068"/>
                    <a:pt x="2084" y="2068"/>
                  </a:cubicBezTo>
                  <a:cubicBezTo>
                    <a:pt x="2084" y="2059"/>
                    <a:pt x="2084" y="2057"/>
                    <a:pt x="2082" y="2057"/>
                  </a:cubicBezTo>
                  <a:cubicBezTo>
                    <a:pt x="2078" y="2057"/>
                    <a:pt x="2067" y="2068"/>
                    <a:pt x="2033" y="2068"/>
                  </a:cubicBezTo>
                  <a:cubicBezTo>
                    <a:pt x="1833" y="2068"/>
                    <a:pt x="1657" y="2018"/>
                    <a:pt x="1506" y="1892"/>
                  </a:cubicBezTo>
                  <a:cubicBezTo>
                    <a:pt x="1280" y="1716"/>
                    <a:pt x="1055" y="1516"/>
                    <a:pt x="904" y="1290"/>
                  </a:cubicBezTo>
                  <a:cubicBezTo>
                    <a:pt x="804" y="1164"/>
                    <a:pt x="728" y="1039"/>
                    <a:pt x="678" y="913"/>
                  </a:cubicBezTo>
                  <a:cubicBezTo>
                    <a:pt x="653" y="863"/>
                    <a:pt x="653" y="838"/>
                    <a:pt x="653" y="788"/>
                  </a:cubicBezTo>
                  <a:cubicBezTo>
                    <a:pt x="653" y="763"/>
                    <a:pt x="653" y="763"/>
                    <a:pt x="653" y="763"/>
                  </a:cubicBezTo>
                  <a:lnTo>
                    <a:pt x="678" y="712"/>
                  </a:lnTo>
                  <a:cubicBezTo>
                    <a:pt x="703" y="662"/>
                    <a:pt x="703" y="662"/>
                    <a:pt x="728" y="662"/>
                  </a:cubicBezTo>
                  <a:cubicBezTo>
                    <a:pt x="753" y="637"/>
                    <a:pt x="753" y="637"/>
                    <a:pt x="778" y="612"/>
                  </a:cubicBezTo>
                  <a:cubicBezTo>
                    <a:pt x="804" y="612"/>
                    <a:pt x="829" y="587"/>
                    <a:pt x="879" y="587"/>
                  </a:cubicBezTo>
                  <a:close/>
                  <a:moveTo>
                    <a:pt x="816" y="0"/>
                  </a:moveTo>
                  <a:cubicBezTo>
                    <a:pt x="703" y="0"/>
                    <a:pt x="590" y="29"/>
                    <a:pt x="477" y="85"/>
                  </a:cubicBezTo>
                  <a:cubicBezTo>
                    <a:pt x="427" y="110"/>
                    <a:pt x="352" y="160"/>
                    <a:pt x="302" y="210"/>
                  </a:cubicBezTo>
                  <a:cubicBezTo>
                    <a:pt x="251" y="261"/>
                    <a:pt x="201" y="311"/>
                    <a:pt x="151" y="361"/>
                  </a:cubicBezTo>
                  <a:lnTo>
                    <a:pt x="126" y="411"/>
                  </a:lnTo>
                  <a:cubicBezTo>
                    <a:pt x="76" y="461"/>
                    <a:pt x="76" y="436"/>
                    <a:pt x="76" y="461"/>
                  </a:cubicBezTo>
                  <a:lnTo>
                    <a:pt x="51" y="512"/>
                  </a:lnTo>
                  <a:cubicBezTo>
                    <a:pt x="26" y="587"/>
                    <a:pt x="0" y="687"/>
                    <a:pt x="0" y="763"/>
                  </a:cubicBezTo>
                  <a:cubicBezTo>
                    <a:pt x="0" y="913"/>
                    <a:pt x="26" y="1039"/>
                    <a:pt x="76" y="1164"/>
                  </a:cubicBezTo>
                  <a:cubicBezTo>
                    <a:pt x="176" y="1365"/>
                    <a:pt x="302" y="1541"/>
                    <a:pt x="477" y="1666"/>
                  </a:cubicBezTo>
                  <a:cubicBezTo>
                    <a:pt x="728" y="1917"/>
                    <a:pt x="1004" y="2093"/>
                    <a:pt x="1331" y="2243"/>
                  </a:cubicBezTo>
                  <a:cubicBezTo>
                    <a:pt x="1557" y="2369"/>
                    <a:pt x="1808" y="2419"/>
                    <a:pt x="2084" y="2419"/>
                  </a:cubicBezTo>
                  <a:cubicBezTo>
                    <a:pt x="2184" y="2394"/>
                    <a:pt x="2284" y="2344"/>
                    <a:pt x="2360" y="2269"/>
                  </a:cubicBezTo>
                  <a:cubicBezTo>
                    <a:pt x="2360" y="2243"/>
                    <a:pt x="2385" y="2218"/>
                    <a:pt x="2385" y="2218"/>
                  </a:cubicBezTo>
                  <a:lnTo>
                    <a:pt x="2410" y="2193"/>
                  </a:lnTo>
                  <a:cubicBezTo>
                    <a:pt x="2435" y="2143"/>
                    <a:pt x="2435" y="2118"/>
                    <a:pt x="2435" y="2068"/>
                  </a:cubicBezTo>
                  <a:cubicBezTo>
                    <a:pt x="2460" y="1992"/>
                    <a:pt x="2460" y="1892"/>
                    <a:pt x="2435" y="1817"/>
                  </a:cubicBezTo>
                  <a:cubicBezTo>
                    <a:pt x="2360" y="1591"/>
                    <a:pt x="2284" y="1365"/>
                    <a:pt x="2159" y="1139"/>
                  </a:cubicBezTo>
                  <a:cubicBezTo>
                    <a:pt x="2008" y="838"/>
                    <a:pt x="1782" y="562"/>
                    <a:pt x="1531" y="336"/>
                  </a:cubicBezTo>
                  <a:cubicBezTo>
                    <a:pt x="1356" y="160"/>
                    <a:pt x="1155" y="60"/>
                    <a:pt x="929" y="10"/>
                  </a:cubicBezTo>
                  <a:cubicBezTo>
                    <a:pt x="891" y="3"/>
                    <a:pt x="854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 flipH="1">
              <a:off x="6198686" y="2447580"/>
              <a:ext cx="106871" cy="184531"/>
            </a:xfrm>
            <a:custGeom>
              <a:avLst/>
              <a:gdLst/>
              <a:ahLst/>
              <a:cxnLst/>
              <a:rect l="l" t="t" r="r" b="b"/>
              <a:pathLst>
                <a:path w="1683" h="2906" extrusionOk="0">
                  <a:moveTo>
                    <a:pt x="829" y="597"/>
                  </a:moveTo>
                  <a:cubicBezTo>
                    <a:pt x="904" y="597"/>
                    <a:pt x="980" y="647"/>
                    <a:pt x="1005" y="722"/>
                  </a:cubicBezTo>
                  <a:cubicBezTo>
                    <a:pt x="1055" y="822"/>
                    <a:pt x="1105" y="948"/>
                    <a:pt x="1105" y="1073"/>
                  </a:cubicBezTo>
                  <a:cubicBezTo>
                    <a:pt x="1130" y="1375"/>
                    <a:pt x="1105" y="1651"/>
                    <a:pt x="1030" y="1927"/>
                  </a:cubicBezTo>
                  <a:cubicBezTo>
                    <a:pt x="980" y="2128"/>
                    <a:pt x="904" y="2303"/>
                    <a:pt x="779" y="2479"/>
                  </a:cubicBezTo>
                  <a:cubicBezTo>
                    <a:pt x="754" y="2479"/>
                    <a:pt x="754" y="2504"/>
                    <a:pt x="729" y="2529"/>
                  </a:cubicBezTo>
                  <a:cubicBezTo>
                    <a:pt x="704" y="2504"/>
                    <a:pt x="704" y="2479"/>
                    <a:pt x="704" y="2454"/>
                  </a:cubicBezTo>
                  <a:cubicBezTo>
                    <a:pt x="603" y="2278"/>
                    <a:pt x="553" y="2077"/>
                    <a:pt x="553" y="1877"/>
                  </a:cubicBezTo>
                  <a:cubicBezTo>
                    <a:pt x="503" y="1601"/>
                    <a:pt x="503" y="1299"/>
                    <a:pt x="553" y="1023"/>
                  </a:cubicBezTo>
                  <a:cubicBezTo>
                    <a:pt x="553" y="898"/>
                    <a:pt x="603" y="772"/>
                    <a:pt x="653" y="647"/>
                  </a:cubicBezTo>
                  <a:cubicBezTo>
                    <a:pt x="679" y="597"/>
                    <a:pt x="704" y="597"/>
                    <a:pt x="704" y="597"/>
                  </a:cubicBezTo>
                  <a:close/>
                  <a:moveTo>
                    <a:pt x="641" y="0"/>
                  </a:moveTo>
                  <a:cubicBezTo>
                    <a:pt x="628" y="0"/>
                    <a:pt x="616" y="7"/>
                    <a:pt x="603" y="19"/>
                  </a:cubicBezTo>
                  <a:cubicBezTo>
                    <a:pt x="553" y="19"/>
                    <a:pt x="528" y="19"/>
                    <a:pt x="478" y="44"/>
                  </a:cubicBezTo>
                  <a:cubicBezTo>
                    <a:pt x="327" y="120"/>
                    <a:pt x="227" y="220"/>
                    <a:pt x="152" y="371"/>
                  </a:cubicBezTo>
                  <a:cubicBezTo>
                    <a:pt x="51" y="546"/>
                    <a:pt x="1" y="772"/>
                    <a:pt x="1" y="998"/>
                  </a:cubicBezTo>
                  <a:cubicBezTo>
                    <a:pt x="26" y="1324"/>
                    <a:pt x="51" y="1651"/>
                    <a:pt x="152" y="1977"/>
                  </a:cubicBezTo>
                  <a:cubicBezTo>
                    <a:pt x="202" y="2203"/>
                    <a:pt x="302" y="2429"/>
                    <a:pt x="403" y="2630"/>
                  </a:cubicBezTo>
                  <a:cubicBezTo>
                    <a:pt x="453" y="2705"/>
                    <a:pt x="503" y="2780"/>
                    <a:pt x="578" y="2830"/>
                  </a:cubicBezTo>
                  <a:cubicBezTo>
                    <a:pt x="603" y="2855"/>
                    <a:pt x="628" y="2855"/>
                    <a:pt x="653" y="2881"/>
                  </a:cubicBezTo>
                  <a:lnTo>
                    <a:pt x="679" y="2881"/>
                  </a:lnTo>
                  <a:lnTo>
                    <a:pt x="704" y="2906"/>
                  </a:lnTo>
                  <a:lnTo>
                    <a:pt x="729" y="2906"/>
                  </a:lnTo>
                  <a:cubicBezTo>
                    <a:pt x="779" y="2906"/>
                    <a:pt x="804" y="2881"/>
                    <a:pt x="854" y="2881"/>
                  </a:cubicBezTo>
                  <a:cubicBezTo>
                    <a:pt x="930" y="2830"/>
                    <a:pt x="1005" y="2780"/>
                    <a:pt x="1055" y="2705"/>
                  </a:cubicBezTo>
                  <a:cubicBezTo>
                    <a:pt x="1206" y="2529"/>
                    <a:pt x="1331" y="2303"/>
                    <a:pt x="1406" y="2077"/>
                  </a:cubicBezTo>
                  <a:cubicBezTo>
                    <a:pt x="1532" y="1776"/>
                    <a:pt x="1632" y="1450"/>
                    <a:pt x="1657" y="1099"/>
                  </a:cubicBezTo>
                  <a:cubicBezTo>
                    <a:pt x="1683" y="898"/>
                    <a:pt x="1632" y="672"/>
                    <a:pt x="1557" y="471"/>
                  </a:cubicBezTo>
                  <a:cubicBezTo>
                    <a:pt x="1432" y="220"/>
                    <a:pt x="1181" y="19"/>
                    <a:pt x="879" y="19"/>
                  </a:cubicBezTo>
                  <a:lnTo>
                    <a:pt x="679" y="19"/>
                  </a:lnTo>
                  <a:cubicBezTo>
                    <a:pt x="666" y="7"/>
                    <a:pt x="653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 flipH="1">
              <a:off x="4879029" y="4664746"/>
              <a:ext cx="229553" cy="583311"/>
            </a:xfrm>
            <a:custGeom>
              <a:avLst/>
              <a:gdLst/>
              <a:ahLst/>
              <a:cxnLst/>
              <a:rect l="l" t="t" r="r" b="b"/>
              <a:pathLst>
                <a:path w="3615" h="9186" extrusionOk="0">
                  <a:moveTo>
                    <a:pt x="1493" y="1"/>
                  </a:moveTo>
                  <a:cubicBezTo>
                    <a:pt x="1422" y="1"/>
                    <a:pt x="1350" y="6"/>
                    <a:pt x="1280" y="16"/>
                  </a:cubicBezTo>
                  <a:cubicBezTo>
                    <a:pt x="1230" y="41"/>
                    <a:pt x="1180" y="66"/>
                    <a:pt x="1130" y="91"/>
                  </a:cubicBezTo>
                  <a:cubicBezTo>
                    <a:pt x="1079" y="166"/>
                    <a:pt x="1004" y="242"/>
                    <a:pt x="979" y="317"/>
                  </a:cubicBezTo>
                  <a:cubicBezTo>
                    <a:pt x="1205" y="392"/>
                    <a:pt x="1456" y="467"/>
                    <a:pt x="1682" y="518"/>
                  </a:cubicBezTo>
                  <a:cubicBezTo>
                    <a:pt x="2284" y="693"/>
                    <a:pt x="2209" y="2701"/>
                    <a:pt x="2008" y="2952"/>
                  </a:cubicBezTo>
                  <a:cubicBezTo>
                    <a:pt x="1963" y="3002"/>
                    <a:pt x="1898" y="3023"/>
                    <a:pt x="1821" y="3023"/>
                  </a:cubicBezTo>
                  <a:cubicBezTo>
                    <a:pt x="1553" y="3023"/>
                    <a:pt x="1152" y="2774"/>
                    <a:pt x="1054" y="2676"/>
                  </a:cubicBezTo>
                  <a:cubicBezTo>
                    <a:pt x="954" y="2425"/>
                    <a:pt x="853" y="2174"/>
                    <a:pt x="803" y="1923"/>
                  </a:cubicBezTo>
                  <a:cubicBezTo>
                    <a:pt x="837" y="1915"/>
                    <a:pt x="828" y="1912"/>
                    <a:pt x="802" y="1912"/>
                  </a:cubicBezTo>
                  <a:cubicBezTo>
                    <a:pt x="750" y="1912"/>
                    <a:pt x="628" y="1923"/>
                    <a:pt x="628" y="1923"/>
                  </a:cubicBezTo>
                  <a:cubicBezTo>
                    <a:pt x="527" y="2952"/>
                    <a:pt x="477" y="4157"/>
                    <a:pt x="402" y="4784"/>
                  </a:cubicBezTo>
                  <a:cubicBezTo>
                    <a:pt x="301" y="5939"/>
                    <a:pt x="0" y="7821"/>
                    <a:pt x="653" y="8374"/>
                  </a:cubicBezTo>
                  <a:cubicBezTo>
                    <a:pt x="1185" y="8790"/>
                    <a:pt x="2528" y="9185"/>
                    <a:pt x="3167" y="9185"/>
                  </a:cubicBezTo>
                  <a:cubicBezTo>
                    <a:pt x="3221" y="9185"/>
                    <a:pt x="3270" y="9183"/>
                    <a:pt x="3313" y="9177"/>
                  </a:cubicBezTo>
                  <a:cubicBezTo>
                    <a:pt x="3388" y="9152"/>
                    <a:pt x="3464" y="9127"/>
                    <a:pt x="3489" y="9076"/>
                  </a:cubicBezTo>
                  <a:cubicBezTo>
                    <a:pt x="3614" y="8775"/>
                    <a:pt x="2811" y="5236"/>
                    <a:pt x="2711" y="3755"/>
                  </a:cubicBezTo>
                  <a:cubicBezTo>
                    <a:pt x="2610" y="2601"/>
                    <a:pt x="2661" y="1245"/>
                    <a:pt x="2485" y="593"/>
                  </a:cubicBezTo>
                  <a:cubicBezTo>
                    <a:pt x="2485" y="467"/>
                    <a:pt x="2410" y="317"/>
                    <a:pt x="2309" y="242"/>
                  </a:cubicBezTo>
                  <a:cubicBezTo>
                    <a:pt x="2068" y="81"/>
                    <a:pt x="1779" y="1"/>
                    <a:pt x="1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 flipH="1">
              <a:off x="4435990" y="4536921"/>
              <a:ext cx="591312" cy="426911"/>
            </a:xfrm>
            <a:custGeom>
              <a:avLst/>
              <a:gdLst/>
              <a:ahLst/>
              <a:cxnLst/>
              <a:rect l="l" t="t" r="r" b="b"/>
              <a:pathLst>
                <a:path w="9312" h="6723" extrusionOk="0">
                  <a:moveTo>
                    <a:pt x="5882" y="3985"/>
                  </a:moveTo>
                  <a:cubicBezTo>
                    <a:pt x="6366" y="3985"/>
                    <a:pt x="6290" y="5016"/>
                    <a:pt x="5791" y="5016"/>
                  </a:cubicBezTo>
                  <a:cubicBezTo>
                    <a:pt x="5785" y="5016"/>
                    <a:pt x="5779" y="5016"/>
                    <a:pt x="5773" y="5015"/>
                  </a:cubicBezTo>
                  <a:cubicBezTo>
                    <a:pt x="5271" y="4965"/>
                    <a:pt x="5321" y="4011"/>
                    <a:pt x="5848" y="3986"/>
                  </a:cubicBezTo>
                  <a:cubicBezTo>
                    <a:pt x="5860" y="3985"/>
                    <a:pt x="5871" y="3985"/>
                    <a:pt x="5882" y="3985"/>
                  </a:cubicBezTo>
                  <a:close/>
                  <a:moveTo>
                    <a:pt x="5119" y="0"/>
                  </a:moveTo>
                  <a:cubicBezTo>
                    <a:pt x="4710" y="0"/>
                    <a:pt x="4198" y="311"/>
                    <a:pt x="3414" y="724"/>
                  </a:cubicBezTo>
                  <a:cubicBezTo>
                    <a:pt x="2560" y="1125"/>
                    <a:pt x="1682" y="1476"/>
                    <a:pt x="778" y="1753"/>
                  </a:cubicBezTo>
                  <a:cubicBezTo>
                    <a:pt x="402" y="1878"/>
                    <a:pt x="101" y="1978"/>
                    <a:pt x="0" y="2004"/>
                  </a:cubicBezTo>
                  <a:lnTo>
                    <a:pt x="0" y="2029"/>
                  </a:lnTo>
                  <a:cubicBezTo>
                    <a:pt x="70" y="2019"/>
                    <a:pt x="141" y="2014"/>
                    <a:pt x="211" y="2014"/>
                  </a:cubicBezTo>
                  <a:cubicBezTo>
                    <a:pt x="490" y="2014"/>
                    <a:pt x="763" y="2094"/>
                    <a:pt x="1004" y="2255"/>
                  </a:cubicBezTo>
                  <a:cubicBezTo>
                    <a:pt x="1105" y="2330"/>
                    <a:pt x="1180" y="2455"/>
                    <a:pt x="1205" y="2606"/>
                  </a:cubicBezTo>
                  <a:cubicBezTo>
                    <a:pt x="1655" y="3681"/>
                    <a:pt x="2354" y="6722"/>
                    <a:pt x="3351" y="6722"/>
                  </a:cubicBezTo>
                  <a:cubicBezTo>
                    <a:pt x="3355" y="6722"/>
                    <a:pt x="3359" y="6722"/>
                    <a:pt x="3363" y="6722"/>
                  </a:cubicBezTo>
                  <a:cubicBezTo>
                    <a:pt x="4217" y="6697"/>
                    <a:pt x="7053" y="5517"/>
                    <a:pt x="8358" y="4539"/>
                  </a:cubicBezTo>
                  <a:cubicBezTo>
                    <a:pt x="8684" y="4363"/>
                    <a:pt x="8910" y="4087"/>
                    <a:pt x="9061" y="3760"/>
                  </a:cubicBezTo>
                  <a:cubicBezTo>
                    <a:pt x="9312" y="2757"/>
                    <a:pt x="5823" y="222"/>
                    <a:pt x="5371" y="46"/>
                  </a:cubicBezTo>
                  <a:cubicBezTo>
                    <a:pt x="5291" y="15"/>
                    <a:pt x="5207" y="0"/>
                    <a:pt x="5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 flipH="1">
              <a:off x="4421639" y="4702338"/>
              <a:ext cx="529209" cy="550164"/>
            </a:xfrm>
            <a:custGeom>
              <a:avLst/>
              <a:gdLst/>
              <a:ahLst/>
              <a:cxnLst/>
              <a:rect l="l" t="t" r="r" b="b"/>
              <a:pathLst>
                <a:path w="8334" h="8664" extrusionOk="0">
                  <a:moveTo>
                    <a:pt x="1" y="1"/>
                  </a:moveTo>
                  <a:lnTo>
                    <a:pt x="1" y="1"/>
                  </a:lnTo>
                  <a:cubicBezTo>
                    <a:pt x="177" y="653"/>
                    <a:pt x="126" y="2009"/>
                    <a:pt x="202" y="3163"/>
                  </a:cubicBezTo>
                  <a:cubicBezTo>
                    <a:pt x="302" y="4644"/>
                    <a:pt x="1105" y="8183"/>
                    <a:pt x="955" y="8484"/>
                  </a:cubicBezTo>
                  <a:cubicBezTo>
                    <a:pt x="930" y="8535"/>
                    <a:pt x="879" y="8585"/>
                    <a:pt x="779" y="8585"/>
                  </a:cubicBezTo>
                  <a:lnTo>
                    <a:pt x="779" y="8610"/>
                  </a:lnTo>
                  <a:cubicBezTo>
                    <a:pt x="1155" y="8635"/>
                    <a:pt x="1532" y="8660"/>
                    <a:pt x="1908" y="8660"/>
                  </a:cubicBezTo>
                  <a:cubicBezTo>
                    <a:pt x="2000" y="8662"/>
                    <a:pt x="2091" y="8663"/>
                    <a:pt x="2182" y="8663"/>
                  </a:cubicBezTo>
                  <a:cubicBezTo>
                    <a:pt x="3170" y="8663"/>
                    <a:pt x="4156" y="8541"/>
                    <a:pt x="5121" y="8334"/>
                  </a:cubicBezTo>
                  <a:cubicBezTo>
                    <a:pt x="7430" y="7782"/>
                    <a:pt x="8258" y="6903"/>
                    <a:pt x="8309" y="6125"/>
                  </a:cubicBezTo>
                  <a:cubicBezTo>
                    <a:pt x="8334" y="5347"/>
                    <a:pt x="7229" y="2586"/>
                    <a:pt x="7154" y="1934"/>
                  </a:cubicBezTo>
                  <a:cubicBezTo>
                    <a:pt x="5849" y="2912"/>
                    <a:pt x="3013" y="4092"/>
                    <a:pt x="2159" y="4117"/>
                  </a:cubicBezTo>
                  <a:cubicBezTo>
                    <a:pt x="2151" y="4118"/>
                    <a:pt x="2143" y="4118"/>
                    <a:pt x="2135" y="4118"/>
                  </a:cubicBezTo>
                  <a:cubicBezTo>
                    <a:pt x="1144" y="4118"/>
                    <a:pt x="449" y="10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 flipH="1">
              <a:off x="6007424" y="3876775"/>
              <a:ext cx="382588" cy="462851"/>
            </a:xfrm>
            <a:custGeom>
              <a:avLst/>
              <a:gdLst/>
              <a:ahLst/>
              <a:cxnLst/>
              <a:rect l="l" t="t" r="r" b="b"/>
              <a:pathLst>
                <a:path w="6025" h="7289" extrusionOk="0">
                  <a:moveTo>
                    <a:pt x="4443" y="1"/>
                  </a:moveTo>
                  <a:cubicBezTo>
                    <a:pt x="3966" y="227"/>
                    <a:pt x="3540" y="528"/>
                    <a:pt x="3163" y="854"/>
                  </a:cubicBezTo>
                  <a:cubicBezTo>
                    <a:pt x="1632" y="2209"/>
                    <a:pt x="528" y="3966"/>
                    <a:pt x="1" y="5924"/>
                  </a:cubicBezTo>
                  <a:cubicBezTo>
                    <a:pt x="427" y="6301"/>
                    <a:pt x="929" y="6627"/>
                    <a:pt x="1456" y="6878"/>
                  </a:cubicBezTo>
                  <a:cubicBezTo>
                    <a:pt x="1982" y="7141"/>
                    <a:pt x="2585" y="7289"/>
                    <a:pt x="3180" y="7289"/>
                  </a:cubicBezTo>
                  <a:cubicBezTo>
                    <a:pt x="3267" y="7289"/>
                    <a:pt x="3353" y="7286"/>
                    <a:pt x="3439" y="7279"/>
                  </a:cubicBezTo>
                  <a:lnTo>
                    <a:pt x="3439" y="7254"/>
                  </a:lnTo>
                  <a:cubicBezTo>
                    <a:pt x="3264" y="7028"/>
                    <a:pt x="3138" y="6777"/>
                    <a:pt x="3038" y="6501"/>
                  </a:cubicBezTo>
                  <a:cubicBezTo>
                    <a:pt x="2962" y="6150"/>
                    <a:pt x="4619" y="4694"/>
                    <a:pt x="6024" y="3640"/>
                  </a:cubicBezTo>
                  <a:lnTo>
                    <a:pt x="5974" y="3565"/>
                  </a:lnTo>
                  <a:cubicBezTo>
                    <a:pt x="5347" y="2435"/>
                    <a:pt x="4820" y="123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 flipH="1">
              <a:off x="5154746" y="4552542"/>
              <a:ext cx="833628" cy="239141"/>
            </a:xfrm>
            <a:custGeom>
              <a:avLst/>
              <a:gdLst/>
              <a:ahLst/>
              <a:cxnLst/>
              <a:rect l="l" t="t" r="r" b="b"/>
              <a:pathLst>
                <a:path w="13128" h="3766" extrusionOk="0">
                  <a:moveTo>
                    <a:pt x="6075" y="1"/>
                  </a:moveTo>
                  <a:cubicBezTo>
                    <a:pt x="4895" y="678"/>
                    <a:pt x="3615" y="1230"/>
                    <a:pt x="2310" y="1657"/>
                  </a:cubicBezTo>
                  <a:cubicBezTo>
                    <a:pt x="1632" y="2209"/>
                    <a:pt x="854" y="2586"/>
                    <a:pt x="1" y="2787"/>
                  </a:cubicBezTo>
                  <a:lnTo>
                    <a:pt x="1" y="2812"/>
                  </a:lnTo>
                  <a:cubicBezTo>
                    <a:pt x="1" y="2812"/>
                    <a:pt x="2335" y="3765"/>
                    <a:pt x="6853" y="3765"/>
                  </a:cubicBezTo>
                  <a:cubicBezTo>
                    <a:pt x="8936" y="3765"/>
                    <a:pt x="11044" y="3615"/>
                    <a:pt x="13127" y="3314"/>
                  </a:cubicBezTo>
                  <a:cubicBezTo>
                    <a:pt x="10592" y="2611"/>
                    <a:pt x="8233" y="1481"/>
                    <a:pt x="6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 flipH="1">
              <a:off x="4807338" y="3546892"/>
              <a:ext cx="1185799" cy="1139571"/>
            </a:xfrm>
            <a:custGeom>
              <a:avLst/>
              <a:gdLst/>
              <a:ahLst/>
              <a:cxnLst/>
              <a:rect l="l" t="t" r="r" b="b"/>
              <a:pathLst>
                <a:path w="18674" h="17946" extrusionOk="0">
                  <a:moveTo>
                    <a:pt x="14056" y="0"/>
                  </a:moveTo>
                  <a:cubicBezTo>
                    <a:pt x="14056" y="0"/>
                    <a:pt x="13830" y="327"/>
                    <a:pt x="13428" y="804"/>
                  </a:cubicBezTo>
                  <a:cubicBezTo>
                    <a:pt x="13378" y="904"/>
                    <a:pt x="13328" y="1004"/>
                    <a:pt x="13252" y="1105"/>
                  </a:cubicBezTo>
                  <a:cubicBezTo>
                    <a:pt x="12349" y="2410"/>
                    <a:pt x="11144" y="3489"/>
                    <a:pt x="9714" y="4217"/>
                  </a:cubicBezTo>
                  <a:lnTo>
                    <a:pt x="9764" y="4317"/>
                  </a:lnTo>
                  <a:cubicBezTo>
                    <a:pt x="9764" y="4317"/>
                    <a:pt x="9764" y="4342"/>
                    <a:pt x="9764" y="4418"/>
                  </a:cubicBezTo>
                  <a:cubicBezTo>
                    <a:pt x="9864" y="4870"/>
                    <a:pt x="10115" y="6752"/>
                    <a:pt x="9613" y="6802"/>
                  </a:cubicBezTo>
                  <a:cubicBezTo>
                    <a:pt x="9596" y="6804"/>
                    <a:pt x="9577" y="6805"/>
                    <a:pt x="9557" y="6805"/>
                  </a:cubicBezTo>
                  <a:cubicBezTo>
                    <a:pt x="8984" y="6805"/>
                    <a:pt x="7516" y="6117"/>
                    <a:pt x="7103" y="5899"/>
                  </a:cubicBezTo>
                  <a:lnTo>
                    <a:pt x="6928" y="5949"/>
                  </a:lnTo>
                  <a:cubicBezTo>
                    <a:pt x="6644" y="6350"/>
                    <a:pt x="5607" y="7926"/>
                    <a:pt x="5129" y="7926"/>
                  </a:cubicBezTo>
                  <a:cubicBezTo>
                    <a:pt x="5099" y="7926"/>
                    <a:pt x="5071" y="7920"/>
                    <a:pt x="5045" y="7906"/>
                  </a:cubicBezTo>
                  <a:cubicBezTo>
                    <a:pt x="4543" y="7681"/>
                    <a:pt x="2912" y="5597"/>
                    <a:pt x="2912" y="5597"/>
                  </a:cubicBezTo>
                  <a:lnTo>
                    <a:pt x="2962" y="5497"/>
                  </a:lnTo>
                  <a:cubicBezTo>
                    <a:pt x="2159" y="5447"/>
                    <a:pt x="1381" y="5296"/>
                    <a:pt x="603" y="5095"/>
                  </a:cubicBezTo>
                  <a:cubicBezTo>
                    <a:pt x="477" y="5070"/>
                    <a:pt x="377" y="5045"/>
                    <a:pt x="251" y="4995"/>
                  </a:cubicBezTo>
                  <a:lnTo>
                    <a:pt x="25" y="4920"/>
                  </a:lnTo>
                  <a:lnTo>
                    <a:pt x="0" y="5020"/>
                  </a:lnTo>
                  <a:cubicBezTo>
                    <a:pt x="327" y="5949"/>
                    <a:pt x="753" y="6852"/>
                    <a:pt x="1255" y="7706"/>
                  </a:cubicBezTo>
                  <a:lnTo>
                    <a:pt x="1305" y="7806"/>
                  </a:lnTo>
                  <a:cubicBezTo>
                    <a:pt x="1406" y="7756"/>
                    <a:pt x="1506" y="7706"/>
                    <a:pt x="1607" y="7706"/>
                  </a:cubicBezTo>
                  <a:cubicBezTo>
                    <a:pt x="2008" y="7756"/>
                    <a:pt x="4167" y="10718"/>
                    <a:pt x="5321" y="12725"/>
                  </a:cubicBezTo>
                  <a:lnTo>
                    <a:pt x="5346" y="12725"/>
                  </a:lnTo>
                  <a:cubicBezTo>
                    <a:pt x="8107" y="15160"/>
                    <a:pt x="11370" y="16942"/>
                    <a:pt x="14884" y="17946"/>
                  </a:cubicBezTo>
                  <a:cubicBezTo>
                    <a:pt x="14934" y="17846"/>
                    <a:pt x="14984" y="17770"/>
                    <a:pt x="15060" y="17695"/>
                  </a:cubicBezTo>
                  <a:cubicBezTo>
                    <a:pt x="15085" y="17670"/>
                    <a:pt x="15135" y="17645"/>
                    <a:pt x="15185" y="17620"/>
                  </a:cubicBezTo>
                  <a:lnTo>
                    <a:pt x="15185" y="17595"/>
                  </a:lnTo>
                  <a:cubicBezTo>
                    <a:pt x="15285" y="17569"/>
                    <a:pt x="15587" y="17469"/>
                    <a:pt x="15988" y="17344"/>
                  </a:cubicBezTo>
                  <a:cubicBezTo>
                    <a:pt x="15737" y="15436"/>
                    <a:pt x="14909" y="12349"/>
                    <a:pt x="14181" y="9889"/>
                  </a:cubicBezTo>
                  <a:cubicBezTo>
                    <a:pt x="16591" y="8308"/>
                    <a:pt x="18674" y="4769"/>
                    <a:pt x="18674" y="4769"/>
                  </a:cubicBezTo>
                  <a:cubicBezTo>
                    <a:pt x="18548" y="4568"/>
                    <a:pt x="18423" y="4393"/>
                    <a:pt x="18272" y="4217"/>
                  </a:cubicBezTo>
                  <a:cubicBezTo>
                    <a:pt x="17118" y="2661"/>
                    <a:pt x="15737" y="1280"/>
                    <a:pt x="14206" y="101"/>
                  </a:cubicBezTo>
                  <a:cubicBezTo>
                    <a:pt x="14156" y="51"/>
                    <a:pt x="14106" y="25"/>
                    <a:pt x="1405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 flipH="1">
              <a:off x="4496505" y="2894938"/>
              <a:ext cx="594550" cy="919734"/>
            </a:xfrm>
            <a:custGeom>
              <a:avLst/>
              <a:gdLst/>
              <a:ahLst/>
              <a:cxnLst/>
              <a:rect l="l" t="t" r="r" b="b"/>
              <a:pathLst>
                <a:path w="9363" h="14484" extrusionOk="0">
                  <a:moveTo>
                    <a:pt x="6472" y="1"/>
                  </a:moveTo>
                  <a:cubicBezTo>
                    <a:pt x="6465" y="1"/>
                    <a:pt x="6458" y="1"/>
                    <a:pt x="6451" y="2"/>
                  </a:cubicBezTo>
                  <a:cubicBezTo>
                    <a:pt x="5873" y="52"/>
                    <a:pt x="5321" y="2135"/>
                    <a:pt x="5321" y="2135"/>
                  </a:cubicBezTo>
                  <a:cubicBezTo>
                    <a:pt x="5321" y="2135"/>
                    <a:pt x="5225" y="956"/>
                    <a:pt x="4794" y="956"/>
                  </a:cubicBezTo>
                  <a:cubicBezTo>
                    <a:pt x="4734" y="956"/>
                    <a:pt x="4667" y="979"/>
                    <a:pt x="4593" y="1031"/>
                  </a:cubicBezTo>
                  <a:cubicBezTo>
                    <a:pt x="4016" y="1458"/>
                    <a:pt x="4443" y="3240"/>
                    <a:pt x="4443" y="3240"/>
                  </a:cubicBezTo>
                  <a:cubicBezTo>
                    <a:pt x="3188" y="6151"/>
                    <a:pt x="2083" y="8109"/>
                    <a:pt x="0" y="10368"/>
                  </a:cubicBezTo>
                  <a:cubicBezTo>
                    <a:pt x="1531" y="11547"/>
                    <a:pt x="2912" y="12928"/>
                    <a:pt x="4091" y="14484"/>
                  </a:cubicBezTo>
                  <a:cubicBezTo>
                    <a:pt x="7630" y="8761"/>
                    <a:pt x="7957" y="4018"/>
                    <a:pt x="7957" y="4018"/>
                  </a:cubicBezTo>
                  <a:cubicBezTo>
                    <a:pt x="7957" y="4018"/>
                    <a:pt x="9362" y="1935"/>
                    <a:pt x="9136" y="1583"/>
                  </a:cubicBezTo>
                  <a:cubicBezTo>
                    <a:pt x="9103" y="1527"/>
                    <a:pt x="9050" y="1503"/>
                    <a:pt x="8984" y="1503"/>
                  </a:cubicBezTo>
                  <a:cubicBezTo>
                    <a:pt x="8607" y="1503"/>
                    <a:pt x="7806" y="2286"/>
                    <a:pt x="7806" y="2286"/>
                  </a:cubicBezTo>
                  <a:cubicBezTo>
                    <a:pt x="7806" y="2286"/>
                    <a:pt x="8484" y="404"/>
                    <a:pt x="8032" y="127"/>
                  </a:cubicBezTo>
                  <a:cubicBezTo>
                    <a:pt x="8001" y="109"/>
                    <a:pt x="7968" y="101"/>
                    <a:pt x="7934" y="101"/>
                  </a:cubicBezTo>
                  <a:cubicBezTo>
                    <a:pt x="7444" y="101"/>
                    <a:pt x="6677" y="1834"/>
                    <a:pt x="6677" y="1834"/>
                  </a:cubicBezTo>
                  <a:cubicBezTo>
                    <a:pt x="6677" y="1834"/>
                    <a:pt x="6994" y="1"/>
                    <a:pt x="647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 flipH="1">
              <a:off x="4783398" y="4718277"/>
              <a:ext cx="1764411" cy="817689"/>
            </a:xfrm>
            <a:custGeom>
              <a:avLst/>
              <a:gdLst/>
              <a:ahLst/>
              <a:cxnLst/>
              <a:rect l="l" t="t" r="r" b="b"/>
              <a:pathLst>
                <a:path w="27786" h="12877" extrusionOk="0">
                  <a:moveTo>
                    <a:pt x="6251" y="1"/>
                  </a:moveTo>
                  <a:cubicBezTo>
                    <a:pt x="5774" y="704"/>
                    <a:pt x="1" y="8133"/>
                    <a:pt x="955" y="8836"/>
                  </a:cubicBezTo>
                  <a:cubicBezTo>
                    <a:pt x="1908" y="9538"/>
                    <a:pt x="4443" y="11044"/>
                    <a:pt x="7355" y="11120"/>
                  </a:cubicBezTo>
                  <a:cubicBezTo>
                    <a:pt x="7443" y="11132"/>
                    <a:pt x="7524" y="11138"/>
                    <a:pt x="7606" y="11138"/>
                  </a:cubicBezTo>
                  <a:cubicBezTo>
                    <a:pt x="7687" y="11138"/>
                    <a:pt x="7769" y="11132"/>
                    <a:pt x="7857" y="11120"/>
                  </a:cubicBezTo>
                  <a:cubicBezTo>
                    <a:pt x="7922" y="11118"/>
                    <a:pt x="7987" y="11117"/>
                    <a:pt x="8052" y="11117"/>
                  </a:cubicBezTo>
                  <a:cubicBezTo>
                    <a:pt x="10080" y="11117"/>
                    <a:pt x="11886" y="11864"/>
                    <a:pt x="13881" y="12375"/>
                  </a:cubicBezTo>
                  <a:cubicBezTo>
                    <a:pt x="14910" y="12651"/>
                    <a:pt x="15964" y="12826"/>
                    <a:pt x="17043" y="12877"/>
                  </a:cubicBezTo>
                  <a:lnTo>
                    <a:pt x="17771" y="12877"/>
                  </a:lnTo>
                  <a:cubicBezTo>
                    <a:pt x="20534" y="12729"/>
                    <a:pt x="21018" y="11319"/>
                    <a:pt x="23179" y="11319"/>
                  </a:cubicBezTo>
                  <a:cubicBezTo>
                    <a:pt x="23217" y="11319"/>
                    <a:pt x="23254" y="11320"/>
                    <a:pt x="23293" y="11320"/>
                  </a:cubicBezTo>
                  <a:lnTo>
                    <a:pt x="24121" y="11320"/>
                  </a:lnTo>
                  <a:cubicBezTo>
                    <a:pt x="27760" y="11295"/>
                    <a:pt x="27785" y="10668"/>
                    <a:pt x="27785" y="10668"/>
                  </a:cubicBezTo>
                  <a:lnTo>
                    <a:pt x="27057" y="8484"/>
                  </a:lnTo>
                  <a:lnTo>
                    <a:pt x="27057" y="8409"/>
                  </a:lnTo>
                  <a:cubicBezTo>
                    <a:pt x="26681" y="8409"/>
                    <a:pt x="26304" y="8384"/>
                    <a:pt x="25953" y="8359"/>
                  </a:cubicBezTo>
                  <a:lnTo>
                    <a:pt x="25953" y="8334"/>
                  </a:lnTo>
                  <a:cubicBezTo>
                    <a:pt x="25912" y="8340"/>
                    <a:pt x="25865" y="8342"/>
                    <a:pt x="25813" y="8342"/>
                  </a:cubicBezTo>
                  <a:cubicBezTo>
                    <a:pt x="25197" y="8342"/>
                    <a:pt x="23877" y="7947"/>
                    <a:pt x="23368" y="7531"/>
                  </a:cubicBezTo>
                  <a:cubicBezTo>
                    <a:pt x="22715" y="6978"/>
                    <a:pt x="23017" y="5121"/>
                    <a:pt x="23117" y="3941"/>
                  </a:cubicBezTo>
                  <a:cubicBezTo>
                    <a:pt x="23167" y="3314"/>
                    <a:pt x="23217" y="2109"/>
                    <a:pt x="23343" y="1080"/>
                  </a:cubicBezTo>
                  <a:cubicBezTo>
                    <a:pt x="22866" y="980"/>
                    <a:pt x="22389" y="854"/>
                    <a:pt x="21937" y="704"/>
                  </a:cubicBezTo>
                  <a:cubicBezTo>
                    <a:pt x="19854" y="1005"/>
                    <a:pt x="17746" y="1155"/>
                    <a:pt x="15663" y="1155"/>
                  </a:cubicBezTo>
                  <a:cubicBezTo>
                    <a:pt x="11145" y="1155"/>
                    <a:pt x="8811" y="202"/>
                    <a:pt x="8811" y="202"/>
                  </a:cubicBezTo>
                  <a:lnTo>
                    <a:pt x="8811" y="177"/>
                  </a:lnTo>
                  <a:cubicBezTo>
                    <a:pt x="8480" y="264"/>
                    <a:pt x="8145" y="306"/>
                    <a:pt x="7812" y="306"/>
                  </a:cubicBezTo>
                  <a:cubicBezTo>
                    <a:pt x="7284" y="306"/>
                    <a:pt x="6758" y="201"/>
                    <a:pt x="6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 flipH="1">
              <a:off x="4808925" y="5190082"/>
              <a:ext cx="261429" cy="129159"/>
            </a:xfrm>
            <a:custGeom>
              <a:avLst/>
              <a:gdLst/>
              <a:ahLst/>
              <a:cxnLst/>
              <a:rect l="l" t="t" r="r" b="b"/>
              <a:pathLst>
                <a:path w="4117" h="2034" extrusionOk="0">
                  <a:moveTo>
                    <a:pt x="1" y="0"/>
                  </a:moveTo>
                  <a:cubicBezTo>
                    <a:pt x="904" y="1908"/>
                    <a:pt x="2535" y="1983"/>
                    <a:pt x="4117" y="2033"/>
                  </a:cubicBezTo>
                  <a:lnTo>
                    <a:pt x="3790" y="1054"/>
                  </a:lnTo>
                  <a:lnTo>
                    <a:pt x="3790" y="1004"/>
                  </a:lnTo>
                  <a:cubicBezTo>
                    <a:pt x="3414" y="1004"/>
                    <a:pt x="3037" y="979"/>
                    <a:pt x="2661" y="929"/>
                  </a:cubicBezTo>
                  <a:lnTo>
                    <a:pt x="2661" y="904"/>
                  </a:lnTo>
                  <a:cubicBezTo>
                    <a:pt x="2620" y="910"/>
                    <a:pt x="2572" y="913"/>
                    <a:pt x="2519" y="913"/>
                  </a:cubicBezTo>
                  <a:cubicBezTo>
                    <a:pt x="1919" y="913"/>
                    <a:pt x="606" y="538"/>
                    <a:pt x="76" y="101"/>
                  </a:cubicBezTo>
                  <a:cubicBezTo>
                    <a:pt x="51" y="75"/>
                    <a:pt x="26" y="5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 flipH="1">
              <a:off x="4960309" y="2419069"/>
              <a:ext cx="1541272" cy="903669"/>
            </a:xfrm>
            <a:custGeom>
              <a:avLst/>
              <a:gdLst/>
              <a:ahLst/>
              <a:cxnLst/>
              <a:rect l="l" t="t" r="r" b="b"/>
              <a:pathLst>
                <a:path w="24272" h="14231" extrusionOk="0">
                  <a:moveTo>
                    <a:pt x="18220" y="6793"/>
                  </a:moveTo>
                  <a:cubicBezTo>
                    <a:pt x="18699" y="6793"/>
                    <a:pt x="20054" y="8036"/>
                    <a:pt x="20356" y="9127"/>
                  </a:cubicBezTo>
                  <a:cubicBezTo>
                    <a:pt x="18775" y="8425"/>
                    <a:pt x="17344" y="7345"/>
                    <a:pt x="18122" y="6818"/>
                  </a:cubicBezTo>
                  <a:cubicBezTo>
                    <a:pt x="18148" y="6801"/>
                    <a:pt x="18181" y="6793"/>
                    <a:pt x="18220" y="6793"/>
                  </a:cubicBezTo>
                  <a:close/>
                  <a:moveTo>
                    <a:pt x="13409" y="0"/>
                  </a:moveTo>
                  <a:cubicBezTo>
                    <a:pt x="9146" y="0"/>
                    <a:pt x="6175" y="2301"/>
                    <a:pt x="6175" y="2301"/>
                  </a:cubicBezTo>
                  <a:cubicBezTo>
                    <a:pt x="6175" y="2301"/>
                    <a:pt x="6102" y="2290"/>
                    <a:pt x="5971" y="2290"/>
                  </a:cubicBezTo>
                  <a:cubicBezTo>
                    <a:pt x="5538" y="2290"/>
                    <a:pt x="4471" y="2408"/>
                    <a:pt x="3314" y="3430"/>
                  </a:cubicBezTo>
                  <a:cubicBezTo>
                    <a:pt x="3163" y="3555"/>
                    <a:pt x="3013" y="3706"/>
                    <a:pt x="2862" y="3882"/>
                  </a:cubicBezTo>
                  <a:cubicBezTo>
                    <a:pt x="2511" y="4258"/>
                    <a:pt x="2209" y="4685"/>
                    <a:pt x="1933" y="5137"/>
                  </a:cubicBezTo>
                  <a:cubicBezTo>
                    <a:pt x="1" y="8274"/>
                    <a:pt x="402" y="13771"/>
                    <a:pt x="980" y="14197"/>
                  </a:cubicBezTo>
                  <a:cubicBezTo>
                    <a:pt x="1011" y="14220"/>
                    <a:pt x="1054" y="14231"/>
                    <a:pt x="1107" y="14231"/>
                  </a:cubicBezTo>
                  <a:cubicBezTo>
                    <a:pt x="2068" y="14231"/>
                    <a:pt x="6357" y="10635"/>
                    <a:pt x="6928" y="5664"/>
                  </a:cubicBezTo>
                  <a:cubicBezTo>
                    <a:pt x="6928" y="5664"/>
                    <a:pt x="11228" y="10784"/>
                    <a:pt x="18072" y="10784"/>
                  </a:cubicBezTo>
                  <a:cubicBezTo>
                    <a:pt x="18106" y="10784"/>
                    <a:pt x="18139" y="10784"/>
                    <a:pt x="18172" y="10784"/>
                  </a:cubicBezTo>
                  <a:cubicBezTo>
                    <a:pt x="20180" y="10759"/>
                    <a:pt x="20607" y="10006"/>
                    <a:pt x="20381" y="9127"/>
                  </a:cubicBezTo>
                  <a:lnTo>
                    <a:pt x="20381" y="9127"/>
                  </a:lnTo>
                  <a:cubicBezTo>
                    <a:pt x="20858" y="9353"/>
                    <a:pt x="21335" y="9504"/>
                    <a:pt x="21837" y="9654"/>
                  </a:cubicBezTo>
                  <a:cubicBezTo>
                    <a:pt x="22202" y="9751"/>
                    <a:pt x="22550" y="9807"/>
                    <a:pt x="22843" y="9807"/>
                  </a:cubicBezTo>
                  <a:cubicBezTo>
                    <a:pt x="23234" y="9807"/>
                    <a:pt x="23529" y="9708"/>
                    <a:pt x="23644" y="9479"/>
                  </a:cubicBezTo>
                  <a:cubicBezTo>
                    <a:pt x="24271" y="8149"/>
                    <a:pt x="23192" y="1773"/>
                    <a:pt x="15788" y="242"/>
                  </a:cubicBezTo>
                  <a:cubicBezTo>
                    <a:pt x="14961" y="72"/>
                    <a:pt x="14165" y="0"/>
                    <a:pt x="134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 flipH="1">
              <a:off x="5016126" y="5437097"/>
              <a:ext cx="406464" cy="209106"/>
            </a:xfrm>
            <a:custGeom>
              <a:avLst/>
              <a:gdLst/>
              <a:ahLst/>
              <a:cxnLst/>
              <a:rect l="l" t="t" r="r" b="b"/>
              <a:pathLst>
                <a:path w="6401" h="3293" extrusionOk="0">
                  <a:moveTo>
                    <a:pt x="5490" y="0"/>
                  </a:moveTo>
                  <a:cubicBezTo>
                    <a:pt x="3281" y="0"/>
                    <a:pt x="2838" y="1432"/>
                    <a:pt x="26" y="1557"/>
                  </a:cubicBezTo>
                  <a:cubicBezTo>
                    <a:pt x="26" y="1707"/>
                    <a:pt x="1" y="2310"/>
                    <a:pt x="1" y="3138"/>
                  </a:cubicBezTo>
                  <a:cubicBezTo>
                    <a:pt x="155" y="3162"/>
                    <a:pt x="1101" y="3293"/>
                    <a:pt x="2245" y="3293"/>
                  </a:cubicBezTo>
                  <a:cubicBezTo>
                    <a:pt x="3513" y="3293"/>
                    <a:pt x="5024" y="3132"/>
                    <a:pt x="5974" y="2485"/>
                  </a:cubicBezTo>
                  <a:lnTo>
                    <a:pt x="6401" y="76"/>
                  </a:lnTo>
                  <a:lnTo>
                    <a:pt x="6401" y="0"/>
                  </a:lnTo>
                  <a:lnTo>
                    <a:pt x="5548" y="0"/>
                  </a:lnTo>
                  <a:cubicBezTo>
                    <a:pt x="5528" y="0"/>
                    <a:pt x="5509" y="0"/>
                    <a:pt x="5490" y="0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 flipH="1">
              <a:off x="4985836" y="6018820"/>
              <a:ext cx="430340" cy="171450"/>
            </a:xfrm>
            <a:custGeom>
              <a:avLst/>
              <a:gdLst/>
              <a:ahLst/>
              <a:cxnLst/>
              <a:rect l="l" t="t" r="r" b="b"/>
              <a:pathLst>
                <a:path w="6777" h="2700" extrusionOk="0">
                  <a:moveTo>
                    <a:pt x="4694" y="0"/>
                  </a:moveTo>
                  <a:cubicBezTo>
                    <a:pt x="4112" y="429"/>
                    <a:pt x="3258" y="559"/>
                    <a:pt x="2436" y="559"/>
                  </a:cubicBezTo>
                  <a:cubicBezTo>
                    <a:pt x="1235" y="559"/>
                    <a:pt x="104" y="281"/>
                    <a:pt x="0" y="251"/>
                  </a:cubicBezTo>
                  <a:lnTo>
                    <a:pt x="0" y="251"/>
                  </a:lnTo>
                  <a:cubicBezTo>
                    <a:pt x="50" y="904"/>
                    <a:pt x="126" y="1356"/>
                    <a:pt x="226" y="1431"/>
                  </a:cubicBezTo>
                  <a:cubicBezTo>
                    <a:pt x="609" y="1774"/>
                    <a:pt x="3226" y="2699"/>
                    <a:pt x="4970" y="2699"/>
                  </a:cubicBezTo>
                  <a:cubicBezTo>
                    <a:pt x="5397" y="2699"/>
                    <a:pt x="5772" y="2644"/>
                    <a:pt x="6049" y="2510"/>
                  </a:cubicBezTo>
                  <a:cubicBezTo>
                    <a:pt x="6777" y="2159"/>
                    <a:pt x="4694" y="0"/>
                    <a:pt x="4694" y="0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 flipH="1">
              <a:off x="5043177" y="5594894"/>
              <a:ext cx="381000" cy="459994"/>
            </a:xfrm>
            <a:custGeom>
              <a:avLst/>
              <a:gdLst/>
              <a:ahLst/>
              <a:cxnLst/>
              <a:rect l="l" t="t" r="r" b="b"/>
              <a:pathLst>
                <a:path w="6000" h="7244" extrusionOk="0">
                  <a:moveTo>
                    <a:pt x="5999" y="0"/>
                  </a:moveTo>
                  <a:lnTo>
                    <a:pt x="5999" y="0"/>
                  </a:lnTo>
                  <a:cubicBezTo>
                    <a:pt x="5058" y="641"/>
                    <a:pt x="3566" y="798"/>
                    <a:pt x="2309" y="798"/>
                  </a:cubicBezTo>
                  <a:cubicBezTo>
                    <a:pt x="1152" y="798"/>
                    <a:pt x="195" y="665"/>
                    <a:pt x="51" y="653"/>
                  </a:cubicBezTo>
                  <a:lnTo>
                    <a:pt x="51" y="653"/>
                  </a:lnTo>
                  <a:cubicBezTo>
                    <a:pt x="26" y="2460"/>
                    <a:pt x="1" y="5321"/>
                    <a:pt x="126" y="6953"/>
                  </a:cubicBezTo>
                  <a:cubicBezTo>
                    <a:pt x="229" y="6982"/>
                    <a:pt x="1331" y="7244"/>
                    <a:pt x="2514" y="7244"/>
                  </a:cubicBezTo>
                  <a:cubicBezTo>
                    <a:pt x="3350" y="7244"/>
                    <a:pt x="4227" y="7113"/>
                    <a:pt x="4820" y="6676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 flipH="1">
              <a:off x="5371535" y="3814608"/>
              <a:ext cx="433578" cy="119507"/>
            </a:xfrm>
            <a:custGeom>
              <a:avLst/>
              <a:gdLst/>
              <a:ahLst/>
              <a:cxnLst/>
              <a:rect l="l" t="t" r="r" b="b"/>
              <a:pathLst>
                <a:path w="6828" h="1882" extrusionOk="0">
                  <a:moveTo>
                    <a:pt x="6753" y="1"/>
                  </a:moveTo>
                  <a:cubicBezTo>
                    <a:pt x="5020" y="878"/>
                    <a:pt x="3113" y="1338"/>
                    <a:pt x="1178" y="1338"/>
                  </a:cubicBezTo>
                  <a:cubicBezTo>
                    <a:pt x="786" y="1338"/>
                    <a:pt x="394" y="1319"/>
                    <a:pt x="1" y="1281"/>
                  </a:cubicBezTo>
                  <a:lnTo>
                    <a:pt x="1" y="1281"/>
                  </a:lnTo>
                  <a:cubicBezTo>
                    <a:pt x="226" y="1465"/>
                    <a:pt x="882" y="1881"/>
                    <a:pt x="2323" y="1881"/>
                  </a:cubicBezTo>
                  <a:cubicBezTo>
                    <a:pt x="2653" y="1881"/>
                    <a:pt x="3023" y="1859"/>
                    <a:pt x="3439" y="1808"/>
                  </a:cubicBezTo>
                  <a:cubicBezTo>
                    <a:pt x="3640" y="1783"/>
                    <a:pt x="3791" y="1758"/>
                    <a:pt x="3941" y="1733"/>
                  </a:cubicBezTo>
                  <a:lnTo>
                    <a:pt x="4117" y="1683"/>
                  </a:lnTo>
                  <a:cubicBezTo>
                    <a:pt x="6025" y="1256"/>
                    <a:pt x="6828" y="202"/>
                    <a:pt x="6828" y="202"/>
                  </a:cubicBezTo>
                  <a:cubicBezTo>
                    <a:pt x="6803" y="126"/>
                    <a:pt x="6803" y="101"/>
                    <a:pt x="6803" y="101"/>
                  </a:cubicBezTo>
                  <a:lnTo>
                    <a:pt x="6753" y="1"/>
                  </a:lnTo>
                  <a:close/>
                </a:path>
              </a:pathLst>
            </a:custGeom>
            <a:solidFill>
              <a:srgbClr val="EBB6AA"/>
            </a:solidFill>
            <a:ln w="9525" cap="flat" cmpd="sng">
              <a:solidFill>
                <a:srgbClr val="EBB6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5552073" y="3895888"/>
              <a:ext cx="253492" cy="154368"/>
            </a:xfrm>
            <a:custGeom>
              <a:avLst/>
              <a:gdLst/>
              <a:ahLst/>
              <a:cxnLst/>
              <a:rect l="l" t="t" r="r" b="b"/>
              <a:pathLst>
                <a:path w="3992" h="2431" extrusionOk="0">
                  <a:moveTo>
                    <a:pt x="51" y="1"/>
                  </a:moveTo>
                  <a:lnTo>
                    <a:pt x="1" y="101"/>
                  </a:lnTo>
                  <a:cubicBezTo>
                    <a:pt x="1" y="101"/>
                    <a:pt x="1632" y="2185"/>
                    <a:pt x="2109" y="2410"/>
                  </a:cubicBezTo>
                  <a:cubicBezTo>
                    <a:pt x="2136" y="2424"/>
                    <a:pt x="2166" y="2430"/>
                    <a:pt x="2198" y="2430"/>
                  </a:cubicBezTo>
                  <a:cubicBezTo>
                    <a:pt x="2696" y="2430"/>
                    <a:pt x="3732" y="854"/>
                    <a:pt x="3991" y="453"/>
                  </a:cubicBezTo>
                  <a:lnTo>
                    <a:pt x="3991" y="453"/>
                  </a:lnTo>
                  <a:cubicBezTo>
                    <a:pt x="3841" y="478"/>
                    <a:pt x="3665" y="503"/>
                    <a:pt x="3489" y="528"/>
                  </a:cubicBezTo>
                  <a:cubicBezTo>
                    <a:pt x="3073" y="579"/>
                    <a:pt x="2703" y="601"/>
                    <a:pt x="2373" y="601"/>
                  </a:cubicBezTo>
                  <a:cubicBezTo>
                    <a:pt x="932" y="601"/>
                    <a:pt x="276" y="185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 flipH="1">
              <a:off x="5667953" y="5425603"/>
              <a:ext cx="412877" cy="209931"/>
            </a:xfrm>
            <a:custGeom>
              <a:avLst/>
              <a:gdLst/>
              <a:ahLst/>
              <a:cxnLst/>
              <a:rect l="l" t="t" r="r" b="b"/>
              <a:pathLst>
                <a:path w="6502" h="3306" extrusionOk="0">
                  <a:moveTo>
                    <a:pt x="789" y="1"/>
                  </a:moveTo>
                  <a:cubicBezTo>
                    <a:pt x="694" y="1"/>
                    <a:pt x="599" y="2"/>
                    <a:pt x="503" y="6"/>
                  </a:cubicBezTo>
                  <a:lnTo>
                    <a:pt x="1" y="6"/>
                  </a:lnTo>
                  <a:lnTo>
                    <a:pt x="1" y="2541"/>
                  </a:lnTo>
                  <a:lnTo>
                    <a:pt x="26" y="2541"/>
                  </a:lnTo>
                  <a:cubicBezTo>
                    <a:pt x="26" y="2541"/>
                    <a:pt x="2274" y="3305"/>
                    <a:pt x="4396" y="3305"/>
                  </a:cubicBezTo>
                  <a:cubicBezTo>
                    <a:pt x="5020" y="3305"/>
                    <a:pt x="5633" y="3239"/>
                    <a:pt x="6175" y="3068"/>
                  </a:cubicBezTo>
                  <a:lnTo>
                    <a:pt x="6250" y="3068"/>
                  </a:lnTo>
                  <a:cubicBezTo>
                    <a:pt x="6401" y="2039"/>
                    <a:pt x="6476" y="1361"/>
                    <a:pt x="6476" y="1361"/>
                  </a:cubicBezTo>
                  <a:lnTo>
                    <a:pt x="6501" y="1236"/>
                  </a:lnTo>
                  <a:cubicBezTo>
                    <a:pt x="4561" y="732"/>
                    <a:pt x="2780" y="1"/>
                    <a:pt x="789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 flipH="1">
              <a:off x="5683892" y="5585306"/>
              <a:ext cx="396939" cy="484378"/>
            </a:xfrm>
            <a:custGeom>
              <a:avLst/>
              <a:gdLst/>
              <a:ahLst/>
              <a:cxnLst/>
              <a:rect l="l" t="t" r="r" b="b"/>
              <a:pathLst>
                <a:path w="6251" h="7628" extrusionOk="0">
                  <a:moveTo>
                    <a:pt x="1" y="1"/>
                  </a:moveTo>
                  <a:cubicBezTo>
                    <a:pt x="26" y="2536"/>
                    <a:pt x="76" y="6175"/>
                    <a:pt x="352" y="7304"/>
                  </a:cubicBezTo>
                  <a:cubicBezTo>
                    <a:pt x="352" y="7304"/>
                    <a:pt x="1524" y="7628"/>
                    <a:pt x="2936" y="7628"/>
                  </a:cubicBezTo>
                  <a:cubicBezTo>
                    <a:pt x="3643" y="7628"/>
                    <a:pt x="4410" y="7547"/>
                    <a:pt x="5121" y="7304"/>
                  </a:cubicBezTo>
                  <a:cubicBezTo>
                    <a:pt x="5523" y="5573"/>
                    <a:pt x="5974" y="2485"/>
                    <a:pt x="6250" y="553"/>
                  </a:cubicBezTo>
                  <a:lnTo>
                    <a:pt x="6175" y="553"/>
                  </a:lnTo>
                  <a:cubicBezTo>
                    <a:pt x="5647" y="714"/>
                    <a:pt x="5052" y="777"/>
                    <a:pt x="4445" y="777"/>
                  </a:cubicBezTo>
                  <a:cubicBezTo>
                    <a:pt x="2308" y="777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 flipH="1">
              <a:off x="5755583" y="6049110"/>
              <a:ext cx="417640" cy="201993"/>
            </a:xfrm>
            <a:custGeom>
              <a:avLst/>
              <a:gdLst/>
              <a:ahLst/>
              <a:cxnLst/>
              <a:rect l="l" t="t" r="r" b="b"/>
              <a:pathLst>
                <a:path w="6577" h="3181" extrusionOk="0">
                  <a:moveTo>
                    <a:pt x="1807" y="0"/>
                  </a:moveTo>
                  <a:cubicBezTo>
                    <a:pt x="1807" y="0"/>
                    <a:pt x="0" y="2410"/>
                    <a:pt x="301" y="3037"/>
                  </a:cubicBezTo>
                  <a:cubicBezTo>
                    <a:pt x="345" y="3137"/>
                    <a:pt x="511" y="3181"/>
                    <a:pt x="761" y="3181"/>
                  </a:cubicBezTo>
                  <a:cubicBezTo>
                    <a:pt x="2083" y="3181"/>
                    <a:pt x="5760" y="1952"/>
                    <a:pt x="6225" y="1255"/>
                  </a:cubicBezTo>
                  <a:cubicBezTo>
                    <a:pt x="6400" y="854"/>
                    <a:pt x="6526" y="452"/>
                    <a:pt x="6576" y="25"/>
                  </a:cubicBezTo>
                  <a:lnTo>
                    <a:pt x="6576" y="25"/>
                  </a:lnTo>
                  <a:cubicBezTo>
                    <a:pt x="5881" y="254"/>
                    <a:pt x="5134" y="331"/>
                    <a:pt x="4441" y="331"/>
                  </a:cubicBezTo>
                  <a:cubicBezTo>
                    <a:pt x="3006" y="331"/>
                    <a:pt x="1807" y="0"/>
                    <a:pt x="1807" y="0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 flipH="1">
              <a:off x="4603122" y="4780570"/>
              <a:ext cx="100838" cy="75629"/>
            </a:xfrm>
            <a:custGeom>
              <a:avLst/>
              <a:gdLst/>
              <a:ahLst/>
              <a:cxnLst/>
              <a:rect l="l" t="t" r="r" b="b"/>
              <a:pathLst>
                <a:path w="1588" h="1191" extrusionOk="0">
                  <a:moveTo>
                    <a:pt x="772" y="1"/>
                  </a:moveTo>
                  <a:cubicBezTo>
                    <a:pt x="685" y="1"/>
                    <a:pt x="594" y="31"/>
                    <a:pt x="505" y="99"/>
                  </a:cubicBezTo>
                  <a:cubicBezTo>
                    <a:pt x="1" y="478"/>
                    <a:pt x="324" y="1191"/>
                    <a:pt x="796" y="1191"/>
                  </a:cubicBezTo>
                  <a:cubicBezTo>
                    <a:pt x="888" y="1191"/>
                    <a:pt x="985" y="1164"/>
                    <a:pt x="1082" y="1103"/>
                  </a:cubicBezTo>
                  <a:cubicBezTo>
                    <a:pt x="1588" y="808"/>
                    <a:pt x="1227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4963484" y="4357653"/>
              <a:ext cx="691769" cy="506286"/>
            </a:xfrm>
            <a:custGeom>
              <a:avLst/>
              <a:gdLst/>
              <a:ahLst/>
              <a:cxnLst/>
              <a:rect l="l" t="t" r="r" b="b"/>
              <a:pathLst>
                <a:path w="10894" h="7973" extrusionOk="0">
                  <a:moveTo>
                    <a:pt x="0" y="0"/>
                  </a:moveTo>
                  <a:cubicBezTo>
                    <a:pt x="477" y="854"/>
                    <a:pt x="803" y="1531"/>
                    <a:pt x="728" y="1757"/>
                  </a:cubicBezTo>
                  <a:cubicBezTo>
                    <a:pt x="678" y="1833"/>
                    <a:pt x="628" y="1908"/>
                    <a:pt x="578" y="1983"/>
                  </a:cubicBezTo>
                  <a:cubicBezTo>
                    <a:pt x="803" y="2234"/>
                    <a:pt x="954" y="2560"/>
                    <a:pt x="1029" y="2912"/>
                  </a:cubicBezTo>
                  <a:cubicBezTo>
                    <a:pt x="1029" y="2937"/>
                    <a:pt x="954" y="3012"/>
                    <a:pt x="829" y="3113"/>
                  </a:cubicBezTo>
                  <a:cubicBezTo>
                    <a:pt x="2962" y="4593"/>
                    <a:pt x="5346" y="5723"/>
                    <a:pt x="7881" y="6426"/>
                  </a:cubicBezTo>
                  <a:cubicBezTo>
                    <a:pt x="8333" y="6576"/>
                    <a:pt x="8810" y="6702"/>
                    <a:pt x="9287" y="6802"/>
                  </a:cubicBezTo>
                  <a:lnTo>
                    <a:pt x="9337" y="6802"/>
                  </a:lnTo>
                  <a:cubicBezTo>
                    <a:pt x="9337" y="6802"/>
                    <a:pt x="9362" y="7731"/>
                    <a:pt x="9488" y="7856"/>
                  </a:cubicBezTo>
                  <a:cubicBezTo>
                    <a:pt x="9548" y="7929"/>
                    <a:pt x="9773" y="7973"/>
                    <a:pt x="10009" y="7973"/>
                  </a:cubicBezTo>
                  <a:cubicBezTo>
                    <a:pt x="10261" y="7973"/>
                    <a:pt x="10526" y="7923"/>
                    <a:pt x="10617" y="7806"/>
                  </a:cubicBezTo>
                  <a:cubicBezTo>
                    <a:pt x="10793" y="7580"/>
                    <a:pt x="10893" y="5572"/>
                    <a:pt x="10291" y="5422"/>
                  </a:cubicBezTo>
                  <a:cubicBezTo>
                    <a:pt x="10040" y="5346"/>
                    <a:pt x="9814" y="5271"/>
                    <a:pt x="9588" y="5221"/>
                  </a:cubicBezTo>
                  <a:cubicBezTo>
                    <a:pt x="6049" y="4217"/>
                    <a:pt x="2786" y="2435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 flipH="1">
              <a:off x="4971485" y="3921415"/>
              <a:ext cx="202438" cy="733171"/>
            </a:xfrm>
            <a:custGeom>
              <a:avLst/>
              <a:gdLst/>
              <a:ahLst/>
              <a:cxnLst/>
              <a:rect l="l" t="t" r="r" b="b"/>
              <a:pathLst>
                <a:path w="3188" h="11546" extrusionOk="0">
                  <a:moveTo>
                    <a:pt x="75" y="1"/>
                  </a:moveTo>
                  <a:cubicBezTo>
                    <a:pt x="25" y="1"/>
                    <a:pt x="0" y="51"/>
                    <a:pt x="25" y="101"/>
                  </a:cubicBezTo>
                  <a:cubicBezTo>
                    <a:pt x="276" y="1030"/>
                    <a:pt x="552" y="1983"/>
                    <a:pt x="828" y="2912"/>
                  </a:cubicBezTo>
                  <a:lnTo>
                    <a:pt x="1029" y="3640"/>
                  </a:lnTo>
                  <a:cubicBezTo>
                    <a:pt x="1104" y="3866"/>
                    <a:pt x="1180" y="4092"/>
                    <a:pt x="1230" y="4343"/>
                  </a:cubicBezTo>
                  <a:lnTo>
                    <a:pt x="1632" y="5748"/>
                  </a:lnTo>
                  <a:cubicBezTo>
                    <a:pt x="1757" y="6225"/>
                    <a:pt x="1882" y="6702"/>
                    <a:pt x="2008" y="7154"/>
                  </a:cubicBezTo>
                  <a:cubicBezTo>
                    <a:pt x="2133" y="7631"/>
                    <a:pt x="2259" y="8107"/>
                    <a:pt x="2384" y="8584"/>
                  </a:cubicBezTo>
                  <a:lnTo>
                    <a:pt x="2560" y="9287"/>
                  </a:lnTo>
                  <a:cubicBezTo>
                    <a:pt x="2610" y="9538"/>
                    <a:pt x="2686" y="9764"/>
                    <a:pt x="2711" y="10015"/>
                  </a:cubicBezTo>
                  <a:lnTo>
                    <a:pt x="3012" y="11446"/>
                  </a:lnTo>
                  <a:lnTo>
                    <a:pt x="3012" y="11471"/>
                  </a:lnTo>
                  <a:cubicBezTo>
                    <a:pt x="3012" y="11521"/>
                    <a:pt x="3062" y="11546"/>
                    <a:pt x="3087" y="11546"/>
                  </a:cubicBezTo>
                  <a:cubicBezTo>
                    <a:pt x="3137" y="11546"/>
                    <a:pt x="3188" y="11496"/>
                    <a:pt x="3163" y="11446"/>
                  </a:cubicBezTo>
                  <a:lnTo>
                    <a:pt x="3163" y="11420"/>
                  </a:lnTo>
                  <a:lnTo>
                    <a:pt x="2937" y="9965"/>
                  </a:lnTo>
                  <a:cubicBezTo>
                    <a:pt x="2912" y="9714"/>
                    <a:pt x="2836" y="9488"/>
                    <a:pt x="2786" y="9237"/>
                  </a:cubicBezTo>
                  <a:lnTo>
                    <a:pt x="2635" y="8534"/>
                  </a:lnTo>
                  <a:cubicBezTo>
                    <a:pt x="2535" y="8032"/>
                    <a:pt x="2410" y="7580"/>
                    <a:pt x="2284" y="7078"/>
                  </a:cubicBezTo>
                  <a:cubicBezTo>
                    <a:pt x="2159" y="6602"/>
                    <a:pt x="2058" y="6125"/>
                    <a:pt x="1908" y="5673"/>
                  </a:cubicBezTo>
                  <a:lnTo>
                    <a:pt x="1506" y="4242"/>
                  </a:lnTo>
                  <a:cubicBezTo>
                    <a:pt x="1456" y="4016"/>
                    <a:pt x="1381" y="3765"/>
                    <a:pt x="1305" y="3539"/>
                  </a:cubicBezTo>
                  <a:lnTo>
                    <a:pt x="1079" y="2837"/>
                  </a:lnTo>
                  <a:cubicBezTo>
                    <a:pt x="803" y="1908"/>
                    <a:pt x="477" y="979"/>
                    <a:pt x="176" y="51"/>
                  </a:cubicBezTo>
                  <a:cubicBezTo>
                    <a:pt x="151" y="1"/>
                    <a:pt x="100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 flipH="1">
              <a:off x="5032064" y="2778669"/>
              <a:ext cx="1604963" cy="1119695"/>
            </a:xfrm>
            <a:custGeom>
              <a:avLst/>
              <a:gdLst/>
              <a:ahLst/>
              <a:cxnLst/>
              <a:rect l="l" t="t" r="r" b="b"/>
              <a:pathLst>
                <a:path w="25275" h="17633" extrusionOk="0">
                  <a:moveTo>
                    <a:pt x="9011" y="1"/>
                  </a:moveTo>
                  <a:cubicBezTo>
                    <a:pt x="8440" y="4972"/>
                    <a:pt x="4173" y="8568"/>
                    <a:pt x="3215" y="8568"/>
                  </a:cubicBezTo>
                  <a:cubicBezTo>
                    <a:pt x="3162" y="8568"/>
                    <a:pt x="3119" y="8557"/>
                    <a:pt x="3088" y="8534"/>
                  </a:cubicBezTo>
                  <a:lnTo>
                    <a:pt x="3088" y="8534"/>
                  </a:lnTo>
                  <a:cubicBezTo>
                    <a:pt x="3088" y="8534"/>
                    <a:pt x="3113" y="8685"/>
                    <a:pt x="3163" y="8936"/>
                  </a:cubicBezTo>
                  <a:lnTo>
                    <a:pt x="3138" y="8936"/>
                  </a:lnTo>
                  <a:cubicBezTo>
                    <a:pt x="1205" y="9061"/>
                    <a:pt x="0" y="11069"/>
                    <a:pt x="829" y="12826"/>
                  </a:cubicBezTo>
                  <a:cubicBezTo>
                    <a:pt x="1313" y="13839"/>
                    <a:pt x="2305" y="14389"/>
                    <a:pt x="3310" y="14389"/>
                  </a:cubicBezTo>
                  <a:cubicBezTo>
                    <a:pt x="4024" y="14389"/>
                    <a:pt x="4744" y="14112"/>
                    <a:pt x="5296" y="13529"/>
                  </a:cubicBezTo>
                  <a:cubicBezTo>
                    <a:pt x="6476" y="15135"/>
                    <a:pt x="8157" y="16365"/>
                    <a:pt x="10065" y="16993"/>
                  </a:cubicBezTo>
                  <a:cubicBezTo>
                    <a:pt x="10165" y="17018"/>
                    <a:pt x="10266" y="17043"/>
                    <a:pt x="10366" y="17093"/>
                  </a:cubicBezTo>
                  <a:cubicBezTo>
                    <a:pt x="10492" y="17143"/>
                    <a:pt x="10592" y="17168"/>
                    <a:pt x="10718" y="17193"/>
                  </a:cubicBezTo>
                  <a:cubicBezTo>
                    <a:pt x="11827" y="17487"/>
                    <a:pt x="12962" y="17633"/>
                    <a:pt x="14095" y="17633"/>
                  </a:cubicBezTo>
                  <a:cubicBezTo>
                    <a:pt x="16066" y="17633"/>
                    <a:pt x="18028" y="17191"/>
                    <a:pt x="19828" y="16315"/>
                  </a:cubicBezTo>
                  <a:cubicBezTo>
                    <a:pt x="21259" y="15587"/>
                    <a:pt x="22489" y="14508"/>
                    <a:pt x="23392" y="13203"/>
                  </a:cubicBezTo>
                  <a:cubicBezTo>
                    <a:pt x="23443" y="13102"/>
                    <a:pt x="23518" y="13002"/>
                    <a:pt x="23568" y="12902"/>
                  </a:cubicBezTo>
                  <a:cubicBezTo>
                    <a:pt x="25275" y="9890"/>
                    <a:pt x="23920" y="4017"/>
                    <a:pt x="23920" y="4017"/>
                  </a:cubicBezTo>
                  <a:lnTo>
                    <a:pt x="23920" y="3991"/>
                  </a:lnTo>
                  <a:cubicBezTo>
                    <a:pt x="23418" y="3841"/>
                    <a:pt x="22941" y="3690"/>
                    <a:pt x="22464" y="3464"/>
                  </a:cubicBezTo>
                  <a:lnTo>
                    <a:pt x="22464" y="3464"/>
                  </a:lnTo>
                  <a:cubicBezTo>
                    <a:pt x="22715" y="4343"/>
                    <a:pt x="22288" y="5096"/>
                    <a:pt x="20280" y="5121"/>
                  </a:cubicBezTo>
                  <a:cubicBezTo>
                    <a:pt x="20247" y="5121"/>
                    <a:pt x="20214" y="5121"/>
                    <a:pt x="20180" y="5121"/>
                  </a:cubicBezTo>
                  <a:cubicBezTo>
                    <a:pt x="13336" y="5121"/>
                    <a:pt x="9011" y="1"/>
                    <a:pt x="9011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 flipH="1">
              <a:off x="5301368" y="3147795"/>
              <a:ext cx="184975" cy="169609"/>
            </a:xfrm>
            <a:custGeom>
              <a:avLst/>
              <a:gdLst/>
              <a:ahLst/>
              <a:cxnLst/>
              <a:rect l="l" t="t" r="r" b="b"/>
              <a:pathLst>
                <a:path w="2913" h="2671" extrusionOk="0">
                  <a:moveTo>
                    <a:pt x="2808" y="0"/>
                  </a:moveTo>
                  <a:cubicBezTo>
                    <a:pt x="2692" y="0"/>
                    <a:pt x="2361" y="303"/>
                    <a:pt x="2134" y="462"/>
                  </a:cubicBezTo>
                  <a:lnTo>
                    <a:pt x="1958" y="563"/>
                  </a:lnTo>
                  <a:cubicBezTo>
                    <a:pt x="1780" y="466"/>
                    <a:pt x="1570" y="410"/>
                    <a:pt x="1363" y="410"/>
                  </a:cubicBezTo>
                  <a:cubicBezTo>
                    <a:pt x="1249" y="410"/>
                    <a:pt x="1136" y="427"/>
                    <a:pt x="1030" y="462"/>
                  </a:cubicBezTo>
                  <a:cubicBezTo>
                    <a:pt x="76" y="789"/>
                    <a:pt x="1" y="2094"/>
                    <a:pt x="879" y="2546"/>
                  </a:cubicBezTo>
                  <a:cubicBezTo>
                    <a:pt x="1051" y="2631"/>
                    <a:pt x="1225" y="2670"/>
                    <a:pt x="1392" y="2670"/>
                  </a:cubicBezTo>
                  <a:cubicBezTo>
                    <a:pt x="2108" y="2670"/>
                    <a:pt x="2704" y="1963"/>
                    <a:pt x="2460" y="1190"/>
                  </a:cubicBezTo>
                  <a:cubicBezTo>
                    <a:pt x="2460" y="1165"/>
                    <a:pt x="2435" y="1140"/>
                    <a:pt x="2435" y="1115"/>
                  </a:cubicBezTo>
                  <a:cubicBezTo>
                    <a:pt x="2837" y="739"/>
                    <a:pt x="2912" y="61"/>
                    <a:pt x="2837" y="11"/>
                  </a:cubicBezTo>
                  <a:cubicBezTo>
                    <a:pt x="2830" y="4"/>
                    <a:pt x="2820" y="0"/>
                    <a:pt x="280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 flipH="1">
              <a:off x="5918207" y="3256634"/>
              <a:ext cx="213614" cy="143192"/>
            </a:xfrm>
            <a:custGeom>
              <a:avLst/>
              <a:gdLst/>
              <a:ahLst/>
              <a:cxnLst/>
              <a:rect l="l" t="t" r="r" b="b"/>
              <a:pathLst>
                <a:path w="3364" h="2255" extrusionOk="0">
                  <a:moveTo>
                    <a:pt x="1826" y="0"/>
                  </a:moveTo>
                  <a:cubicBezTo>
                    <a:pt x="1528" y="0"/>
                    <a:pt x="1239" y="125"/>
                    <a:pt x="1055" y="355"/>
                  </a:cubicBezTo>
                  <a:lnTo>
                    <a:pt x="854" y="279"/>
                  </a:lnTo>
                  <a:cubicBezTo>
                    <a:pt x="595" y="193"/>
                    <a:pt x="223" y="13"/>
                    <a:pt x="93" y="13"/>
                  </a:cubicBezTo>
                  <a:cubicBezTo>
                    <a:pt x="73" y="13"/>
                    <a:pt x="58" y="18"/>
                    <a:pt x="51" y="28"/>
                  </a:cubicBezTo>
                  <a:cubicBezTo>
                    <a:pt x="1" y="104"/>
                    <a:pt x="252" y="731"/>
                    <a:pt x="729" y="1007"/>
                  </a:cubicBezTo>
                  <a:cubicBezTo>
                    <a:pt x="729" y="1007"/>
                    <a:pt x="729" y="1032"/>
                    <a:pt x="729" y="1058"/>
                  </a:cubicBezTo>
                  <a:cubicBezTo>
                    <a:pt x="693" y="1761"/>
                    <a:pt x="1262" y="2255"/>
                    <a:pt x="1864" y="2255"/>
                  </a:cubicBezTo>
                  <a:cubicBezTo>
                    <a:pt x="2121" y="2255"/>
                    <a:pt x="2385" y="2164"/>
                    <a:pt x="2611" y="1961"/>
                  </a:cubicBezTo>
                  <a:cubicBezTo>
                    <a:pt x="3364" y="1283"/>
                    <a:pt x="2912" y="54"/>
                    <a:pt x="1908" y="3"/>
                  </a:cubicBezTo>
                  <a:cubicBezTo>
                    <a:pt x="1881" y="1"/>
                    <a:pt x="1853" y="0"/>
                    <a:pt x="182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5607374" y="3210977"/>
              <a:ext cx="159449" cy="119634"/>
            </a:xfrm>
            <a:custGeom>
              <a:avLst/>
              <a:gdLst/>
              <a:ahLst/>
              <a:cxnLst/>
              <a:rect l="l" t="t" r="r" b="b"/>
              <a:pathLst>
                <a:path w="2511" h="1884" extrusionOk="0">
                  <a:moveTo>
                    <a:pt x="1193" y="1"/>
                  </a:moveTo>
                  <a:cubicBezTo>
                    <a:pt x="1130" y="1"/>
                    <a:pt x="1067" y="7"/>
                    <a:pt x="1004" y="20"/>
                  </a:cubicBezTo>
                  <a:cubicBezTo>
                    <a:pt x="628" y="70"/>
                    <a:pt x="327" y="296"/>
                    <a:pt x="126" y="597"/>
                  </a:cubicBezTo>
                  <a:cubicBezTo>
                    <a:pt x="101" y="647"/>
                    <a:pt x="76" y="697"/>
                    <a:pt x="51" y="747"/>
                  </a:cubicBezTo>
                  <a:cubicBezTo>
                    <a:pt x="0" y="823"/>
                    <a:pt x="25" y="948"/>
                    <a:pt x="101" y="998"/>
                  </a:cubicBezTo>
                  <a:cubicBezTo>
                    <a:pt x="127" y="1016"/>
                    <a:pt x="160" y="1025"/>
                    <a:pt x="193" y="1025"/>
                  </a:cubicBezTo>
                  <a:cubicBezTo>
                    <a:pt x="252" y="1025"/>
                    <a:pt x="310" y="997"/>
                    <a:pt x="327" y="948"/>
                  </a:cubicBezTo>
                  <a:cubicBezTo>
                    <a:pt x="377" y="923"/>
                    <a:pt x="402" y="873"/>
                    <a:pt x="427" y="873"/>
                  </a:cubicBezTo>
                  <a:cubicBezTo>
                    <a:pt x="502" y="798"/>
                    <a:pt x="603" y="747"/>
                    <a:pt x="703" y="697"/>
                  </a:cubicBezTo>
                  <a:cubicBezTo>
                    <a:pt x="803" y="647"/>
                    <a:pt x="929" y="622"/>
                    <a:pt x="1080" y="622"/>
                  </a:cubicBezTo>
                  <a:cubicBezTo>
                    <a:pt x="1105" y="609"/>
                    <a:pt x="1136" y="603"/>
                    <a:pt x="1171" y="603"/>
                  </a:cubicBezTo>
                  <a:cubicBezTo>
                    <a:pt x="1205" y="603"/>
                    <a:pt x="1243" y="609"/>
                    <a:pt x="1280" y="622"/>
                  </a:cubicBezTo>
                  <a:cubicBezTo>
                    <a:pt x="1356" y="622"/>
                    <a:pt x="1431" y="647"/>
                    <a:pt x="1506" y="672"/>
                  </a:cubicBezTo>
                  <a:lnTo>
                    <a:pt x="1632" y="722"/>
                  </a:lnTo>
                  <a:lnTo>
                    <a:pt x="1707" y="773"/>
                  </a:lnTo>
                  <a:cubicBezTo>
                    <a:pt x="1807" y="823"/>
                    <a:pt x="1908" y="923"/>
                    <a:pt x="1933" y="1049"/>
                  </a:cubicBezTo>
                  <a:cubicBezTo>
                    <a:pt x="1958" y="1099"/>
                    <a:pt x="1983" y="1149"/>
                    <a:pt x="1983" y="1224"/>
                  </a:cubicBezTo>
                  <a:cubicBezTo>
                    <a:pt x="2008" y="1325"/>
                    <a:pt x="2008" y="1425"/>
                    <a:pt x="1983" y="1526"/>
                  </a:cubicBezTo>
                  <a:lnTo>
                    <a:pt x="1983" y="1651"/>
                  </a:lnTo>
                  <a:lnTo>
                    <a:pt x="1983" y="1726"/>
                  </a:lnTo>
                  <a:cubicBezTo>
                    <a:pt x="1983" y="1802"/>
                    <a:pt x="2033" y="1877"/>
                    <a:pt x="2109" y="1877"/>
                  </a:cubicBezTo>
                  <a:cubicBezTo>
                    <a:pt x="2122" y="1881"/>
                    <a:pt x="2136" y="1883"/>
                    <a:pt x="2150" y="1883"/>
                  </a:cubicBezTo>
                  <a:cubicBezTo>
                    <a:pt x="2217" y="1883"/>
                    <a:pt x="2289" y="1838"/>
                    <a:pt x="2309" y="1777"/>
                  </a:cubicBezTo>
                  <a:cubicBezTo>
                    <a:pt x="2335" y="1726"/>
                    <a:pt x="2360" y="1676"/>
                    <a:pt x="2385" y="1626"/>
                  </a:cubicBezTo>
                  <a:cubicBezTo>
                    <a:pt x="2435" y="1500"/>
                    <a:pt x="2485" y="1350"/>
                    <a:pt x="2485" y="1224"/>
                  </a:cubicBezTo>
                  <a:cubicBezTo>
                    <a:pt x="2510" y="973"/>
                    <a:pt x="2460" y="747"/>
                    <a:pt x="2335" y="547"/>
                  </a:cubicBezTo>
                  <a:cubicBezTo>
                    <a:pt x="2259" y="446"/>
                    <a:pt x="2159" y="346"/>
                    <a:pt x="2058" y="271"/>
                  </a:cubicBezTo>
                  <a:cubicBezTo>
                    <a:pt x="2008" y="220"/>
                    <a:pt x="1933" y="195"/>
                    <a:pt x="1883" y="170"/>
                  </a:cubicBezTo>
                  <a:lnTo>
                    <a:pt x="1732" y="95"/>
                  </a:lnTo>
                  <a:cubicBezTo>
                    <a:pt x="1632" y="45"/>
                    <a:pt x="1506" y="20"/>
                    <a:pt x="1381" y="20"/>
                  </a:cubicBezTo>
                  <a:cubicBezTo>
                    <a:pt x="1318" y="7"/>
                    <a:pt x="1255" y="1"/>
                    <a:pt x="1193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5591436" y="3463580"/>
              <a:ext cx="271018" cy="94551"/>
            </a:xfrm>
            <a:custGeom>
              <a:avLst/>
              <a:gdLst/>
              <a:ahLst/>
              <a:cxnLst/>
              <a:rect l="l" t="t" r="r" b="b"/>
              <a:pathLst>
                <a:path w="4268" h="1489" extrusionOk="0">
                  <a:moveTo>
                    <a:pt x="2042" y="1"/>
                  </a:moveTo>
                  <a:cubicBezTo>
                    <a:pt x="974" y="1"/>
                    <a:pt x="51" y="484"/>
                    <a:pt x="51" y="484"/>
                  </a:cubicBezTo>
                  <a:lnTo>
                    <a:pt x="0" y="534"/>
                  </a:lnTo>
                  <a:cubicBezTo>
                    <a:pt x="728" y="1162"/>
                    <a:pt x="1657" y="1488"/>
                    <a:pt x="2586" y="1488"/>
                  </a:cubicBezTo>
                  <a:cubicBezTo>
                    <a:pt x="3163" y="1488"/>
                    <a:pt x="3740" y="1388"/>
                    <a:pt x="4267" y="1162"/>
                  </a:cubicBezTo>
                  <a:lnTo>
                    <a:pt x="4242" y="1061"/>
                  </a:lnTo>
                  <a:cubicBezTo>
                    <a:pt x="3619" y="241"/>
                    <a:pt x="2795" y="1"/>
                    <a:pt x="2042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 flipH="1">
              <a:off x="5460753" y="3332834"/>
              <a:ext cx="459105" cy="204533"/>
            </a:xfrm>
            <a:custGeom>
              <a:avLst/>
              <a:gdLst/>
              <a:ahLst/>
              <a:cxnLst/>
              <a:rect l="l" t="t" r="r" b="b"/>
              <a:pathLst>
                <a:path w="7230" h="3221" extrusionOk="0">
                  <a:moveTo>
                    <a:pt x="1241" y="0"/>
                  </a:moveTo>
                  <a:cubicBezTo>
                    <a:pt x="1028" y="0"/>
                    <a:pt x="815" y="91"/>
                    <a:pt x="578" y="334"/>
                  </a:cubicBezTo>
                  <a:cubicBezTo>
                    <a:pt x="1" y="912"/>
                    <a:pt x="151" y="1865"/>
                    <a:pt x="904" y="2568"/>
                  </a:cubicBezTo>
                  <a:lnTo>
                    <a:pt x="955" y="2543"/>
                  </a:lnTo>
                  <a:cubicBezTo>
                    <a:pt x="955" y="2543"/>
                    <a:pt x="1878" y="2060"/>
                    <a:pt x="2946" y="2060"/>
                  </a:cubicBezTo>
                  <a:cubicBezTo>
                    <a:pt x="3699" y="2060"/>
                    <a:pt x="4523" y="2300"/>
                    <a:pt x="5146" y="3120"/>
                  </a:cubicBezTo>
                  <a:lnTo>
                    <a:pt x="5171" y="3221"/>
                  </a:lnTo>
                  <a:cubicBezTo>
                    <a:pt x="6677" y="2543"/>
                    <a:pt x="7229" y="1012"/>
                    <a:pt x="6451" y="485"/>
                  </a:cubicBezTo>
                  <a:cubicBezTo>
                    <a:pt x="6323" y="399"/>
                    <a:pt x="6182" y="366"/>
                    <a:pt x="6026" y="366"/>
                  </a:cubicBezTo>
                  <a:cubicBezTo>
                    <a:pt x="5498" y="366"/>
                    <a:pt x="4785" y="745"/>
                    <a:pt x="3707" y="745"/>
                  </a:cubicBezTo>
                  <a:cubicBezTo>
                    <a:pt x="3612" y="745"/>
                    <a:pt x="3515" y="742"/>
                    <a:pt x="3414" y="736"/>
                  </a:cubicBezTo>
                  <a:cubicBezTo>
                    <a:pt x="2388" y="663"/>
                    <a:pt x="1817" y="0"/>
                    <a:pt x="124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 flipH="1">
              <a:off x="5953259" y="3424591"/>
              <a:ext cx="327850" cy="278829"/>
            </a:xfrm>
            <a:custGeom>
              <a:avLst/>
              <a:gdLst/>
              <a:ahLst/>
              <a:cxnLst/>
              <a:rect l="l" t="t" r="r" b="b"/>
              <a:pathLst>
                <a:path w="5163" h="4391" extrusionOk="0">
                  <a:moveTo>
                    <a:pt x="2891" y="1"/>
                  </a:moveTo>
                  <a:cubicBezTo>
                    <a:pt x="2305" y="1"/>
                    <a:pt x="1708" y="233"/>
                    <a:pt x="1247" y="747"/>
                  </a:cubicBezTo>
                  <a:cubicBezTo>
                    <a:pt x="1" y="2164"/>
                    <a:pt x="1015" y="4391"/>
                    <a:pt x="2877" y="4391"/>
                  </a:cubicBezTo>
                  <a:cubicBezTo>
                    <a:pt x="2927" y="4391"/>
                    <a:pt x="2978" y="4389"/>
                    <a:pt x="3029" y="4386"/>
                  </a:cubicBezTo>
                  <a:cubicBezTo>
                    <a:pt x="4234" y="4311"/>
                    <a:pt x="5163" y="3282"/>
                    <a:pt x="5087" y="2052"/>
                  </a:cubicBezTo>
                  <a:cubicBezTo>
                    <a:pt x="5006" y="784"/>
                    <a:pt x="3968" y="1"/>
                    <a:pt x="2891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 flipH="1">
              <a:off x="5132458" y="3331056"/>
              <a:ext cx="329819" cy="279844"/>
            </a:xfrm>
            <a:custGeom>
              <a:avLst/>
              <a:gdLst/>
              <a:ahLst/>
              <a:cxnLst/>
              <a:rect l="l" t="t" r="r" b="b"/>
              <a:pathLst>
                <a:path w="5194" h="4407" extrusionOk="0">
                  <a:moveTo>
                    <a:pt x="2896" y="0"/>
                  </a:moveTo>
                  <a:cubicBezTo>
                    <a:pt x="2314" y="0"/>
                    <a:pt x="1726" y="230"/>
                    <a:pt x="1278" y="739"/>
                  </a:cubicBezTo>
                  <a:cubicBezTo>
                    <a:pt x="1" y="2164"/>
                    <a:pt x="1032" y="4406"/>
                    <a:pt x="2912" y="4406"/>
                  </a:cubicBezTo>
                  <a:cubicBezTo>
                    <a:pt x="2953" y="4406"/>
                    <a:pt x="2994" y="4405"/>
                    <a:pt x="3035" y="4403"/>
                  </a:cubicBezTo>
                  <a:cubicBezTo>
                    <a:pt x="4265" y="4328"/>
                    <a:pt x="5194" y="3274"/>
                    <a:pt x="5118" y="2069"/>
                  </a:cubicBezTo>
                  <a:cubicBezTo>
                    <a:pt x="5037" y="796"/>
                    <a:pt x="3978" y="0"/>
                    <a:pt x="2896" y="0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 flipH="1">
              <a:off x="4609662" y="3022509"/>
              <a:ext cx="103696" cy="61341"/>
            </a:xfrm>
            <a:custGeom>
              <a:avLst/>
              <a:gdLst/>
              <a:ahLst/>
              <a:cxnLst/>
              <a:rect l="l" t="t" r="r" b="b"/>
              <a:pathLst>
                <a:path w="1633" h="966" extrusionOk="0">
                  <a:moveTo>
                    <a:pt x="76" y="1"/>
                  </a:moveTo>
                  <a:cubicBezTo>
                    <a:pt x="51" y="26"/>
                    <a:pt x="26" y="51"/>
                    <a:pt x="26" y="101"/>
                  </a:cubicBezTo>
                  <a:cubicBezTo>
                    <a:pt x="1" y="126"/>
                    <a:pt x="26" y="177"/>
                    <a:pt x="76" y="202"/>
                  </a:cubicBezTo>
                  <a:lnTo>
                    <a:pt x="327" y="277"/>
                  </a:lnTo>
                  <a:cubicBezTo>
                    <a:pt x="503" y="327"/>
                    <a:pt x="678" y="377"/>
                    <a:pt x="854" y="453"/>
                  </a:cubicBezTo>
                  <a:cubicBezTo>
                    <a:pt x="954" y="503"/>
                    <a:pt x="1030" y="553"/>
                    <a:pt x="1105" y="603"/>
                  </a:cubicBezTo>
                  <a:cubicBezTo>
                    <a:pt x="1155" y="628"/>
                    <a:pt x="1180" y="653"/>
                    <a:pt x="1230" y="679"/>
                  </a:cubicBezTo>
                  <a:cubicBezTo>
                    <a:pt x="1256" y="704"/>
                    <a:pt x="1281" y="729"/>
                    <a:pt x="1306" y="754"/>
                  </a:cubicBezTo>
                  <a:cubicBezTo>
                    <a:pt x="1356" y="804"/>
                    <a:pt x="1381" y="829"/>
                    <a:pt x="1431" y="879"/>
                  </a:cubicBezTo>
                  <a:lnTo>
                    <a:pt x="1481" y="930"/>
                  </a:lnTo>
                  <a:cubicBezTo>
                    <a:pt x="1499" y="947"/>
                    <a:pt x="1517" y="965"/>
                    <a:pt x="1535" y="965"/>
                  </a:cubicBezTo>
                  <a:cubicBezTo>
                    <a:pt x="1542" y="965"/>
                    <a:pt x="1549" y="962"/>
                    <a:pt x="1557" y="955"/>
                  </a:cubicBezTo>
                  <a:cubicBezTo>
                    <a:pt x="1607" y="955"/>
                    <a:pt x="1632" y="904"/>
                    <a:pt x="1607" y="854"/>
                  </a:cubicBezTo>
                  <a:lnTo>
                    <a:pt x="1582" y="779"/>
                  </a:lnTo>
                  <a:cubicBezTo>
                    <a:pt x="1557" y="704"/>
                    <a:pt x="1532" y="653"/>
                    <a:pt x="1481" y="578"/>
                  </a:cubicBezTo>
                  <a:cubicBezTo>
                    <a:pt x="1431" y="503"/>
                    <a:pt x="1356" y="428"/>
                    <a:pt x="1281" y="352"/>
                  </a:cubicBezTo>
                  <a:cubicBezTo>
                    <a:pt x="1180" y="277"/>
                    <a:pt x="1080" y="227"/>
                    <a:pt x="979" y="177"/>
                  </a:cubicBezTo>
                  <a:cubicBezTo>
                    <a:pt x="879" y="126"/>
                    <a:pt x="754" y="76"/>
                    <a:pt x="653" y="51"/>
                  </a:cubicBezTo>
                  <a:cubicBezTo>
                    <a:pt x="553" y="26"/>
                    <a:pt x="452" y="26"/>
                    <a:pt x="352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 flipH="1">
              <a:off x="6150871" y="4289969"/>
              <a:ext cx="33528" cy="29972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64" y="1"/>
                  </a:moveTo>
                  <a:cubicBezTo>
                    <a:pt x="138" y="1"/>
                    <a:pt x="13" y="82"/>
                    <a:pt x="0" y="245"/>
                  </a:cubicBezTo>
                  <a:cubicBezTo>
                    <a:pt x="13" y="396"/>
                    <a:pt x="138" y="471"/>
                    <a:pt x="264" y="471"/>
                  </a:cubicBezTo>
                  <a:cubicBezTo>
                    <a:pt x="389" y="471"/>
                    <a:pt x="515" y="396"/>
                    <a:pt x="528" y="245"/>
                  </a:cubicBezTo>
                  <a:cubicBezTo>
                    <a:pt x="515" y="82"/>
                    <a:pt x="389" y="1"/>
                    <a:pt x="264" y="1"/>
                  </a:cubicBezTo>
                  <a:close/>
                </a:path>
              </a:pathLst>
            </a:custGeom>
            <a:solidFill>
              <a:srgbClr val="BC0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 flipH="1">
              <a:off x="6015425" y="4457355"/>
              <a:ext cx="165799" cy="92075"/>
            </a:xfrm>
            <a:custGeom>
              <a:avLst/>
              <a:gdLst/>
              <a:ahLst/>
              <a:cxnLst/>
              <a:rect l="l" t="t" r="r" b="b"/>
              <a:pathLst>
                <a:path w="2611" h="1450" extrusionOk="0">
                  <a:moveTo>
                    <a:pt x="101" y="0"/>
                  </a:moveTo>
                  <a:cubicBezTo>
                    <a:pt x="82" y="0"/>
                    <a:pt x="63" y="6"/>
                    <a:pt x="51" y="19"/>
                  </a:cubicBezTo>
                  <a:cubicBezTo>
                    <a:pt x="26" y="44"/>
                    <a:pt x="1" y="94"/>
                    <a:pt x="26" y="144"/>
                  </a:cubicBezTo>
                  <a:cubicBezTo>
                    <a:pt x="26" y="144"/>
                    <a:pt x="151" y="270"/>
                    <a:pt x="327" y="496"/>
                  </a:cubicBezTo>
                  <a:lnTo>
                    <a:pt x="478" y="671"/>
                  </a:lnTo>
                  <a:cubicBezTo>
                    <a:pt x="528" y="722"/>
                    <a:pt x="578" y="772"/>
                    <a:pt x="628" y="797"/>
                  </a:cubicBezTo>
                  <a:lnTo>
                    <a:pt x="854" y="973"/>
                  </a:lnTo>
                  <a:lnTo>
                    <a:pt x="954" y="1073"/>
                  </a:lnTo>
                  <a:lnTo>
                    <a:pt x="1080" y="1123"/>
                  </a:lnTo>
                  <a:lnTo>
                    <a:pt x="1331" y="1274"/>
                  </a:lnTo>
                  <a:cubicBezTo>
                    <a:pt x="1406" y="1299"/>
                    <a:pt x="1507" y="1349"/>
                    <a:pt x="1582" y="1374"/>
                  </a:cubicBezTo>
                  <a:cubicBezTo>
                    <a:pt x="1682" y="1399"/>
                    <a:pt x="1758" y="1424"/>
                    <a:pt x="1833" y="1424"/>
                  </a:cubicBezTo>
                  <a:lnTo>
                    <a:pt x="2084" y="1449"/>
                  </a:lnTo>
                  <a:lnTo>
                    <a:pt x="2285" y="1449"/>
                  </a:lnTo>
                  <a:cubicBezTo>
                    <a:pt x="2335" y="1449"/>
                    <a:pt x="2385" y="1424"/>
                    <a:pt x="2435" y="1424"/>
                  </a:cubicBezTo>
                  <a:cubicBezTo>
                    <a:pt x="2460" y="1424"/>
                    <a:pt x="2511" y="1399"/>
                    <a:pt x="2561" y="1374"/>
                  </a:cubicBezTo>
                  <a:cubicBezTo>
                    <a:pt x="2586" y="1374"/>
                    <a:pt x="2611" y="1324"/>
                    <a:pt x="2611" y="1299"/>
                  </a:cubicBezTo>
                  <a:cubicBezTo>
                    <a:pt x="2586" y="1249"/>
                    <a:pt x="2561" y="1224"/>
                    <a:pt x="2511" y="1224"/>
                  </a:cubicBezTo>
                  <a:lnTo>
                    <a:pt x="2260" y="1224"/>
                  </a:lnTo>
                  <a:cubicBezTo>
                    <a:pt x="2209" y="1198"/>
                    <a:pt x="2159" y="1198"/>
                    <a:pt x="2109" y="1198"/>
                  </a:cubicBezTo>
                  <a:lnTo>
                    <a:pt x="1908" y="1173"/>
                  </a:lnTo>
                  <a:cubicBezTo>
                    <a:pt x="1833" y="1148"/>
                    <a:pt x="1758" y="1123"/>
                    <a:pt x="1682" y="1098"/>
                  </a:cubicBezTo>
                  <a:cubicBezTo>
                    <a:pt x="1607" y="1073"/>
                    <a:pt x="1532" y="1048"/>
                    <a:pt x="1456" y="998"/>
                  </a:cubicBezTo>
                  <a:lnTo>
                    <a:pt x="1256" y="872"/>
                  </a:lnTo>
                  <a:lnTo>
                    <a:pt x="1130" y="822"/>
                  </a:lnTo>
                  <a:lnTo>
                    <a:pt x="1030" y="747"/>
                  </a:lnTo>
                  <a:lnTo>
                    <a:pt x="829" y="596"/>
                  </a:lnTo>
                  <a:cubicBezTo>
                    <a:pt x="779" y="546"/>
                    <a:pt x="703" y="496"/>
                    <a:pt x="653" y="446"/>
                  </a:cubicBezTo>
                  <a:lnTo>
                    <a:pt x="478" y="320"/>
                  </a:lnTo>
                  <a:cubicBezTo>
                    <a:pt x="302" y="119"/>
                    <a:pt x="151" y="19"/>
                    <a:pt x="151" y="19"/>
                  </a:cubicBezTo>
                  <a:cubicBezTo>
                    <a:pt x="139" y="6"/>
                    <a:pt x="120" y="0"/>
                    <a:pt x="101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 flipH="1">
              <a:off x="6361945" y="3419384"/>
              <a:ext cx="192214" cy="184404"/>
            </a:xfrm>
            <a:custGeom>
              <a:avLst/>
              <a:gdLst/>
              <a:ahLst/>
              <a:cxnLst/>
              <a:rect l="l" t="t" r="r" b="b"/>
              <a:pathLst>
                <a:path w="3027" h="2904" extrusionOk="0">
                  <a:moveTo>
                    <a:pt x="1607" y="0"/>
                  </a:moveTo>
                  <a:cubicBezTo>
                    <a:pt x="1532" y="0"/>
                    <a:pt x="1456" y="26"/>
                    <a:pt x="1381" y="26"/>
                  </a:cubicBezTo>
                  <a:lnTo>
                    <a:pt x="1281" y="51"/>
                  </a:lnTo>
                  <a:lnTo>
                    <a:pt x="1155" y="101"/>
                  </a:lnTo>
                  <a:cubicBezTo>
                    <a:pt x="1080" y="126"/>
                    <a:pt x="1004" y="151"/>
                    <a:pt x="929" y="176"/>
                  </a:cubicBezTo>
                  <a:cubicBezTo>
                    <a:pt x="779" y="251"/>
                    <a:pt x="628" y="377"/>
                    <a:pt x="502" y="502"/>
                  </a:cubicBezTo>
                  <a:cubicBezTo>
                    <a:pt x="277" y="728"/>
                    <a:pt x="126" y="1029"/>
                    <a:pt x="76" y="1356"/>
                  </a:cubicBezTo>
                  <a:cubicBezTo>
                    <a:pt x="1" y="1632"/>
                    <a:pt x="1" y="1908"/>
                    <a:pt x="76" y="2184"/>
                  </a:cubicBezTo>
                  <a:cubicBezTo>
                    <a:pt x="101" y="2385"/>
                    <a:pt x="176" y="2561"/>
                    <a:pt x="302" y="2736"/>
                  </a:cubicBezTo>
                  <a:cubicBezTo>
                    <a:pt x="327" y="2761"/>
                    <a:pt x="352" y="2786"/>
                    <a:pt x="377" y="2812"/>
                  </a:cubicBezTo>
                  <a:cubicBezTo>
                    <a:pt x="402" y="2837"/>
                    <a:pt x="427" y="2837"/>
                    <a:pt x="452" y="2862"/>
                  </a:cubicBezTo>
                  <a:lnTo>
                    <a:pt x="502" y="2887"/>
                  </a:lnTo>
                  <a:cubicBezTo>
                    <a:pt x="523" y="2897"/>
                    <a:pt x="548" y="2903"/>
                    <a:pt x="574" y="2903"/>
                  </a:cubicBezTo>
                  <a:cubicBezTo>
                    <a:pt x="611" y="2903"/>
                    <a:pt x="649" y="2891"/>
                    <a:pt x="678" y="2862"/>
                  </a:cubicBezTo>
                  <a:cubicBezTo>
                    <a:pt x="728" y="2812"/>
                    <a:pt x="728" y="2711"/>
                    <a:pt x="678" y="2636"/>
                  </a:cubicBezTo>
                  <a:lnTo>
                    <a:pt x="628" y="2611"/>
                  </a:lnTo>
                  <a:cubicBezTo>
                    <a:pt x="628" y="2586"/>
                    <a:pt x="628" y="2561"/>
                    <a:pt x="603" y="2510"/>
                  </a:cubicBezTo>
                  <a:cubicBezTo>
                    <a:pt x="553" y="2385"/>
                    <a:pt x="528" y="2259"/>
                    <a:pt x="528" y="2109"/>
                  </a:cubicBezTo>
                  <a:cubicBezTo>
                    <a:pt x="502" y="1657"/>
                    <a:pt x="653" y="1230"/>
                    <a:pt x="929" y="879"/>
                  </a:cubicBezTo>
                  <a:cubicBezTo>
                    <a:pt x="1004" y="804"/>
                    <a:pt x="1080" y="728"/>
                    <a:pt x="1180" y="678"/>
                  </a:cubicBezTo>
                  <a:cubicBezTo>
                    <a:pt x="1230" y="653"/>
                    <a:pt x="1281" y="628"/>
                    <a:pt x="1331" y="603"/>
                  </a:cubicBezTo>
                  <a:lnTo>
                    <a:pt x="1406" y="578"/>
                  </a:lnTo>
                  <a:lnTo>
                    <a:pt x="1506" y="553"/>
                  </a:lnTo>
                  <a:cubicBezTo>
                    <a:pt x="1557" y="528"/>
                    <a:pt x="1607" y="528"/>
                    <a:pt x="1657" y="502"/>
                  </a:cubicBezTo>
                  <a:lnTo>
                    <a:pt x="2109" y="502"/>
                  </a:lnTo>
                  <a:cubicBezTo>
                    <a:pt x="2310" y="553"/>
                    <a:pt x="2510" y="603"/>
                    <a:pt x="2711" y="703"/>
                  </a:cubicBezTo>
                  <a:cubicBezTo>
                    <a:pt x="2742" y="729"/>
                    <a:pt x="2775" y="740"/>
                    <a:pt x="2807" y="740"/>
                  </a:cubicBezTo>
                  <a:cubicBezTo>
                    <a:pt x="2928" y="740"/>
                    <a:pt x="3026" y="577"/>
                    <a:pt x="2887" y="477"/>
                  </a:cubicBezTo>
                  <a:cubicBezTo>
                    <a:pt x="2837" y="427"/>
                    <a:pt x="2786" y="377"/>
                    <a:pt x="2736" y="327"/>
                  </a:cubicBezTo>
                  <a:cubicBezTo>
                    <a:pt x="2561" y="226"/>
                    <a:pt x="2385" y="126"/>
                    <a:pt x="2209" y="76"/>
                  </a:cubicBezTo>
                  <a:cubicBezTo>
                    <a:pt x="2084" y="51"/>
                    <a:pt x="1958" y="26"/>
                    <a:pt x="1833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 flipH="1">
              <a:off x="5208975" y="2850107"/>
              <a:ext cx="191262" cy="148590"/>
            </a:xfrm>
            <a:custGeom>
              <a:avLst/>
              <a:gdLst/>
              <a:ahLst/>
              <a:cxnLst/>
              <a:rect l="l" t="t" r="r" b="b"/>
              <a:pathLst>
                <a:path w="3012" h="2340" extrusionOk="0">
                  <a:moveTo>
                    <a:pt x="885" y="0"/>
                  </a:moveTo>
                  <a:cubicBezTo>
                    <a:pt x="843" y="0"/>
                    <a:pt x="806" y="10"/>
                    <a:pt x="778" y="30"/>
                  </a:cubicBezTo>
                  <a:cubicBezTo>
                    <a:pt x="0" y="557"/>
                    <a:pt x="1431" y="1637"/>
                    <a:pt x="3012" y="2339"/>
                  </a:cubicBezTo>
                  <a:cubicBezTo>
                    <a:pt x="2712" y="1255"/>
                    <a:pt x="1372" y="0"/>
                    <a:pt x="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 flipH="1">
              <a:off x="5344872" y="3826010"/>
              <a:ext cx="194500" cy="151511"/>
            </a:xfrm>
            <a:custGeom>
              <a:avLst/>
              <a:gdLst/>
              <a:ahLst/>
              <a:cxnLst/>
              <a:rect l="l" t="t" r="r" b="b"/>
              <a:pathLst>
                <a:path w="3063" h="2386" extrusionOk="0">
                  <a:moveTo>
                    <a:pt x="2686" y="1"/>
                  </a:moveTo>
                  <a:cubicBezTo>
                    <a:pt x="2686" y="1"/>
                    <a:pt x="1908" y="1055"/>
                    <a:pt x="0" y="1482"/>
                  </a:cubicBezTo>
                  <a:cubicBezTo>
                    <a:pt x="419" y="1703"/>
                    <a:pt x="1905" y="2386"/>
                    <a:pt x="2480" y="2386"/>
                  </a:cubicBezTo>
                  <a:cubicBezTo>
                    <a:pt x="2491" y="2386"/>
                    <a:pt x="2500" y="2386"/>
                    <a:pt x="2510" y="2385"/>
                  </a:cubicBezTo>
                  <a:cubicBezTo>
                    <a:pt x="3062" y="2335"/>
                    <a:pt x="2761" y="453"/>
                    <a:pt x="268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 flipH="1">
              <a:off x="5911793" y="3855248"/>
              <a:ext cx="196088" cy="252730"/>
            </a:xfrm>
            <a:custGeom>
              <a:avLst/>
              <a:gdLst/>
              <a:ahLst/>
              <a:cxnLst/>
              <a:rect l="l" t="t" r="r" b="b"/>
              <a:pathLst>
                <a:path w="3088" h="3980" extrusionOk="0">
                  <a:moveTo>
                    <a:pt x="1303" y="1"/>
                  </a:moveTo>
                  <a:cubicBezTo>
                    <a:pt x="847" y="1"/>
                    <a:pt x="395" y="114"/>
                    <a:pt x="0" y="340"/>
                  </a:cubicBezTo>
                  <a:cubicBezTo>
                    <a:pt x="377" y="1570"/>
                    <a:pt x="904" y="2774"/>
                    <a:pt x="1531" y="3904"/>
                  </a:cubicBezTo>
                  <a:lnTo>
                    <a:pt x="1581" y="3979"/>
                  </a:lnTo>
                  <a:cubicBezTo>
                    <a:pt x="2058" y="3603"/>
                    <a:pt x="2560" y="3251"/>
                    <a:pt x="3087" y="2950"/>
                  </a:cubicBezTo>
                  <a:lnTo>
                    <a:pt x="3062" y="2850"/>
                  </a:lnTo>
                  <a:cubicBezTo>
                    <a:pt x="2535" y="1996"/>
                    <a:pt x="2134" y="1093"/>
                    <a:pt x="1832" y="164"/>
                  </a:cubicBezTo>
                  <a:lnTo>
                    <a:pt x="1832" y="64"/>
                  </a:lnTo>
                  <a:lnTo>
                    <a:pt x="1757" y="39"/>
                  </a:lnTo>
                  <a:cubicBezTo>
                    <a:pt x="1607" y="14"/>
                    <a:pt x="1454" y="1"/>
                    <a:pt x="13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 flipH="1">
              <a:off x="5607374" y="4036160"/>
              <a:ext cx="592963" cy="616839"/>
            </a:xfrm>
            <a:custGeom>
              <a:avLst/>
              <a:gdLst/>
              <a:ahLst/>
              <a:cxnLst/>
              <a:rect l="l" t="t" r="r" b="b"/>
              <a:pathLst>
                <a:path w="9338" h="9714" extrusionOk="0">
                  <a:moveTo>
                    <a:pt x="4845" y="1"/>
                  </a:moveTo>
                  <a:cubicBezTo>
                    <a:pt x="4744" y="1"/>
                    <a:pt x="4619" y="51"/>
                    <a:pt x="4543" y="101"/>
                  </a:cubicBezTo>
                  <a:cubicBezTo>
                    <a:pt x="4016" y="402"/>
                    <a:pt x="3514" y="754"/>
                    <a:pt x="3037" y="1130"/>
                  </a:cubicBezTo>
                  <a:cubicBezTo>
                    <a:pt x="1657" y="2184"/>
                    <a:pt x="0" y="3640"/>
                    <a:pt x="51" y="3991"/>
                  </a:cubicBezTo>
                  <a:cubicBezTo>
                    <a:pt x="151" y="4267"/>
                    <a:pt x="277" y="4518"/>
                    <a:pt x="452" y="4744"/>
                  </a:cubicBezTo>
                  <a:lnTo>
                    <a:pt x="427" y="4744"/>
                  </a:lnTo>
                  <a:cubicBezTo>
                    <a:pt x="1130" y="5924"/>
                    <a:pt x="2561" y="7857"/>
                    <a:pt x="2561" y="7857"/>
                  </a:cubicBezTo>
                  <a:lnTo>
                    <a:pt x="2561" y="7982"/>
                  </a:lnTo>
                  <a:cubicBezTo>
                    <a:pt x="2636" y="7982"/>
                    <a:pt x="2711" y="7957"/>
                    <a:pt x="2786" y="7932"/>
                  </a:cubicBezTo>
                  <a:cubicBezTo>
                    <a:pt x="2786" y="7932"/>
                    <a:pt x="3143" y="7139"/>
                    <a:pt x="3540" y="7139"/>
                  </a:cubicBezTo>
                  <a:cubicBezTo>
                    <a:pt x="3590" y="7139"/>
                    <a:pt x="3640" y="7151"/>
                    <a:pt x="3690" y="7179"/>
                  </a:cubicBezTo>
                  <a:cubicBezTo>
                    <a:pt x="4016" y="7355"/>
                    <a:pt x="3615" y="8158"/>
                    <a:pt x="3615" y="8158"/>
                  </a:cubicBezTo>
                  <a:cubicBezTo>
                    <a:pt x="3615" y="8158"/>
                    <a:pt x="4485" y="7461"/>
                    <a:pt x="4885" y="7461"/>
                  </a:cubicBezTo>
                  <a:cubicBezTo>
                    <a:pt x="4940" y="7461"/>
                    <a:pt x="4987" y="7475"/>
                    <a:pt x="5020" y="7505"/>
                  </a:cubicBezTo>
                  <a:cubicBezTo>
                    <a:pt x="5271" y="7781"/>
                    <a:pt x="4568" y="8509"/>
                    <a:pt x="4493" y="8584"/>
                  </a:cubicBezTo>
                  <a:cubicBezTo>
                    <a:pt x="4577" y="8521"/>
                    <a:pt x="5207" y="8019"/>
                    <a:pt x="5571" y="8019"/>
                  </a:cubicBezTo>
                  <a:cubicBezTo>
                    <a:pt x="5642" y="8019"/>
                    <a:pt x="5703" y="8038"/>
                    <a:pt x="5748" y="8082"/>
                  </a:cubicBezTo>
                  <a:cubicBezTo>
                    <a:pt x="5999" y="8384"/>
                    <a:pt x="5171" y="9112"/>
                    <a:pt x="5096" y="9187"/>
                  </a:cubicBezTo>
                  <a:cubicBezTo>
                    <a:pt x="5164" y="9152"/>
                    <a:pt x="5644" y="8919"/>
                    <a:pt x="5916" y="8919"/>
                  </a:cubicBezTo>
                  <a:cubicBezTo>
                    <a:pt x="6042" y="8919"/>
                    <a:pt x="6123" y="8969"/>
                    <a:pt x="6099" y="9112"/>
                  </a:cubicBezTo>
                  <a:cubicBezTo>
                    <a:pt x="6024" y="9362"/>
                    <a:pt x="5874" y="9563"/>
                    <a:pt x="5673" y="9714"/>
                  </a:cubicBezTo>
                  <a:cubicBezTo>
                    <a:pt x="5899" y="9588"/>
                    <a:pt x="8484" y="7831"/>
                    <a:pt x="9136" y="7003"/>
                  </a:cubicBezTo>
                  <a:cubicBezTo>
                    <a:pt x="9187" y="6928"/>
                    <a:pt x="9237" y="6853"/>
                    <a:pt x="9262" y="6777"/>
                  </a:cubicBezTo>
                  <a:cubicBezTo>
                    <a:pt x="9337" y="6551"/>
                    <a:pt x="9036" y="5874"/>
                    <a:pt x="8534" y="5020"/>
                  </a:cubicBezTo>
                  <a:cubicBezTo>
                    <a:pt x="7380" y="3013"/>
                    <a:pt x="5221" y="51"/>
                    <a:pt x="48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 flipH="1">
              <a:off x="5589848" y="4480850"/>
              <a:ext cx="251904" cy="175387"/>
            </a:xfrm>
            <a:custGeom>
              <a:avLst/>
              <a:gdLst/>
              <a:ahLst/>
              <a:cxnLst/>
              <a:rect l="l" t="t" r="r" b="b"/>
              <a:pathLst>
                <a:path w="3967" h="2762" extrusionOk="0">
                  <a:moveTo>
                    <a:pt x="3515" y="0"/>
                  </a:moveTo>
                  <a:cubicBezTo>
                    <a:pt x="2837" y="828"/>
                    <a:pt x="252" y="2585"/>
                    <a:pt x="51" y="2711"/>
                  </a:cubicBezTo>
                  <a:cubicBezTo>
                    <a:pt x="32" y="2729"/>
                    <a:pt x="28" y="2748"/>
                    <a:pt x="16" y="2756"/>
                  </a:cubicBezTo>
                  <a:lnTo>
                    <a:pt x="16" y="2756"/>
                  </a:lnTo>
                  <a:cubicBezTo>
                    <a:pt x="1316" y="2355"/>
                    <a:pt x="2566" y="1805"/>
                    <a:pt x="3766" y="1130"/>
                  </a:cubicBezTo>
                  <a:cubicBezTo>
                    <a:pt x="3916" y="1029"/>
                    <a:pt x="3966" y="954"/>
                    <a:pt x="3966" y="929"/>
                  </a:cubicBezTo>
                  <a:cubicBezTo>
                    <a:pt x="3891" y="577"/>
                    <a:pt x="3715" y="276"/>
                    <a:pt x="3515" y="0"/>
                  </a:cubicBezTo>
                  <a:close/>
                  <a:moveTo>
                    <a:pt x="16" y="2756"/>
                  </a:moveTo>
                  <a:lnTo>
                    <a:pt x="16" y="2756"/>
                  </a:lnTo>
                  <a:cubicBezTo>
                    <a:pt x="11" y="2758"/>
                    <a:pt x="6" y="2759"/>
                    <a:pt x="1" y="2761"/>
                  </a:cubicBezTo>
                  <a:cubicBezTo>
                    <a:pt x="7" y="2761"/>
                    <a:pt x="12" y="2759"/>
                    <a:pt x="16" y="27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 flipH="1">
              <a:off x="5809368" y="4313464"/>
              <a:ext cx="536004" cy="423608"/>
            </a:xfrm>
            <a:custGeom>
              <a:avLst/>
              <a:gdLst/>
              <a:ahLst/>
              <a:cxnLst/>
              <a:rect l="l" t="t" r="r" b="b"/>
              <a:pathLst>
                <a:path w="8441" h="6671" extrusionOk="0">
                  <a:moveTo>
                    <a:pt x="728" y="1"/>
                  </a:moveTo>
                  <a:lnTo>
                    <a:pt x="728" y="51"/>
                  </a:lnTo>
                  <a:cubicBezTo>
                    <a:pt x="728" y="51"/>
                    <a:pt x="0" y="3490"/>
                    <a:pt x="1833" y="5472"/>
                  </a:cubicBezTo>
                  <a:cubicBezTo>
                    <a:pt x="2184" y="5849"/>
                    <a:pt x="2611" y="6150"/>
                    <a:pt x="3088" y="6376"/>
                  </a:cubicBezTo>
                  <a:cubicBezTo>
                    <a:pt x="3576" y="6574"/>
                    <a:pt x="4101" y="6671"/>
                    <a:pt x="4624" y="6671"/>
                  </a:cubicBezTo>
                  <a:cubicBezTo>
                    <a:pt x="4961" y="6671"/>
                    <a:pt x="5298" y="6630"/>
                    <a:pt x="5623" y="6552"/>
                  </a:cubicBezTo>
                  <a:cubicBezTo>
                    <a:pt x="6476" y="6351"/>
                    <a:pt x="7279" y="5974"/>
                    <a:pt x="7957" y="5397"/>
                  </a:cubicBezTo>
                  <a:cubicBezTo>
                    <a:pt x="7957" y="5397"/>
                    <a:pt x="7982" y="5372"/>
                    <a:pt x="8007" y="5347"/>
                  </a:cubicBezTo>
                  <a:cubicBezTo>
                    <a:pt x="8208" y="5196"/>
                    <a:pt x="8333" y="4995"/>
                    <a:pt x="8409" y="4745"/>
                  </a:cubicBezTo>
                  <a:cubicBezTo>
                    <a:pt x="8440" y="4602"/>
                    <a:pt x="8362" y="4552"/>
                    <a:pt x="8236" y="4552"/>
                  </a:cubicBezTo>
                  <a:cubicBezTo>
                    <a:pt x="7964" y="4552"/>
                    <a:pt x="7473" y="4785"/>
                    <a:pt x="7405" y="4820"/>
                  </a:cubicBezTo>
                  <a:cubicBezTo>
                    <a:pt x="7505" y="4745"/>
                    <a:pt x="8308" y="3992"/>
                    <a:pt x="8057" y="3715"/>
                  </a:cubicBezTo>
                  <a:cubicBezTo>
                    <a:pt x="8020" y="3671"/>
                    <a:pt x="7965" y="3652"/>
                    <a:pt x="7898" y="3652"/>
                  </a:cubicBezTo>
                  <a:cubicBezTo>
                    <a:pt x="7551" y="3652"/>
                    <a:pt x="6886" y="4154"/>
                    <a:pt x="6802" y="4217"/>
                  </a:cubicBezTo>
                  <a:cubicBezTo>
                    <a:pt x="6878" y="4142"/>
                    <a:pt x="7580" y="3389"/>
                    <a:pt x="7329" y="3138"/>
                  </a:cubicBezTo>
                  <a:cubicBezTo>
                    <a:pt x="7304" y="3112"/>
                    <a:pt x="7266" y="3101"/>
                    <a:pt x="7219" y="3101"/>
                  </a:cubicBezTo>
                  <a:cubicBezTo>
                    <a:pt x="6855" y="3101"/>
                    <a:pt x="5949" y="3791"/>
                    <a:pt x="5949" y="3791"/>
                  </a:cubicBezTo>
                  <a:cubicBezTo>
                    <a:pt x="5949" y="3791"/>
                    <a:pt x="6325" y="2988"/>
                    <a:pt x="5999" y="2812"/>
                  </a:cubicBezTo>
                  <a:cubicBezTo>
                    <a:pt x="5955" y="2789"/>
                    <a:pt x="5910" y="2778"/>
                    <a:pt x="5866" y="2778"/>
                  </a:cubicBezTo>
                  <a:cubicBezTo>
                    <a:pt x="5479" y="2778"/>
                    <a:pt x="5096" y="3565"/>
                    <a:pt x="5096" y="3565"/>
                  </a:cubicBezTo>
                  <a:cubicBezTo>
                    <a:pt x="5045" y="3590"/>
                    <a:pt x="4970" y="3615"/>
                    <a:pt x="4895" y="3615"/>
                  </a:cubicBezTo>
                  <a:lnTo>
                    <a:pt x="4895" y="3490"/>
                  </a:lnTo>
                  <a:cubicBezTo>
                    <a:pt x="4895" y="3490"/>
                    <a:pt x="3464" y="1557"/>
                    <a:pt x="2736" y="402"/>
                  </a:cubicBezTo>
                  <a:cubicBezTo>
                    <a:pt x="2647" y="409"/>
                    <a:pt x="2558" y="412"/>
                    <a:pt x="2470" y="412"/>
                  </a:cubicBezTo>
                  <a:cubicBezTo>
                    <a:pt x="1862" y="412"/>
                    <a:pt x="1276" y="264"/>
                    <a:pt x="728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 flipH="1">
              <a:off x="6021775" y="4297399"/>
              <a:ext cx="192913" cy="244031"/>
            </a:xfrm>
            <a:custGeom>
              <a:avLst/>
              <a:gdLst/>
              <a:ahLst/>
              <a:cxnLst/>
              <a:rect l="l" t="t" r="r" b="b"/>
              <a:pathLst>
                <a:path w="3038" h="3843" extrusionOk="0">
                  <a:moveTo>
                    <a:pt x="1180" y="706"/>
                  </a:moveTo>
                  <a:cubicBezTo>
                    <a:pt x="1130" y="731"/>
                    <a:pt x="1080" y="756"/>
                    <a:pt x="1030" y="781"/>
                  </a:cubicBezTo>
                  <a:cubicBezTo>
                    <a:pt x="1009" y="785"/>
                    <a:pt x="989" y="789"/>
                    <a:pt x="969" y="792"/>
                  </a:cubicBezTo>
                  <a:lnTo>
                    <a:pt x="969" y="792"/>
                  </a:lnTo>
                  <a:cubicBezTo>
                    <a:pt x="1015" y="751"/>
                    <a:pt x="1062" y="728"/>
                    <a:pt x="1130" y="706"/>
                  </a:cubicBezTo>
                  <a:close/>
                  <a:moveTo>
                    <a:pt x="801" y="0"/>
                  </a:moveTo>
                  <a:cubicBezTo>
                    <a:pt x="794" y="0"/>
                    <a:pt x="786" y="1"/>
                    <a:pt x="779" y="3"/>
                  </a:cubicBezTo>
                  <a:cubicBezTo>
                    <a:pt x="779" y="3"/>
                    <a:pt x="728" y="28"/>
                    <a:pt x="628" y="78"/>
                  </a:cubicBezTo>
                  <a:cubicBezTo>
                    <a:pt x="503" y="128"/>
                    <a:pt x="377" y="204"/>
                    <a:pt x="277" y="279"/>
                  </a:cubicBezTo>
                  <a:cubicBezTo>
                    <a:pt x="176" y="354"/>
                    <a:pt x="101" y="455"/>
                    <a:pt x="51" y="530"/>
                  </a:cubicBezTo>
                  <a:cubicBezTo>
                    <a:pt x="1" y="605"/>
                    <a:pt x="1" y="706"/>
                    <a:pt x="26" y="781"/>
                  </a:cubicBezTo>
                  <a:cubicBezTo>
                    <a:pt x="26" y="781"/>
                    <a:pt x="26" y="806"/>
                    <a:pt x="26" y="806"/>
                  </a:cubicBezTo>
                  <a:cubicBezTo>
                    <a:pt x="51" y="831"/>
                    <a:pt x="76" y="856"/>
                    <a:pt x="101" y="881"/>
                  </a:cubicBezTo>
                  <a:cubicBezTo>
                    <a:pt x="126" y="906"/>
                    <a:pt x="151" y="932"/>
                    <a:pt x="201" y="957"/>
                  </a:cubicBezTo>
                  <a:cubicBezTo>
                    <a:pt x="280" y="985"/>
                    <a:pt x="360" y="1008"/>
                    <a:pt x="442" y="1023"/>
                  </a:cubicBezTo>
                  <a:lnTo>
                    <a:pt x="442" y="1023"/>
                  </a:lnTo>
                  <a:cubicBezTo>
                    <a:pt x="437" y="1035"/>
                    <a:pt x="432" y="1046"/>
                    <a:pt x="427" y="1057"/>
                  </a:cubicBezTo>
                  <a:cubicBezTo>
                    <a:pt x="310" y="1448"/>
                    <a:pt x="558" y="1839"/>
                    <a:pt x="911" y="1934"/>
                  </a:cubicBezTo>
                  <a:lnTo>
                    <a:pt x="911" y="1934"/>
                  </a:lnTo>
                  <a:cubicBezTo>
                    <a:pt x="909" y="1943"/>
                    <a:pt x="906" y="1952"/>
                    <a:pt x="904" y="1961"/>
                  </a:cubicBezTo>
                  <a:cubicBezTo>
                    <a:pt x="854" y="2111"/>
                    <a:pt x="879" y="2262"/>
                    <a:pt x="929" y="2362"/>
                  </a:cubicBezTo>
                  <a:lnTo>
                    <a:pt x="929" y="2387"/>
                  </a:lnTo>
                  <a:lnTo>
                    <a:pt x="954" y="2437"/>
                  </a:lnTo>
                  <a:cubicBezTo>
                    <a:pt x="979" y="2463"/>
                    <a:pt x="1005" y="2488"/>
                    <a:pt x="1055" y="2488"/>
                  </a:cubicBezTo>
                  <a:cubicBezTo>
                    <a:pt x="1105" y="2538"/>
                    <a:pt x="1155" y="2563"/>
                    <a:pt x="1230" y="2588"/>
                  </a:cubicBezTo>
                  <a:cubicBezTo>
                    <a:pt x="1310" y="2606"/>
                    <a:pt x="1390" y="2614"/>
                    <a:pt x="1470" y="2614"/>
                  </a:cubicBezTo>
                  <a:cubicBezTo>
                    <a:pt x="1488" y="2614"/>
                    <a:pt x="1506" y="2614"/>
                    <a:pt x="1524" y="2613"/>
                  </a:cubicBezTo>
                  <a:lnTo>
                    <a:pt x="1524" y="2613"/>
                  </a:lnTo>
                  <a:cubicBezTo>
                    <a:pt x="1512" y="2680"/>
                    <a:pt x="1506" y="2747"/>
                    <a:pt x="1506" y="2814"/>
                  </a:cubicBezTo>
                  <a:cubicBezTo>
                    <a:pt x="1506" y="2939"/>
                    <a:pt x="1557" y="3040"/>
                    <a:pt x="1607" y="3140"/>
                  </a:cubicBezTo>
                  <a:lnTo>
                    <a:pt x="1657" y="3215"/>
                  </a:lnTo>
                  <a:cubicBezTo>
                    <a:pt x="1682" y="3215"/>
                    <a:pt x="1682" y="3241"/>
                    <a:pt x="1707" y="3241"/>
                  </a:cubicBezTo>
                  <a:lnTo>
                    <a:pt x="1732" y="3266"/>
                  </a:lnTo>
                  <a:lnTo>
                    <a:pt x="1783" y="3316"/>
                  </a:lnTo>
                  <a:lnTo>
                    <a:pt x="1858" y="3341"/>
                  </a:lnTo>
                  <a:cubicBezTo>
                    <a:pt x="1941" y="3388"/>
                    <a:pt x="2034" y="3419"/>
                    <a:pt x="2131" y="3427"/>
                  </a:cubicBezTo>
                  <a:lnTo>
                    <a:pt x="2131" y="3427"/>
                  </a:lnTo>
                  <a:cubicBezTo>
                    <a:pt x="2121" y="3495"/>
                    <a:pt x="2121" y="3565"/>
                    <a:pt x="2134" y="3642"/>
                  </a:cubicBezTo>
                  <a:cubicBezTo>
                    <a:pt x="2159" y="3717"/>
                    <a:pt x="2209" y="3768"/>
                    <a:pt x="2285" y="3793"/>
                  </a:cubicBezTo>
                  <a:cubicBezTo>
                    <a:pt x="2335" y="3843"/>
                    <a:pt x="2410" y="3843"/>
                    <a:pt x="2460" y="3843"/>
                  </a:cubicBezTo>
                  <a:cubicBezTo>
                    <a:pt x="2611" y="3818"/>
                    <a:pt x="2761" y="3768"/>
                    <a:pt x="2887" y="3667"/>
                  </a:cubicBezTo>
                  <a:cubicBezTo>
                    <a:pt x="2937" y="3642"/>
                    <a:pt x="2962" y="3617"/>
                    <a:pt x="3012" y="3592"/>
                  </a:cubicBezTo>
                  <a:cubicBezTo>
                    <a:pt x="3038" y="3567"/>
                    <a:pt x="3038" y="3517"/>
                    <a:pt x="3012" y="3466"/>
                  </a:cubicBezTo>
                  <a:cubicBezTo>
                    <a:pt x="2987" y="3454"/>
                    <a:pt x="2962" y="3448"/>
                    <a:pt x="2940" y="3448"/>
                  </a:cubicBezTo>
                  <a:cubicBezTo>
                    <a:pt x="2918" y="3448"/>
                    <a:pt x="2899" y="3454"/>
                    <a:pt x="2887" y="3466"/>
                  </a:cubicBezTo>
                  <a:cubicBezTo>
                    <a:pt x="2862" y="3517"/>
                    <a:pt x="2812" y="3517"/>
                    <a:pt x="2787" y="3542"/>
                  </a:cubicBezTo>
                  <a:cubicBezTo>
                    <a:pt x="2686" y="3617"/>
                    <a:pt x="2561" y="3667"/>
                    <a:pt x="2435" y="3667"/>
                  </a:cubicBezTo>
                  <a:lnTo>
                    <a:pt x="2360" y="3667"/>
                  </a:lnTo>
                  <a:cubicBezTo>
                    <a:pt x="2310" y="3642"/>
                    <a:pt x="2310" y="3642"/>
                    <a:pt x="2310" y="3617"/>
                  </a:cubicBezTo>
                  <a:cubicBezTo>
                    <a:pt x="2310" y="3540"/>
                    <a:pt x="2324" y="3478"/>
                    <a:pt x="2354" y="3407"/>
                  </a:cubicBezTo>
                  <a:lnTo>
                    <a:pt x="2354" y="3407"/>
                  </a:lnTo>
                  <a:cubicBezTo>
                    <a:pt x="2390" y="3397"/>
                    <a:pt x="2426" y="3383"/>
                    <a:pt x="2460" y="3366"/>
                  </a:cubicBezTo>
                  <a:cubicBezTo>
                    <a:pt x="2636" y="3316"/>
                    <a:pt x="2787" y="3165"/>
                    <a:pt x="2862" y="2990"/>
                  </a:cubicBezTo>
                  <a:cubicBezTo>
                    <a:pt x="2887" y="2914"/>
                    <a:pt x="2862" y="2839"/>
                    <a:pt x="2837" y="2789"/>
                  </a:cubicBezTo>
                  <a:lnTo>
                    <a:pt x="2812" y="2739"/>
                  </a:lnTo>
                  <a:lnTo>
                    <a:pt x="2787" y="2739"/>
                  </a:lnTo>
                  <a:cubicBezTo>
                    <a:pt x="2751" y="2721"/>
                    <a:pt x="2716" y="2703"/>
                    <a:pt x="2680" y="2703"/>
                  </a:cubicBezTo>
                  <a:cubicBezTo>
                    <a:pt x="2665" y="2703"/>
                    <a:pt x="2651" y="2706"/>
                    <a:pt x="2636" y="2714"/>
                  </a:cubicBezTo>
                  <a:cubicBezTo>
                    <a:pt x="2536" y="2739"/>
                    <a:pt x="2460" y="2789"/>
                    <a:pt x="2410" y="2864"/>
                  </a:cubicBezTo>
                  <a:cubicBezTo>
                    <a:pt x="2322" y="2974"/>
                    <a:pt x="2253" y="3085"/>
                    <a:pt x="2203" y="3195"/>
                  </a:cubicBezTo>
                  <a:lnTo>
                    <a:pt x="2203" y="3195"/>
                  </a:lnTo>
                  <a:cubicBezTo>
                    <a:pt x="2193" y="3196"/>
                    <a:pt x="2182" y="3197"/>
                    <a:pt x="2172" y="3197"/>
                  </a:cubicBezTo>
                  <a:cubicBezTo>
                    <a:pt x="2109" y="3197"/>
                    <a:pt x="2046" y="3178"/>
                    <a:pt x="1983" y="3140"/>
                  </a:cubicBezTo>
                  <a:cubicBezTo>
                    <a:pt x="1858" y="3090"/>
                    <a:pt x="1783" y="2965"/>
                    <a:pt x="1783" y="2839"/>
                  </a:cubicBezTo>
                  <a:cubicBezTo>
                    <a:pt x="1798" y="2749"/>
                    <a:pt x="1813" y="2650"/>
                    <a:pt x="1844" y="2558"/>
                  </a:cubicBezTo>
                  <a:lnTo>
                    <a:pt x="1844" y="2558"/>
                  </a:lnTo>
                  <a:cubicBezTo>
                    <a:pt x="1865" y="2552"/>
                    <a:pt x="1887" y="2545"/>
                    <a:pt x="1908" y="2538"/>
                  </a:cubicBezTo>
                  <a:cubicBezTo>
                    <a:pt x="2008" y="2513"/>
                    <a:pt x="2134" y="2463"/>
                    <a:pt x="2209" y="2387"/>
                  </a:cubicBezTo>
                  <a:cubicBezTo>
                    <a:pt x="2285" y="2337"/>
                    <a:pt x="2335" y="2287"/>
                    <a:pt x="2360" y="2212"/>
                  </a:cubicBezTo>
                  <a:cubicBezTo>
                    <a:pt x="2385" y="2161"/>
                    <a:pt x="2385" y="2111"/>
                    <a:pt x="2385" y="2061"/>
                  </a:cubicBezTo>
                  <a:cubicBezTo>
                    <a:pt x="2360" y="2036"/>
                    <a:pt x="2360" y="2011"/>
                    <a:pt x="2360" y="1986"/>
                  </a:cubicBezTo>
                  <a:lnTo>
                    <a:pt x="2360" y="1961"/>
                  </a:lnTo>
                  <a:cubicBezTo>
                    <a:pt x="2347" y="1948"/>
                    <a:pt x="2339" y="1940"/>
                    <a:pt x="2335" y="1935"/>
                  </a:cubicBezTo>
                  <a:lnTo>
                    <a:pt x="2310" y="1910"/>
                  </a:lnTo>
                  <a:cubicBezTo>
                    <a:pt x="2259" y="1885"/>
                    <a:pt x="2234" y="1860"/>
                    <a:pt x="2209" y="1860"/>
                  </a:cubicBezTo>
                  <a:lnTo>
                    <a:pt x="2034" y="1860"/>
                  </a:lnTo>
                  <a:cubicBezTo>
                    <a:pt x="1983" y="1885"/>
                    <a:pt x="1933" y="1910"/>
                    <a:pt x="1883" y="1961"/>
                  </a:cubicBezTo>
                  <a:cubicBezTo>
                    <a:pt x="1808" y="2036"/>
                    <a:pt x="1732" y="2136"/>
                    <a:pt x="1682" y="2212"/>
                  </a:cubicBezTo>
                  <a:cubicBezTo>
                    <a:pt x="1656" y="2253"/>
                    <a:pt x="1634" y="2294"/>
                    <a:pt x="1614" y="2335"/>
                  </a:cubicBezTo>
                  <a:lnTo>
                    <a:pt x="1614" y="2335"/>
                  </a:lnTo>
                  <a:cubicBezTo>
                    <a:pt x="1587" y="2338"/>
                    <a:pt x="1559" y="2339"/>
                    <a:pt x="1531" y="2339"/>
                  </a:cubicBezTo>
                  <a:cubicBezTo>
                    <a:pt x="1465" y="2339"/>
                    <a:pt x="1398" y="2331"/>
                    <a:pt x="1331" y="2312"/>
                  </a:cubicBezTo>
                  <a:cubicBezTo>
                    <a:pt x="1306" y="2312"/>
                    <a:pt x="1281" y="2312"/>
                    <a:pt x="1256" y="2287"/>
                  </a:cubicBezTo>
                  <a:cubicBezTo>
                    <a:pt x="1256" y="2287"/>
                    <a:pt x="1256" y="2287"/>
                    <a:pt x="1230" y="2262"/>
                  </a:cubicBezTo>
                  <a:lnTo>
                    <a:pt x="1205" y="2237"/>
                  </a:lnTo>
                  <a:cubicBezTo>
                    <a:pt x="1180" y="2161"/>
                    <a:pt x="1180" y="2111"/>
                    <a:pt x="1205" y="2061"/>
                  </a:cubicBezTo>
                  <a:cubicBezTo>
                    <a:pt x="1218" y="2016"/>
                    <a:pt x="1235" y="1972"/>
                    <a:pt x="1253" y="1930"/>
                  </a:cubicBezTo>
                  <a:lnTo>
                    <a:pt x="1253" y="1930"/>
                  </a:lnTo>
                  <a:cubicBezTo>
                    <a:pt x="1471" y="1877"/>
                    <a:pt x="1686" y="1753"/>
                    <a:pt x="1808" y="1559"/>
                  </a:cubicBezTo>
                  <a:cubicBezTo>
                    <a:pt x="1833" y="1534"/>
                    <a:pt x="1858" y="1484"/>
                    <a:pt x="1858" y="1459"/>
                  </a:cubicBezTo>
                  <a:cubicBezTo>
                    <a:pt x="1858" y="1433"/>
                    <a:pt x="1858" y="1408"/>
                    <a:pt x="1858" y="1383"/>
                  </a:cubicBezTo>
                  <a:lnTo>
                    <a:pt x="1858" y="1308"/>
                  </a:lnTo>
                  <a:cubicBezTo>
                    <a:pt x="1858" y="1311"/>
                    <a:pt x="1858" y="1312"/>
                    <a:pt x="1857" y="1312"/>
                  </a:cubicBezTo>
                  <a:cubicBezTo>
                    <a:pt x="1853" y="1312"/>
                    <a:pt x="1838" y="1254"/>
                    <a:pt x="1834" y="1254"/>
                  </a:cubicBezTo>
                  <a:cubicBezTo>
                    <a:pt x="1833" y="1254"/>
                    <a:pt x="1833" y="1255"/>
                    <a:pt x="1833" y="1258"/>
                  </a:cubicBezTo>
                  <a:lnTo>
                    <a:pt x="1808" y="1233"/>
                  </a:lnTo>
                  <a:cubicBezTo>
                    <a:pt x="1783" y="1182"/>
                    <a:pt x="1707" y="1157"/>
                    <a:pt x="1657" y="1157"/>
                  </a:cubicBezTo>
                  <a:cubicBezTo>
                    <a:pt x="1607" y="1157"/>
                    <a:pt x="1557" y="1157"/>
                    <a:pt x="1532" y="1182"/>
                  </a:cubicBezTo>
                  <a:cubicBezTo>
                    <a:pt x="1406" y="1233"/>
                    <a:pt x="1331" y="1308"/>
                    <a:pt x="1230" y="1383"/>
                  </a:cubicBezTo>
                  <a:cubicBezTo>
                    <a:pt x="1155" y="1471"/>
                    <a:pt x="1087" y="1564"/>
                    <a:pt x="1030" y="1661"/>
                  </a:cubicBezTo>
                  <a:lnTo>
                    <a:pt x="1030" y="1661"/>
                  </a:lnTo>
                  <a:cubicBezTo>
                    <a:pt x="941" y="1647"/>
                    <a:pt x="855" y="1602"/>
                    <a:pt x="804" y="1534"/>
                  </a:cubicBezTo>
                  <a:cubicBezTo>
                    <a:pt x="703" y="1433"/>
                    <a:pt x="653" y="1308"/>
                    <a:pt x="703" y="1157"/>
                  </a:cubicBezTo>
                  <a:cubicBezTo>
                    <a:pt x="718" y="1122"/>
                    <a:pt x="734" y="1086"/>
                    <a:pt x="753" y="1050"/>
                  </a:cubicBezTo>
                  <a:lnTo>
                    <a:pt x="753" y="1050"/>
                  </a:lnTo>
                  <a:cubicBezTo>
                    <a:pt x="861" y="1048"/>
                    <a:pt x="971" y="1034"/>
                    <a:pt x="1080" y="1007"/>
                  </a:cubicBezTo>
                  <a:cubicBezTo>
                    <a:pt x="1180" y="982"/>
                    <a:pt x="1256" y="932"/>
                    <a:pt x="1331" y="881"/>
                  </a:cubicBezTo>
                  <a:cubicBezTo>
                    <a:pt x="1381" y="856"/>
                    <a:pt x="1431" y="806"/>
                    <a:pt x="1456" y="731"/>
                  </a:cubicBezTo>
                  <a:cubicBezTo>
                    <a:pt x="1456" y="681"/>
                    <a:pt x="1456" y="655"/>
                    <a:pt x="1456" y="605"/>
                  </a:cubicBezTo>
                  <a:lnTo>
                    <a:pt x="1456" y="580"/>
                  </a:lnTo>
                  <a:lnTo>
                    <a:pt x="1456" y="530"/>
                  </a:lnTo>
                  <a:lnTo>
                    <a:pt x="1431" y="505"/>
                  </a:lnTo>
                  <a:cubicBezTo>
                    <a:pt x="1406" y="480"/>
                    <a:pt x="1381" y="455"/>
                    <a:pt x="1331" y="455"/>
                  </a:cubicBezTo>
                  <a:cubicBezTo>
                    <a:pt x="1306" y="430"/>
                    <a:pt x="1281" y="430"/>
                    <a:pt x="1230" y="404"/>
                  </a:cubicBezTo>
                  <a:cubicBezTo>
                    <a:pt x="1180" y="404"/>
                    <a:pt x="1105" y="430"/>
                    <a:pt x="1055" y="430"/>
                  </a:cubicBezTo>
                  <a:cubicBezTo>
                    <a:pt x="954" y="480"/>
                    <a:pt x="879" y="530"/>
                    <a:pt x="804" y="580"/>
                  </a:cubicBezTo>
                  <a:cubicBezTo>
                    <a:pt x="710" y="647"/>
                    <a:pt x="631" y="728"/>
                    <a:pt x="565" y="816"/>
                  </a:cubicBezTo>
                  <a:lnTo>
                    <a:pt x="565" y="816"/>
                  </a:lnTo>
                  <a:cubicBezTo>
                    <a:pt x="475" y="812"/>
                    <a:pt x="387" y="800"/>
                    <a:pt x="302" y="781"/>
                  </a:cubicBezTo>
                  <a:cubicBezTo>
                    <a:pt x="277" y="756"/>
                    <a:pt x="252" y="756"/>
                    <a:pt x="252" y="756"/>
                  </a:cubicBezTo>
                  <a:cubicBezTo>
                    <a:pt x="252" y="731"/>
                    <a:pt x="226" y="731"/>
                    <a:pt x="226" y="706"/>
                  </a:cubicBezTo>
                  <a:lnTo>
                    <a:pt x="226" y="681"/>
                  </a:lnTo>
                  <a:lnTo>
                    <a:pt x="226" y="630"/>
                  </a:lnTo>
                  <a:cubicBezTo>
                    <a:pt x="277" y="555"/>
                    <a:pt x="327" y="505"/>
                    <a:pt x="402" y="455"/>
                  </a:cubicBezTo>
                  <a:cubicBezTo>
                    <a:pt x="477" y="379"/>
                    <a:pt x="603" y="304"/>
                    <a:pt x="703" y="254"/>
                  </a:cubicBezTo>
                  <a:lnTo>
                    <a:pt x="829" y="179"/>
                  </a:lnTo>
                  <a:cubicBezTo>
                    <a:pt x="922" y="132"/>
                    <a:pt x="886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92BE41-4545-4748-94DE-4509CE50A4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218" y="1468901"/>
            <a:ext cx="1852175" cy="2616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/>
          <p:nvPr/>
        </p:nvSpPr>
        <p:spPr>
          <a:xfrm>
            <a:off x="6019800" y="-80801"/>
            <a:ext cx="303000" cy="30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4" name="Google Shape;734;p46"/>
          <p:cNvSpPr/>
          <p:nvPr/>
        </p:nvSpPr>
        <p:spPr>
          <a:xfrm>
            <a:off x="6629400" y="222199"/>
            <a:ext cx="303000" cy="30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EA925-C58B-4B4C-A5F5-E416C2DE9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5" t="5555" b="24815"/>
          <a:stretch/>
        </p:blipFill>
        <p:spPr>
          <a:xfrm>
            <a:off x="17721" y="66675"/>
            <a:ext cx="4824853" cy="5010150"/>
          </a:xfrm>
          <a:prstGeom prst="rect">
            <a:avLst/>
          </a:prstGeom>
        </p:spPr>
      </p:pic>
      <p:pic>
        <p:nvPicPr>
          <p:cNvPr id="5" name="27 Track 27">
            <a:hlinkClick r:id="" action="ppaction://media"/>
            <a:extLst>
              <a:ext uri="{FF2B5EF4-FFF2-40B4-BE49-F238E27FC236}">
                <a16:creationId xmlns:a16="http://schemas.microsoft.com/office/drawing/2014/main" id="{6E4D001C-C507-495C-83CC-CA30EA669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220399"/>
            <a:ext cx="609600" cy="609600"/>
          </a:xfrm>
          <a:prstGeom prst="rect">
            <a:avLst/>
          </a:prstGeom>
        </p:spPr>
      </p:pic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0718C5B2-604D-42A4-8840-10B991B993E1}"/>
              </a:ext>
            </a:extLst>
          </p:cNvPr>
          <p:cNvSpPr txBox="1">
            <a:spLocks/>
          </p:cNvSpPr>
          <p:nvPr/>
        </p:nvSpPr>
        <p:spPr>
          <a:xfrm>
            <a:off x="4919489" y="829999"/>
            <a:ext cx="4211550" cy="136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Boys : My bag is black.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Girls : Wow! It’s pretty!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Boys : Thanks!</a:t>
            </a:r>
          </a:p>
        </p:txBody>
      </p:sp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9ED17EFF-BA0D-432D-A3C9-38EAC0392170}"/>
              </a:ext>
            </a:extLst>
          </p:cNvPr>
          <p:cNvSpPr txBox="1">
            <a:spLocks/>
          </p:cNvSpPr>
          <p:nvPr/>
        </p:nvSpPr>
        <p:spPr>
          <a:xfrm>
            <a:off x="4932450" y="2597219"/>
            <a:ext cx="4211550" cy="136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Girls : My eraser is yellow.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Boys: Wow! It’s beautiful!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Girls : Thanks!</a:t>
            </a:r>
          </a:p>
        </p:txBody>
      </p:sp>
    </p:spTree>
    <p:extLst>
      <p:ext uri="{BB962C8B-B14F-4D97-AF65-F5344CB8AC3E}">
        <p14:creationId xmlns:p14="http://schemas.microsoft.com/office/powerpoint/2010/main" val="3662431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F7C13-8F9B-4D8D-A00D-0101123A4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2" t="2593" r="1990" b="48519"/>
          <a:stretch/>
        </p:blipFill>
        <p:spPr>
          <a:xfrm>
            <a:off x="-1" y="-4874"/>
            <a:ext cx="7332531" cy="5148373"/>
          </a:xfrm>
          <a:prstGeom prst="rect">
            <a:avLst/>
          </a:prstGeom>
        </p:spPr>
      </p:pic>
      <p:pic>
        <p:nvPicPr>
          <p:cNvPr id="4" name="29 Track 29">
            <a:hlinkClick r:id="" action="ppaction://media"/>
            <a:extLst>
              <a:ext uri="{FF2B5EF4-FFF2-40B4-BE49-F238E27FC236}">
                <a16:creationId xmlns:a16="http://schemas.microsoft.com/office/drawing/2014/main" id="{B01CA583-E321-4B31-A0C3-C2F1FFB66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1464" y="133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F7C13-8F9B-4D8D-A00D-0101123A4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3" t="50889" r="6021" b="7278"/>
          <a:stretch/>
        </p:blipFill>
        <p:spPr>
          <a:xfrm>
            <a:off x="-1" y="-4874"/>
            <a:ext cx="8103613" cy="5148373"/>
          </a:xfrm>
          <a:prstGeom prst="rect">
            <a:avLst/>
          </a:prstGeom>
        </p:spPr>
      </p:pic>
      <p:sp>
        <p:nvSpPr>
          <p:cNvPr id="5" name="Google Shape;267;p35">
            <a:extLst>
              <a:ext uri="{FF2B5EF4-FFF2-40B4-BE49-F238E27FC236}">
                <a16:creationId xmlns:a16="http://schemas.microsoft.com/office/drawing/2014/main" id="{612D0E70-E6C1-49CD-938E-CCB433406013}"/>
              </a:ext>
            </a:extLst>
          </p:cNvPr>
          <p:cNvSpPr txBox="1">
            <a:spLocks/>
          </p:cNvSpPr>
          <p:nvPr/>
        </p:nvSpPr>
        <p:spPr>
          <a:xfrm>
            <a:off x="6629400" y="29527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yellow</a:t>
            </a:r>
          </a:p>
        </p:txBody>
      </p:sp>
      <p:sp>
        <p:nvSpPr>
          <p:cNvPr id="6" name="Google Shape;267;p35">
            <a:extLst>
              <a:ext uri="{FF2B5EF4-FFF2-40B4-BE49-F238E27FC236}">
                <a16:creationId xmlns:a16="http://schemas.microsoft.com/office/drawing/2014/main" id="{771942DE-5AEE-43B7-9926-9C4CE5D94814}"/>
              </a:ext>
            </a:extLst>
          </p:cNvPr>
          <p:cNvSpPr txBox="1">
            <a:spLocks/>
          </p:cNvSpPr>
          <p:nvPr/>
        </p:nvSpPr>
        <p:spPr>
          <a:xfrm>
            <a:off x="6629400" y="34861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blue</a:t>
            </a:r>
          </a:p>
        </p:txBody>
      </p:sp>
      <p:sp>
        <p:nvSpPr>
          <p:cNvPr id="7" name="Google Shape;267;p35">
            <a:extLst>
              <a:ext uri="{FF2B5EF4-FFF2-40B4-BE49-F238E27FC236}">
                <a16:creationId xmlns:a16="http://schemas.microsoft.com/office/drawing/2014/main" id="{052CA2FD-A02D-43FB-A397-47170C1D5C39}"/>
              </a:ext>
            </a:extLst>
          </p:cNvPr>
          <p:cNvSpPr txBox="1">
            <a:spLocks/>
          </p:cNvSpPr>
          <p:nvPr/>
        </p:nvSpPr>
        <p:spPr>
          <a:xfrm>
            <a:off x="6566406" y="4059445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</a:t>
            </a:r>
          </a:p>
        </p:txBody>
      </p:sp>
      <p:sp>
        <p:nvSpPr>
          <p:cNvPr id="8" name="Google Shape;267;p35">
            <a:extLst>
              <a:ext uri="{FF2B5EF4-FFF2-40B4-BE49-F238E27FC236}">
                <a16:creationId xmlns:a16="http://schemas.microsoft.com/office/drawing/2014/main" id="{8777367B-D608-42AC-B158-59849D1AE235}"/>
              </a:ext>
            </a:extLst>
          </p:cNvPr>
          <p:cNvSpPr txBox="1">
            <a:spLocks/>
          </p:cNvSpPr>
          <p:nvPr/>
        </p:nvSpPr>
        <p:spPr>
          <a:xfrm>
            <a:off x="6553200" y="46388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1753588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4D212-AE85-4133-B965-D70E06E67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7" t="10910" b="44074"/>
          <a:stretch/>
        </p:blipFill>
        <p:spPr>
          <a:xfrm>
            <a:off x="1277679" y="666750"/>
            <a:ext cx="6588642" cy="44860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1E085A-157F-48E9-BB0C-8358242E8151}"/>
              </a:ext>
            </a:extLst>
          </p:cNvPr>
          <p:cNvSpPr/>
          <p:nvPr/>
        </p:nvSpPr>
        <p:spPr>
          <a:xfrm>
            <a:off x="2057400" y="666750"/>
            <a:ext cx="3657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A7CF7-3B60-4F12-9244-B28A519FBBF7}"/>
              </a:ext>
            </a:extLst>
          </p:cNvPr>
          <p:cNvSpPr/>
          <p:nvPr/>
        </p:nvSpPr>
        <p:spPr>
          <a:xfrm>
            <a:off x="3733800" y="1771427"/>
            <a:ext cx="3962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52212A-9DE8-4B7F-9D95-3C5DD73F1BB3}"/>
              </a:ext>
            </a:extLst>
          </p:cNvPr>
          <p:cNvSpPr/>
          <p:nvPr/>
        </p:nvSpPr>
        <p:spPr>
          <a:xfrm>
            <a:off x="2057400" y="3004915"/>
            <a:ext cx="3657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A8960-24F2-4823-BA72-D9594CAD80C1}"/>
              </a:ext>
            </a:extLst>
          </p:cNvPr>
          <p:cNvSpPr/>
          <p:nvPr/>
        </p:nvSpPr>
        <p:spPr>
          <a:xfrm>
            <a:off x="3708991" y="4019550"/>
            <a:ext cx="3657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67;p35">
            <a:extLst>
              <a:ext uri="{FF2B5EF4-FFF2-40B4-BE49-F238E27FC236}">
                <a16:creationId xmlns:a16="http://schemas.microsoft.com/office/drawing/2014/main" id="{43D894D0-AF12-4BDD-8E8E-3ED46220AD1E}"/>
              </a:ext>
            </a:extLst>
          </p:cNvPr>
          <p:cNvSpPr txBox="1">
            <a:spLocks/>
          </p:cNvSpPr>
          <p:nvPr/>
        </p:nvSpPr>
        <p:spPr>
          <a:xfrm>
            <a:off x="2037907" y="566953"/>
            <a:ext cx="3657600" cy="7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My eraser is ____________.</a:t>
            </a:r>
          </a:p>
        </p:txBody>
      </p:sp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E0F8CD44-C045-49DA-A328-3FF2D32CE43F}"/>
              </a:ext>
            </a:extLst>
          </p:cNvPr>
          <p:cNvSpPr txBox="1">
            <a:spLocks/>
          </p:cNvSpPr>
          <p:nvPr/>
        </p:nvSpPr>
        <p:spPr>
          <a:xfrm>
            <a:off x="3753294" y="1698002"/>
            <a:ext cx="3657600" cy="7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My _____________ is yellow.</a:t>
            </a:r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0B9026EF-72CA-4571-9F88-CD9838592FA8}"/>
              </a:ext>
            </a:extLst>
          </p:cNvPr>
          <p:cNvSpPr txBox="1">
            <a:spLocks/>
          </p:cNvSpPr>
          <p:nvPr/>
        </p:nvSpPr>
        <p:spPr>
          <a:xfrm>
            <a:off x="2133600" y="2961441"/>
            <a:ext cx="3657600" cy="7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My pen is ____________.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C3290CCC-C386-4891-8599-07A33735D73D}"/>
              </a:ext>
            </a:extLst>
          </p:cNvPr>
          <p:cNvSpPr txBox="1">
            <a:spLocks/>
          </p:cNvSpPr>
          <p:nvPr/>
        </p:nvSpPr>
        <p:spPr>
          <a:xfrm>
            <a:off x="3753294" y="4066752"/>
            <a:ext cx="3657600" cy="7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My  ______________ is blue.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38FFD3D9-5E71-4B80-A781-58D8FF62BA32}"/>
              </a:ext>
            </a:extLst>
          </p:cNvPr>
          <p:cNvSpPr txBox="1">
            <a:spLocks/>
          </p:cNvSpPr>
          <p:nvPr/>
        </p:nvSpPr>
        <p:spPr>
          <a:xfrm>
            <a:off x="3753294" y="807391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orange</a:t>
            </a:r>
          </a:p>
        </p:txBody>
      </p:sp>
      <p:sp>
        <p:nvSpPr>
          <p:cNvPr id="17" name="Google Shape;267;p35">
            <a:extLst>
              <a:ext uri="{FF2B5EF4-FFF2-40B4-BE49-F238E27FC236}">
                <a16:creationId xmlns:a16="http://schemas.microsoft.com/office/drawing/2014/main" id="{01176A91-4B54-4427-914A-45AB6EA639E0}"/>
              </a:ext>
            </a:extLst>
          </p:cNvPr>
          <p:cNvSpPr txBox="1">
            <a:spLocks/>
          </p:cNvSpPr>
          <p:nvPr/>
        </p:nvSpPr>
        <p:spPr>
          <a:xfrm>
            <a:off x="4343400" y="1948323"/>
            <a:ext cx="17526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notebook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1B0B1363-37A1-4BDF-ABFD-2A6D1086B60A}"/>
              </a:ext>
            </a:extLst>
          </p:cNvPr>
          <p:cNvSpPr txBox="1">
            <a:spLocks/>
          </p:cNvSpPr>
          <p:nvPr/>
        </p:nvSpPr>
        <p:spPr>
          <a:xfrm>
            <a:off x="3429000" y="3182112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</a:t>
            </a:r>
          </a:p>
        </p:txBody>
      </p:sp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92338F08-AE85-4A04-BB30-CE89C1D27B1A}"/>
              </a:ext>
            </a:extLst>
          </p:cNvPr>
          <p:cNvSpPr txBox="1">
            <a:spLocks/>
          </p:cNvSpPr>
          <p:nvPr/>
        </p:nvSpPr>
        <p:spPr>
          <a:xfrm>
            <a:off x="4375298" y="4253000"/>
            <a:ext cx="1873102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81489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175FF9-3F59-47BC-912A-BE76DCBAD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2" t="10416" b="45556"/>
          <a:stretch/>
        </p:blipFill>
        <p:spPr>
          <a:xfrm>
            <a:off x="1193504" y="514350"/>
            <a:ext cx="6756991" cy="4656960"/>
          </a:xfrm>
          <a:prstGeom prst="rect">
            <a:avLst/>
          </a:prstGeom>
        </p:spPr>
      </p:pic>
      <p:sp>
        <p:nvSpPr>
          <p:cNvPr id="7" name="Google Shape;267;p35">
            <a:extLst>
              <a:ext uri="{FF2B5EF4-FFF2-40B4-BE49-F238E27FC236}">
                <a16:creationId xmlns:a16="http://schemas.microsoft.com/office/drawing/2014/main" id="{2BEB5543-59F4-42C2-BF21-0C3F92C42CB9}"/>
              </a:ext>
            </a:extLst>
          </p:cNvPr>
          <p:cNvSpPr txBox="1">
            <a:spLocks/>
          </p:cNvSpPr>
          <p:nvPr/>
        </p:nvSpPr>
        <p:spPr>
          <a:xfrm>
            <a:off x="4191000" y="10477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color</a:t>
            </a:r>
          </a:p>
        </p:txBody>
      </p:sp>
      <p:sp>
        <p:nvSpPr>
          <p:cNvPr id="8" name="Google Shape;267;p35">
            <a:extLst>
              <a:ext uri="{FF2B5EF4-FFF2-40B4-BE49-F238E27FC236}">
                <a16:creationId xmlns:a16="http://schemas.microsoft.com/office/drawing/2014/main" id="{D33F1655-AC3D-4921-B448-8830564464E4}"/>
              </a:ext>
            </a:extLst>
          </p:cNvPr>
          <p:cNvSpPr txBox="1">
            <a:spLocks/>
          </p:cNvSpPr>
          <p:nvPr/>
        </p:nvSpPr>
        <p:spPr>
          <a:xfrm>
            <a:off x="6248400" y="1067686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crayon</a:t>
            </a:r>
          </a:p>
        </p:txBody>
      </p:sp>
      <p:sp>
        <p:nvSpPr>
          <p:cNvPr id="9" name="Google Shape;267;p35">
            <a:extLst>
              <a:ext uri="{FF2B5EF4-FFF2-40B4-BE49-F238E27FC236}">
                <a16:creationId xmlns:a16="http://schemas.microsoft.com/office/drawing/2014/main" id="{0239AC42-2FE4-4320-A762-16A83C3C043A}"/>
              </a:ext>
            </a:extLst>
          </p:cNvPr>
          <p:cNvSpPr txBox="1">
            <a:spLocks/>
          </p:cNvSpPr>
          <p:nvPr/>
        </p:nvSpPr>
        <p:spPr>
          <a:xfrm>
            <a:off x="5257800" y="2543000"/>
            <a:ext cx="2362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 paper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4D825CAB-95E7-4138-B87D-7216B2800BD9}"/>
              </a:ext>
            </a:extLst>
          </p:cNvPr>
          <p:cNvSpPr txBox="1">
            <a:spLocks/>
          </p:cNvSpPr>
          <p:nvPr/>
        </p:nvSpPr>
        <p:spPr>
          <a:xfrm>
            <a:off x="3771899" y="30386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orange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4F502791-D2E9-4383-B104-5C6D0940E2A1}"/>
              </a:ext>
            </a:extLst>
          </p:cNvPr>
          <p:cNvSpPr txBox="1">
            <a:spLocks/>
          </p:cNvSpPr>
          <p:nvPr/>
        </p:nvSpPr>
        <p:spPr>
          <a:xfrm>
            <a:off x="4191000" y="4058186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color is</a:t>
            </a:r>
          </a:p>
        </p:txBody>
      </p:sp>
      <p:sp>
        <p:nvSpPr>
          <p:cNvPr id="12" name="Google Shape;267;p35">
            <a:extLst>
              <a:ext uri="{FF2B5EF4-FFF2-40B4-BE49-F238E27FC236}">
                <a16:creationId xmlns:a16="http://schemas.microsoft.com/office/drawing/2014/main" id="{B709FEE0-D997-4C23-8A0E-98DC2ED985B0}"/>
              </a:ext>
            </a:extLst>
          </p:cNvPr>
          <p:cNvSpPr txBox="1">
            <a:spLocks/>
          </p:cNvSpPr>
          <p:nvPr/>
        </p:nvSpPr>
        <p:spPr>
          <a:xfrm>
            <a:off x="3771899" y="4582050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9317359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EA806-B234-4892-8C14-D1714E14F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0" t="62323" r="711" b="8148"/>
          <a:stretch/>
        </p:blipFill>
        <p:spPr>
          <a:xfrm>
            <a:off x="685800" y="10477"/>
            <a:ext cx="8153400" cy="5112843"/>
          </a:xfrm>
          <a:prstGeom prst="rect">
            <a:avLst/>
          </a:prstGeom>
        </p:spPr>
      </p:pic>
      <p:sp>
        <p:nvSpPr>
          <p:cNvPr id="7" name="Google Shape;267;p35">
            <a:extLst>
              <a:ext uri="{FF2B5EF4-FFF2-40B4-BE49-F238E27FC236}">
                <a16:creationId xmlns:a16="http://schemas.microsoft.com/office/drawing/2014/main" id="{8B90CBCF-B9B4-45EE-A70D-54B6457EDC0E}"/>
              </a:ext>
            </a:extLst>
          </p:cNvPr>
          <p:cNvSpPr txBox="1">
            <a:spLocks/>
          </p:cNvSpPr>
          <p:nvPr/>
        </p:nvSpPr>
        <p:spPr>
          <a:xfrm>
            <a:off x="1295400" y="135255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What</a:t>
            </a:r>
          </a:p>
        </p:txBody>
      </p:sp>
      <p:sp>
        <p:nvSpPr>
          <p:cNvPr id="9" name="Google Shape;267;p35">
            <a:extLst>
              <a:ext uri="{FF2B5EF4-FFF2-40B4-BE49-F238E27FC236}">
                <a16:creationId xmlns:a16="http://schemas.microsoft.com/office/drawing/2014/main" id="{2B5B8054-134C-4F6B-A962-E0655F3F1C1C}"/>
              </a:ext>
            </a:extLst>
          </p:cNvPr>
          <p:cNvSpPr txBox="1">
            <a:spLocks/>
          </p:cNvSpPr>
          <p:nvPr/>
        </p:nvSpPr>
        <p:spPr>
          <a:xfrm>
            <a:off x="4686300" y="1368942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flower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0D433E39-A1C0-4092-BC9E-58F04756A793}"/>
              </a:ext>
            </a:extLst>
          </p:cNvPr>
          <p:cNvSpPr txBox="1">
            <a:spLocks/>
          </p:cNvSpPr>
          <p:nvPr/>
        </p:nvSpPr>
        <p:spPr>
          <a:xfrm>
            <a:off x="1295400" y="2876550"/>
            <a:ext cx="11430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color</a:t>
            </a:r>
          </a:p>
        </p:txBody>
      </p:sp>
      <p:sp>
        <p:nvSpPr>
          <p:cNvPr id="12" name="Google Shape;267;p35">
            <a:extLst>
              <a:ext uri="{FF2B5EF4-FFF2-40B4-BE49-F238E27FC236}">
                <a16:creationId xmlns:a16="http://schemas.microsoft.com/office/drawing/2014/main" id="{DC29E8C9-C258-45EB-93EF-478AD485F836}"/>
              </a:ext>
            </a:extLst>
          </p:cNvPr>
          <p:cNvSpPr txBox="1">
            <a:spLocks/>
          </p:cNvSpPr>
          <p:nvPr/>
        </p:nvSpPr>
        <p:spPr>
          <a:xfrm>
            <a:off x="2743200" y="2891101"/>
            <a:ext cx="11430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</a:t>
            </a:r>
          </a:p>
        </p:txBody>
      </p:sp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20A49758-7B08-4759-BE68-393D372D2323}"/>
              </a:ext>
            </a:extLst>
          </p:cNvPr>
          <p:cNvSpPr txBox="1">
            <a:spLocks/>
          </p:cNvSpPr>
          <p:nvPr/>
        </p:nvSpPr>
        <p:spPr>
          <a:xfrm>
            <a:off x="2091956" y="4433517"/>
            <a:ext cx="11430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blue</a:t>
            </a:r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B2E75C59-785E-4718-B10D-44591991BB9D}"/>
              </a:ext>
            </a:extLst>
          </p:cNvPr>
          <p:cNvSpPr txBox="1">
            <a:spLocks/>
          </p:cNvSpPr>
          <p:nvPr/>
        </p:nvSpPr>
        <p:spPr>
          <a:xfrm>
            <a:off x="2209800" y="3665831"/>
            <a:ext cx="17145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574559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9D191-1DF7-4521-912C-4AB08A162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4" t="10855" r="2795" b="44701"/>
          <a:stretch/>
        </p:blipFill>
        <p:spPr>
          <a:xfrm>
            <a:off x="1094199" y="-16614"/>
            <a:ext cx="6955602" cy="5176727"/>
          </a:xfrm>
          <a:prstGeom prst="rect">
            <a:avLst/>
          </a:prstGeom>
        </p:spPr>
      </p:pic>
      <p:sp>
        <p:nvSpPr>
          <p:cNvPr id="6" name="Google Shape;267;p35">
            <a:extLst>
              <a:ext uri="{FF2B5EF4-FFF2-40B4-BE49-F238E27FC236}">
                <a16:creationId xmlns:a16="http://schemas.microsoft.com/office/drawing/2014/main" id="{0AF92884-5BE4-43E2-A684-CBB130C81419}"/>
              </a:ext>
            </a:extLst>
          </p:cNvPr>
          <p:cNvSpPr txBox="1">
            <a:spLocks/>
          </p:cNvSpPr>
          <p:nvPr/>
        </p:nvSpPr>
        <p:spPr>
          <a:xfrm>
            <a:off x="5181600" y="105745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color</a:t>
            </a:r>
          </a:p>
        </p:txBody>
      </p:sp>
      <p:sp>
        <p:nvSpPr>
          <p:cNvPr id="7" name="Google Shape;267;p35">
            <a:extLst>
              <a:ext uri="{FF2B5EF4-FFF2-40B4-BE49-F238E27FC236}">
                <a16:creationId xmlns:a16="http://schemas.microsoft.com/office/drawing/2014/main" id="{E40D5532-304E-4394-AC5B-9DE51A7D95A3}"/>
              </a:ext>
            </a:extLst>
          </p:cNvPr>
          <p:cNvSpPr txBox="1">
            <a:spLocks/>
          </p:cNvSpPr>
          <p:nvPr/>
        </p:nvSpPr>
        <p:spPr>
          <a:xfrm>
            <a:off x="1219200" y="3638550"/>
            <a:ext cx="20574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What color </a:t>
            </a:r>
          </a:p>
        </p:txBody>
      </p:sp>
      <p:sp>
        <p:nvSpPr>
          <p:cNvPr id="9" name="Google Shape;267;p35">
            <a:extLst>
              <a:ext uri="{FF2B5EF4-FFF2-40B4-BE49-F238E27FC236}">
                <a16:creationId xmlns:a16="http://schemas.microsoft.com/office/drawing/2014/main" id="{AA006647-AE5A-4732-B269-DC061091F57F}"/>
              </a:ext>
            </a:extLst>
          </p:cNvPr>
          <p:cNvSpPr txBox="1">
            <a:spLocks/>
          </p:cNvSpPr>
          <p:nvPr/>
        </p:nvSpPr>
        <p:spPr>
          <a:xfrm>
            <a:off x="4114800" y="440055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It’s</a:t>
            </a:r>
          </a:p>
        </p:txBody>
      </p:sp>
    </p:spTree>
    <p:extLst>
      <p:ext uri="{BB962C8B-B14F-4D97-AF65-F5344CB8AC3E}">
        <p14:creationId xmlns:p14="http://schemas.microsoft.com/office/powerpoint/2010/main" val="3933872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C0CEE-1B23-419B-87D2-313D3B6F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2" t="57406" r="3854" b="8519"/>
          <a:stretch/>
        </p:blipFill>
        <p:spPr>
          <a:xfrm>
            <a:off x="152400" y="57150"/>
            <a:ext cx="8915400" cy="5086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519086-46DF-434D-84F6-5E5899B58DD1}"/>
              </a:ext>
            </a:extLst>
          </p:cNvPr>
          <p:cNvSpPr/>
          <p:nvPr/>
        </p:nvSpPr>
        <p:spPr>
          <a:xfrm>
            <a:off x="5257800" y="1047750"/>
            <a:ext cx="35052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1FB6C-72A7-4112-A879-551192F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4" r="19224"/>
          <a:stretch/>
        </p:blipFill>
        <p:spPr>
          <a:xfrm>
            <a:off x="7330032" y="3041780"/>
            <a:ext cx="1219200" cy="1277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3B2C1-72F1-4D18-A829-D4821CF04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18" t="9061" b="20208"/>
          <a:stretch/>
        </p:blipFill>
        <p:spPr>
          <a:xfrm>
            <a:off x="5492821" y="1558602"/>
            <a:ext cx="1764107" cy="893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4C4F9-6BE0-4727-A0D1-4E2ED80A9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71" t="18889" r="17408" b="21852"/>
          <a:stretch/>
        </p:blipFill>
        <p:spPr>
          <a:xfrm>
            <a:off x="5906040" y="3202732"/>
            <a:ext cx="937668" cy="893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B95E3-0C1E-45E3-AE2B-56D4EB0B71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1064" y="1526197"/>
            <a:ext cx="1037136" cy="1037136"/>
          </a:xfrm>
          <a:prstGeom prst="rect">
            <a:avLst/>
          </a:prstGeom>
        </p:spPr>
      </p:pic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6537BF00-43B2-4308-96DD-01D24FC4EAA1}"/>
              </a:ext>
            </a:extLst>
          </p:cNvPr>
          <p:cNvSpPr txBox="1">
            <a:spLocks/>
          </p:cNvSpPr>
          <p:nvPr/>
        </p:nvSpPr>
        <p:spPr>
          <a:xfrm>
            <a:off x="1371600" y="74780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green.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970DE271-24A8-493F-9D55-33AAF506C15A}"/>
              </a:ext>
            </a:extLst>
          </p:cNvPr>
          <p:cNvSpPr txBox="1">
            <a:spLocks/>
          </p:cNvSpPr>
          <p:nvPr/>
        </p:nvSpPr>
        <p:spPr>
          <a:xfrm>
            <a:off x="1384891" y="2044765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yellow.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B1B79EDE-3641-4C8A-836F-F9733306AE1B}"/>
              </a:ext>
            </a:extLst>
          </p:cNvPr>
          <p:cNvSpPr txBox="1">
            <a:spLocks/>
          </p:cNvSpPr>
          <p:nvPr/>
        </p:nvSpPr>
        <p:spPr>
          <a:xfrm>
            <a:off x="1371600" y="3294182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orange.</a:t>
            </a:r>
          </a:p>
        </p:txBody>
      </p:sp>
      <p:sp>
        <p:nvSpPr>
          <p:cNvPr id="17" name="Google Shape;267;p35">
            <a:extLst>
              <a:ext uri="{FF2B5EF4-FFF2-40B4-BE49-F238E27FC236}">
                <a16:creationId xmlns:a16="http://schemas.microsoft.com/office/drawing/2014/main" id="{399473B8-685E-45B1-87A8-03F6F0CFC409}"/>
              </a:ext>
            </a:extLst>
          </p:cNvPr>
          <p:cNvSpPr txBox="1">
            <a:spLocks/>
          </p:cNvSpPr>
          <p:nvPr/>
        </p:nvSpPr>
        <p:spPr>
          <a:xfrm>
            <a:off x="762000" y="454360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It’s red.</a:t>
            </a:r>
          </a:p>
        </p:txBody>
      </p:sp>
    </p:spTree>
    <p:extLst>
      <p:ext uri="{BB962C8B-B14F-4D97-AF65-F5344CB8AC3E}">
        <p14:creationId xmlns:p14="http://schemas.microsoft.com/office/powerpoint/2010/main" val="3694866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C0CEE-1B23-419B-87D2-313D3B6F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2" t="57406" r="3854" b="8519"/>
          <a:stretch/>
        </p:blipFill>
        <p:spPr>
          <a:xfrm>
            <a:off x="152400" y="57150"/>
            <a:ext cx="8915400" cy="5086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519086-46DF-434D-84F6-5E5899B58DD1}"/>
              </a:ext>
            </a:extLst>
          </p:cNvPr>
          <p:cNvSpPr/>
          <p:nvPr/>
        </p:nvSpPr>
        <p:spPr>
          <a:xfrm>
            <a:off x="5257800" y="1047750"/>
            <a:ext cx="35052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6537BF00-43B2-4308-96DD-01D24FC4EAA1}"/>
              </a:ext>
            </a:extLst>
          </p:cNvPr>
          <p:cNvSpPr txBox="1">
            <a:spLocks/>
          </p:cNvSpPr>
          <p:nvPr/>
        </p:nvSpPr>
        <p:spPr>
          <a:xfrm>
            <a:off x="1371600" y="74780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green.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970DE271-24A8-493F-9D55-33AAF506C15A}"/>
              </a:ext>
            </a:extLst>
          </p:cNvPr>
          <p:cNvSpPr txBox="1">
            <a:spLocks/>
          </p:cNvSpPr>
          <p:nvPr/>
        </p:nvSpPr>
        <p:spPr>
          <a:xfrm>
            <a:off x="1384891" y="2044765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yellow.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B1B79EDE-3641-4C8A-836F-F9733306AE1B}"/>
              </a:ext>
            </a:extLst>
          </p:cNvPr>
          <p:cNvSpPr txBox="1">
            <a:spLocks/>
          </p:cNvSpPr>
          <p:nvPr/>
        </p:nvSpPr>
        <p:spPr>
          <a:xfrm>
            <a:off x="1371600" y="3294182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orange.</a:t>
            </a:r>
          </a:p>
        </p:txBody>
      </p:sp>
      <p:sp>
        <p:nvSpPr>
          <p:cNvPr id="17" name="Google Shape;267;p35">
            <a:extLst>
              <a:ext uri="{FF2B5EF4-FFF2-40B4-BE49-F238E27FC236}">
                <a16:creationId xmlns:a16="http://schemas.microsoft.com/office/drawing/2014/main" id="{399473B8-685E-45B1-87A8-03F6F0CFC409}"/>
              </a:ext>
            </a:extLst>
          </p:cNvPr>
          <p:cNvSpPr txBox="1">
            <a:spLocks/>
          </p:cNvSpPr>
          <p:nvPr/>
        </p:nvSpPr>
        <p:spPr>
          <a:xfrm>
            <a:off x="762000" y="4543600"/>
            <a:ext cx="1600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It’s 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F9837-7F74-4EB0-9407-B2A9D88B64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1191994"/>
            <a:ext cx="1326833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1738B-08EC-48C4-ACC7-C4D3AC6DC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11" b="21555"/>
          <a:stretch/>
        </p:blipFill>
        <p:spPr>
          <a:xfrm>
            <a:off x="6708969" y="3101282"/>
            <a:ext cx="2143125" cy="1136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1B301-EB67-458B-8212-0DC3C756B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851479"/>
            <a:ext cx="981075" cy="1636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DDF05B-3A0C-43B1-B7A5-54E61A27B6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107"/>
          <a:stretch/>
        </p:blipFill>
        <p:spPr>
          <a:xfrm>
            <a:off x="6710101" y="1955797"/>
            <a:ext cx="1811179" cy="7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69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6537BF00-43B2-4308-96DD-01D24FC4EAA1}"/>
              </a:ext>
            </a:extLst>
          </p:cNvPr>
          <p:cNvSpPr txBox="1">
            <a:spLocks/>
          </p:cNvSpPr>
          <p:nvPr/>
        </p:nvSpPr>
        <p:spPr>
          <a:xfrm>
            <a:off x="1257300" y="1581150"/>
            <a:ext cx="54864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What color is your pen?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144676D2-56C7-4CCF-87A2-71B11B4F91A9}"/>
              </a:ext>
            </a:extLst>
          </p:cNvPr>
          <p:cNvSpPr txBox="1">
            <a:spLocks/>
          </p:cNvSpPr>
          <p:nvPr/>
        </p:nvSpPr>
        <p:spPr>
          <a:xfrm>
            <a:off x="914400" y="1002958"/>
            <a:ext cx="6172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1. color / is / pen / What / your</a:t>
            </a:r>
          </a:p>
        </p:txBody>
      </p:sp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5A14961B-1355-4702-8A9E-85EA3C9F6E18}"/>
              </a:ext>
            </a:extLst>
          </p:cNvPr>
          <p:cNvSpPr txBox="1">
            <a:spLocks/>
          </p:cNvSpPr>
          <p:nvPr/>
        </p:nvSpPr>
        <p:spPr>
          <a:xfrm>
            <a:off x="1257300" y="3037484"/>
            <a:ext cx="54864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My book is blue.  </a:t>
            </a:r>
          </a:p>
        </p:txBody>
      </p:sp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77FFA093-710D-4764-BCC6-048A6BC25211}"/>
              </a:ext>
            </a:extLst>
          </p:cNvPr>
          <p:cNvSpPr txBox="1">
            <a:spLocks/>
          </p:cNvSpPr>
          <p:nvPr/>
        </p:nvSpPr>
        <p:spPr>
          <a:xfrm>
            <a:off x="914400" y="2437584"/>
            <a:ext cx="6172200" cy="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2. is / My / blue / . / book</a:t>
            </a:r>
          </a:p>
        </p:txBody>
      </p:sp>
    </p:spTree>
    <p:extLst>
      <p:ext uri="{BB962C8B-B14F-4D97-AF65-F5344CB8AC3E}">
        <p14:creationId xmlns:p14="http://schemas.microsoft.com/office/powerpoint/2010/main" val="4285535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7"/>
          <p:cNvSpPr/>
          <p:nvPr/>
        </p:nvSpPr>
        <p:spPr>
          <a:xfrm rot="-6750792">
            <a:off x="-175189" y="2822547"/>
            <a:ext cx="2015319" cy="2574924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7"/>
          <p:cNvSpPr/>
          <p:nvPr/>
        </p:nvSpPr>
        <p:spPr>
          <a:xfrm>
            <a:off x="3206463" y="4516646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7"/>
          <p:cNvSpPr/>
          <p:nvPr/>
        </p:nvSpPr>
        <p:spPr>
          <a:xfrm>
            <a:off x="-49867" y="1116720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7"/>
          <p:cNvSpPr/>
          <p:nvPr/>
        </p:nvSpPr>
        <p:spPr>
          <a:xfrm>
            <a:off x="42865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7"/>
          <p:cNvSpPr/>
          <p:nvPr/>
        </p:nvSpPr>
        <p:spPr>
          <a:xfrm>
            <a:off x="7848600" y="1405973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7"/>
          <p:cNvSpPr/>
          <p:nvPr/>
        </p:nvSpPr>
        <p:spPr>
          <a:xfrm>
            <a:off x="5835754" y="4789138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7"/>
          <p:cNvSpPr/>
          <p:nvPr/>
        </p:nvSpPr>
        <p:spPr>
          <a:xfrm>
            <a:off x="68483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7"/>
          <p:cNvSpPr/>
          <p:nvPr/>
        </p:nvSpPr>
        <p:spPr>
          <a:xfrm>
            <a:off x="7848600" y="376006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7"/>
          <p:cNvSpPr/>
          <p:nvPr/>
        </p:nvSpPr>
        <p:spPr>
          <a:xfrm>
            <a:off x="7848600" y="2847138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FA1C0-C42A-431E-B906-7A4D2F1EC1DC}"/>
              </a:ext>
            </a:extLst>
          </p:cNvPr>
          <p:cNvSpPr txBox="1"/>
          <p:nvPr/>
        </p:nvSpPr>
        <p:spPr>
          <a:xfrm>
            <a:off x="0" y="0"/>
            <a:ext cx="89154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HOMEWORK (from EC Summary page 16)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C78EFB-CF32-4040-9B18-158173BA9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27324" r="38333" b="15828"/>
          <a:stretch/>
        </p:blipFill>
        <p:spPr>
          <a:xfrm>
            <a:off x="1835428" y="575580"/>
            <a:ext cx="5359460" cy="4567920"/>
          </a:xfrm>
          <a:prstGeom prst="rect">
            <a:avLst/>
          </a:prstGeom>
        </p:spPr>
      </p:pic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34F8386E-387E-4C50-9515-81982ECE0CA6}"/>
              </a:ext>
            </a:extLst>
          </p:cNvPr>
          <p:cNvSpPr txBox="1">
            <a:spLocks/>
          </p:cNvSpPr>
          <p:nvPr/>
        </p:nvSpPr>
        <p:spPr>
          <a:xfrm>
            <a:off x="4457700" y="1974454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</a:t>
            </a:r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7C42A3E5-FEBE-4F10-BF3B-EDAFA8C08948}"/>
              </a:ext>
            </a:extLst>
          </p:cNvPr>
          <p:cNvSpPr txBox="1">
            <a:spLocks/>
          </p:cNvSpPr>
          <p:nvPr/>
        </p:nvSpPr>
        <p:spPr>
          <a:xfrm>
            <a:off x="4267200" y="2741262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114C9FD8-1BE3-401B-B93B-DAF7324F45FF}"/>
              </a:ext>
            </a:extLst>
          </p:cNvPr>
          <p:cNvSpPr txBox="1">
            <a:spLocks/>
          </p:cNvSpPr>
          <p:nvPr/>
        </p:nvSpPr>
        <p:spPr>
          <a:xfrm>
            <a:off x="3715058" y="3596802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color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C43A0F65-5D9B-44EE-9883-91832D458D5D}"/>
              </a:ext>
            </a:extLst>
          </p:cNvPr>
          <p:cNvSpPr txBox="1">
            <a:spLocks/>
          </p:cNvSpPr>
          <p:nvPr/>
        </p:nvSpPr>
        <p:spPr>
          <a:xfrm>
            <a:off x="3039736" y="4443064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What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A53DAA72-08B0-4633-8F48-BFBD569056F9}"/>
              </a:ext>
            </a:extLst>
          </p:cNvPr>
          <p:cNvSpPr txBox="1">
            <a:spLocks/>
          </p:cNvSpPr>
          <p:nvPr/>
        </p:nvSpPr>
        <p:spPr>
          <a:xfrm>
            <a:off x="4855059" y="1100566"/>
            <a:ext cx="1600200" cy="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40765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7"/>
          <p:cNvSpPr/>
          <p:nvPr/>
        </p:nvSpPr>
        <p:spPr>
          <a:xfrm rot="-6750792">
            <a:off x="-175189" y="2822547"/>
            <a:ext cx="2015319" cy="2574924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7"/>
          <p:cNvSpPr/>
          <p:nvPr/>
        </p:nvSpPr>
        <p:spPr>
          <a:xfrm>
            <a:off x="3206463" y="4516646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7"/>
          <p:cNvSpPr/>
          <p:nvPr/>
        </p:nvSpPr>
        <p:spPr>
          <a:xfrm>
            <a:off x="-49867" y="1116720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7"/>
          <p:cNvSpPr/>
          <p:nvPr/>
        </p:nvSpPr>
        <p:spPr>
          <a:xfrm>
            <a:off x="42865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7"/>
          <p:cNvSpPr/>
          <p:nvPr/>
        </p:nvSpPr>
        <p:spPr>
          <a:xfrm>
            <a:off x="7848600" y="1405973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7"/>
          <p:cNvSpPr/>
          <p:nvPr/>
        </p:nvSpPr>
        <p:spPr>
          <a:xfrm>
            <a:off x="5835754" y="4789138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7"/>
          <p:cNvSpPr/>
          <p:nvPr/>
        </p:nvSpPr>
        <p:spPr>
          <a:xfrm>
            <a:off x="68483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7"/>
          <p:cNvSpPr/>
          <p:nvPr/>
        </p:nvSpPr>
        <p:spPr>
          <a:xfrm>
            <a:off x="7848600" y="376006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7"/>
          <p:cNvSpPr/>
          <p:nvPr/>
        </p:nvSpPr>
        <p:spPr>
          <a:xfrm>
            <a:off x="7848600" y="2847138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FA1C0-C42A-431E-B906-7A4D2F1EC1DC}"/>
              </a:ext>
            </a:extLst>
          </p:cNvPr>
          <p:cNvSpPr txBox="1"/>
          <p:nvPr/>
        </p:nvSpPr>
        <p:spPr>
          <a:xfrm>
            <a:off x="879921" y="186274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Let’s sing a song!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79AE3686-DAB2-43C7-858F-C032470D7F42}"/>
              </a:ext>
            </a:extLst>
          </p:cNvPr>
          <p:cNvSpPr txBox="1">
            <a:spLocks/>
          </p:cNvSpPr>
          <p:nvPr/>
        </p:nvSpPr>
        <p:spPr>
          <a:xfrm>
            <a:off x="3054003" y="186274"/>
            <a:ext cx="5563502" cy="44867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I like Red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2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Red, orange , yellow,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green and blue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Red, red, I like red.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2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Red, orange , yellow,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green and blue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Green, green, I like green.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2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Red, orange , yellow,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green and blue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Blue, blue, I like blue.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0 Track 30">
            <a:hlinkClick r:id="" action="ppaction://media"/>
            <a:extLst>
              <a:ext uri="{FF2B5EF4-FFF2-40B4-BE49-F238E27FC236}">
                <a16:creationId xmlns:a16="http://schemas.microsoft.com/office/drawing/2014/main" id="{98EE497B-C86B-43A2-B1BF-B29FAADE0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174" y="143084"/>
            <a:ext cx="710182" cy="710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7"/>
          <p:cNvSpPr/>
          <p:nvPr/>
        </p:nvSpPr>
        <p:spPr>
          <a:xfrm rot="-6750792">
            <a:off x="162426" y="2287971"/>
            <a:ext cx="2015319" cy="2574924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7"/>
          <p:cNvSpPr/>
          <p:nvPr/>
        </p:nvSpPr>
        <p:spPr>
          <a:xfrm>
            <a:off x="3005701" y="3703374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7"/>
          <p:cNvSpPr/>
          <p:nvPr/>
        </p:nvSpPr>
        <p:spPr>
          <a:xfrm>
            <a:off x="3005701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7"/>
          <p:cNvSpPr/>
          <p:nvPr/>
        </p:nvSpPr>
        <p:spPr>
          <a:xfrm>
            <a:off x="42865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7"/>
          <p:cNvSpPr/>
          <p:nvPr/>
        </p:nvSpPr>
        <p:spPr>
          <a:xfrm>
            <a:off x="55674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7"/>
          <p:cNvSpPr/>
          <p:nvPr/>
        </p:nvSpPr>
        <p:spPr>
          <a:xfrm>
            <a:off x="4286589" y="370337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7"/>
          <p:cNvSpPr/>
          <p:nvPr/>
        </p:nvSpPr>
        <p:spPr>
          <a:xfrm>
            <a:off x="6848389" y="290452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7"/>
          <p:cNvSpPr/>
          <p:nvPr/>
        </p:nvSpPr>
        <p:spPr>
          <a:xfrm>
            <a:off x="5567476" y="3703374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 descr="D:\SD TALENTA\SAMPLE PPT\tenor.gif">
            <a:extLst>
              <a:ext uri="{FF2B5EF4-FFF2-40B4-BE49-F238E27FC236}">
                <a16:creationId xmlns:a16="http://schemas.microsoft.com/office/drawing/2014/main" id="{88BA737A-F4EF-4275-A39C-C80DE55DD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38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1" name="Google Shape;751;p47"/>
          <p:cNvSpPr/>
          <p:nvPr/>
        </p:nvSpPr>
        <p:spPr>
          <a:xfrm>
            <a:off x="7109557" y="3188762"/>
            <a:ext cx="568470" cy="568481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81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39"/>
          <p:cNvGrpSpPr/>
          <p:nvPr/>
        </p:nvGrpSpPr>
        <p:grpSpPr>
          <a:xfrm rot="3287663">
            <a:off x="5265823" y="-728552"/>
            <a:ext cx="1880033" cy="2383945"/>
            <a:chOff x="4211314" y="194464"/>
            <a:chExt cx="1487800" cy="1886580"/>
          </a:xfrm>
        </p:grpSpPr>
        <p:sp>
          <p:nvSpPr>
            <p:cNvPr id="423" name="Google Shape;423;p39"/>
            <p:cNvSpPr/>
            <p:nvPr/>
          </p:nvSpPr>
          <p:spPr>
            <a:xfrm rot="2015395">
              <a:off x="5004868" y="133614"/>
              <a:ext cx="268757" cy="1619275"/>
            </a:xfrm>
            <a:custGeom>
              <a:avLst/>
              <a:gdLst/>
              <a:ahLst/>
              <a:cxnLst/>
              <a:rect l="l" t="t" r="r" b="b"/>
              <a:pathLst>
                <a:path w="2754" h="16593" extrusionOk="0">
                  <a:moveTo>
                    <a:pt x="2211" y="1"/>
                  </a:moveTo>
                  <a:lnTo>
                    <a:pt x="1" y="16480"/>
                  </a:lnTo>
                  <a:lnTo>
                    <a:pt x="918" y="16593"/>
                  </a:lnTo>
                  <a:lnTo>
                    <a:pt x="2754" y="7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9"/>
            <p:cNvSpPr/>
            <p:nvPr/>
          </p:nvSpPr>
          <p:spPr>
            <a:xfrm rot="2015395">
              <a:off x="4466443" y="1515316"/>
              <a:ext cx="133012" cy="306133"/>
            </a:xfrm>
            <a:custGeom>
              <a:avLst/>
              <a:gdLst/>
              <a:ahLst/>
              <a:cxnLst/>
              <a:rect l="l" t="t" r="r" b="b"/>
              <a:pathLst>
                <a:path w="1363" h="3137" extrusionOk="0">
                  <a:moveTo>
                    <a:pt x="705" y="0"/>
                  </a:moveTo>
                  <a:cubicBezTo>
                    <a:pt x="605" y="0"/>
                    <a:pt x="507" y="7"/>
                    <a:pt x="426" y="13"/>
                  </a:cubicBezTo>
                  <a:cubicBezTo>
                    <a:pt x="332" y="893"/>
                    <a:pt x="89" y="1754"/>
                    <a:pt x="89" y="2672"/>
                  </a:cubicBezTo>
                  <a:cubicBezTo>
                    <a:pt x="89" y="2781"/>
                    <a:pt x="1" y="3085"/>
                    <a:pt x="219" y="3085"/>
                  </a:cubicBezTo>
                  <a:cubicBezTo>
                    <a:pt x="225" y="3085"/>
                    <a:pt x="232" y="3085"/>
                    <a:pt x="239" y="3084"/>
                  </a:cubicBezTo>
                  <a:cubicBezTo>
                    <a:pt x="239" y="2897"/>
                    <a:pt x="276" y="2710"/>
                    <a:pt x="314" y="2541"/>
                  </a:cubicBezTo>
                  <a:lnTo>
                    <a:pt x="314" y="2541"/>
                  </a:lnTo>
                  <a:cubicBezTo>
                    <a:pt x="314" y="2728"/>
                    <a:pt x="201" y="2934"/>
                    <a:pt x="351" y="3047"/>
                  </a:cubicBezTo>
                  <a:cubicBezTo>
                    <a:pt x="516" y="3101"/>
                    <a:pt x="690" y="3136"/>
                    <a:pt x="867" y="3136"/>
                  </a:cubicBezTo>
                  <a:cubicBezTo>
                    <a:pt x="932" y="3136"/>
                    <a:pt x="997" y="3132"/>
                    <a:pt x="1063" y="3122"/>
                  </a:cubicBezTo>
                  <a:cubicBezTo>
                    <a:pt x="1138" y="2972"/>
                    <a:pt x="1175" y="2803"/>
                    <a:pt x="1175" y="2635"/>
                  </a:cubicBezTo>
                  <a:cubicBezTo>
                    <a:pt x="1269" y="2260"/>
                    <a:pt x="1306" y="1867"/>
                    <a:pt x="1325" y="1474"/>
                  </a:cubicBezTo>
                  <a:cubicBezTo>
                    <a:pt x="1325" y="1174"/>
                    <a:pt x="1362" y="874"/>
                    <a:pt x="1344" y="593"/>
                  </a:cubicBezTo>
                  <a:cubicBezTo>
                    <a:pt x="1344" y="444"/>
                    <a:pt x="1325" y="219"/>
                    <a:pt x="1213" y="125"/>
                  </a:cubicBezTo>
                  <a:cubicBezTo>
                    <a:pt x="1113" y="25"/>
                    <a:pt x="905" y="0"/>
                    <a:pt x="705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 rot="2015395">
              <a:off x="4594395" y="1493599"/>
              <a:ext cx="98857" cy="84121"/>
            </a:xfrm>
            <a:custGeom>
              <a:avLst/>
              <a:gdLst/>
              <a:ahLst/>
              <a:cxnLst/>
              <a:rect l="l" t="t" r="r" b="b"/>
              <a:pathLst>
                <a:path w="1013" h="862" extrusionOk="0">
                  <a:moveTo>
                    <a:pt x="94" y="0"/>
                  </a:moveTo>
                  <a:lnTo>
                    <a:pt x="1" y="749"/>
                  </a:lnTo>
                  <a:lnTo>
                    <a:pt x="918" y="862"/>
                  </a:lnTo>
                  <a:lnTo>
                    <a:pt x="1012" y="1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 rot="2015395">
              <a:off x="4397797" y="1625205"/>
              <a:ext cx="155457" cy="192248"/>
            </a:xfrm>
            <a:custGeom>
              <a:avLst/>
              <a:gdLst/>
              <a:ahLst/>
              <a:cxnLst/>
              <a:rect l="l" t="t" r="r" b="b"/>
              <a:pathLst>
                <a:path w="1593" h="1970" extrusionOk="0">
                  <a:moveTo>
                    <a:pt x="506" y="0"/>
                  </a:moveTo>
                  <a:lnTo>
                    <a:pt x="506" y="0"/>
                  </a:lnTo>
                  <a:cubicBezTo>
                    <a:pt x="488" y="38"/>
                    <a:pt x="488" y="75"/>
                    <a:pt x="488" y="113"/>
                  </a:cubicBezTo>
                  <a:cubicBezTo>
                    <a:pt x="413" y="206"/>
                    <a:pt x="356" y="319"/>
                    <a:pt x="319" y="431"/>
                  </a:cubicBezTo>
                  <a:cubicBezTo>
                    <a:pt x="300" y="637"/>
                    <a:pt x="338" y="824"/>
                    <a:pt x="282" y="1011"/>
                  </a:cubicBezTo>
                  <a:cubicBezTo>
                    <a:pt x="244" y="1217"/>
                    <a:pt x="1" y="1648"/>
                    <a:pt x="263" y="1779"/>
                  </a:cubicBezTo>
                  <a:cubicBezTo>
                    <a:pt x="338" y="1835"/>
                    <a:pt x="469" y="1817"/>
                    <a:pt x="525" y="1854"/>
                  </a:cubicBezTo>
                  <a:cubicBezTo>
                    <a:pt x="600" y="1892"/>
                    <a:pt x="581" y="1948"/>
                    <a:pt x="694" y="1967"/>
                  </a:cubicBezTo>
                  <a:cubicBezTo>
                    <a:pt x="704" y="1969"/>
                    <a:pt x="716" y="1970"/>
                    <a:pt x="728" y="1970"/>
                  </a:cubicBezTo>
                  <a:cubicBezTo>
                    <a:pt x="828" y="1970"/>
                    <a:pt x="985" y="1910"/>
                    <a:pt x="1068" y="1910"/>
                  </a:cubicBezTo>
                  <a:cubicBezTo>
                    <a:pt x="1162" y="1910"/>
                    <a:pt x="1255" y="1948"/>
                    <a:pt x="1330" y="1948"/>
                  </a:cubicBezTo>
                  <a:cubicBezTo>
                    <a:pt x="1592" y="1948"/>
                    <a:pt x="1574" y="1892"/>
                    <a:pt x="1518" y="1704"/>
                  </a:cubicBezTo>
                  <a:cubicBezTo>
                    <a:pt x="1480" y="1592"/>
                    <a:pt x="1461" y="1480"/>
                    <a:pt x="1480" y="1386"/>
                  </a:cubicBezTo>
                  <a:cubicBezTo>
                    <a:pt x="1518" y="1143"/>
                    <a:pt x="1518" y="731"/>
                    <a:pt x="1218" y="674"/>
                  </a:cubicBezTo>
                  <a:cubicBezTo>
                    <a:pt x="1204" y="672"/>
                    <a:pt x="1191" y="670"/>
                    <a:pt x="1178" y="670"/>
                  </a:cubicBezTo>
                  <a:cubicBezTo>
                    <a:pt x="1056" y="670"/>
                    <a:pt x="965" y="780"/>
                    <a:pt x="855" y="780"/>
                  </a:cubicBezTo>
                  <a:cubicBezTo>
                    <a:pt x="816" y="780"/>
                    <a:pt x="776" y="766"/>
                    <a:pt x="731" y="731"/>
                  </a:cubicBezTo>
                  <a:cubicBezTo>
                    <a:pt x="450" y="468"/>
                    <a:pt x="1087" y="56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 rot="2015395">
              <a:off x="4325397" y="1660042"/>
              <a:ext cx="69385" cy="123058"/>
            </a:xfrm>
            <a:custGeom>
              <a:avLst/>
              <a:gdLst/>
              <a:ahLst/>
              <a:cxnLst/>
              <a:rect l="l" t="t" r="r" b="b"/>
              <a:pathLst>
                <a:path w="711" h="1261" extrusionOk="0">
                  <a:moveTo>
                    <a:pt x="244" y="0"/>
                  </a:moveTo>
                  <a:cubicBezTo>
                    <a:pt x="75" y="0"/>
                    <a:pt x="1" y="94"/>
                    <a:pt x="19" y="263"/>
                  </a:cubicBezTo>
                  <a:lnTo>
                    <a:pt x="19" y="375"/>
                  </a:lnTo>
                  <a:cubicBezTo>
                    <a:pt x="75" y="618"/>
                    <a:pt x="1" y="1199"/>
                    <a:pt x="356" y="1255"/>
                  </a:cubicBezTo>
                  <a:cubicBezTo>
                    <a:pt x="374" y="1259"/>
                    <a:pt x="392" y="1260"/>
                    <a:pt x="409" y="1260"/>
                  </a:cubicBezTo>
                  <a:cubicBezTo>
                    <a:pt x="574" y="1260"/>
                    <a:pt x="710" y="1106"/>
                    <a:pt x="693" y="937"/>
                  </a:cubicBezTo>
                  <a:cubicBezTo>
                    <a:pt x="263" y="918"/>
                    <a:pt x="338" y="30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 rot="2015395">
              <a:off x="4342295" y="1963580"/>
              <a:ext cx="71239" cy="106664"/>
            </a:xfrm>
            <a:custGeom>
              <a:avLst/>
              <a:gdLst/>
              <a:ahLst/>
              <a:cxnLst/>
              <a:rect l="l" t="t" r="r" b="b"/>
              <a:pathLst>
                <a:path w="730" h="1093" extrusionOk="0">
                  <a:moveTo>
                    <a:pt x="354" y="0"/>
                  </a:moveTo>
                  <a:cubicBezTo>
                    <a:pt x="313" y="0"/>
                    <a:pt x="263" y="14"/>
                    <a:pt x="206" y="43"/>
                  </a:cubicBezTo>
                  <a:lnTo>
                    <a:pt x="187" y="137"/>
                  </a:lnTo>
                  <a:cubicBezTo>
                    <a:pt x="38" y="437"/>
                    <a:pt x="0" y="774"/>
                    <a:pt x="56" y="1092"/>
                  </a:cubicBezTo>
                  <a:cubicBezTo>
                    <a:pt x="59" y="1092"/>
                    <a:pt x="63" y="1092"/>
                    <a:pt x="66" y="1092"/>
                  </a:cubicBezTo>
                  <a:cubicBezTo>
                    <a:pt x="482" y="1092"/>
                    <a:pt x="730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 rot="2015395">
              <a:off x="4318944" y="188588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 rot="2015395">
              <a:off x="4292389" y="1833720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 rot="2015395">
              <a:off x="4316532" y="1885717"/>
              <a:ext cx="3708" cy="2440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0" y="0"/>
                  </a:moveTo>
                  <a:lnTo>
                    <a:pt x="0" y="19"/>
                  </a:lnTo>
                  <a:cubicBezTo>
                    <a:pt x="0" y="23"/>
                    <a:pt x="1" y="24"/>
                    <a:pt x="2" y="24"/>
                  </a:cubicBezTo>
                  <a:cubicBezTo>
                    <a:pt x="8" y="24"/>
                    <a:pt x="23" y="0"/>
                    <a:pt x="38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 rot="2015395">
              <a:off x="4272521" y="19757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 rot="2015395">
              <a:off x="4305082" y="1864174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 rot="2015395">
              <a:off x="4303109" y="1860605"/>
              <a:ext cx="1854" cy="9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cubicBezTo>
                    <a:pt x="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 rot="2015395">
              <a:off x="4328730" y="1897055"/>
              <a:ext cx="1952" cy="18347"/>
            </a:xfrm>
            <a:custGeom>
              <a:avLst/>
              <a:gdLst/>
              <a:ahLst/>
              <a:cxnLst/>
              <a:rect l="l" t="t" r="r" b="b"/>
              <a:pathLst>
                <a:path w="20" h="188" extrusionOk="0">
                  <a:moveTo>
                    <a:pt x="10" y="0"/>
                  </a:moveTo>
                  <a:cubicBezTo>
                    <a:pt x="10" y="26"/>
                    <a:pt x="10" y="52"/>
                    <a:pt x="10" y="80"/>
                  </a:cubicBezTo>
                  <a:lnTo>
                    <a:pt x="10" y="80"/>
                  </a:lnTo>
                  <a:cubicBezTo>
                    <a:pt x="15" y="38"/>
                    <a:pt x="19" y="0"/>
                    <a:pt x="10" y="0"/>
                  </a:cubicBezTo>
                  <a:close/>
                  <a:moveTo>
                    <a:pt x="10" y="80"/>
                  </a:moveTo>
                  <a:lnTo>
                    <a:pt x="10" y="80"/>
                  </a:lnTo>
                  <a:cubicBezTo>
                    <a:pt x="5" y="122"/>
                    <a:pt x="1" y="169"/>
                    <a:pt x="10" y="187"/>
                  </a:cubicBezTo>
                  <a:cubicBezTo>
                    <a:pt x="10" y="147"/>
                    <a:pt x="10" y="112"/>
                    <a:pt x="10" y="8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 rot="2015395">
              <a:off x="4277578" y="1762650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 rot="2015395">
              <a:off x="4273752" y="1767520"/>
              <a:ext cx="3708" cy="4294"/>
            </a:xfrm>
            <a:custGeom>
              <a:avLst/>
              <a:gdLst/>
              <a:ahLst/>
              <a:cxnLst/>
              <a:rect l="l" t="t" r="r" b="b"/>
              <a:pathLst>
                <a:path w="38" h="44" extrusionOk="0">
                  <a:moveTo>
                    <a:pt x="0" y="1"/>
                  </a:moveTo>
                  <a:cubicBezTo>
                    <a:pt x="0" y="7"/>
                    <a:pt x="0" y="13"/>
                    <a:pt x="0" y="19"/>
                  </a:cubicBezTo>
                  <a:cubicBezTo>
                    <a:pt x="0" y="19"/>
                    <a:pt x="12" y="43"/>
                    <a:pt x="27" y="43"/>
                  </a:cubicBezTo>
                  <a:cubicBezTo>
                    <a:pt x="30" y="43"/>
                    <a:pt x="34" y="42"/>
                    <a:pt x="38" y="38"/>
                  </a:cubicBezTo>
                  <a:cubicBezTo>
                    <a:pt x="38" y="38"/>
                    <a:pt x="38" y="19"/>
                    <a:pt x="19" y="1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 rot="2015395">
              <a:off x="4211691" y="1762738"/>
              <a:ext cx="1952" cy="1952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20"/>
                    <a:pt x="19" y="1"/>
                    <a:pt x="0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 rot="2015395">
              <a:off x="4239751" y="179381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 rot="2015395">
              <a:off x="4272115" y="1773785"/>
              <a:ext cx="98" cy="1952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 rot="2015395">
              <a:off x="4258880" y="1780925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cubicBezTo>
                    <a:pt x="19" y="1"/>
                    <a:pt x="0" y="1"/>
                    <a:pt x="0" y="19"/>
                  </a:cubicBezTo>
                  <a:cubicBezTo>
                    <a:pt x="0" y="19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1187;p36">
            <a:extLst>
              <a:ext uri="{FF2B5EF4-FFF2-40B4-BE49-F238E27FC236}">
                <a16:creationId xmlns:a16="http://schemas.microsoft.com/office/drawing/2014/main" id="{556FB28E-5DD5-4E32-9CE4-FF69C5BA9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32600"/>
            <a:ext cx="7704000" cy="9961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LESSON OBJECTIVE</a:t>
            </a:r>
            <a:endParaRPr sz="6600" b="1" dirty="0"/>
          </a:p>
        </p:txBody>
      </p:sp>
      <p:sp>
        <p:nvSpPr>
          <p:cNvPr id="64" name="Google Shape;267;p35">
            <a:extLst>
              <a:ext uri="{FF2B5EF4-FFF2-40B4-BE49-F238E27FC236}">
                <a16:creationId xmlns:a16="http://schemas.microsoft.com/office/drawing/2014/main" id="{DA12CE9E-5946-4832-B079-93751FF054AB}"/>
              </a:ext>
            </a:extLst>
          </p:cNvPr>
          <p:cNvSpPr txBox="1">
            <a:spLocks/>
          </p:cNvSpPr>
          <p:nvPr/>
        </p:nvSpPr>
        <p:spPr>
          <a:xfrm>
            <a:off x="958822" y="1721425"/>
            <a:ext cx="7239000" cy="218101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In this lesson you will learn some classroom objects and color.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36;p28">
            <a:extLst>
              <a:ext uri="{FF2B5EF4-FFF2-40B4-BE49-F238E27FC236}">
                <a16:creationId xmlns:a16="http://schemas.microsoft.com/office/drawing/2014/main" id="{19B47C13-1D92-4B44-80DE-DA29C0DCF6A6}"/>
              </a:ext>
            </a:extLst>
          </p:cNvPr>
          <p:cNvSpPr/>
          <p:nvPr/>
        </p:nvSpPr>
        <p:spPr>
          <a:xfrm>
            <a:off x="2590800" y="2232748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2FE39E69-69B5-4B6B-A763-B0958D60AE78}"/>
              </a:ext>
            </a:extLst>
          </p:cNvPr>
          <p:cNvSpPr txBox="1">
            <a:spLocks/>
          </p:cNvSpPr>
          <p:nvPr/>
        </p:nvSpPr>
        <p:spPr>
          <a:xfrm>
            <a:off x="2616530" y="2520447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your</a:t>
            </a:r>
          </a:p>
        </p:txBody>
      </p:sp>
      <p:sp>
        <p:nvSpPr>
          <p:cNvPr id="18" name="Google Shape;336;p28">
            <a:extLst>
              <a:ext uri="{FF2B5EF4-FFF2-40B4-BE49-F238E27FC236}">
                <a16:creationId xmlns:a16="http://schemas.microsoft.com/office/drawing/2014/main" id="{56001E0F-C27D-49F5-AE05-32B37890FEF7}"/>
              </a:ext>
            </a:extLst>
          </p:cNvPr>
          <p:cNvSpPr/>
          <p:nvPr/>
        </p:nvSpPr>
        <p:spPr>
          <a:xfrm>
            <a:off x="4965454" y="2397062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52847353-5485-44AA-8ACB-EBFD4DBA7048}"/>
              </a:ext>
            </a:extLst>
          </p:cNvPr>
          <p:cNvSpPr txBox="1">
            <a:spLocks/>
          </p:cNvSpPr>
          <p:nvPr/>
        </p:nvSpPr>
        <p:spPr>
          <a:xfrm>
            <a:off x="4991184" y="2684761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my</a:t>
            </a:r>
          </a:p>
        </p:txBody>
      </p:sp>
      <p:sp>
        <p:nvSpPr>
          <p:cNvPr id="26" name="Google Shape;336;p28">
            <a:extLst>
              <a:ext uri="{FF2B5EF4-FFF2-40B4-BE49-F238E27FC236}">
                <a16:creationId xmlns:a16="http://schemas.microsoft.com/office/drawing/2014/main" id="{F475D440-B133-4910-BDFB-B038D20EF60A}"/>
              </a:ext>
            </a:extLst>
          </p:cNvPr>
          <p:cNvSpPr/>
          <p:nvPr/>
        </p:nvSpPr>
        <p:spPr>
          <a:xfrm>
            <a:off x="1239205" y="207579"/>
            <a:ext cx="6581098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67;p35">
            <a:extLst>
              <a:ext uri="{FF2B5EF4-FFF2-40B4-BE49-F238E27FC236}">
                <a16:creationId xmlns:a16="http://schemas.microsoft.com/office/drawing/2014/main" id="{76E357D5-DC5F-45BA-85DC-B0C97F725C4F}"/>
              </a:ext>
            </a:extLst>
          </p:cNvPr>
          <p:cNvSpPr txBox="1">
            <a:spLocks/>
          </p:cNvSpPr>
          <p:nvPr/>
        </p:nvSpPr>
        <p:spPr>
          <a:xfrm>
            <a:off x="1329133" y="408032"/>
            <a:ext cx="6335807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Possessive Adjectives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40"/>
          <p:cNvGrpSpPr/>
          <p:nvPr/>
        </p:nvGrpSpPr>
        <p:grpSpPr>
          <a:xfrm>
            <a:off x="7792425" y="447263"/>
            <a:ext cx="1450700" cy="1499900"/>
            <a:chOff x="5937550" y="2126525"/>
            <a:chExt cx="1450700" cy="1499900"/>
          </a:xfrm>
        </p:grpSpPr>
        <p:sp>
          <p:nvSpPr>
            <p:cNvPr id="452" name="Google Shape;452;p40"/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267;p35">
            <a:extLst>
              <a:ext uri="{FF2B5EF4-FFF2-40B4-BE49-F238E27FC236}">
                <a16:creationId xmlns:a16="http://schemas.microsoft.com/office/drawing/2014/main" id="{99DBD2B1-0C51-4FB0-9FF3-E3E2D0286329}"/>
              </a:ext>
            </a:extLst>
          </p:cNvPr>
          <p:cNvSpPr txBox="1">
            <a:spLocks/>
          </p:cNvSpPr>
          <p:nvPr/>
        </p:nvSpPr>
        <p:spPr>
          <a:xfrm>
            <a:off x="-11835" y="-55057"/>
            <a:ext cx="9144000" cy="627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Century Gothic" pitchFamily="34" charset="0"/>
              </a:rPr>
              <a:t>Possessive Adjectives (</a:t>
            </a:r>
            <a:r>
              <a:rPr lang="en-US" sz="2800" u="sng" dirty="0">
                <a:latin typeface="Century Gothic" pitchFamily="34" charset="0"/>
              </a:rPr>
              <a:t>kata </a:t>
            </a:r>
            <a:r>
              <a:rPr lang="en-US" sz="2800" u="sng" dirty="0" err="1">
                <a:latin typeface="Century Gothic" pitchFamily="34" charset="0"/>
              </a:rPr>
              <a:t>ganti</a:t>
            </a:r>
            <a:r>
              <a:rPr lang="en-US" sz="2800" u="sng" dirty="0">
                <a:latin typeface="Century Gothic" pitchFamily="34" charset="0"/>
              </a:rPr>
              <a:t> </a:t>
            </a:r>
            <a:r>
              <a:rPr lang="en-US" sz="2800" u="sng" dirty="0" err="1">
                <a:latin typeface="Century Gothic" pitchFamily="34" charset="0"/>
              </a:rPr>
              <a:t>kepemilikan</a:t>
            </a:r>
            <a:r>
              <a:rPr lang="en-US" sz="2800" dirty="0">
                <a:latin typeface="Century Gothic" pitchFamily="34" charset="0"/>
              </a:rPr>
              <a:t>)</a:t>
            </a:r>
          </a:p>
        </p:txBody>
      </p:sp>
      <p:sp>
        <p:nvSpPr>
          <p:cNvPr id="45" name="Google Shape;267;p35">
            <a:extLst>
              <a:ext uri="{FF2B5EF4-FFF2-40B4-BE49-F238E27FC236}">
                <a16:creationId xmlns:a16="http://schemas.microsoft.com/office/drawing/2014/main" id="{339021EE-01F1-4066-8BA1-DCEA72E5995D}"/>
              </a:ext>
            </a:extLst>
          </p:cNvPr>
          <p:cNvSpPr txBox="1">
            <a:spLocks/>
          </p:cNvSpPr>
          <p:nvPr/>
        </p:nvSpPr>
        <p:spPr>
          <a:xfrm>
            <a:off x="1114357" y="736937"/>
            <a:ext cx="1476444" cy="627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Subject  </a:t>
            </a:r>
          </a:p>
        </p:txBody>
      </p:sp>
      <p:sp>
        <p:nvSpPr>
          <p:cNvPr id="46" name="Google Shape;267;p35">
            <a:extLst>
              <a:ext uri="{FF2B5EF4-FFF2-40B4-BE49-F238E27FC236}">
                <a16:creationId xmlns:a16="http://schemas.microsoft.com/office/drawing/2014/main" id="{C048450A-4DDC-48FA-B3DE-CBDEFEBEF01E}"/>
              </a:ext>
            </a:extLst>
          </p:cNvPr>
          <p:cNvSpPr txBox="1">
            <a:spLocks/>
          </p:cNvSpPr>
          <p:nvPr/>
        </p:nvSpPr>
        <p:spPr>
          <a:xfrm>
            <a:off x="4348115" y="736937"/>
            <a:ext cx="3377935" cy="627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Possessive Adjectives</a:t>
            </a:r>
          </a:p>
        </p:txBody>
      </p:sp>
      <p:sp>
        <p:nvSpPr>
          <p:cNvPr id="47" name="Google Shape;267;p35">
            <a:extLst>
              <a:ext uri="{FF2B5EF4-FFF2-40B4-BE49-F238E27FC236}">
                <a16:creationId xmlns:a16="http://schemas.microsoft.com/office/drawing/2014/main" id="{8DA39C1D-F254-4D79-A4CD-1273B6709D88}"/>
              </a:ext>
            </a:extLst>
          </p:cNvPr>
          <p:cNvSpPr txBox="1">
            <a:spLocks/>
          </p:cNvSpPr>
          <p:nvPr/>
        </p:nvSpPr>
        <p:spPr>
          <a:xfrm>
            <a:off x="1007645" y="1657350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 I                                 my                             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79CF197-5852-43A5-9E00-8682E49F505F}"/>
              </a:ext>
            </a:extLst>
          </p:cNvPr>
          <p:cNvCxnSpPr/>
          <p:nvPr/>
        </p:nvCxnSpPr>
        <p:spPr>
          <a:xfrm>
            <a:off x="2760245" y="1980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Google Shape;267;p35">
            <a:extLst>
              <a:ext uri="{FF2B5EF4-FFF2-40B4-BE49-F238E27FC236}">
                <a16:creationId xmlns:a16="http://schemas.microsoft.com/office/drawing/2014/main" id="{1D952AC3-8E53-4FD6-9CC8-0150144BDB50}"/>
              </a:ext>
            </a:extLst>
          </p:cNvPr>
          <p:cNvSpPr txBox="1">
            <a:spLocks/>
          </p:cNvSpPr>
          <p:nvPr/>
        </p:nvSpPr>
        <p:spPr>
          <a:xfrm>
            <a:off x="1007645" y="2442353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You                           your                           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AAA12EA-F141-4224-B884-8297E6A2AD0C}"/>
              </a:ext>
            </a:extLst>
          </p:cNvPr>
          <p:cNvCxnSpPr/>
          <p:nvPr/>
        </p:nvCxnSpPr>
        <p:spPr>
          <a:xfrm>
            <a:off x="2723709" y="2765203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5"/>
          <p:cNvGrpSpPr/>
          <p:nvPr/>
        </p:nvGrpSpPr>
        <p:grpSpPr>
          <a:xfrm rot="-7819421">
            <a:off x="7259298" y="-568891"/>
            <a:ext cx="972178" cy="1686545"/>
            <a:chOff x="2313350" y="277009"/>
            <a:chExt cx="827220" cy="1448108"/>
          </a:xfrm>
        </p:grpSpPr>
        <p:sp>
          <p:nvSpPr>
            <p:cNvPr id="667" name="Google Shape;667;p45"/>
            <p:cNvSpPr/>
            <p:nvPr/>
          </p:nvSpPr>
          <p:spPr>
            <a:xfrm>
              <a:off x="2768527" y="961584"/>
              <a:ext cx="372044" cy="763533"/>
            </a:xfrm>
            <a:custGeom>
              <a:avLst/>
              <a:gdLst/>
              <a:ahLst/>
              <a:cxnLst/>
              <a:rect l="l" t="t" r="r" b="b"/>
              <a:pathLst>
                <a:path w="5357" h="10994" extrusionOk="0">
                  <a:moveTo>
                    <a:pt x="488" y="1"/>
                  </a:moveTo>
                  <a:lnTo>
                    <a:pt x="1" y="188"/>
                  </a:lnTo>
                  <a:lnTo>
                    <a:pt x="413" y="2585"/>
                  </a:lnTo>
                  <a:lnTo>
                    <a:pt x="3859" y="10993"/>
                  </a:lnTo>
                  <a:lnTo>
                    <a:pt x="5357" y="10375"/>
                  </a:lnTo>
                  <a:lnTo>
                    <a:pt x="1911" y="1948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2810197" y="1130696"/>
              <a:ext cx="111884" cy="58546"/>
            </a:xfrm>
            <a:custGeom>
              <a:avLst/>
              <a:gdLst/>
              <a:ahLst/>
              <a:cxnLst/>
              <a:rect l="l" t="t" r="r" b="b"/>
              <a:pathLst>
                <a:path w="1611" h="843" extrusionOk="0">
                  <a:moveTo>
                    <a:pt x="1517" y="0"/>
                  </a:moveTo>
                  <a:lnTo>
                    <a:pt x="0" y="618"/>
                  </a:lnTo>
                  <a:lnTo>
                    <a:pt x="94" y="843"/>
                  </a:lnTo>
                  <a:lnTo>
                    <a:pt x="1611" y="225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2821865" y="1159310"/>
              <a:ext cx="111953" cy="59866"/>
            </a:xfrm>
            <a:custGeom>
              <a:avLst/>
              <a:gdLst/>
              <a:ahLst/>
              <a:cxnLst/>
              <a:rect l="l" t="t" r="r" b="b"/>
              <a:pathLst>
                <a:path w="1612" h="862" extrusionOk="0">
                  <a:moveTo>
                    <a:pt x="1518" y="0"/>
                  </a:moveTo>
                  <a:lnTo>
                    <a:pt x="1" y="618"/>
                  </a:lnTo>
                  <a:lnTo>
                    <a:pt x="94" y="862"/>
                  </a:lnTo>
                  <a:lnTo>
                    <a:pt x="1611" y="225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3002644" y="1598863"/>
              <a:ext cx="111953" cy="59935"/>
            </a:xfrm>
            <a:custGeom>
              <a:avLst/>
              <a:gdLst/>
              <a:ahLst/>
              <a:cxnLst/>
              <a:rect l="l" t="t" r="r" b="b"/>
              <a:pathLst>
                <a:path w="1612" h="863" extrusionOk="0">
                  <a:moveTo>
                    <a:pt x="1518" y="1"/>
                  </a:moveTo>
                  <a:lnTo>
                    <a:pt x="1" y="637"/>
                  </a:lnTo>
                  <a:lnTo>
                    <a:pt x="94" y="862"/>
                  </a:lnTo>
                  <a:lnTo>
                    <a:pt x="1611" y="244"/>
                  </a:lnTo>
                  <a:lnTo>
                    <a:pt x="1518" y="1"/>
                  </a:ln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2795890" y="983738"/>
              <a:ext cx="7848" cy="4514"/>
            </a:xfrm>
            <a:custGeom>
              <a:avLst/>
              <a:gdLst/>
              <a:ahLst/>
              <a:cxnLst/>
              <a:rect l="l" t="t" r="r" b="b"/>
              <a:pathLst>
                <a:path w="113" h="65" extrusionOk="0">
                  <a:moveTo>
                    <a:pt x="56" y="0"/>
                  </a:moveTo>
                  <a:cubicBezTo>
                    <a:pt x="38" y="19"/>
                    <a:pt x="19" y="37"/>
                    <a:pt x="0" y="56"/>
                  </a:cubicBezTo>
                  <a:cubicBezTo>
                    <a:pt x="25" y="56"/>
                    <a:pt x="42" y="65"/>
                    <a:pt x="56" y="65"/>
                  </a:cubicBezTo>
                  <a:cubicBezTo>
                    <a:pt x="63" y="65"/>
                    <a:pt x="69" y="62"/>
                    <a:pt x="75" y="56"/>
                  </a:cubicBezTo>
                  <a:cubicBezTo>
                    <a:pt x="113" y="56"/>
                    <a:pt x="113" y="0"/>
                    <a:pt x="56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2765957" y="975891"/>
              <a:ext cx="30002" cy="11807"/>
            </a:xfrm>
            <a:custGeom>
              <a:avLst/>
              <a:gdLst/>
              <a:ahLst/>
              <a:cxnLst/>
              <a:rect l="l" t="t" r="r" b="b"/>
              <a:pathLst>
                <a:path w="432" h="170" extrusionOk="0">
                  <a:moveTo>
                    <a:pt x="169" y="1"/>
                  </a:moveTo>
                  <a:lnTo>
                    <a:pt x="169" y="1"/>
                  </a:lnTo>
                  <a:cubicBezTo>
                    <a:pt x="75" y="19"/>
                    <a:pt x="0" y="94"/>
                    <a:pt x="38" y="169"/>
                  </a:cubicBezTo>
                  <a:cubicBezTo>
                    <a:pt x="113" y="94"/>
                    <a:pt x="132" y="113"/>
                    <a:pt x="225" y="38"/>
                  </a:cubicBezTo>
                  <a:cubicBezTo>
                    <a:pt x="281" y="38"/>
                    <a:pt x="319" y="76"/>
                    <a:pt x="319" y="94"/>
                  </a:cubicBezTo>
                  <a:cubicBezTo>
                    <a:pt x="322" y="91"/>
                    <a:pt x="326" y="90"/>
                    <a:pt x="330" y="90"/>
                  </a:cubicBezTo>
                  <a:cubicBezTo>
                    <a:pt x="344" y="90"/>
                    <a:pt x="365" y="101"/>
                    <a:pt x="387" y="101"/>
                  </a:cubicBezTo>
                  <a:cubicBezTo>
                    <a:pt x="402" y="101"/>
                    <a:pt x="418" y="96"/>
                    <a:pt x="431" y="76"/>
                  </a:cubicBezTo>
                  <a:cubicBezTo>
                    <a:pt x="386" y="30"/>
                    <a:pt x="327" y="5"/>
                    <a:pt x="266" y="5"/>
                  </a:cubicBezTo>
                  <a:cubicBezTo>
                    <a:pt x="227" y="5"/>
                    <a:pt x="187" y="16"/>
                    <a:pt x="150" y="38"/>
                  </a:cubicBezTo>
                  <a:cubicBezTo>
                    <a:pt x="132" y="19"/>
                    <a:pt x="169" y="1"/>
                    <a:pt x="169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2621570" y="969432"/>
              <a:ext cx="2709" cy="69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38" y="0"/>
                  </a:lnTo>
                  <a:cubicBezTo>
                    <a:pt x="2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2652823" y="810737"/>
              <a:ext cx="2639" cy="263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9" y="0"/>
                    <a:pt x="0" y="19"/>
                    <a:pt x="19" y="38"/>
                  </a:cubicBezTo>
                  <a:cubicBezTo>
                    <a:pt x="19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2693104" y="788652"/>
              <a:ext cx="2709" cy="1320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8" y="0"/>
                  </a:moveTo>
                  <a:lnTo>
                    <a:pt x="1" y="19"/>
                  </a:lnTo>
                  <a:cubicBezTo>
                    <a:pt x="20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2613792" y="968112"/>
              <a:ext cx="7848" cy="1389"/>
            </a:xfrm>
            <a:custGeom>
              <a:avLst/>
              <a:gdLst/>
              <a:ahLst/>
              <a:cxnLst/>
              <a:rect l="l" t="t" r="r" b="b"/>
              <a:pathLst>
                <a:path w="113" h="20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19"/>
                    <a:pt x="57" y="19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2717828" y="949916"/>
              <a:ext cx="1389" cy="5278"/>
            </a:xfrm>
            <a:custGeom>
              <a:avLst/>
              <a:gdLst/>
              <a:ahLst/>
              <a:cxnLst/>
              <a:rect l="l" t="t" r="r" b="b"/>
              <a:pathLst>
                <a:path w="20" h="76" extrusionOk="0">
                  <a:moveTo>
                    <a:pt x="1" y="0"/>
                  </a:moveTo>
                  <a:cubicBezTo>
                    <a:pt x="1" y="19"/>
                    <a:pt x="19" y="38"/>
                    <a:pt x="19" y="75"/>
                  </a:cubicBezTo>
                  <a:cubicBezTo>
                    <a:pt x="19" y="38"/>
                    <a:pt x="19" y="19"/>
                    <a:pt x="19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5"/>
            <p:cNvSpPr/>
            <p:nvPr/>
          </p:nvSpPr>
          <p:spPr>
            <a:xfrm>
              <a:off x="2732135" y="936859"/>
              <a:ext cx="2709" cy="2709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5"/>
            <p:cNvSpPr/>
            <p:nvPr/>
          </p:nvSpPr>
          <p:spPr>
            <a:xfrm>
              <a:off x="2807905" y="904356"/>
              <a:ext cx="4931" cy="6598"/>
            </a:xfrm>
            <a:custGeom>
              <a:avLst/>
              <a:gdLst/>
              <a:ahLst/>
              <a:cxnLst/>
              <a:rect l="l" t="t" r="r" b="b"/>
              <a:pathLst>
                <a:path w="71" h="95" extrusionOk="0">
                  <a:moveTo>
                    <a:pt x="33" y="1"/>
                  </a:moveTo>
                  <a:cubicBezTo>
                    <a:pt x="0" y="1"/>
                    <a:pt x="25" y="45"/>
                    <a:pt x="45" y="81"/>
                  </a:cubicBezTo>
                  <a:lnTo>
                    <a:pt x="45" y="81"/>
                  </a:lnTo>
                  <a:cubicBezTo>
                    <a:pt x="41" y="61"/>
                    <a:pt x="56" y="34"/>
                    <a:pt x="71" y="19"/>
                  </a:cubicBezTo>
                  <a:cubicBezTo>
                    <a:pt x="52" y="1"/>
                    <a:pt x="33" y="1"/>
                    <a:pt x="33" y="1"/>
                  </a:cubicBezTo>
                  <a:close/>
                  <a:moveTo>
                    <a:pt x="45" y="81"/>
                  </a:moveTo>
                  <a:cubicBezTo>
                    <a:pt x="46" y="86"/>
                    <a:pt x="48" y="90"/>
                    <a:pt x="52" y="94"/>
                  </a:cubicBezTo>
                  <a:cubicBezTo>
                    <a:pt x="50" y="90"/>
                    <a:pt x="47" y="85"/>
                    <a:pt x="45" y="8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2745122" y="934290"/>
              <a:ext cx="69" cy="138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19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2669699" y="953805"/>
              <a:ext cx="1389" cy="1389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1" y="0"/>
                  </a:moveTo>
                  <a:cubicBezTo>
                    <a:pt x="1" y="19"/>
                    <a:pt x="19" y="19"/>
                    <a:pt x="19" y="19"/>
                  </a:cubicBezTo>
                  <a:cubicBezTo>
                    <a:pt x="19" y="19"/>
                    <a:pt x="19" y="19"/>
                    <a:pt x="1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2766582" y="754829"/>
              <a:ext cx="764" cy="1042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0" y="0"/>
                  </a:moveTo>
                  <a:cubicBezTo>
                    <a:pt x="1" y="10"/>
                    <a:pt x="1" y="14"/>
                    <a:pt x="3" y="14"/>
                  </a:cubicBezTo>
                  <a:cubicBezTo>
                    <a:pt x="6" y="14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2719148" y="940818"/>
              <a:ext cx="69" cy="5209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cubicBezTo>
                    <a:pt x="0" y="56"/>
                    <a:pt x="0" y="19"/>
                    <a:pt x="0" y="0"/>
                  </a:cubicBezTo>
                  <a:cubicBezTo>
                    <a:pt x="0" y="19"/>
                    <a:pt x="0" y="56"/>
                    <a:pt x="0" y="75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2738663" y="791221"/>
              <a:ext cx="2639" cy="1389"/>
            </a:xfrm>
            <a:custGeom>
              <a:avLst/>
              <a:gdLst/>
              <a:ahLst/>
              <a:cxnLst/>
              <a:rect l="l" t="t" r="r" b="b"/>
              <a:pathLst>
                <a:path w="38" h="20" extrusionOk="0">
                  <a:moveTo>
                    <a:pt x="0" y="0"/>
                  </a:moveTo>
                  <a:cubicBezTo>
                    <a:pt x="0" y="19"/>
                    <a:pt x="19" y="19"/>
                    <a:pt x="38" y="19"/>
                  </a:cubicBezTo>
                  <a:cubicBezTo>
                    <a:pt x="38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2801099" y="737883"/>
              <a:ext cx="2639" cy="69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38" y="1"/>
                  </a:lnTo>
                  <a:cubicBezTo>
                    <a:pt x="38" y="1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2668380" y="823724"/>
              <a:ext cx="5278" cy="1389"/>
            </a:xfrm>
            <a:custGeom>
              <a:avLst/>
              <a:gdLst/>
              <a:ahLst/>
              <a:cxnLst/>
              <a:rect l="l" t="t" r="r" b="b"/>
              <a:pathLst>
                <a:path w="76" h="20" extrusionOk="0">
                  <a:moveTo>
                    <a:pt x="76" y="1"/>
                  </a:moveTo>
                  <a:lnTo>
                    <a:pt x="76" y="1"/>
                  </a:lnTo>
                  <a:cubicBezTo>
                    <a:pt x="48" y="1"/>
                    <a:pt x="30" y="1"/>
                    <a:pt x="23" y="9"/>
                  </a:cubicBezTo>
                  <a:lnTo>
                    <a:pt x="23" y="9"/>
                  </a:lnTo>
                  <a:cubicBezTo>
                    <a:pt x="41" y="1"/>
                    <a:pt x="48" y="1"/>
                    <a:pt x="76" y="1"/>
                  </a:cubicBezTo>
                  <a:close/>
                  <a:moveTo>
                    <a:pt x="23" y="9"/>
                  </a:moveTo>
                  <a:cubicBezTo>
                    <a:pt x="17" y="11"/>
                    <a:pt x="10" y="15"/>
                    <a:pt x="1" y="19"/>
                  </a:cubicBezTo>
                  <a:lnTo>
                    <a:pt x="20" y="19"/>
                  </a:lnTo>
                  <a:cubicBezTo>
                    <a:pt x="20" y="15"/>
                    <a:pt x="21" y="11"/>
                    <a:pt x="23" y="9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2599485" y="843240"/>
              <a:ext cx="3959" cy="1389"/>
            </a:xfrm>
            <a:custGeom>
              <a:avLst/>
              <a:gdLst/>
              <a:ahLst/>
              <a:cxnLst/>
              <a:rect l="l" t="t" r="r" b="b"/>
              <a:pathLst>
                <a:path w="57" h="20" extrusionOk="0">
                  <a:moveTo>
                    <a:pt x="57" y="1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2719148" y="945957"/>
              <a:ext cx="1389" cy="4028"/>
            </a:xfrm>
            <a:custGeom>
              <a:avLst/>
              <a:gdLst/>
              <a:ahLst/>
              <a:cxnLst/>
              <a:rect l="l" t="t" r="r" b="b"/>
              <a:pathLst>
                <a:path w="20" h="58" extrusionOk="0">
                  <a:moveTo>
                    <a:pt x="0" y="1"/>
                  </a:moveTo>
                  <a:lnTo>
                    <a:pt x="0" y="57"/>
                  </a:lnTo>
                  <a:cubicBezTo>
                    <a:pt x="0" y="57"/>
                    <a:pt x="19" y="57"/>
                    <a:pt x="19" y="38"/>
                  </a:cubicBezTo>
                  <a:cubicBezTo>
                    <a:pt x="0" y="38"/>
                    <a:pt x="0" y="20"/>
                    <a:pt x="0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5"/>
            <p:cNvSpPr/>
            <p:nvPr/>
          </p:nvSpPr>
          <p:spPr>
            <a:xfrm>
              <a:off x="2669699" y="858866"/>
              <a:ext cx="11806" cy="3959"/>
            </a:xfrm>
            <a:custGeom>
              <a:avLst/>
              <a:gdLst/>
              <a:ahLst/>
              <a:cxnLst/>
              <a:rect l="l" t="t" r="r" b="b"/>
              <a:pathLst>
                <a:path w="170" h="57" extrusionOk="0">
                  <a:moveTo>
                    <a:pt x="169" y="0"/>
                  </a:moveTo>
                  <a:lnTo>
                    <a:pt x="1" y="56"/>
                  </a:lnTo>
                  <a:cubicBezTo>
                    <a:pt x="57" y="38"/>
                    <a:pt x="113" y="19"/>
                    <a:pt x="169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2624209" y="871853"/>
              <a:ext cx="9167" cy="1389"/>
            </a:xfrm>
            <a:custGeom>
              <a:avLst/>
              <a:gdLst/>
              <a:ahLst/>
              <a:cxnLst/>
              <a:rect l="l" t="t" r="r" b="b"/>
              <a:pathLst>
                <a:path w="132" h="20" extrusionOk="0">
                  <a:moveTo>
                    <a:pt x="19" y="1"/>
                  </a:moveTo>
                  <a:cubicBezTo>
                    <a:pt x="0" y="1"/>
                    <a:pt x="0" y="19"/>
                    <a:pt x="0" y="19"/>
                  </a:cubicBezTo>
                  <a:lnTo>
                    <a:pt x="131" y="19"/>
                  </a:lnTo>
                  <a:cubicBezTo>
                    <a:pt x="94" y="1"/>
                    <a:pt x="56" y="1"/>
                    <a:pt x="19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2313350" y="277009"/>
              <a:ext cx="533307" cy="708946"/>
            </a:xfrm>
            <a:custGeom>
              <a:avLst/>
              <a:gdLst/>
              <a:ahLst/>
              <a:cxnLst/>
              <a:rect l="l" t="t" r="r" b="b"/>
              <a:pathLst>
                <a:path w="7679" h="10208" extrusionOk="0">
                  <a:moveTo>
                    <a:pt x="4458" y="64"/>
                  </a:moveTo>
                  <a:cubicBezTo>
                    <a:pt x="4373" y="64"/>
                    <a:pt x="4342" y="95"/>
                    <a:pt x="4315" y="135"/>
                  </a:cubicBezTo>
                  <a:lnTo>
                    <a:pt x="4315" y="135"/>
                  </a:lnTo>
                  <a:lnTo>
                    <a:pt x="4458" y="64"/>
                  </a:lnTo>
                  <a:close/>
                  <a:moveTo>
                    <a:pt x="4315" y="135"/>
                  </a:moveTo>
                  <a:lnTo>
                    <a:pt x="4308" y="139"/>
                  </a:lnTo>
                  <a:lnTo>
                    <a:pt x="4312" y="139"/>
                  </a:lnTo>
                  <a:lnTo>
                    <a:pt x="4312" y="139"/>
                  </a:lnTo>
                  <a:cubicBezTo>
                    <a:pt x="4313" y="138"/>
                    <a:pt x="4314" y="136"/>
                    <a:pt x="4315" y="135"/>
                  </a:cubicBezTo>
                  <a:close/>
                  <a:moveTo>
                    <a:pt x="2473" y="1356"/>
                  </a:moveTo>
                  <a:cubicBezTo>
                    <a:pt x="2468" y="1356"/>
                    <a:pt x="2465" y="1358"/>
                    <a:pt x="2463" y="1361"/>
                  </a:cubicBezTo>
                  <a:lnTo>
                    <a:pt x="2463" y="1361"/>
                  </a:lnTo>
                  <a:cubicBezTo>
                    <a:pt x="2466" y="1359"/>
                    <a:pt x="2469" y="1357"/>
                    <a:pt x="2473" y="1356"/>
                  </a:cubicBezTo>
                  <a:close/>
                  <a:moveTo>
                    <a:pt x="1592" y="2779"/>
                  </a:moveTo>
                  <a:cubicBezTo>
                    <a:pt x="1588" y="2781"/>
                    <a:pt x="1583" y="2783"/>
                    <a:pt x="1579" y="2785"/>
                  </a:cubicBezTo>
                  <a:lnTo>
                    <a:pt x="1579" y="2785"/>
                  </a:lnTo>
                  <a:cubicBezTo>
                    <a:pt x="1583" y="2784"/>
                    <a:pt x="1588" y="2781"/>
                    <a:pt x="1592" y="2779"/>
                  </a:cubicBezTo>
                  <a:close/>
                  <a:moveTo>
                    <a:pt x="562" y="5438"/>
                  </a:moveTo>
                  <a:cubicBezTo>
                    <a:pt x="562" y="5457"/>
                    <a:pt x="562" y="5494"/>
                    <a:pt x="562" y="5513"/>
                  </a:cubicBezTo>
                  <a:cubicBezTo>
                    <a:pt x="581" y="5513"/>
                    <a:pt x="581" y="5494"/>
                    <a:pt x="581" y="5438"/>
                  </a:cubicBezTo>
                  <a:close/>
                  <a:moveTo>
                    <a:pt x="5617" y="5683"/>
                  </a:moveTo>
                  <a:cubicBezTo>
                    <a:pt x="5607" y="5691"/>
                    <a:pt x="5595" y="5703"/>
                    <a:pt x="5581" y="5719"/>
                  </a:cubicBezTo>
                  <a:cubicBezTo>
                    <a:pt x="5594" y="5707"/>
                    <a:pt x="5606" y="5694"/>
                    <a:pt x="5617" y="5683"/>
                  </a:cubicBezTo>
                  <a:close/>
                  <a:moveTo>
                    <a:pt x="150" y="5777"/>
                  </a:moveTo>
                  <a:cubicBezTo>
                    <a:pt x="150" y="5795"/>
                    <a:pt x="151" y="5814"/>
                    <a:pt x="169" y="5850"/>
                  </a:cubicBezTo>
                  <a:cubicBezTo>
                    <a:pt x="151" y="5832"/>
                    <a:pt x="150" y="5796"/>
                    <a:pt x="150" y="5777"/>
                  </a:cubicBezTo>
                  <a:close/>
                  <a:moveTo>
                    <a:pt x="623" y="6053"/>
                  </a:moveTo>
                  <a:cubicBezTo>
                    <a:pt x="622" y="6054"/>
                    <a:pt x="620" y="6055"/>
                    <a:pt x="619" y="6056"/>
                  </a:cubicBezTo>
                  <a:cubicBezTo>
                    <a:pt x="623" y="6056"/>
                    <a:pt x="624" y="6055"/>
                    <a:pt x="623" y="6053"/>
                  </a:cubicBezTo>
                  <a:close/>
                  <a:moveTo>
                    <a:pt x="6574" y="3715"/>
                  </a:moveTo>
                  <a:cubicBezTo>
                    <a:pt x="6592" y="3809"/>
                    <a:pt x="6817" y="3828"/>
                    <a:pt x="6836" y="3865"/>
                  </a:cubicBezTo>
                  <a:lnTo>
                    <a:pt x="6873" y="3884"/>
                  </a:lnTo>
                  <a:cubicBezTo>
                    <a:pt x="6873" y="3884"/>
                    <a:pt x="6892" y="3884"/>
                    <a:pt x="6911" y="3959"/>
                  </a:cubicBezTo>
                  <a:lnTo>
                    <a:pt x="6911" y="3996"/>
                  </a:lnTo>
                  <a:cubicBezTo>
                    <a:pt x="6911" y="3996"/>
                    <a:pt x="6911" y="4015"/>
                    <a:pt x="6929" y="4015"/>
                  </a:cubicBezTo>
                  <a:lnTo>
                    <a:pt x="6929" y="4071"/>
                  </a:lnTo>
                  <a:cubicBezTo>
                    <a:pt x="6911" y="4127"/>
                    <a:pt x="6892" y="4184"/>
                    <a:pt x="6855" y="4240"/>
                  </a:cubicBezTo>
                  <a:cubicBezTo>
                    <a:pt x="6723" y="4315"/>
                    <a:pt x="6592" y="4390"/>
                    <a:pt x="6480" y="4483"/>
                  </a:cubicBezTo>
                  <a:cubicBezTo>
                    <a:pt x="6311" y="4577"/>
                    <a:pt x="6143" y="4670"/>
                    <a:pt x="5974" y="4745"/>
                  </a:cubicBezTo>
                  <a:cubicBezTo>
                    <a:pt x="6031" y="4745"/>
                    <a:pt x="5993" y="4820"/>
                    <a:pt x="5956" y="4858"/>
                  </a:cubicBezTo>
                  <a:cubicBezTo>
                    <a:pt x="5914" y="4886"/>
                    <a:pt x="5841" y="4966"/>
                    <a:pt x="5791" y="4966"/>
                  </a:cubicBezTo>
                  <a:cubicBezTo>
                    <a:pt x="5774" y="4966"/>
                    <a:pt x="5759" y="4956"/>
                    <a:pt x="5750" y="4933"/>
                  </a:cubicBezTo>
                  <a:lnTo>
                    <a:pt x="5768" y="4914"/>
                  </a:lnTo>
                  <a:cubicBezTo>
                    <a:pt x="5754" y="4908"/>
                    <a:pt x="5738" y="4905"/>
                    <a:pt x="5721" y="4905"/>
                  </a:cubicBezTo>
                  <a:cubicBezTo>
                    <a:pt x="5633" y="4905"/>
                    <a:pt x="5523" y="4979"/>
                    <a:pt x="5413" y="5026"/>
                  </a:cubicBezTo>
                  <a:lnTo>
                    <a:pt x="5450" y="5139"/>
                  </a:lnTo>
                  <a:cubicBezTo>
                    <a:pt x="5061" y="5156"/>
                    <a:pt x="4704" y="5593"/>
                    <a:pt x="4461" y="5593"/>
                  </a:cubicBezTo>
                  <a:cubicBezTo>
                    <a:pt x="4447" y="5593"/>
                    <a:pt x="4433" y="5591"/>
                    <a:pt x="4420" y="5588"/>
                  </a:cubicBezTo>
                  <a:cubicBezTo>
                    <a:pt x="4364" y="5644"/>
                    <a:pt x="4270" y="5700"/>
                    <a:pt x="4214" y="5757"/>
                  </a:cubicBezTo>
                  <a:lnTo>
                    <a:pt x="4195" y="5700"/>
                  </a:lnTo>
                  <a:cubicBezTo>
                    <a:pt x="3971" y="5775"/>
                    <a:pt x="3877" y="5813"/>
                    <a:pt x="3615" y="5944"/>
                  </a:cubicBezTo>
                  <a:lnTo>
                    <a:pt x="3652" y="5869"/>
                  </a:lnTo>
                  <a:lnTo>
                    <a:pt x="3652" y="5869"/>
                  </a:lnTo>
                  <a:cubicBezTo>
                    <a:pt x="3502" y="5925"/>
                    <a:pt x="3540" y="6131"/>
                    <a:pt x="3409" y="6187"/>
                  </a:cubicBezTo>
                  <a:lnTo>
                    <a:pt x="3334" y="6112"/>
                  </a:lnTo>
                  <a:cubicBezTo>
                    <a:pt x="3274" y="6134"/>
                    <a:pt x="3212" y="6149"/>
                    <a:pt x="3151" y="6163"/>
                  </a:cubicBezTo>
                  <a:lnTo>
                    <a:pt x="3151" y="6163"/>
                  </a:lnTo>
                  <a:cubicBezTo>
                    <a:pt x="3262" y="6092"/>
                    <a:pt x="3381" y="6018"/>
                    <a:pt x="3502" y="5925"/>
                  </a:cubicBezTo>
                  <a:cubicBezTo>
                    <a:pt x="3297" y="5906"/>
                    <a:pt x="3596" y="5869"/>
                    <a:pt x="3484" y="5757"/>
                  </a:cubicBezTo>
                  <a:cubicBezTo>
                    <a:pt x="3559" y="5700"/>
                    <a:pt x="3577" y="5682"/>
                    <a:pt x="3596" y="5682"/>
                  </a:cubicBezTo>
                  <a:lnTo>
                    <a:pt x="3858" y="5588"/>
                  </a:lnTo>
                  <a:cubicBezTo>
                    <a:pt x="3933" y="5588"/>
                    <a:pt x="3821" y="5663"/>
                    <a:pt x="3840" y="5682"/>
                  </a:cubicBezTo>
                  <a:cubicBezTo>
                    <a:pt x="3902" y="5640"/>
                    <a:pt x="3931" y="5629"/>
                    <a:pt x="3949" y="5629"/>
                  </a:cubicBezTo>
                  <a:cubicBezTo>
                    <a:pt x="3970" y="5629"/>
                    <a:pt x="3977" y="5642"/>
                    <a:pt x="4002" y="5642"/>
                  </a:cubicBezTo>
                  <a:cubicBezTo>
                    <a:pt x="4015" y="5642"/>
                    <a:pt x="4035" y="5638"/>
                    <a:pt x="4064" y="5625"/>
                  </a:cubicBezTo>
                  <a:cubicBezTo>
                    <a:pt x="4027" y="5607"/>
                    <a:pt x="4064" y="5532"/>
                    <a:pt x="4177" y="5476"/>
                  </a:cubicBezTo>
                  <a:lnTo>
                    <a:pt x="4177" y="5476"/>
                  </a:lnTo>
                  <a:lnTo>
                    <a:pt x="4008" y="5513"/>
                  </a:lnTo>
                  <a:cubicBezTo>
                    <a:pt x="4195" y="5288"/>
                    <a:pt x="4270" y="5457"/>
                    <a:pt x="4458" y="5232"/>
                  </a:cubicBezTo>
                  <a:lnTo>
                    <a:pt x="4458" y="5232"/>
                  </a:lnTo>
                  <a:lnTo>
                    <a:pt x="4401" y="5326"/>
                  </a:lnTo>
                  <a:cubicBezTo>
                    <a:pt x="4495" y="5213"/>
                    <a:pt x="4813" y="5007"/>
                    <a:pt x="4851" y="4820"/>
                  </a:cubicBezTo>
                  <a:cubicBezTo>
                    <a:pt x="4888" y="4820"/>
                    <a:pt x="4944" y="4820"/>
                    <a:pt x="4888" y="4876"/>
                  </a:cubicBezTo>
                  <a:cubicBezTo>
                    <a:pt x="5169" y="4689"/>
                    <a:pt x="5413" y="4333"/>
                    <a:pt x="5675" y="4258"/>
                  </a:cubicBezTo>
                  <a:lnTo>
                    <a:pt x="5675" y="4296"/>
                  </a:lnTo>
                  <a:cubicBezTo>
                    <a:pt x="5712" y="4258"/>
                    <a:pt x="5731" y="4184"/>
                    <a:pt x="5806" y="4184"/>
                  </a:cubicBezTo>
                  <a:cubicBezTo>
                    <a:pt x="5806" y="4184"/>
                    <a:pt x="5806" y="4207"/>
                    <a:pt x="5815" y="4207"/>
                  </a:cubicBezTo>
                  <a:cubicBezTo>
                    <a:pt x="5818" y="4207"/>
                    <a:pt x="5821" y="4206"/>
                    <a:pt x="5825" y="4202"/>
                  </a:cubicBezTo>
                  <a:cubicBezTo>
                    <a:pt x="5862" y="4184"/>
                    <a:pt x="5937" y="4071"/>
                    <a:pt x="6012" y="4052"/>
                  </a:cubicBezTo>
                  <a:lnTo>
                    <a:pt x="6012" y="4052"/>
                  </a:lnTo>
                  <a:lnTo>
                    <a:pt x="5974" y="4109"/>
                  </a:lnTo>
                  <a:cubicBezTo>
                    <a:pt x="6105" y="4052"/>
                    <a:pt x="6218" y="3978"/>
                    <a:pt x="6311" y="3903"/>
                  </a:cubicBezTo>
                  <a:cubicBezTo>
                    <a:pt x="6386" y="3809"/>
                    <a:pt x="6480" y="3753"/>
                    <a:pt x="6574" y="3715"/>
                  </a:cubicBezTo>
                  <a:close/>
                  <a:moveTo>
                    <a:pt x="254" y="6044"/>
                  </a:moveTo>
                  <a:cubicBezTo>
                    <a:pt x="269" y="6044"/>
                    <a:pt x="282" y="6053"/>
                    <a:pt x="282" y="6075"/>
                  </a:cubicBezTo>
                  <a:cubicBezTo>
                    <a:pt x="263" y="6075"/>
                    <a:pt x="300" y="6150"/>
                    <a:pt x="300" y="6206"/>
                  </a:cubicBezTo>
                  <a:cubicBezTo>
                    <a:pt x="282" y="6169"/>
                    <a:pt x="263" y="6112"/>
                    <a:pt x="225" y="6056"/>
                  </a:cubicBezTo>
                  <a:cubicBezTo>
                    <a:pt x="233" y="6048"/>
                    <a:pt x="244" y="6044"/>
                    <a:pt x="254" y="6044"/>
                  </a:cubicBezTo>
                  <a:close/>
                  <a:moveTo>
                    <a:pt x="6961" y="6166"/>
                  </a:moveTo>
                  <a:cubicBezTo>
                    <a:pt x="6905" y="6166"/>
                    <a:pt x="6862" y="6172"/>
                    <a:pt x="6873" y="6206"/>
                  </a:cubicBezTo>
                  <a:lnTo>
                    <a:pt x="6967" y="6187"/>
                  </a:lnTo>
                  <a:lnTo>
                    <a:pt x="6967" y="6187"/>
                  </a:lnTo>
                  <a:cubicBezTo>
                    <a:pt x="6973" y="6191"/>
                    <a:pt x="6977" y="6195"/>
                    <a:pt x="6980" y="6199"/>
                  </a:cubicBezTo>
                  <a:lnTo>
                    <a:pt x="6980" y="6199"/>
                  </a:lnTo>
                  <a:cubicBezTo>
                    <a:pt x="7013" y="6183"/>
                    <a:pt x="7046" y="6169"/>
                    <a:pt x="7079" y="6169"/>
                  </a:cubicBezTo>
                  <a:cubicBezTo>
                    <a:pt x="7042" y="6169"/>
                    <a:pt x="6998" y="6166"/>
                    <a:pt x="6961" y="6166"/>
                  </a:cubicBezTo>
                  <a:close/>
                  <a:moveTo>
                    <a:pt x="6980" y="6199"/>
                  </a:moveTo>
                  <a:cubicBezTo>
                    <a:pt x="6976" y="6202"/>
                    <a:pt x="6971" y="6204"/>
                    <a:pt x="6967" y="6206"/>
                  </a:cubicBezTo>
                  <a:cubicBezTo>
                    <a:pt x="6972" y="6205"/>
                    <a:pt x="6977" y="6204"/>
                    <a:pt x="6982" y="6203"/>
                  </a:cubicBezTo>
                  <a:lnTo>
                    <a:pt x="6982" y="6203"/>
                  </a:lnTo>
                  <a:cubicBezTo>
                    <a:pt x="6982" y="6202"/>
                    <a:pt x="6981" y="6201"/>
                    <a:pt x="6980" y="6199"/>
                  </a:cubicBezTo>
                  <a:close/>
                  <a:moveTo>
                    <a:pt x="2585" y="6281"/>
                  </a:moveTo>
                  <a:cubicBezTo>
                    <a:pt x="2582" y="6282"/>
                    <a:pt x="2580" y="6282"/>
                    <a:pt x="2577" y="6283"/>
                  </a:cubicBezTo>
                  <a:lnTo>
                    <a:pt x="2577" y="6283"/>
                  </a:lnTo>
                  <a:cubicBezTo>
                    <a:pt x="2580" y="6282"/>
                    <a:pt x="2582" y="6281"/>
                    <a:pt x="2585" y="6281"/>
                  </a:cubicBezTo>
                  <a:close/>
                  <a:moveTo>
                    <a:pt x="7040" y="6552"/>
                  </a:moveTo>
                  <a:cubicBezTo>
                    <a:pt x="7039" y="6552"/>
                    <a:pt x="7038" y="6552"/>
                    <a:pt x="7037" y="6552"/>
                  </a:cubicBezTo>
                  <a:cubicBezTo>
                    <a:pt x="7023" y="6552"/>
                    <a:pt x="7014" y="6552"/>
                    <a:pt x="7023" y="6562"/>
                  </a:cubicBezTo>
                  <a:cubicBezTo>
                    <a:pt x="7029" y="6558"/>
                    <a:pt x="7035" y="6555"/>
                    <a:pt x="7040" y="6552"/>
                  </a:cubicBezTo>
                  <a:close/>
                  <a:moveTo>
                    <a:pt x="6485" y="6824"/>
                  </a:moveTo>
                  <a:lnTo>
                    <a:pt x="6485" y="6824"/>
                  </a:lnTo>
                  <a:cubicBezTo>
                    <a:pt x="6483" y="6824"/>
                    <a:pt x="6482" y="6824"/>
                    <a:pt x="6480" y="6824"/>
                  </a:cubicBezTo>
                  <a:cubicBezTo>
                    <a:pt x="6482" y="6824"/>
                    <a:pt x="6483" y="6824"/>
                    <a:pt x="6485" y="6824"/>
                  </a:cubicBezTo>
                  <a:close/>
                  <a:moveTo>
                    <a:pt x="6392" y="6831"/>
                  </a:moveTo>
                  <a:cubicBezTo>
                    <a:pt x="6384" y="6834"/>
                    <a:pt x="6376" y="6839"/>
                    <a:pt x="6368" y="6843"/>
                  </a:cubicBezTo>
                  <a:cubicBezTo>
                    <a:pt x="6377" y="6838"/>
                    <a:pt x="6385" y="6834"/>
                    <a:pt x="6392" y="6831"/>
                  </a:cubicBezTo>
                  <a:close/>
                  <a:moveTo>
                    <a:pt x="6997" y="6531"/>
                  </a:moveTo>
                  <a:cubicBezTo>
                    <a:pt x="7020" y="6531"/>
                    <a:pt x="7048" y="6535"/>
                    <a:pt x="7079" y="6543"/>
                  </a:cubicBezTo>
                  <a:cubicBezTo>
                    <a:pt x="7078" y="6545"/>
                    <a:pt x="7075" y="6546"/>
                    <a:pt x="7073" y="6547"/>
                  </a:cubicBezTo>
                  <a:lnTo>
                    <a:pt x="7073" y="6547"/>
                  </a:lnTo>
                  <a:cubicBezTo>
                    <a:pt x="7071" y="6547"/>
                    <a:pt x="7068" y="6547"/>
                    <a:pt x="7065" y="6547"/>
                  </a:cubicBezTo>
                  <a:cubicBezTo>
                    <a:pt x="7058" y="6547"/>
                    <a:pt x="7049" y="6549"/>
                    <a:pt x="7040" y="6552"/>
                  </a:cubicBezTo>
                  <a:lnTo>
                    <a:pt x="7040" y="6552"/>
                  </a:lnTo>
                  <a:cubicBezTo>
                    <a:pt x="7051" y="6552"/>
                    <a:pt x="7064" y="6552"/>
                    <a:pt x="7073" y="6547"/>
                  </a:cubicBezTo>
                  <a:lnTo>
                    <a:pt x="7073" y="6547"/>
                  </a:lnTo>
                  <a:cubicBezTo>
                    <a:pt x="7100" y="6552"/>
                    <a:pt x="7117" y="6581"/>
                    <a:pt x="7117" y="6618"/>
                  </a:cubicBezTo>
                  <a:cubicBezTo>
                    <a:pt x="7117" y="6674"/>
                    <a:pt x="7117" y="6693"/>
                    <a:pt x="7154" y="6730"/>
                  </a:cubicBezTo>
                  <a:cubicBezTo>
                    <a:pt x="7117" y="6749"/>
                    <a:pt x="7061" y="6749"/>
                    <a:pt x="7042" y="6768"/>
                  </a:cubicBezTo>
                  <a:cubicBezTo>
                    <a:pt x="7061" y="6787"/>
                    <a:pt x="7042" y="6805"/>
                    <a:pt x="7004" y="6805"/>
                  </a:cubicBezTo>
                  <a:cubicBezTo>
                    <a:pt x="6986" y="6805"/>
                    <a:pt x="6967" y="6805"/>
                    <a:pt x="6967" y="6824"/>
                  </a:cubicBezTo>
                  <a:cubicBezTo>
                    <a:pt x="6967" y="6843"/>
                    <a:pt x="7004" y="6843"/>
                    <a:pt x="7004" y="6861"/>
                  </a:cubicBezTo>
                  <a:cubicBezTo>
                    <a:pt x="7004" y="6861"/>
                    <a:pt x="7004" y="6861"/>
                    <a:pt x="7004" y="6880"/>
                  </a:cubicBezTo>
                  <a:cubicBezTo>
                    <a:pt x="7004" y="6880"/>
                    <a:pt x="7004" y="6899"/>
                    <a:pt x="6986" y="6918"/>
                  </a:cubicBezTo>
                  <a:cubicBezTo>
                    <a:pt x="7004" y="6918"/>
                    <a:pt x="7004" y="6899"/>
                    <a:pt x="7023" y="6880"/>
                  </a:cubicBezTo>
                  <a:lnTo>
                    <a:pt x="7042" y="6861"/>
                  </a:lnTo>
                  <a:cubicBezTo>
                    <a:pt x="7042" y="6843"/>
                    <a:pt x="7061" y="6824"/>
                    <a:pt x="7061" y="6805"/>
                  </a:cubicBezTo>
                  <a:cubicBezTo>
                    <a:pt x="7079" y="6843"/>
                    <a:pt x="7079" y="6880"/>
                    <a:pt x="7061" y="6918"/>
                  </a:cubicBezTo>
                  <a:cubicBezTo>
                    <a:pt x="7117" y="6880"/>
                    <a:pt x="7117" y="6824"/>
                    <a:pt x="7135" y="6805"/>
                  </a:cubicBezTo>
                  <a:cubicBezTo>
                    <a:pt x="7147" y="6839"/>
                    <a:pt x="7144" y="6846"/>
                    <a:pt x="7157" y="6846"/>
                  </a:cubicBezTo>
                  <a:cubicBezTo>
                    <a:pt x="7165" y="6846"/>
                    <a:pt x="7180" y="6843"/>
                    <a:pt x="7210" y="6843"/>
                  </a:cubicBezTo>
                  <a:cubicBezTo>
                    <a:pt x="7173" y="6843"/>
                    <a:pt x="7117" y="6880"/>
                    <a:pt x="7098" y="6936"/>
                  </a:cubicBezTo>
                  <a:cubicBezTo>
                    <a:pt x="7098" y="6955"/>
                    <a:pt x="7079" y="6974"/>
                    <a:pt x="7061" y="6993"/>
                  </a:cubicBezTo>
                  <a:cubicBezTo>
                    <a:pt x="7042" y="7011"/>
                    <a:pt x="7004" y="7030"/>
                    <a:pt x="6967" y="7030"/>
                  </a:cubicBezTo>
                  <a:lnTo>
                    <a:pt x="6892" y="6918"/>
                  </a:lnTo>
                  <a:cubicBezTo>
                    <a:pt x="6686" y="6974"/>
                    <a:pt x="6611" y="7180"/>
                    <a:pt x="6349" y="7273"/>
                  </a:cubicBezTo>
                  <a:lnTo>
                    <a:pt x="6443" y="7255"/>
                  </a:lnTo>
                  <a:lnTo>
                    <a:pt x="6443" y="7255"/>
                  </a:lnTo>
                  <a:cubicBezTo>
                    <a:pt x="6443" y="7330"/>
                    <a:pt x="6293" y="7348"/>
                    <a:pt x="6199" y="7404"/>
                  </a:cubicBezTo>
                  <a:cubicBezTo>
                    <a:pt x="6199" y="7367"/>
                    <a:pt x="6124" y="7367"/>
                    <a:pt x="6087" y="7367"/>
                  </a:cubicBezTo>
                  <a:cubicBezTo>
                    <a:pt x="6105" y="7386"/>
                    <a:pt x="5900" y="7442"/>
                    <a:pt x="5900" y="7536"/>
                  </a:cubicBezTo>
                  <a:lnTo>
                    <a:pt x="5768" y="7536"/>
                  </a:lnTo>
                  <a:cubicBezTo>
                    <a:pt x="5562" y="7592"/>
                    <a:pt x="5581" y="7760"/>
                    <a:pt x="5356" y="7816"/>
                  </a:cubicBezTo>
                  <a:cubicBezTo>
                    <a:pt x="5413" y="7742"/>
                    <a:pt x="5300" y="7742"/>
                    <a:pt x="5431" y="7667"/>
                  </a:cubicBezTo>
                  <a:lnTo>
                    <a:pt x="5431" y="7667"/>
                  </a:lnTo>
                  <a:cubicBezTo>
                    <a:pt x="5356" y="7685"/>
                    <a:pt x="5300" y="7704"/>
                    <a:pt x="5300" y="7742"/>
                  </a:cubicBezTo>
                  <a:cubicBezTo>
                    <a:pt x="5266" y="7742"/>
                    <a:pt x="5151" y="7837"/>
                    <a:pt x="5075" y="7837"/>
                  </a:cubicBezTo>
                  <a:cubicBezTo>
                    <a:pt x="5069" y="7837"/>
                    <a:pt x="5063" y="7837"/>
                    <a:pt x="5057" y="7835"/>
                  </a:cubicBezTo>
                  <a:cubicBezTo>
                    <a:pt x="5038" y="7873"/>
                    <a:pt x="5038" y="7910"/>
                    <a:pt x="4944" y="7948"/>
                  </a:cubicBezTo>
                  <a:lnTo>
                    <a:pt x="4944" y="7910"/>
                  </a:lnTo>
                  <a:cubicBezTo>
                    <a:pt x="4944" y="7910"/>
                    <a:pt x="4832" y="7985"/>
                    <a:pt x="4926" y="8022"/>
                  </a:cubicBezTo>
                  <a:cubicBezTo>
                    <a:pt x="4890" y="8012"/>
                    <a:pt x="4853" y="8008"/>
                    <a:pt x="4814" y="8008"/>
                  </a:cubicBezTo>
                  <a:cubicBezTo>
                    <a:pt x="4625" y="8008"/>
                    <a:pt x="4409" y="8110"/>
                    <a:pt x="4231" y="8128"/>
                  </a:cubicBezTo>
                  <a:lnTo>
                    <a:pt x="4231" y="8128"/>
                  </a:lnTo>
                  <a:cubicBezTo>
                    <a:pt x="4333" y="8094"/>
                    <a:pt x="4431" y="8086"/>
                    <a:pt x="4458" y="8060"/>
                  </a:cubicBezTo>
                  <a:cubicBezTo>
                    <a:pt x="4645" y="7966"/>
                    <a:pt x="4532" y="7854"/>
                    <a:pt x="4720" y="7742"/>
                  </a:cubicBezTo>
                  <a:cubicBezTo>
                    <a:pt x="4682" y="7742"/>
                    <a:pt x="4607" y="7704"/>
                    <a:pt x="4720" y="7592"/>
                  </a:cubicBezTo>
                  <a:cubicBezTo>
                    <a:pt x="4751" y="7548"/>
                    <a:pt x="4784" y="7531"/>
                    <a:pt x="4813" y="7531"/>
                  </a:cubicBezTo>
                  <a:cubicBezTo>
                    <a:pt x="4870" y="7531"/>
                    <a:pt x="4907" y="7598"/>
                    <a:pt x="4870" y="7648"/>
                  </a:cubicBezTo>
                  <a:cubicBezTo>
                    <a:pt x="4832" y="7667"/>
                    <a:pt x="4813" y="7667"/>
                    <a:pt x="4813" y="7667"/>
                  </a:cubicBezTo>
                  <a:cubicBezTo>
                    <a:pt x="4783" y="7697"/>
                    <a:pt x="4752" y="7728"/>
                    <a:pt x="4783" y="7728"/>
                  </a:cubicBezTo>
                  <a:cubicBezTo>
                    <a:pt x="4790" y="7728"/>
                    <a:pt x="4800" y="7726"/>
                    <a:pt x="4813" y="7723"/>
                  </a:cubicBezTo>
                  <a:lnTo>
                    <a:pt x="4813" y="7704"/>
                  </a:lnTo>
                  <a:cubicBezTo>
                    <a:pt x="4874" y="7674"/>
                    <a:pt x="4995" y="7595"/>
                    <a:pt x="5040" y="7595"/>
                  </a:cubicBezTo>
                  <a:cubicBezTo>
                    <a:pt x="5050" y="7595"/>
                    <a:pt x="5057" y="7600"/>
                    <a:pt x="5057" y="7610"/>
                  </a:cubicBezTo>
                  <a:cubicBezTo>
                    <a:pt x="5094" y="7573"/>
                    <a:pt x="5094" y="7559"/>
                    <a:pt x="5076" y="7559"/>
                  </a:cubicBezTo>
                  <a:cubicBezTo>
                    <a:pt x="5066" y="7559"/>
                    <a:pt x="5051" y="7563"/>
                    <a:pt x="5034" y="7569"/>
                  </a:cubicBezTo>
                  <a:lnTo>
                    <a:pt x="5034" y="7569"/>
                  </a:lnTo>
                  <a:cubicBezTo>
                    <a:pt x="5182" y="7498"/>
                    <a:pt x="5244" y="7414"/>
                    <a:pt x="5413" y="7330"/>
                  </a:cubicBezTo>
                  <a:cubicBezTo>
                    <a:pt x="5375" y="7330"/>
                    <a:pt x="5338" y="7330"/>
                    <a:pt x="5356" y="7311"/>
                  </a:cubicBezTo>
                  <a:cubicBezTo>
                    <a:pt x="5619" y="7180"/>
                    <a:pt x="5431" y="7198"/>
                    <a:pt x="5581" y="7067"/>
                  </a:cubicBezTo>
                  <a:cubicBezTo>
                    <a:pt x="5590" y="7066"/>
                    <a:pt x="5598" y="7066"/>
                    <a:pt x="5605" y="7066"/>
                  </a:cubicBezTo>
                  <a:cubicBezTo>
                    <a:pt x="5665" y="7066"/>
                    <a:pt x="5658" y="7108"/>
                    <a:pt x="5676" y="7108"/>
                  </a:cubicBezTo>
                  <a:cubicBezTo>
                    <a:pt x="5686" y="7108"/>
                    <a:pt x="5705" y="7093"/>
                    <a:pt x="5750" y="7049"/>
                  </a:cubicBezTo>
                  <a:cubicBezTo>
                    <a:pt x="5771" y="7043"/>
                    <a:pt x="5787" y="7040"/>
                    <a:pt x="5799" y="7040"/>
                  </a:cubicBezTo>
                  <a:cubicBezTo>
                    <a:pt x="5863" y="7040"/>
                    <a:pt x="5819" y="7111"/>
                    <a:pt x="5787" y="7142"/>
                  </a:cubicBezTo>
                  <a:cubicBezTo>
                    <a:pt x="5918" y="7011"/>
                    <a:pt x="6087" y="7011"/>
                    <a:pt x="6180" y="6974"/>
                  </a:cubicBezTo>
                  <a:lnTo>
                    <a:pt x="6180" y="6974"/>
                  </a:lnTo>
                  <a:lnTo>
                    <a:pt x="6105" y="7030"/>
                  </a:lnTo>
                  <a:cubicBezTo>
                    <a:pt x="6143" y="7011"/>
                    <a:pt x="6180" y="6974"/>
                    <a:pt x="6218" y="6955"/>
                  </a:cubicBezTo>
                  <a:lnTo>
                    <a:pt x="6162" y="6936"/>
                  </a:lnTo>
                  <a:cubicBezTo>
                    <a:pt x="6188" y="6923"/>
                    <a:pt x="6224" y="6910"/>
                    <a:pt x="6243" y="6910"/>
                  </a:cubicBezTo>
                  <a:cubicBezTo>
                    <a:pt x="6250" y="6910"/>
                    <a:pt x="6255" y="6912"/>
                    <a:pt x="6255" y="6918"/>
                  </a:cubicBezTo>
                  <a:cubicBezTo>
                    <a:pt x="6293" y="6861"/>
                    <a:pt x="6180" y="6861"/>
                    <a:pt x="6255" y="6768"/>
                  </a:cubicBezTo>
                  <a:cubicBezTo>
                    <a:pt x="6314" y="6768"/>
                    <a:pt x="6394" y="6688"/>
                    <a:pt x="6454" y="6688"/>
                  </a:cubicBezTo>
                  <a:cubicBezTo>
                    <a:pt x="6471" y="6688"/>
                    <a:pt x="6486" y="6695"/>
                    <a:pt x="6499" y="6712"/>
                  </a:cubicBezTo>
                  <a:cubicBezTo>
                    <a:pt x="6287" y="6765"/>
                    <a:pt x="6508" y="6768"/>
                    <a:pt x="6392" y="6831"/>
                  </a:cubicBezTo>
                  <a:lnTo>
                    <a:pt x="6392" y="6831"/>
                  </a:lnTo>
                  <a:cubicBezTo>
                    <a:pt x="6422" y="6817"/>
                    <a:pt x="6455" y="6805"/>
                    <a:pt x="6499" y="6805"/>
                  </a:cubicBezTo>
                  <a:cubicBezTo>
                    <a:pt x="6499" y="6805"/>
                    <a:pt x="6499" y="6821"/>
                    <a:pt x="6485" y="6824"/>
                  </a:cubicBezTo>
                  <a:lnTo>
                    <a:pt x="6485" y="6824"/>
                  </a:lnTo>
                  <a:cubicBezTo>
                    <a:pt x="6684" y="6804"/>
                    <a:pt x="6538" y="6711"/>
                    <a:pt x="6742" y="6655"/>
                  </a:cubicBezTo>
                  <a:lnTo>
                    <a:pt x="6742" y="6655"/>
                  </a:lnTo>
                  <a:cubicBezTo>
                    <a:pt x="6728" y="6683"/>
                    <a:pt x="6765" y="6700"/>
                    <a:pt x="6793" y="6700"/>
                  </a:cubicBezTo>
                  <a:cubicBezTo>
                    <a:pt x="6803" y="6700"/>
                    <a:pt x="6812" y="6698"/>
                    <a:pt x="6817" y="6693"/>
                  </a:cubicBezTo>
                  <a:lnTo>
                    <a:pt x="6817" y="6693"/>
                  </a:lnTo>
                  <a:cubicBezTo>
                    <a:pt x="6811" y="6695"/>
                    <a:pt x="6806" y="6696"/>
                    <a:pt x="6801" y="6696"/>
                  </a:cubicBezTo>
                  <a:cubicBezTo>
                    <a:pt x="6765" y="6696"/>
                    <a:pt x="6786" y="6633"/>
                    <a:pt x="6836" y="6599"/>
                  </a:cubicBezTo>
                  <a:lnTo>
                    <a:pt x="6929" y="6599"/>
                  </a:lnTo>
                  <a:cubicBezTo>
                    <a:pt x="6948" y="6599"/>
                    <a:pt x="6948" y="6581"/>
                    <a:pt x="6967" y="6581"/>
                  </a:cubicBezTo>
                  <a:cubicBezTo>
                    <a:pt x="6967" y="6562"/>
                    <a:pt x="6948" y="6562"/>
                    <a:pt x="6929" y="6562"/>
                  </a:cubicBezTo>
                  <a:cubicBezTo>
                    <a:pt x="6940" y="6540"/>
                    <a:pt x="6964" y="6531"/>
                    <a:pt x="6997" y="6531"/>
                  </a:cubicBezTo>
                  <a:close/>
                  <a:moveTo>
                    <a:pt x="3615" y="8228"/>
                  </a:moveTo>
                  <a:cubicBezTo>
                    <a:pt x="3612" y="8228"/>
                    <a:pt x="3610" y="8228"/>
                    <a:pt x="3608" y="8229"/>
                  </a:cubicBezTo>
                  <a:lnTo>
                    <a:pt x="3608" y="8229"/>
                  </a:lnTo>
                  <a:cubicBezTo>
                    <a:pt x="3610" y="8228"/>
                    <a:pt x="3612" y="8228"/>
                    <a:pt x="3615" y="8228"/>
                  </a:cubicBezTo>
                  <a:close/>
                  <a:moveTo>
                    <a:pt x="1948" y="8285"/>
                  </a:moveTo>
                  <a:cubicBezTo>
                    <a:pt x="1929" y="8285"/>
                    <a:pt x="1929" y="8322"/>
                    <a:pt x="1911" y="8341"/>
                  </a:cubicBezTo>
                  <a:cubicBezTo>
                    <a:pt x="1911" y="8350"/>
                    <a:pt x="1910" y="8360"/>
                    <a:pt x="1907" y="8368"/>
                  </a:cubicBezTo>
                  <a:lnTo>
                    <a:pt x="1907" y="8368"/>
                  </a:lnTo>
                  <a:cubicBezTo>
                    <a:pt x="1967" y="8327"/>
                    <a:pt x="1966" y="8354"/>
                    <a:pt x="1948" y="8285"/>
                  </a:cubicBezTo>
                  <a:close/>
                  <a:moveTo>
                    <a:pt x="1907" y="8368"/>
                  </a:moveTo>
                  <a:cubicBezTo>
                    <a:pt x="1902" y="8371"/>
                    <a:pt x="1897" y="8374"/>
                    <a:pt x="1892" y="8378"/>
                  </a:cubicBezTo>
                  <a:cubicBezTo>
                    <a:pt x="1895" y="8379"/>
                    <a:pt x="1898" y="8379"/>
                    <a:pt x="1901" y="8379"/>
                  </a:cubicBezTo>
                  <a:lnTo>
                    <a:pt x="1901" y="8379"/>
                  </a:lnTo>
                  <a:cubicBezTo>
                    <a:pt x="1903" y="8376"/>
                    <a:pt x="1905" y="8372"/>
                    <a:pt x="1907" y="8368"/>
                  </a:cubicBezTo>
                  <a:close/>
                  <a:moveTo>
                    <a:pt x="3783" y="8734"/>
                  </a:moveTo>
                  <a:lnTo>
                    <a:pt x="3783" y="8734"/>
                  </a:lnTo>
                  <a:cubicBezTo>
                    <a:pt x="3783" y="8734"/>
                    <a:pt x="3783" y="8734"/>
                    <a:pt x="3783" y="8734"/>
                  </a:cubicBezTo>
                  <a:cubicBezTo>
                    <a:pt x="3783" y="8734"/>
                    <a:pt x="3782" y="8736"/>
                    <a:pt x="3779" y="8738"/>
                  </a:cubicBezTo>
                  <a:lnTo>
                    <a:pt x="3779" y="8738"/>
                  </a:lnTo>
                  <a:cubicBezTo>
                    <a:pt x="3780" y="8736"/>
                    <a:pt x="3782" y="8735"/>
                    <a:pt x="3783" y="8734"/>
                  </a:cubicBezTo>
                  <a:close/>
                  <a:moveTo>
                    <a:pt x="7341" y="8697"/>
                  </a:moveTo>
                  <a:cubicBezTo>
                    <a:pt x="7363" y="8719"/>
                    <a:pt x="7385" y="8728"/>
                    <a:pt x="7407" y="8728"/>
                  </a:cubicBezTo>
                  <a:cubicBezTo>
                    <a:pt x="7409" y="8728"/>
                    <a:pt x="7411" y="8728"/>
                    <a:pt x="7413" y="8727"/>
                  </a:cubicBezTo>
                  <a:lnTo>
                    <a:pt x="7413" y="8727"/>
                  </a:lnTo>
                  <a:cubicBezTo>
                    <a:pt x="7415" y="8735"/>
                    <a:pt x="7416" y="8743"/>
                    <a:pt x="7416" y="8753"/>
                  </a:cubicBezTo>
                  <a:cubicBezTo>
                    <a:pt x="7416" y="8772"/>
                    <a:pt x="7398" y="8809"/>
                    <a:pt x="7379" y="8828"/>
                  </a:cubicBezTo>
                  <a:cubicBezTo>
                    <a:pt x="7354" y="8791"/>
                    <a:pt x="7362" y="8754"/>
                    <a:pt x="7349" y="8754"/>
                  </a:cubicBezTo>
                  <a:cubicBezTo>
                    <a:pt x="7348" y="8754"/>
                    <a:pt x="7348" y="8754"/>
                    <a:pt x="7347" y="8754"/>
                  </a:cubicBezTo>
                  <a:lnTo>
                    <a:pt x="7347" y="8754"/>
                  </a:lnTo>
                  <a:cubicBezTo>
                    <a:pt x="7349" y="8734"/>
                    <a:pt x="7324" y="8734"/>
                    <a:pt x="7306" y="8734"/>
                  </a:cubicBezTo>
                  <a:cubicBezTo>
                    <a:pt x="7285" y="8734"/>
                    <a:pt x="7276" y="8734"/>
                    <a:pt x="7341" y="8697"/>
                  </a:cubicBezTo>
                  <a:close/>
                  <a:moveTo>
                    <a:pt x="3390" y="8734"/>
                  </a:moveTo>
                  <a:cubicBezTo>
                    <a:pt x="3443" y="8734"/>
                    <a:pt x="3431" y="8753"/>
                    <a:pt x="3438" y="8770"/>
                  </a:cubicBezTo>
                  <a:lnTo>
                    <a:pt x="3438" y="8770"/>
                  </a:lnTo>
                  <a:cubicBezTo>
                    <a:pt x="3428" y="8797"/>
                    <a:pt x="3419" y="8822"/>
                    <a:pt x="3409" y="8846"/>
                  </a:cubicBezTo>
                  <a:cubicBezTo>
                    <a:pt x="3400" y="8849"/>
                    <a:pt x="3393" y="8851"/>
                    <a:pt x="3387" y="8851"/>
                  </a:cubicBezTo>
                  <a:cubicBezTo>
                    <a:pt x="3352" y="8851"/>
                    <a:pt x="3366" y="8801"/>
                    <a:pt x="3377" y="8757"/>
                  </a:cubicBezTo>
                  <a:lnTo>
                    <a:pt x="3377" y="8757"/>
                  </a:lnTo>
                  <a:cubicBezTo>
                    <a:pt x="3386" y="8749"/>
                    <a:pt x="3390" y="8741"/>
                    <a:pt x="3390" y="8734"/>
                  </a:cubicBezTo>
                  <a:close/>
                  <a:moveTo>
                    <a:pt x="6368" y="9371"/>
                  </a:moveTo>
                  <a:cubicBezTo>
                    <a:pt x="6368" y="9371"/>
                    <a:pt x="6368" y="9371"/>
                    <a:pt x="6368" y="9371"/>
                  </a:cubicBezTo>
                  <a:lnTo>
                    <a:pt x="6368" y="9371"/>
                  </a:lnTo>
                  <a:close/>
                  <a:moveTo>
                    <a:pt x="6237" y="9380"/>
                  </a:moveTo>
                  <a:lnTo>
                    <a:pt x="6237" y="9380"/>
                  </a:lnTo>
                  <a:cubicBezTo>
                    <a:pt x="6231" y="9383"/>
                    <a:pt x="6225" y="9387"/>
                    <a:pt x="6218" y="9390"/>
                  </a:cubicBezTo>
                  <a:cubicBezTo>
                    <a:pt x="6227" y="9386"/>
                    <a:pt x="6233" y="9383"/>
                    <a:pt x="6237" y="9380"/>
                  </a:cubicBezTo>
                  <a:close/>
                  <a:moveTo>
                    <a:pt x="6007" y="9496"/>
                  </a:moveTo>
                  <a:cubicBezTo>
                    <a:pt x="6010" y="9496"/>
                    <a:pt x="6013" y="9496"/>
                    <a:pt x="6016" y="9497"/>
                  </a:cubicBezTo>
                  <a:lnTo>
                    <a:pt x="6016" y="9497"/>
                  </a:lnTo>
                  <a:cubicBezTo>
                    <a:pt x="5998" y="9516"/>
                    <a:pt x="5979" y="9533"/>
                    <a:pt x="5957" y="9548"/>
                  </a:cubicBezTo>
                  <a:lnTo>
                    <a:pt x="5957" y="9548"/>
                  </a:lnTo>
                  <a:cubicBezTo>
                    <a:pt x="5956" y="9537"/>
                    <a:pt x="5956" y="9528"/>
                    <a:pt x="5956" y="9521"/>
                  </a:cubicBezTo>
                  <a:cubicBezTo>
                    <a:pt x="5971" y="9505"/>
                    <a:pt x="5990" y="9496"/>
                    <a:pt x="6007" y="9496"/>
                  </a:cubicBezTo>
                  <a:close/>
                  <a:moveTo>
                    <a:pt x="7281" y="8736"/>
                  </a:moveTo>
                  <a:cubicBezTo>
                    <a:pt x="7304" y="8736"/>
                    <a:pt x="7322" y="8743"/>
                    <a:pt x="7335" y="8761"/>
                  </a:cubicBezTo>
                  <a:lnTo>
                    <a:pt x="7335" y="8761"/>
                  </a:lnTo>
                  <a:cubicBezTo>
                    <a:pt x="7328" y="8767"/>
                    <a:pt x="7318" y="8776"/>
                    <a:pt x="7304" y="8790"/>
                  </a:cubicBezTo>
                  <a:cubicBezTo>
                    <a:pt x="7360" y="8828"/>
                    <a:pt x="7323" y="8884"/>
                    <a:pt x="7285" y="8921"/>
                  </a:cubicBezTo>
                  <a:cubicBezTo>
                    <a:pt x="7248" y="8940"/>
                    <a:pt x="7173" y="8978"/>
                    <a:pt x="7154" y="9015"/>
                  </a:cubicBezTo>
                  <a:cubicBezTo>
                    <a:pt x="7210" y="9071"/>
                    <a:pt x="7004" y="9165"/>
                    <a:pt x="6855" y="9277"/>
                  </a:cubicBezTo>
                  <a:cubicBezTo>
                    <a:pt x="6855" y="9273"/>
                    <a:pt x="6850" y="9270"/>
                    <a:pt x="6841" y="9270"/>
                  </a:cubicBezTo>
                  <a:cubicBezTo>
                    <a:pt x="6778" y="9270"/>
                    <a:pt x="6515" y="9373"/>
                    <a:pt x="6368" y="9390"/>
                  </a:cubicBezTo>
                  <a:lnTo>
                    <a:pt x="6368" y="9371"/>
                  </a:lnTo>
                  <a:cubicBezTo>
                    <a:pt x="6368" y="9464"/>
                    <a:pt x="6199" y="9502"/>
                    <a:pt x="6068" y="9558"/>
                  </a:cubicBezTo>
                  <a:cubicBezTo>
                    <a:pt x="6068" y="9552"/>
                    <a:pt x="6068" y="9546"/>
                    <a:pt x="6068" y="9541"/>
                  </a:cubicBezTo>
                  <a:lnTo>
                    <a:pt x="6068" y="9541"/>
                  </a:lnTo>
                  <a:cubicBezTo>
                    <a:pt x="6095" y="9513"/>
                    <a:pt x="6096" y="9491"/>
                    <a:pt x="6098" y="9472"/>
                  </a:cubicBezTo>
                  <a:lnTo>
                    <a:pt x="6098" y="9472"/>
                  </a:lnTo>
                  <a:cubicBezTo>
                    <a:pt x="6109" y="9464"/>
                    <a:pt x="6123" y="9456"/>
                    <a:pt x="6143" y="9446"/>
                  </a:cubicBezTo>
                  <a:lnTo>
                    <a:pt x="6143" y="9446"/>
                  </a:lnTo>
                  <a:lnTo>
                    <a:pt x="6100" y="9460"/>
                  </a:lnTo>
                  <a:lnTo>
                    <a:pt x="6100" y="9460"/>
                  </a:lnTo>
                  <a:cubicBezTo>
                    <a:pt x="6103" y="9441"/>
                    <a:pt x="6113" y="9425"/>
                    <a:pt x="6162" y="9408"/>
                  </a:cubicBezTo>
                  <a:cubicBezTo>
                    <a:pt x="6180" y="9390"/>
                    <a:pt x="6199" y="9352"/>
                    <a:pt x="6218" y="9333"/>
                  </a:cubicBezTo>
                  <a:cubicBezTo>
                    <a:pt x="6218" y="9349"/>
                    <a:pt x="6257" y="9365"/>
                    <a:pt x="6237" y="9380"/>
                  </a:cubicBezTo>
                  <a:lnTo>
                    <a:pt x="6237" y="9380"/>
                  </a:lnTo>
                  <a:cubicBezTo>
                    <a:pt x="6381" y="9306"/>
                    <a:pt x="6424" y="9163"/>
                    <a:pt x="6519" y="9163"/>
                  </a:cubicBezTo>
                  <a:cubicBezTo>
                    <a:pt x="6525" y="9163"/>
                    <a:pt x="6530" y="9164"/>
                    <a:pt x="6536" y="9165"/>
                  </a:cubicBezTo>
                  <a:lnTo>
                    <a:pt x="6517" y="9184"/>
                  </a:lnTo>
                  <a:cubicBezTo>
                    <a:pt x="6742" y="8996"/>
                    <a:pt x="6499" y="9109"/>
                    <a:pt x="6649" y="8921"/>
                  </a:cubicBezTo>
                  <a:lnTo>
                    <a:pt x="6649" y="8921"/>
                  </a:lnTo>
                  <a:cubicBezTo>
                    <a:pt x="6723" y="8940"/>
                    <a:pt x="6780" y="8978"/>
                    <a:pt x="6855" y="9015"/>
                  </a:cubicBezTo>
                  <a:lnTo>
                    <a:pt x="6855" y="8921"/>
                  </a:lnTo>
                  <a:cubicBezTo>
                    <a:pt x="6867" y="8921"/>
                    <a:pt x="6896" y="8913"/>
                    <a:pt x="6914" y="8913"/>
                  </a:cubicBezTo>
                  <a:cubicBezTo>
                    <a:pt x="6923" y="8913"/>
                    <a:pt x="6929" y="8915"/>
                    <a:pt x="6929" y="8921"/>
                  </a:cubicBezTo>
                  <a:cubicBezTo>
                    <a:pt x="7004" y="8846"/>
                    <a:pt x="6911" y="8903"/>
                    <a:pt x="6929" y="8846"/>
                  </a:cubicBezTo>
                  <a:cubicBezTo>
                    <a:pt x="7045" y="8846"/>
                    <a:pt x="7193" y="8736"/>
                    <a:pt x="7281" y="8736"/>
                  </a:cubicBezTo>
                  <a:close/>
                  <a:moveTo>
                    <a:pt x="6330" y="10045"/>
                  </a:moveTo>
                  <a:lnTo>
                    <a:pt x="6351" y="10049"/>
                  </a:lnTo>
                  <a:lnTo>
                    <a:pt x="6351" y="10049"/>
                  </a:lnTo>
                  <a:cubicBezTo>
                    <a:pt x="6346" y="10046"/>
                    <a:pt x="6340" y="10045"/>
                    <a:pt x="6330" y="10045"/>
                  </a:cubicBezTo>
                  <a:close/>
                  <a:moveTo>
                    <a:pt x="6351" y="10049"/>
                  </a:moveTo>
                  <a:lnTo>
                    <a:pt x="6351" y="10049"/>
                  </a:lnTo>
                  <a:cubicBezTo>
                    <a:pt x="6371" y="10060"/>
                    <a:pt x="6351" y="10090"/>
                    <a:pt x="6325" y="10099"/>
                  </a:cubicBezTo>
                  <a:lnTo>
                    <a:pt x="6325" y="10099"/>
                  </a:lnTo>
                  <a:cubicBezTo>
                    <a:pt x="6374" y="10095"/>
                    <a:pt x="6413" y="10086"/>
                    <a:pt x="6424" y="10064"/>
                  </a:cubicBezTo>
                  <a:lnTo>
                    <a:pt x="6351" y="10049"/>
                  </a:lnTo>
                  <a:close/>
                  <a:moveTo>
                    <a:pt x="4615" y="1"/>
                  </a:moveTo>
                  <a:cubicBezTo>
                    <a:pt x="4591" y="1"/>
                    <a:pt x="4564" y="3"/>
                    <a:pt x="4532" y="7"/>
                  </a:cubicBezTo>
                  <a:lnTo>
                    <a:pt x="4401" y="157"/>
                  </a:lnTo>
                  <a:lnTo>
                    <a:pt x="4312" y="139"/>
                  </a:lnTo>
                  <a:lnTo>
                    <a:pt x="4312" y="139"/>
                  </a:lnTo>
                  <a:cubicBezTo>
                    <a:pt x="4305" y="151"/>
                    <a:pt x="4297" y="164"/>
                    <a:pt x="4289" y="176"/>
                  </a:cubicBezTo>
                  <a:cubicBezTo>
                    <a:pt x="4270" y="167"/>
                    <a:pt x="4252" y="162"/>
                    <a:pt x="4235" y="162"/>
                  </a:cubicBezTo>
                  <a:cubicBezTo>
                    <a:pt x="4219" y="162"/>
                    <a:pt x="4205" y="167"/>
                    <a:pt x="4195" y="176"/>
                  </a:cubicBezTo>
                  <a:lnTo>
                    <a:pt x="4083" y="345"/>
                  </a:lnTo>
                  <a:cubicBezTo>
                    <a:pt x="4052" y="329"/>
                    <a:pt x="4086" y="261"/>
                    <a:pt x="4032" y="261"/>
                  </a:cubicBezTo>
                  <a:cubicBezTo>
                    <a:pt x="4022" y="261"/>
                    <a:pt x="4008" y="263"/>
                    <a:pt x="3989" y="270"/>
                  </a:cubicBezTo>
                  <a:cubicBezTo>
                    <a:pt x="3952" y="363"/>
                    <a:pt x="4102" y="307"/>
                    <a:pt x="4008" y="419"/>
                  </a:cubicBezTo>
                  <a:cubicBezTo>
                    <a:pt x="3947" y="419"/>
                    <a:pt x="3925" y="403"/>
                    <a:pt x="3905" y="403"/>
                  </a:cubicBezTo>
                  <a:cubicBezTo>
                    <a:pt x="3888" y="403"/>
                    <a:pt x="3874" y="414"/>
                    <a:pt x="3840" y="457"/>
                  </a:cubicBezTo>
                  <a:cubicBezTo>
                    <a:pt x="3802" y="438"/>
                    <a:pt x="3821" y="419"/>
                    <a:pt x="3840" y="382"/>
                  </a:cubicBezTo>
                  <a:lnTo>
                    <a:pt x="3840" y="382"/>
                  </a:lnTo>
                  <a:cubicBezTo>
                    <a:pt x="3783" y="457"/>
                    <a:pt x="3634" y="513"/>
                    <a:pt x="3634" y="588"/>
                  </a:cubicBezTo>
                  <a:cubicBezTo>
                    <a:pt x="3544" y="588"/>
                    <a:pt x="3430" y="708"/>
                    <a:pt x="3369" y="708"/>
                  </a:cubicBezTo>
                  <a:cubicBezTo>
                    <a:pt x="3353" y="708"/>
                    <a:pt x="3341" y="700"/>
                    <a:pt x="3334" y="682"/>
                  </a:cubicBezTo>
                  <a:cubicBezTo>
                    <a:pt x="3297" y="757"/>
                    <a:pt x="3240" y="831"/>
                    <a:pt x="3165" y="888"/>
                  </a:cubicBezTo>
                  <a:cubicBezTo>
                    <a:pt x="3177" y="849"/>
                    <a:pt x="3173" y="834"/>
                    <a:pt x="3158" y="834"/>
                  </a:cubicBezTo>
                  <a:cubicBezTo>
                    <a:pt x="3113" y="834"/>
                    <a:pt x="2970" y="972"/>
                    <a:pt x="2901" y="972"/>
                  </a:cubicBezTo>
                  <a:cubicBezTo>
                    <a:pt x="2884" y="972"/>
                    <a:pt x="2872" y="964"/>
                    <a:pt x="2866" y="944"/>
                  </a:cubicBezTo>
                  <a:cubicBezTo>
                    <a:pt x="2847" y="1094"/>
                    <a:pt x="2566" y="1225"/>
                    <a:pt x="2454" y="1412"/>
                  </a:cubicBezTo>
                  <a:cubicBezTo>
                    <a:pt x="2454" y="1397"/>
                    <a:pt x="2454" y="1372"/>
                    <a:pt x="2463" y="1361"/>
                  </a:cubicBezTo>
                  <a:lnTo>
                    <a:pt x="2463" y="1361"/>
                  </a:lnTo>
                  <a:cubicBezTo>
                    <a:pt x="2393" y="1397"/>
                    <a:pt x="2338" y="1432"/>
                    <a:pt x="2267" y="1449"/>
                  </a:cubicBezTo>
                  <a:cubicBezTo>
                    <a:pt x="2304" y="1524"/>
                    <a:pt x="2192" y="1655"/>
                    <a:pt x="2154" y="1768"/>
                  </a:cubicBezTo>
                  <a:cubicBezTo>
                    <a:pt x="2144" y="1769"/>
                    <a:pt x="2136" y="1769"/>
                    <a:pt x="2128" y="1769"/>
                  </a:cubicBezTo>
                  <a:cubicBezTo>
                    <a:pt x="2004" y="1769"/>
                    <a:pt x="2149" y="1634"/>
                    <a:pt x="2061" y="1599"/>
                  </a:cubicBezTo>
                  <a:lnTo>
                    <a:pt x="2061" y="1599"/>
                  </a:lnTo>
                  <a:cubicBezTo>
                    <a:pt x="2117" y="1637"/>
                    <a:pt x="1929" y="1805"/>
                    <a:pt x="2004" y="1824"/>
                  </a:cubicBezTo>
                  <a:cubicBezTo>
                    <a:pt x="1939" y="1846"/>
                    <a:pt x="1918" y="1855"/>
                    <a:pt x="1893" y="1855"/>
                  </a:cubicBezTo>
                  <a:cubicBezTo>
                    <a:pt x="1875" y="1855"/>
                    <a:pt x="1856" y="1850"/>
                    <a:pt x="1817" y="1843"/>
                  </a:cubicBezTo>
                  <a:lnTo>
                    <a:pt x="1817" y="1843"/>
                  </a:lnTo>
                  <a:cubicBezTo>
                    <a:pt x="1892" y="1955"/>
                    <a:pt x="1761" y="1936"/>
                    <a:pt x="1742" y="2049"/>
                  </a:cubicBezTo>
                  <a:cubicBezTo>
                    <a:pt x="1706" y="2062"/>
                    <a:pt x="1682" y="2066"/>
                    <a:pt x="1665" y="2066"/>
                  </a:cubicBezTo>
                  <a:cubicBezTo>
                    <a:pt x="1643" y="2066"/>
                    <a:pt x="1633" y="2060"/>
                    <a:pt x="1623" y="2060"/>
                  </a:cubicBezTo>
                  <a:cubicBezTo>
                    <a:pt x="1609" y="2060"/>
                    <a:pt x="1598" y="2074"/>
                    <a:pt x="1555" y="2142"/>
                  </a:cubicBezTo>
                  <a:cubicBezTo>
                    <a:pt x="1566" y="2176"/>
                    <a:pt x="1581" y="2188"/>
                    <a:pt x="1596" y="2188"/>
                  </a:cubicBezTo>
                  <a:cubicBezTo>
                    <a:pt x="1609" y="2188"/>
                    <a:pt x="1623" y="2178"/>
                    <a:pt x="1635" y="2166"/>
                  </a:cubicBezTo>
                  <a:lnTo>
                    <a:pt x="1635" y="2166"/>
                  </a:lnTo>
                  <a:cubicBezTo>
                    <a:pt x="1581" y="2251"/>
                    <a:pt x="1667" y="2245"/>
                    <a:pt x="1667" y="2311"/>
                  </a:cubicBezTo>
                  <a:cubicBezTo>
                    <a:pt x="1625" y="2367"/>
                    <a:pt x="1599" y="2384"/>
                    <a:pt x="1579" y="2384"/>
                  </a:cubicBezTo>
                  <a:cubicBezTo>
                    <a:pt x="1548" y="2384"/>
                    <a:pt x="1531" y="2346"/>
                    <a:pt x="1495" y="2346"/>
                  </a:cubicBezTo>
                  <a:cubicBezTo>
                    <a:pt x="1490" y="2346"/>
                    <a:pt x="1485" y="2347"/>
                    <a:pt x="1480" y="2348"/>
                  </a:cubicBezTo>
                  <a:cubicBezTo>
                    <a:pt x="1405" y="2461"/>
                    <a:pt x="1405" y="2573"/>
                    <a:pt x="1330" y="2648"/>
                  </a:cubicBezTo>
                  <a:cubicBezTo>
                    <a:pt x="1311" y="2648"/>
                    <a:pt x="1293" y="2648"/>
                    <a:pt x="1293" y="2629"/>
                  </a:cubicBezTo>
                  <a:cubicBezTo>
                    <a:pt x="1255" y="2779"/>
                    <a:pt x="1031" y="2929"/>
                    <a:pt x="993" y="3097"/>
                  </a:cubicBezTo>
                  <a:lnTo>
                    <a:pt x="974" y="3097"/>
                  </a:lnTo>
                  <a:cubicBezTo>
                    <a:pt x="1012" y="3097"/>
                    <a:pt x="1049" y="3116"/>
                    <a:pt x="1068" y="3154"/>
                  </a:cubicBezTo>
                  <a:cubicBezTo>
                    <a:pt x="1034" y="3205"/>
                    <a:pt x="1031" y="3287"/>
                    <a:pt x="974" y="3287"/>
                  </a:cubicBezTo>
                  <a:cubicBezTo>
                    <a:pt x="968" y="3287"/>
                    <a:pt x="962" y="3286"/>
                    <a:pt x="956" y="3285"/>
                  </a:cubicBezTo>
                  <a:cubicBezTo>
                    <a:pt x="993" y="3247"/>
                    <a:pt x="974" y="3228"/>
                    <a:pt x="974" y="3210"/>
                  </a:cubicBezTo>
                  <a:lnTo>
                    <a:pt x="974" y="3210"/>
                  </a:lnTo>
                  <a:cubicBezTo>
                    <a:pt x="974" y="3228"/>
                    <a:pt x="956" y="3247"/>
                    <a:pt x="937" y="3285"/>
                  </a:cubicBezTo>
                  <a:cubicBezTo>
                    <a:pt x="843" y="3285"/>
                    <a:pt x="993" y="3172"/>
                    <a:pt x="937" y="3135"/>
                  </a:cubicBezTo>
                  <a:lnTo>
                    <a:pt x="937" y="3135"/>
                  </a:lnTo>
                  <a:cubicBezTo>
                    <a:pt x="881" y="3285"/>
                    <a:pt x="787" y="3434"/>
                    <a:pt x="712" y="3566"/>
                  </a:cubicBezTo>
                  <a:cubicBezTo>
                    <a:pt x="651" y="3550"/>
                    <a:pt x="776" y="3386"/>
                    <a:pt x="744" y="3386"/>
                  </a:cubicBezTo>
                  <a:cubicBezTo>
                    <a:pt x="737" y="3386"/>
                    <a:pt x="721" y="3395"/>
                    <a:pt x="693" y="3416"/>
                  </a:cubicBezTo>
                  <a:cubicBezTo>
                    <a:pt x="731" y="3360"/>
                    <a:pt x="787" y="3303"/>
                    <a:pt x="843" y="3266"/>
                  </a:cubicBezTo>
                  <a:lnTo>
                    <a:pt x="843" y="3266"/>
                  </a:lnTo>
                  <a:cubicBezTo>
                    <a:pt x="817" y="3271"/>
                    <a:pt x="799" y="3273"/>
                    <a:pt x="786" y="3273"/>
                  </a:cubicBezTo>
                  <a:cubicBezTo>
                    <a:pt x="714" y="3273"/>
                    <a:pt x="844" y="3203"/>
                    <a:pt x="782" y="3203"/>
                  </a:cubicBezTo>
                  <a:cubicBezTo>
                    <a:pt x="771" y="3203"/>
                    <a:pt x="755" y="3205"/>
                    <a:pt x="731" y="3210"/>
                  </a:cubicBezTo>
                  <a:cubicBezTo>
                    <a:pt x="544" y="3416"/>
                    <a:pt x="581" y="3472"/>
                    <a:pt x="431" y="3678"/>
                  </a:cubicBezTo>
                  <a:cubicBezTo>
                    <a:pt x="431" y="3753"/>
                    <a:pt x="506" y="3697"/>
                    <a:pt x="525" y="3772"/>
                  </a:cubicBezTo>
                  <a:cubicBezTo>
                    <a:pt x="431" y="4127"/>
                    <a:pt x="207" y="3940"/>
                    <a:pt x="207" y="4240"/>
                  </a:cubicBezTo>
                  <a:cubicBezTo>
                    <a:pt x="244" y="4333"/>
                    <a:pt x="319" y="4390"/>
                    <a:pt x="207" y="4539"/>
                  </a:cubicBezTo>
                  <a:lnTo>
                    <a:pt x="150" y="4446"/>
                  </a:lnTo>
                  <a:lnTo>
                    <a:pt x="150" y="4446"/>
                  </a:lnTo>
                  <a:cubicBezTo>
                    <a:pt x="57" y="4689"/>
                    <a:pt x="225" y="4633"/>
                    <a:pt x="113" y="4858"/>
                  </a:cubicBezTo>
                  <a:cubicBezTo>
                    <a:pt x="80" y="4808"/>
                    <a:pt x="119" y="4701"/>
                    <a:pt x="117" y="4701"/>
                  </a:cubicBezTo>
                  <a:lnTo>
                    <a:pt x="117" y="4701"/>
                  </a:lnTo>
                  <a:cubicBezTo>
                    <a:pt x="116" y="4701"/>
                    <a:pt x="115" y="4703"/>
                    <a:pt x="113" y="4708"/>
                  </a:cubicBezTo>
                  <a:cubicBezTo>
                    <a:pt x="1" y="4858"/>
                    <a:pt x="132" y="4839"/>
                    <a:pt x="113" y="4951"/>
                  </a:cubicBezTo>
                  <a:lnTo>
                    <a:pt x="19" y="4970"/>
                  </a:lnTo>
                  <a:cubicBezTo>
                    <a:pt x="1" y="5270"/>
                    <a:pt x="38" y="5569"/>
                    <a:pt x="113" y="5850"/>
                  </a:cubicBezTo>
                  <a:cubicBezTo>
                    <a:pt x="102" y="5850"/>
                    <a:pt x="84" y="5830"/>
                    <a:pt x="67" y="5830"/>
                  </a:cubicBezTo>
                  <a:cubicBezTo>
                    <a:pt x="56" y="5830"/>
                    <a:pt x="46" y="5839"/>
                    <a:pt x="38" y="5869"/>
                  </a:cubicBezTo>
                  <a:cubicBezTo>
                    <a:pt x="76" y="5981"/>
                    <a:pt x="132" y="6075"/>
                    <a:pt x="169" y="6169"/>
                  </a:cubicBezTo>
                  <a:lnTo>
                    <a:pt x="263" y="6318"/>
                  </a:lnTo>
                  <a:cubicBezTo>
                    <a:pt x="282" y="6375"/>
                    <a:pt x="319" y="6412"/>
                    <a:pt x="356" y="6468"/>
                  </a:cubicBezTo>
                  <a:cubicBezTo>
                    <a:pt x="431" y="6562"/>
                    <a:pt x="525" y="6637"/>
                    <a:pt x="619" y="6712"/>
                  </a:cubicBezTo>
                  <a:cubicBezTo>
                    <a:pt x="693" y="6768"/>
                    <a:pt x="787" y="6824"/>
                    <a:pt x="899" y="6880"/>
                  </a:cubicBezTo>
                  <a:cubicBezTo>
                    <a:pt x="937" y="6880"/>
                    <a:pt x="993" y="6861"/>
                    <a:pt x="1049" y="6861"/>
                  </a:cubicBezTo>
                  <a:cubicBezTo>
                    <a:pt x="1087" y="6861"/>
                    <a:pt x="1105" y="6899"/>
                    <a:pt x="1049" y="6899"/>
                  </a:cubicBezTo>
                  <a:cubicBezTo>
                    <a:pt x="1082" y="6918"/>
                    <a:pt x="1100" y="6925"/>
                    <a:pt x="1109" y="6925"/>
                  </a:cubicBezTo>
                  <a:cubicBezTo>
                    <a:pt x="1136" y="6925"/>
                    <a:pt x="1087" y="6861"/>
                    <a:pt x="1143" y="6861"/>
                  </a:cubicBezTo>
                  <a:cubicBezTo>
                    <a:pt x="1151" y="6859"/>
                    <a:pt x="1159" y="6858"/>
                    <a:pt x="1166" y="6858"/>
                  </a:cubicBezTo>
                  <a:cubicBezTo>
                    <a:pt x="1221" y="6858"/>
                    <a:pt x="1230" y="6920"/>
                    <a:pt x="1180" y="6936"/>
                  </a:cubicBezTo>
                  <a:cubicBezTo>
                    <a:pt x="1320" y="6929"/>
                    <a:pt x="1456" y="6924"/>
                    <a:pt x="1591" y="6924"/>
                  </a:cubicBezTo>
                  <a:cubicBezTo>
                    <a:pt x="1611" y="6924"/>
                    <a:pt x="1631" y="6924"/>
                    <a:pt x="1651" y="6924"/>
                  </a:cubicBezTo>
                  <a:lnTo>
                    <a:pt x="1651" y="6924"/>
                  </a:lnTo>
                  <a:cubicBezTo>
                    <a:pt x="1542" y="7054"/>
                    <a:pt x="1446" y="7185"/>
                    <a:pt x="1349" y="7330"/>
                  </a:cubicBezTo>
                  <a:cubicBezTo>
                    <a:pt x="1237" y="7517"/>
                    <a:pt x="1162" y="7742"/>
                    <a:pt x="1162" y="7966"/>
                  </a:cubicBezTo>
                  <a:cubicBezTo>
                    <a:pt x="1143" y="8041"/>
                    <a:pt x="1180" y="8116"/>
                    <a:pt x="1218" y="8172"/>
                  </a:cubicBezTo>
                  <a:cubicBezTo>
                    <a:pt x="1237" y="8210"/>
                    <a:pt x="1274" y="8228"/>
                    <a:pt x="1311" y="8247"/>
                  </a:cubicBezTo>
                  <a:cubicBezTo>
                    <a:pt x="1368" y="8303"/>
                    <a:pt x="1405" y="8341"/>
                    <a:pt x="1517" y="8528"/>
                  </a:cubicBezTo>
                  <a:cubicBezTo>
                    <a:pt x="1461" y="8528"/>
                    <a:pt x="1424" y="8509"/>
                    <a:pt x="1368" y="8491"/>
                  </a:cubicBezTo>
                  <a:lnTo>
                    <a:pt x="1368" y="8491"/>
                  </a:lnTo>
                  <a:cubicBezTo>
                    <a:pt x="1443" y="8566"/>
                    <a:pt x="1499" y="8622"/>
                    <a:pt x="1574" y="8659"/>
                  </a:cubicBezTo>
                  <a:cubicBezTo>
                    <a:pt x="1657" y="8726"/>
                    <a:pt x="1741" y="8793"/>
                    <a:pt x="1838" y="8793"/>
                  </a:cubicBezTo>
                  <a:cubicBezTo>
                    <a:pt x="1850" y="8793"/>
                    <a:pt x="1861" y="8792"/>
                    <a:pt x="1873" y="8790"/>
                  </a:cubicBezTo>
                  <a:lnTo>
                    <a:pt x="2117" y="8809"/>
                  </a:lnTo>
                  <a:lnTo>
                    <a:pt x="2323" y="8828"/>
                  </a:lnTo>
                  <a:cubicBezTo>
                    <a:pt x="2384" y="8832"/>
                    <a:pt x="2446" y="8835"/>
                    <a:pt x="2509" y="8835"/>
                  </a:cubicBezTo>
                  <a:cubicBezTo>
                    <a:pt x="2697" y="8835"/>
                    <a:pt x="2894" y="8814"/>
                    <a:pt x="3091" y="8772"/>
                  </a:cubicBezTo>
                  <a:lnTo>
                    <a:pt x="3091" y="8772"/>
                  </a:lnTo>
                  <a:cubicBezTo>
                    <a:pt x="3053" y="8790"/>
                    <a:pt x="3053" y="8809"/>
                    <a:pt x="3016" y="8828"/>
                  </a:cubicBezTo>
                  <a:cubicBezTo>
                    <a:pt x="3037" y="8835"/>
                    <a:pt x="3063" y="8838"/>
                    <a:pt x="3092" y="8838"/>
                  </a:cubicBezTo>
                  <a:cubicBezTo>
                    <a:pt x="3168" y="8838"/>
                    <a:pt x="3263" y="8816"/>
                    <a:pt x="3324" y="8789"/>
                  </a:cubicBezTo>
                  <a:lnTo>
                    <a:pt x="3324" y="8789"/>
                  </a:lnTo>
                  <a:cubicBezTo>
                    <a:pt x="3238" y="9098"/>
                    <a:pt x="3230" y="9420"/>
                    <a:pt x="3315" y="9727"/>
                  </a:cubicBezTo>
                  <a:lnTo>
                    <a:pt x="3315" y="9670"/>
                  </a:lnTo>
                  <a:cubicBezTo>
                    <a:pt x="3371" y="9670"/>
                    <a:pt x="3371" y="9727"/>
                    <a:pt x="3390" y="9820"/>
                  </a:cubicBezTo>
                  <a:cubicBezTo>
                    <a:pt x="3390" y="9858"/>
                    <a:pt x="3409" y="9914"/>
                    <a:pt x="3428" y="9951"/>
                  </a:cubicBezTo>
                  <a:cubicBezTo>
                    <a:pt x="3465" y="9989"/>
                    <a:pt x="3502" y="10026"/>
                    <a:pt x="3540" y="10045"/>
                  </a:cubicBezTo>
                  <a:cubicBezTo>
                    <a:pt x="3527" y="10039"/>
                    <a:pt x="3513" y="10037"/>
                    <a:pt x="3500" y="10037"/>
                  </a:cubicBezTo>
                  <a:cubicBezTo>
                    <a:pt x="3475" y="10037"/>
                    <a:pt x="3459" y="10045"/>
                    <a:pt x="3484" y="10045"/>
                  </a:cubicBezTo>
                  <a:cubicBezTo>
                    <a:pt x="3521" y="10101"/>
                    <a:pt x="3577" y="10139"/>
                    <a:pt x="3652" y="10157"/>
                  </a:cubicBezTo>
                  <a:cubicBezTo>
                    <a:pt x="3708" y="10176"/>
                    <a:pt x="3783" y="10195"/>
                    <a:pt x="3858" y="10195"/>
                  </a:cubicBezTo>
                  <a:cubicBezTo>
                    <a:pt x="3893" y="10200"/>
                    <a:pt x="3930" y="10202"/>
                    <a:pt x="3967" y="10202"/>
                  </a:cubicBezTo>
                  <a:cubicBezTo>
                    <a:pt x="4070" y="10202"/>
                    <a:pt x="4179" y="10185"/>
                    <a:pt x="4289" y="10157"/>
                  </a:cubicBezTo>
                  <a:lnTo>
                    <a:pt x="4289" y="10157"/>
                  </a:lnTo>
                  <a:lnTo>
                    <a:pt x="4252" y="10195"/>
                  </a:lnTo>
                  <a:cubicBezTo>
                    <a:pt x="4314" y="10203"/>
                    <a:pt x="4376" y="10207"/>
                    <a:pt x="4439" y="10207"/>
                  </a:cubicBezTo>
                  <a:cubicBezTo>
                    <a:pt x="4529" y="10207"/>
                    <a:pt x="4621" y="10198"/>
                    <a:pt x="4720" y="10176"/>
                  </a:cubicBezTo>
                  <a:cubicBezTo>
                    <a:pt x="4757" y="10139"/>
                    <a:pt x="4832" y="10139"/>
                    <a:pt x="4776" y="10101"/>
                  </a:cubicBezTo>
                  <a:lnTo>
                    <a:pt x="4776" y="10101"/>
                  </a:lnTo>
                  <a:cubicBezTo>
                    <a:pt x="4835" y="10116"/>
                    <a:pt x="4891" y="10122"/>
                    <a:pt x="4945" y="10122"/>
                  </a:cubicBezTo>
                  <a:cubicBezTo>
                    <a:pt x="5281" y="10122"/>
                    <a:pt x="5529" y="9874"/>
                    <a:pt x="5844" y="9874"/>
                  </a:cubicBezTo>
                  <a:cubicBezTo>
                    <a:pt x="5854" y="9874"/>
                    <a:pt x="5865" y="9874"/>
                    <a:pt x="5876" y="9875"/>
                  </a:cubicBezTo>
                  <a:lnTo>
                    <a:pt x="5876" y="9875"/>
                  </a:lnTo>
                  <a:cubicBezTo>
                    <a:pt x="5878" y="9877"/>
                    <a:pt x="5881" y="9880"/>
                    <a:pt x="5883" y="9883"/>
                  </a:cubicBezTo>
                  <a:lnTo>
                    <a:pt x="5883" y="9883"/>
                  </a:lnTo>
                  <a:cubicBezTo>
                    <a:pt x="5836" y="9902"/>
                    <a:pt x="5810" y="9933"/>
                    <a:pt x="5843" y="9933"/>
                  </a:cubicBezTo>
                  <a:cubicBezTo>
                    <a:pt x="5863" y="9925"/>
                    <a:pt x="5883" y="9916"/>
                    <a:pt x="5904" y="9906"/>
                  </a:cubicBezTo>
                  <a:lnTo>
                    <a:pt x="5904" y="9906"/>
                  </a:lnTo>
                  <a:cubicBezTo>
                    <a:pt x="5956" y="9961"/>
                    <a:pt x="6026" y="9998"/>
                    <a:pt x="6105" y="10007"/>
                  </a:cubicBezTo>
                  <a:cubicBezTo>
                    <a:pt x="6105" y="10026"/>
                    <a:pt x="6093" y="10032"/>
                    <a:pt x="6074" y="10032"/>
                  </a:cubicBezTo>
                  <a:cubicBezTo>
                    <a:pt x="6037" y="10032"/>
                    <a:pt x="5974" y="10007"/>
                    <a:pt x="5937" y="10007"/>
                  </a:cubicBezTo>
                  <a:cubicBezTo>
                    <a:pt x="6012" y="10064"/>
                    <a:pt x="6105" y="10101"/>
                    <a:pt x="6218" y="10101"/>
                  </a:cubicBezTo>
                  <a:cubicBezTo>
                    <a:pt x="6218" y="10101"/>
                    <a:pt x="6218" y="10101"/>
                    <a:pt x="6219" y="10101"/>
                  </a:cubicBezTo>
                  <a:lnTo>
                    <a:pt x="6219" y="10101"/>
                  </a:lnTo>
                  <a:cubicBezTo>
                    <a:pt x="6235" y="10106"/>
                    <a:pt x="6250" y="10108"/>
                    <a:pt x="6266" y="10108"/>
                  </a:cubicBezTo>
                  <a:cubicBezTo>
                    <a:pt x="6281" y="10108"/>
                    <a:pt x="6296" y="10106"/>
                    <a:pt x="6311" y="10101"/>
                  </a:cubicBezTo>
                  <a:cubicBezTo>
                    <a:pt x="6316" y="10101"/>
                    <a:pt x="6321" y="10100"/>
                    <a:pt x="6325" y="10099"/>
                  </a:cubicBezTo>
                  <a:lnTo>
                    <a:pt x="6325" y="10099"/>
                  </a:lnTo>
                  <a:cubicBezTo>
                    <a:pt x="6293" y="10101"/>
                    <a:pt x="6256" y="10101"/>
                    <a:pt x="6219" y="10101"/>
                  </a:cubicBezTo>
                  <a:lnTo>
                    <a:pt x="6219" y="10101"/>
                  </a:lnTo>
                  <a:cubicBezTo>
                    <a:pt x="6193" y="10094"/>
                    <a:pt x="6168" y="10081"/>
                    <a:pt x="6143" y="10064"/>
                  </a:cubicBezTo>
                  <a:cubicBezTo>
                    <a:pt x="6124" y="10064"/>
                    <a:pt x="6124" y="10026"/>
                    <a:pt x="6124" y="10007"/>
                  </a:cubicBezTo>
                  <a:lnTo>
                    <a:pt x="6124" y="10007"/>
                  </a:lnTo>
                  <a:cubicBezTo>
                    <a:pt x="6162" y="10026"/>
                    <a:pt x="6199" y="10026"/>
                    <a:pt x="6218" y="10026"/>
                  </a:cubicBezTo>
                  <a:cubicBezTo>
                    <a:pt x="6218" y="9951"/>
                    <a:pt x="6124" y="9951"/>
                    <a:pt x="6049" y="9895"/>
                  </a:cubicBezTo>
                  <a:cubicBezTo>
                    <a:pt x="6032" y="9885"/>
                    <a:pt x="6016" y="9872"/>
                    <a:pt x="6001" y="9858"/>
                  </a:cubicBezTo>
                  <a:lnTo>
                    <a:pt x="6001" y="9858"/>
                  </a:lnTo>
                  <a:cubicBezTo>
                    <a:pt x="6042" y="9838"/>
                    <a:pt x="6083" y="9818"/>
                    <a:pt x="6124" y="9801"/>
                  </a:cubicBezTo>
                  <a:cubicBezTo>
                    <a:pt x="6087" y="9764"/>
                    <a:pt x="6068" y="9783"/>
                    <a:pt x="5993" y="9764"/>
                  </a:cubicBezTo>
                  <a:cubicBezTo>
                    <a:pt x="6049" y="9708"/>
                    <a:pt x="6105" y="9670"/>
                    <a:pt x="6162" y="9652"/>
                  </a:cubicBezTo>
                  <a:lnTo>
                    <a:pt x="6162" y="9652"/>
                  </a:lnTo>
                  <a:cubicBezTo>
                    <a:pt x="6049" y="9727"/>
                    <a:pt x="6199" y="9727"/>
                    <a:pt x="6255" y="9745"/>
                  </a:cubicBezTo>
                  <a:cubicBezTo>
                    <a:pt x="6255" y="9727"/>
                    <a:pt x="6255" y="9708"/>
                    <a:pt x="6255" y="9689"/>
                  </a:cubicBezTo>
                  <a:cubicBezTo>
                    <a:pt x="6276" y="9693"/>
                    <a:pt x="6292" y="9695"/>
                    <a:pt x="6305" y="9695"/>
                  </a:cubicBezTo>
                  <a:cubicBezTo>
                    <a:pt x="6406" y="9695"/>
                    <a:pt x="6280" y="9577"/>
                    <a:pt x="6480" y="9577"/>
                  </a:cubicBezTo>
                  <a:lnTo>
                    <a:pt x="6480" y="9596"/>
                  </a:lnTo>
                  <a:cubicBezTo>
                    <a:pt x="6536" y="9558"/>
                    <a:pt x="6611" y="9502"/>
                    <a:pt x="6686" y="9483"/>
                  </a:cubicBezTo>
                  <a:lnTo>
                    <a:pt x="6686" y="9483"/>
                  </a:lnTo>
                  <a:cubicBezTo>
                    <a:pt x="6742" y="9521"/>
                    <a:pt x="6630" y="9539"/>
                    <a:pt x="6630" y="9577"/>
                  </a:cubicBezTo>
                  <a:cubicBezTo>
                    <a:pt x="6761" y="9539"/>
                    <a:pt x="6817" y="9390"/>
                    <a:pt x="6948" y="9390"/>
                  </a:cubicBezTo>
                  <a:cubicBezTo>
                    <a:pt x="6911" y="9427"/>
                    <a:pt x="6836" y="9464"/>
                    <a:pt x="6798" y="9502"/>
                  </a:cubicBezTo>
                  <a:cubicBezTo>
                    <a:pt x="6818" y="9507"/>
                    <a:pt x="6839" y="9509"/>
                    <a:pt x="6859" y="9509"/>
                  </a:cubicBezTo>
                  <a:cubicBezTo>
                    <a:pt x="6913" y="9509"/>
                    <a:pt x="6968" y="9492"/>
                    <a:pt x="7023" y="9464"/>
                  </a:cubicBezTo>
                  <a:cubicBezTo>
                    <a:pt x="7098" y="9427"/>
                    <a:pt x="7173" y="9408"/>
                    <a:pt x="7229" y="9371"/>
                  </a:cubicBezTo>
                  <a:lnTo>
                    <a:pt x="7229" y="9371"/>
                  </a:lnTo>
                  <a:lnTo>
                    <a:pt x="7173" y="9390"/>
                  </a:lnTo>
                  <a:cubicBezTo>
                    <a:pt x="7210" y="9296"/>
                    <a:pt x="7248" y="9221"/>
                    <a:pt x="7341" y="9146"/>
                  </a:cubicBezTo>
                  <a:cubicBezTo>
                    <a:pt x="7416" y="9090"/>
                    <a:pt x="7473" y="8996"/>
                    <a:pt x="7473" y="8884"/>
                  </a:cubicBezTo>
                  <a:cubicBezTo>
                    <a:pt x="7473" y="8987"/>
                    <a:pt x="7479" y="9013"/>
                    <a:pt x="7491" y="9013"/>
                  </a:cubicBezTo>
                  <a:cubicBezTo>
                    <a:pt x="7503" y="9013"/>
                    <a:pt x="7521" y="8985"/>
                    <a:pt x="7543" y="8985"/>
                  </a:cubicBezTo>
                  <a:cubicBezTo>
                    <a:pt x="7550" y="8985"/>
                    <a:pt x="7558" y="8988"/>
                    <a:pt x="7566" y="8996"/>
                  </a:cubicBezTo>
                  <a:cubicBezTo>
                    <a:pt x="7615" y="8948"/>
                    <a:pt x="7649" y="8858"/>
                    <a:pt x="7658" y="8858"/>
                  </a:cubicBezTo>
                  <a:cubicBezTo>
                    <a:pt x="7659" y="8858"/>
                    <a:pt x="7660" y="8860"/>
                    <a:pt x="7660" y="8865"/>
                  </a:cubicBezTo>
                  <a:cubicBezTo>
                    <a:pt x="7660" y="8790"/>
                    <a:pt x="7660" y="8734"/>
                    <a:pt x="7660" y="8659"/>
                  </a:cubicBezTo>
                  <a:lnTo>
                    <a:pt x="7679" y="8491"/>
                  </a:lnTo>
                  <a:lnTo>
                    <a:pt x="7473" y="8472"/>
                  </a:lnTo>
                  <a:lnTo>
                    <a:pt x="7360" y="8472"/>
                  </a:lnTo>
                  <a:cubicBezTo>
                    <a:pt x="7323" y="8491"/>
                    <a:pt x="7285" y="8509"/>
                    <a:pt x="7267" y="8547"/>
                  </a:cubicBezTo>
                  <a:cubicBezTo>
                    <a:pt x="7261" y="8536"/>
                    <a:pt x="7249" y="8533"/>
                    <a:pt x="7234" y="8533"/>
                  </a:cubicBezTo>
                  <a:cubicBezTo>
                    <a:pt x="7219" y="8533"/>
                    <a:pt x="7202" y="8536"/>
                    <a:pt x="7187" y="8536"/>
                  </a:cubicBezTo>
                  <a:cubicBezTo>
                    <a:pt x="7168" y="8536"/>
                    <a:pt x="7154" y="8531"/>
                    <a:pt x="7154" y="8509"/>
                  </a:cubicBezTo>
                  <a:cubicBezTo>
                    <a:pt x="7098" y="8547"/>
                    <a:pt x="7107" y="8551"/>
                    <a:pt x="7131" y="8551"/>
                  </a:cubicBezTo>
                  <a:cubicBezTo>
                    <a:pt x="7139" y="8551"/>
                    <a:pt x="7148" y="8551"/>
                    <a:pt x="7157" y="8551"/>
                  </a:cubicBezTo>
                  <a:cubicBezTo>
                    <a:pt x="7175" y="8551"/>
                    <a:pt x="7192" y="8553"/>
                    <a:pt x="7192" y="8566"/>
                  </a:cubicBezTo>
                  <a:cubicBezTo>
                    <a:pt x="7042" y="8715"/>
                    <a:pt x="6705" y="8678"/>
                    <a:pt x="6499" y="8921"/>
                  </a:cubicBezTo>
                  <a:cubicBezTo>
                    <a:pt x="6368" y="9052"/>
                    <a:pt x="6255" y="9202"/>
                    <a:pt x="6162" y="9352"/>
                  </a:cubicBezTo>
                  <a:cubicBezTo>
                    <a:pt x="6152" y="9357"/>
                    <a:pt x="6144" y="9359"/>
                    <a:pt x="6139" y="9359"/>
                  </a:cubicBezTo>
                  <a:cubicBezTo>
                    <a:pt x="6124" y="9359"/>
                    <a:pt x="6124" y="9342"/>
                    <a:pt x="6124" y="9315"/>
                  </a:cubicBezTo>
                  <a:cubicBezTo>
                    <a:pt x="6143" y="9296"/>
                    <a:pt x="6143" y="9277"/>
                    <a:pt x="6162" y="9258"/>
                  </a:cubicBezTo>
                  <a:lnTo>
                    <a:pt x="6162" y="9258"/>
                  </a:lnTo>
                  <a:cubicBezTo>
                    <a:pt x="6031" y="9315"/>
                    <a:pt x="5937" y="9427"/>
                    <a:pt x="5918" y="9558"/>
                  </a:cubicBezTo>
                  <a:cubicBezTo>
                    <a:pt x="5918" y="9547"/>
                    <a:pt x="5915" y="9543"/>
                    <a:pt x="5910" y="9543"/>
                  </a:cubicBezTo>
                  <a:cubicBezTo>
                    <a:pt x="5907" y="9543"/>
                    <a:pt x="5903" y="9544"/>
                    <a:pt x="5900" y="9547"/>
                  </a:cubicBezTo>
                  <a:lnTo>
                    <a:pt x="5900" y="9547"/>
                  </a:lnTo>
                  <a:lnTo>
                    <a:pt x="5900" y="9502"/>
                  </a:lnTo>
                  <a:cubicBezTo>
                    <a:pt x="5750" y="9596"/>
                    <a:pt x="5581" y="9652"/>
                    <a:pt x="5413" y="9689"/>
                  </a:cubicBezTo>
                  <a:cubicBezTo>
                    <a:pt x="5413" y="9745"/>
                    <a:pt x="5619" y="9801"/>
                    <a:pt x="5413" y="9895"/>
                  </a:cubicBezTo>
                  <a:cubicBezTo>
                    <a:pt x="5413" y="9858"/>
                    <a:pt x="5375" y="9820"/>
                    <a:pt x="5413" y="9783"/>
                  </a:cubicBezTo>
                  <a:lnTo>
                    <a:pt x="5413" y="9783"/>
                  </a:lnTo>
                  <a:cubicBezTo>
                    <a:pt x="5412" y="9783"/>
                    <a:pt x="5371" y="9824"/>
                    <a:pt x="5336" y="9824"/>
                  </a:cubicBezTo>
                  <a:cubicBezTo>
                    <a:pt x="5330" y="9824"/>
                    <a:pt x="5324" y="9823"/>
                    <a:pt x="5319" y="9820"/>
                  </a:cubicBezTo>
                  <a:lnTo>
                    <a:pt x="5394" y="9745"/>
                  </a:lnTo>
                  <a:cubicBezTo>
                    <a:pt x="5300" y="9745"/>
                    <a:pt x="5356" y="9801"/>
                    <a:pt x="5282" y="9820"/>
                  </a:cubicBezTo>
                  <a:cubicBezTo>
                    <a:pt x="5282" y="9783"/>
                    <a:pt x="5225" y="9801"/>
                    <a:pt x="5225" y="9764"/>
                  </a:cubicBezTo>
                  <a:cubicBezTo>
                    <a:pt x="5225" y="9759"/>
                    <a:pt x="5227" y="9755"/>
                    <a:pt x="5229" y="9753"/>
                  </a:cubicBezTo>
                  <a:lnTo>
                    <a:pt x="5229" y="9753"/>
                  </a:lnTo>
                  <a:cubicBezTo>
                    <a:pt x="5236" y="9753"/>
                    <a:pt x="5243" y="9753"/>
                    <a:pt x="5249" y="9753"/>
                  </a:cubicBezTo>
                  <a:cubicBezTo>
                    <a:pt x="5263" y="9753"/>
                    <a:pt x="5277" y="9752"/>
                    <a:pt x="5291" y="9751"/>
                  </a:cubicBezTo>
                  <a:lnTo>
                    <a:pt x="5291" y="9751"/>
                  </a:lnTo>
                  <a:cubicBezTo>
                    <a:pt x="5294" y="9751"/>
                    <a:pt x="5296" y="9751"/>
                    <a:pt x="5299" y="9751"/>
                  </a:cubicBezTo>
                  <a:cubicBezTo>
                    <a:pt x="5308" y="9751"/>
                    <a:pt x="5315" y="9750"/>
                    <a:pt x="5319" y="9745"/>
                  </a:cubicBezTo>
                  <a:lnTo>
                    <a:pt x="5319" y="9745"/>
                  </a:lnTo>
                  <a:cubicBezTo>
                    <a:pt x="5310" y="9748"/>
                    <a:pt x="5300" y="9749"/>
                    <a:pt x="5291" y="9751"/>
                  </a:cubicBezTo>
                  <a:lnTo>
                    <a:pt x="5291" y="9751"/>
                  </a:lnTo>
                  <a:cubicBezTo>
                    <a:pt x="5277" y="9750"/>
                    <a:pt x="5262" y="9747"/>
                    <a:pt x="5249" y="9747"/>
                  </a:cubicBezTo>
                  <a:cubicBezTo>
                    <a:pt x="5241" y="9747"/>
                    <a:pt x="5233" y="9748"/>
                    <a:pt x="5229" y="9753"/>
                  </a:cubicBezTo>
                  <a:lnTo>
                    <a:pt x="5229" y="9753"/>
                  </a:lnTo>
                  <a:cubicBezTo>
                    <a:pt x="5177" y="9750"/>
                    <a:pt x="5122" y="9738"/>
                    <a:pt x="5076" y="9727"/>
                  </a:cubicBezTo>
                  <a:lnTo>
                    <a:pt x="5076" y="9727"/>
                  </a:lnTo>
                  <a:cubicBezTo>
                    <a:pt x="5076" y="9745"/>
                    <a:pt x="5094" y="9783"/>
                    <a:pt x="5038" y="9801"/>
                  </a:cubicBezTo>
                  <a:cubicBezTo>
                    <a:pt x="5008" y="9809"/>
                    <a:pt x="4988" y="9812"/>
                    <a:pt x="4974" y="9812"/>
                  </a:cubicBezTo>
                  <a:cubicBezTo>
                    <a:pt x="4918" y="9812"/>
                    <a:pt x="4963" y="9764"/>
                    <a:pt x="4888" y="9764"/>
                  </a:cubicBezTo>
                  <a:cubicBezTo>
                    <a:pt x="4851" y="9801"/>
                    <a:pt x="4738" y="9783"/>
                    <a:pt x="4757" y="9858"/>
                  </a:cubicBezTo>
                  <a:cubicBezTo>
                    <a:pt x="4701" y="9858"/>
                    <a:pt x="4701" y="9820"/>
                    <a:pt x="4682" y="9801"/>
                  </a:cubicBezTo>
                  <a:cubicBezTo>
                    <a:pt x="4607" y="9858"/>
                    <a:pt x="4308" y="9858"/>
                    <a:pt x="4401" y="9933"/>
                  </a:cubicBezTo>
                  <a:lnTo>
                    <a:pt x="4420" y="9933"/>
                  </a:lnTo>
                  <a:cubicBezTo>
                    <a:pt x="4339" y="9950"/>
                    <a:pt x="4258" y="9958"/>
                    <a:pt x="4177" y="9958"/>
                  </a:cubicBezTo>
                  <a:cubicBezTo>
                    <a:pt x="3997" y="9958"/>
                    <a:pt x="3820" y="9917"/>
                    <a:pt x="3652" y="9839"/>
                  </a:cubicBezTo>
                  <a:lnTo>
                    <a:pt x="3671" y="9820"/>
                  </a:lnTo>
                  <a:cubicBezTo>
                    <a:pt x="3615" y="9801"/>
                    <a:pt x="3559" y="9764"/>
                    <a:pt x="3521" y="9708"/>
                  </a:cubicBezTo>
                  <a:lnTo>
                    <a:pt x="3428" y="9539"/>
                  </a:lnTo>
                  <a:cubicBezTo>
                    <a:pt x="3428" y="9491"/>
                    <a:pt x="3456" y="9442"/>
                    <a:pt x="3475" y="9442"/>
                  </a:cubicBezTo>
                  <a:cubicBezTo>
                    <a:pt x="3478" y="9442"/>
                    <a:pt x="3481" y="9443"/>
                    <a:pt x="3484" y="9446"/>
                  </a:cubicBezTo>
                  <a:cubicBezTo>
                    <a:pt x="3446" y="9352"/>
                    <a:pt x="3465" y="9240"/>
                    <a:pt x="3502" y="9165"/>
                  </a:cubicBezTo>
                  <a:cubicBezTo>
                    <a:pt x="3509" y="9202"/>
                    <a:pt x="3515" y="9211"/>
                    <a:pt x="3520" y="9211"/>
                  </a:cubicBezTo>
                  <a:cubicBezTo>
                    <a:pt x="3524" y="9211"/>
                    <a:pt x="3527" y="9205"/>
                    <a:pt x="3528" y="9205"/>
                  </a:cubicBezTo>
                  <a:lnTo>
                    <a:pt x="3528" y="9205"/>
                  </a:lnTo>
                  <a:cubicBezTo>
                    <a:pt x="3530" y="9205"/>
                    <a:pt x="3529" y="9217"/>
                    <a:pt x="3521" y="9277"/>
                  </a:cubicBezTo>
                  <a:cubicBezTo>
                    <a:pt x="3559" y="9146"/>
                    <a:pt x="3596" y="9127"/>
                    <a:pt x="3596" y="8959"/>
                  </a:cubicBezTo>
                  <a:cubicBezTo>
                    <a:pt x="3602" y="8968"/>
                    <a:pt x="3609" y="8972"/>
                    <a:pt x="3616" y="8972"/>
                  </a:cubicBezTo>
                  <a:cubicBezTo>
                    <a:pt x="3651" y="8972"/>
                    <a:pt x="3693" y="8871"/>
                    <a:pt x="3708" y="8809"/>
                  </a:cubicBezTo>
                  <a:lnTo>
                    <a:pt x="3708" y="8809"/>
                  </a:lnTo>
                  <a:lnTo>
                    <a:pt x="3634" y="8884"/>
                  </a:lnTo>
                  <a:cubicBezTo>
                    <a:pt x="3648" y="8825"/>
                    <a:pt x="3663" y="8777"/>
                    <a:pt x="3687" y="8732"/>
                  </a:cubicBezTo>
                  <a:lnTo>
                    <a:pt x="3687" y="8732"/>
                  </a:lnTo>
                  <a:cubicBezTo>
                    <a:pt x="3703" y="8727"/>
                    <a:pt x="3719" y="8722"/>
                    <a:pt x="3733" y="8721"/>
                  </a:cubicBezTo>
                  <a:lnTo>
                    <a:pt x="3733" y="8721"/>
                  </a:lnTo>
                  <a:lnTo>
                    <a:pt x="3758" y="8746"/>
                  </a:lnTo>
                  <a:lnTo>
                    <a:pt x="3758" y="8746"/>
                  </a:lnTo>
                  <a:cubicBezTo>
                    <a:pt x="3764" y="8744"/>
                    <a:pt x="3770" y="8742"/>
                    <a:pt x="3776" y="8740"/>
                  </a:cubicBezTo>
                  <a:lnTo>
                    <a:pt x="3776" y="8740"/>
                  </a:lnTo>
                  <a:cubicBezTo>
                    <a:pt x="3772" y="8743"/>
                    <a:pt x="3767" y="8747"/>
                    <a:pt x="3761" y="8749"/>
                  </a:cubicBezTo>
                  <a:lnTo>
                    <a:pt x="3761" y="8749"/>
                  </a:lnTo>
                  <a:lnTo>
                    <a:pt x="3758" y="8746"/>
                  </a:lnTo>
                  <a:lnTo>
                    <a:pt x="3758" y="8746"/>
                  </a:lnTo>
                  <a:cubicBezTo>
                    <a:pt x="3753" y="8748"/>
                    <a:pt x="3749" y="8751"/>
                    <a:pt x="3746" y="8753"/>
                  </a:cubicBezTo>
                  <a:cubicBezTo>
                    <a:pt x="3751" y="8753"/>
                    <a:pt x="3756" y="8751"/>
                    <a:pt x="3761" y="8749"/>
                  </a:cubicBezTo>
                  <a:lnTo>
                    <a:pt x="3761" y="8749"/>
                  </a:lnTo>
                  <a:lnTo>
                    <a:pt x="3765" y="8753"/>
                  </a:lnTo>
                  <a:cubicBezTo>
                    <a:pt x="3769" y="8748"/>
                    <a:pt x="3773" y="8744"/>
                    <a:pt x="3777" y="8740"/>
                  </a:cubicBezTo>
                  <a:lnTo>
                    <a:pt x="3777" y="8740"/>
                  </a:lnTo>
                  <a:cubicBezTo>
                    <a:pt x="3865" y="8714"/>
                    <a:pt x="4052" y="8708"/>
                    <a:pt x="3971" y="8659"/>
                  </a:cubicBezTo>
                  <a:cubicBezTo>
                    <a:pt x="4144" y="8659"/>
                    <a:pt x="4284" y="8563"/>
                    <a:pt x="4423" y="8563"/>
                  </a:cubicBezTo>
                  <a:cubicBezTo>
                    <a:pt x="4435" y="8563"/>
                    <a:pt x="4446" y="8564"/>
                    <a:pt x="4458" y="8566"/>
                  </a:cubicBezTo>
                  <a:cubicBezTo>
                    <a:pt x="4532" y="8472"/>
                    <a:pt x="4776" y="8509"/>
                    <a:pt x="4776" y="8397"/>
                  </a:cubicBezTo>
                  <a:cubicBezTo>
                    <a:pt x="4781" y="8431"/>
                    <a:pt x="4814" y="8444"/>
                    <a:pt x="4859" y="8444"/>
                  </a:cubicBezTo>
                  <a:cubicBezTo>
                    <a:pt x="4964" y="8444"/>
                    <a:pt x="5141" y="8369"/>
                    <a:pt x="5207" y="8303"/>
                  </a:cubicBezTo>
                  <a:lnTo>
                    <a:pt x="5207" y="8303"/>
                  </a:lnTo>
                  <a:cubicBezTo>
                    <a:pt x="5197" y="8331"/>
                    <a:pt x="5225" y="8331"/>
                    <a:pt x="5251" y="8331"/>
                  </a:cubicBezTo>
                  <a:cubicBezTo>
                    <a:pt x="5277" y="8331"/>
                    <a:pt x="5300" y="8331"/>
                    <a:pt x="5282" y="8360"/>
                  </a:cubicBezTo>
                  <a:cubicBezTo>
                    <a:pt x="5413" y="8322"/>
                    <a:pt x="5525" y="8266"/>
                    <a:pt x="5488" y="8228"/>
                  </a:cubicBezTo>
                  <a:cubicBezTo>
                    <a:pt x="5600" y="8228"/>
                    <a:pt x="5731" y="8191"/>
                    <a:pt x="5825" y="8116"/>
                  </a:cubicBezTo>
                  <a:cubicBezTo>
                    <a:pt x="5912" y="8073"/>
                    <a:pt x="5976" y="8029"/>
                    <a:pt x="6044" y="8029"/>
                  </a:cubicBezTo>
                  <a:cubicBezTo>
                    <a:pt x="6064" y="8029"/>
                    <a:pt x="6084" y="8033"/>
                    <a:pt x="6105" y="8041"/>
                  </a:cubicBezTo>
                  <a:cubicBezTo>
                    <a:pt x="6443" y="7835"/>
                    <a:pt x="6742" y="7629"/>
                    <a:pt x="7042" y="7423"/>
                  </a:cubicBezTo>
                  <a:lnTo>
                    <a:pt x="7042" y="7423"/>
                  </a:lnTo>
                  <a:cubicBezTo>
                    <a:pt x="7079" y="7517"/>
                    <a:pt x="6705" y="7629"/>
                    <a:pt x="6761" y="7723"/>
                  </a:cubicBezTo>
                  <a:cubicBezTo>
                    <a:pt x="6892" y="7629"/>
                    <a:pt x="7004" y="7536"/>
                    <a:pt x="7117" y="7423"/>
                  </a:cubicBezTo>
                  <a:cubicBezTo>
                    <a:pt x="7154" y="7386"/>
                    <a:pt x="7210" y="7330"/>
                    <a:pt x="7267" y="7273"/>
                  </a:cubicBezTo>
                  <a:cubicBezTo>
                    <a:pt x="7360" y="7217"/>
                    <a:pt x="7435" y="7124"/>
                    <a:pt x="7510" y="7049"/>
                  </a:cubicBezTo>
                  <a:cubicBezTo>
                    <a:pt x="7530" y="7029"/>
                    <a:pt x="7541" y="7021"/>
                    <a:pt x="7547" y="7021"/>
                  </a:cubicBezTo>
                  <a:cubicBezTo>
                    <a:pt x="7567" y="7021"/>
                    <a:pt x="7506" y="7132"/>
                    <a:pt x="7491" y="7161"/>
                  </a:cubicBezTo>
                  <a:cubicBezTo>
                    <a:pt x="7604" y="7049"/>
                    <a:pt x="7660" y="6880"/>
                    <a:pt x="7641" y="6693"/>
                  </a:cubicBezTo>
                  <a:cubicBezTo>
                    <a:pt x="7622" y="6543"/>
                    <a:pt x="7529" y="6412"/>
                    <a:pt x="7416" y="6300"/>
                  </a:cubicBezTo>
                  <a:cubicBezTo>
                    <a:pt x="7319" y="6230"/>
                    <a:pt x="7212" y="6192"/>
                    <a:pt x="7094" y="6192"/>
                  </a:cubicBezTo>
                  <a:cubicBezTo>
                    <a:pt x="7058" y="6192"/>
                    <a:pt x="7020" y="6195"/>
                    <a:pt x="6982" y="6203"/>
                  </a:cubicBezTo>
                  <a:lnTo>
                    <a:pt x="6982" y="6203"/>
                  </a:lnTo>
                  <a:cubicBezTo>
                    <a:pt x="6998" y="6235"/>
                    <a:pt x="6919" y="6267"/>
                    <a:pt x="6855" y="6300"/>
                  </a:cubicBezTo>
                  <a:cubicBezTo>
                    <a:pt x="6772" y="6333"/>
                    <a:pt x="6704" y="6380"/>
                    <a:pt x="6689" y="6404"/>
                  </a:cubicBezTo>
                  <a:lnTo>
                    <a:pt x="6689" y="6404"/>
                  </a:lnTo>
                  <a:cubicBezTo>
                    <a:pt x="6710" y="6344"/>
                    <a:pt x="6680" y="6336"/>
                    <a:pt x="6635" y="6336"/>
                  </a:cubicBezTo>
                  <a:cubicBezTo>
                    <a:pt x="6616" y="6336"/>
                    <a:pt x="6595" y="6337"/>
                    <a:pt x="6574" y="6337"/>
                  </a:cubicBezTo>
                  <a:cubicBezTo>
                    <a:pt x="6555" y="6337"/>
                    <a:pt x="6537" y="6338"/>
                    <a:pt x="6522" y="6338"/>
                  </a:cubicBezTo>
                  <a:cubicBezTo>
                    <a:pt x="6478" y="6338"/>
                    <a:pt x="6457" y="6328"/>
                    <a:pt x="6499" y="6243"/>
                  </a:cubicBezTo>
                  <a:lnTo>
                    <a:pt x="6499" y="6243"/>
                  </a:lnTo>
                  <a:cubicBezTo>
                    <a:pt x="6461" y="6262"/>
                    <a:pt x="6424" y="6300"/>
                    <a:pt x="6443" y="6337"/>
                  </a:cubicBezTo>
                  <a:cubicBezTo>
                    <a:pt x="6386" y="6337"/>
                    <a:pt x="6349" y="6337"/>
                    <a:pt x="6405" y="6281"/>
                  </a:cubicBezTo>
                  <a:lnTo>
                    <a:pt x="6405" y="6281"/>
                  </a:lnTo>
                  <a:cubicBezTo>
                    <a:pt x="6199" y="6393"/>
                    <a:pt x="6293" y="6393"/>
                    <a:pt x="6105" y="6487"/>
                  </a:cubicBezTo>
                  <a:cubicBezTo>
                    <a:pt x="6105" y="6468"/>
                    <a:pt x="6143" y="6431"/>
                    <a:pt x="6143" y="6393"/>
                  </a:cubicBezTo>
                  <a:lnTo>
                    <a:pt x="6143" y="6393"/>
                  </a:lnTo>
                  <a:cubicBezTo>
                    <a:pt x="6068" y="6506"/>
                    <a:pt x="5974" y="6581"/>
                    <a:pt x="5862" y="6637"/>
                  </a:cubicBezTo>
                  <a:cubicBezTo>
                    <a:pt x="5862" y="6618"/>
                    <a:pt x="5825" y="6618"/>
                    <a:pt x="5881" y="6581"/>
                  </a:cubicBezTo>
                  <a:lnTo>
                    <a:pt x="5881" y="6581"/>
                  </a:lnTo>
                  <a:cubicBezTo>
                    <a:pt x="5637" y="6730"/>
                    <a:pt x="5525" y="6936"/>
                    <a:pt x="5244" y="7049"/>
                  </a:cubicBezTo>
                  <a:cubicBezTo>
                    <a:pt x="5250" y="7010"/>
                    <a:pt x="5244" y="6997"/>
                    <a:pt x="5231" y="6997"/>
                  </a:cubicBezTo>
                  <a:cubicBezTo>
                    <a:pt x="5206" y="6997"/>
                    <a:pt x="5157" y="7042"/>
                    <a:pt x="5112" y="7042"/>
                  </a:cubicBezTo>
                  <a:cubicBezTo>
                    <a:pt x="5099" y="7042"/>
                    <a:pt x="5087" y="7038"/>
                    <a:pt x="5076" y="7030"/>
                  </a:cubicBezTo>
                  <a:lnTo>
                    <a:pt x="4963" y="7142"/>
                  </a:lnTo>
                  <a:lnTo>
                    <a:pt x="5038" y="7142"/>
                  </a:lnTo>
                  <a:cubicBezTo>
                    <a:pt x="4926" y="7217"/>
                    <a:pt x="4851" y="7348"/>
                    <a:pt x="4738" y="7386"/>
                  </a:cubicBezTo>
                  <a:lnTo>
                    <a:pt x="4813" y="7292"/>
                  </a:lnTo>
                  <a:lnTo>
                    <a:pt x="4607" y="7479"/>
                  </a:lnTo>
                  <a:lnTo>
                    <a:pt x="4738" y="7404"/>
                  </a:lnTo>
                  <a:lnTo>
                    <a:pt x="4738" y="7404"/>
                  </a:lnTo>
                  <a:cubicBezTo>
                    <a:pt x="4645" y="7536"/>
                    <a:pt x="4813" y="7479"/>
                    <a:pt x="4645" y="7573"/>
                  </a:cubicBezTo>
                  <a:cubicBezTo>
                    <a:pt x="4648" y="7572"/>
                    <a:pt x="4649" y="7571"/>
                    <a:pt x="4650" y="7571"/>
                  </a:cubicBezTo>
                  <a:lnTo>
                    <a:pt x="4650" y="7571"/>
                  </a:lnTo>
                  <a:cubicBezTo>
                    <a:pt x="4660" y="7571"/>
                    <a:pt x="4527" y="7667"/>
                    <a:pt x="4458" y="7667"/>
                  </a:cubicBezTo>
                  <a:cubicBezTo>
                    <a:pt x="4420" y="7742"/>
                    <a:pt x="4345" y="7816"/>
                    <a:pt x="4289" y="7854"/>
                  </a:cubicBezTo>
                  <a:cubicBezTo>
                    <a:pt x="4233" y="7854"/>
                    <a:pt x="4233" y="7760"/>
                    <a:pt x="4214" y="7760"/>
                  </a:cubicBezTo>
                  <a:cubicBezTo>
                    <a:pt x="4214" y="7854"/>
                    <a:pt x="3971" y="8004"/>
                    <a:pt x="3952" y="8097"/>
                  </a:cubicBezTo>
                  <a:cubicBezTo>
                    <a:pt x="3952" y="8079"/>
                    <a:pt x="3952" y="8041"/>
                    <a:pt x="3914" y="8041"/>
                  </a:cubicBezTo>
                  <a:lnTo>
                    <a:pt x="3914" y="8116"/>
                  </a:lnTo>
                  <a:cubicBezTo>
                    <a:pt x="3886" y="8135"/>
                    <a:pt x="3868" y="8144"/>
                    <a:pt x="3854" y="8144"/>
                  </a:cubicBezTo>
                  <a:cubicBezTo>
                    <a:pt x="3840" y="8144"/>
                    <a:pt x="3830" y="8135"/>
                    <a:pt x="3821" y="8116"/>
                  </a:cubicBezTo>
                  <a:lnTo>
                    <a:pt x="3821" y="8116"/>
                  </a:lnTo>
                  <a:cubicBezTo>
                    <a:pt x="3750" y="8178"/>
                    <a:pt x="3776" y="8190"/>
                    <a:pt x="3800" y="8199"/>
                  </a:cubicBezTo>
                  <a:lnTo>
                    <a:pt x="3800" y="8199"/>
                  </a:lnTo>
                  <a:cubicBezTo>
                    <a:pt x="3734" y="8216"/>
                    <a:pt x="3667" y="8232"/>
                    <a:pt x="3596" y="8247"/>
                  </a:cubicBezTo>
                  <a:cubicBezTo>
                    <a:pt x="3596" y="8231"/>
                    <a:pt x="3596" y="8229"/>
                    <a:pt x="3608" y="8229"/>
                  </a:cubicBezTo>
                  <a:lnTo>
                    <a:pt x="3608" y="8229"/>
                  </a:lnTo>
                  <a:cubicBezTo>
                    <a:pt x="3423" y="8232"/>
                    <a:pt x="3507" y="8361"/>
                    <a:pt x="3317" y="8361"/>
                  </a:cubicBezTo>
                  <a:cubicBezTo>
                    <a:pt x="3305" y="8361"/>
                    <a:pt x="3292" y="8361"/>
                    <a:pt x="3278" y="8360"/>
                  </a:cubicBezTo>
                  <a:cubicBezTo>
                    <a:pt x="3165" y="8303"/>
                    <a:pt x="3390" y="8303"/>
                    <a:pt x="3315" y="8285"/>
                  </a:cubicBezTo>
                  <a:cubicBezTo>
                    <a:pt x="3305" y="8242"/>
                    <a:pt x="3279" y="8229"/>
                    <a:pt x="3245" y="8229"/>
                  </a:cubicBezTo>
                  <a:cubicBezTo>
                    <a:pt x="3176" y="8229"/>
                    <a:pt x="3071" y="8283"/>
                    <a:pt x="2971" y="8283"/>
                  </a:cubicBezTo>
                  <a:cubicBezTo>
                    <a:pt x="2941" y="8283"/>
                    <a:pt x="2912" y="8278"/>
                    <a:pt x="2885" y="8266"/>
                  </a:cubicBezTo>
                  <a:lnTo>
                    <a:pt x="2922" y="8247"/>
                  </a:lnTo>
                  <a:cubicBezTo>
                    <a:pt x="2906" y="8242"/>
                    <a:pt x="2888" y="8239"/>
                    <a:pt x="2870" y="8239"/>
                  </a:cubicBezTo>
                  <a:cubicBezTo>
                    <a:pt x="2770" y="8239"/>
                    <a:pt x="2640" y="8305"/>
                    <a:pt x="2497" y="8305"/>
                  </a:cubicBezTo>
                  <a:cubicBezTo>
                    <a:pt x="2483" y="8305"/>
                    <a:pt x="2468" y="8305"/>
                    <a:pt x="2454" y="8303"/>
                  </a:cubicBezTo>
                  <a:lnTo>
                    <a:pt x="2454" y="8285"/>
                  </a:lnTo>
                  <a:cubicBezTo>
                    <a:pt x="2314" y="8347"/>
                    <a:pt x="2162" y="8383"/>
                    <a:pt x="1996" y="8383"/>
                  </a:cubicBezTo>
                  <a:cubicBezTo>
                    <a:pt x="1965" y="8383"/>
                    <a:pt x="1933" y="8382"/>
                    <a:pt x="1901" y="8379"/>
                  </a:cubicBezTo>
                  <a:lnTo>
                    <a:pt x="1901" y="8379"/>
                  </a:lnTo>
                  <a:cubicBezTo>
                    <a:pt x="1894" y="8388"/>
                    <a:pt x="1884" y="8394"/>
                    <a:pt x="1869" y="8394"/>
                  </a:cubicBezTo>
                  <a:cubicBezTo>
                    <a:pt x="1856" y="8394"/>
                    <a:pt x="1839" y="8389"/>
                    <a:pt x="1817" y="8378"/>
                  </a:cubicBezTo>
                  <a:cubicBezTo>
                    <a:pt x="1798" y="8322"/>
                    <a:pt x="1742" y="8228"/>
                    <a:pt x="1780" y="8172"/>
                  </a:cubicBezTo>
                  <a:lnTo>
                    <a:pt x="1780" y="8172"/>
                  </a:lnTo>
                  <a:cubicBezTo>
                    <a:pt x="1817" y="8191"/>
                    <a:pt x="1836" y="8228"/>
                    <a:pt x="1873" y="8247"/>
                  </a:cubicBezTo>
                  <a:cubicBezTo>
                    <a:pt x="1892" y="8154"/>
                    <a:pt x="1761" y="8154"/>
                    <a:pt x="1742" y="8079"/>
                  </a:cubicBezTo>
                  <a:lnTo>
                    <a:pt x="1780" y="8079"/>
                  </a:lnTo>
                  <a:cubicBezTo>
                    <a:pt x="1742" y="8004"/>
                    <a:pt x="1705" y="7985"/>
                    <a:pt x="1686" y="7929"/>
                  </a:cubicBezTo>
                  <a:cubicBezTo>
                    <a:pt x="1630" y="7873"/>
                    <a:pt x="1630" y="7798"/>
                    <a:pt x="1649" y="7723"/>
                  </a:cubicBezTo>
                  <a:lnTo>
                    <a:pt x="1649" y="7723"/>
                  </a:lnTo>
                  <a:lnTo>
                    <a:pt x="1630" y="7742"/>
                  </a:lnTo>
                  <a:cubicBezTo>
                    <a:pt x="1574" y="7592"/>
                    <a:pt x="1705" y="7648"/>
                    <a:pt x="1686" y="7498"/>
                  </a:cubicBezTo>
                  <a:lnTo>
                    <a:pt x="1780" y="7498"/>
                  </a:lnTo>
                  <a:cubicBezTo>
                    <a:pt x="1817" y="7348"/>
                    <a:pt x="1873" y="7198"/>
                    <a:pt x="1948" y="7049"/>
                  </a:cubicBezTo>
                  <a:lnTo>
                    <a:pt x="1948" y="7049"/>
                  </a:lnTo>
                  <a:cubicBezTo>
                    <a:pt x="1948" y="7161"/>
                    <a:pt x="1873" y="7348"/>
                    <a:pt x="1855" y="7461"/>
                  </a:cubicBezTo>
                  <a:cubicBezTo>
                    <a:pt x="1892" y="7386"/>
                    <a:pt x="2004" y="7217"/>
                    <a:pt x="2004" y="7142"/>
                  </a:cubicBezTo>
                  <a:lnTo>
                    <a:pt x="2004" y="7142"/>
                  </a:lnTo>
                  <a:cubicBezTo>
                    <a:pt x="1986" y="7180"/>
                    <a:pt x="1967" y="7236"/>
                    <a:pt x="1948" y="7255"/>
                  </a:cubicBezTo>
                  <a:cubicBezTo>
                    <a:pt x="1948" y="7134"/>
                    <a:pt x="1986" y="7033"/>
                    <a:pt x="2049" y="6944"/>
                  </a:cubicBezTo>
                  <a:lnTo>
                    <a:pt x="2049" y="6944"/>
                  </a:lnTo>
                  <a:cubicBezTo>
                    <a:pt x="2084" y="6947"/>
                    <a:pt x="2119" y="6951"/>
                    <a:pt x="2154" y="6955"/>
                  </a:cubicBezTo>
                  <a:lnTo>
                    <a:pt x="2117" y="6974"/>
                  </a:lnTo>
                  <a:cubicBezTo>
                    <a:pt x="2127" y="6975"/>
                    <a:pt x="2136" y="6975"/>
                    <a:pt x="2145" y="6975"/>
                  </a:cubicBezTo>
                  <a:cubicBezTo>
                    <a:pt x="2306" y="6975"/>
                    <a:pt x="2328" y="6838"/>
                    <a:pt x="2463" y="6838"/>
                  </a:cubicBezTo>
                  <a:cubicBezTo>
                    <a:pt x="2477" y="6838"/>
                    <a:pt x="2493" y="6839"/>
                    <a:pt x="2510" y="6843"/>
                  </a:cubicBezTo>
                  <a:lnTo>
                    <a:pt x="2473" y="6861"/>
                  </a:lnTo>
                  <a:cubicBezTo>
                    <a:pt x="2922" y="6824"/>
                    <a:pt x="3334" y="6637"/>
                    <a:pt x="3671" y="6618"/>
                  </a:cubicBezTo>
                  <a:cubicBezTo>
                    <a:pt x="3708" y="6487"/>
                    <a:pt x="4083" y="6487"/>
                    <a:pt x="4046" y="6356"/>
                  </a:cubicBezTo>
                  <a:cubicBezTo>
                    <a:pt x="4233" y="6356"/>
                    <a:pt x="4401" y="6318"/>
                    <a:pt x="4570" y="6262"/>
                  </a:cubicBezTo>
                  <a:cubicBezTo>
                    <a:pt x="4664" y="6225"/>
                    <a:pt x="4645" y="6131"/>
                    <a:pt x="4738" y="6056"/>
                  </a:cubicBezTo>
                  <a:lnTo>
                    <a:pt x="4776" y="6131"/>
                  </a:lnTo>
                  <a:lnTo>
                    <a:pt x="4870" y="5981"/>
                  </a:lnTo>
                  <a:lnTo>
                    <a:pt x="4982" y="6019"/>
                  </a:lnTo>
                  <a:lnTo>
                    <a:pt x="5076" y="5963"/>
                  </a:lnTo>
                  <a:lnTo>
                    <a:pt x="5076" y="5963"/>
                  </a:lnTo>
                  <a:cubicBezTo>
                    <a:pt x="5057" y="5972"/>
                    <a:pt x="5033" y="5977"/>
                    <a:pt x="5015" y="5977"/>
                  </a:cubicBezTo>
                  <a:cubicBezTo>
                    <a:pt x="4996" y="5977"/>
                    <a:pt x="4982" y="5972"/>
                    <a:pt x="4982" y="5963"/>
                  </a:cubicBezTo>
                  <a:cubicBezTo>
                    <a:pt x="5060" y="5885"/>
                    <a:pt x="5177" y="5845"/>
                    <a:pt x="5290" y="5845"/>
                  </a:cubicBezTo>
                  <a:cubicBezTo>
                    <a:pt x="5312" y="5845"/>
                    <a:pt x="5335" y="5847"/>
                    <a:pt x="5356" y="5850"/>
                  </a:cubicBezTo>
                  <a:lnTo>
                    <a:pt x="5656" y="5625"/>
                  </a:lnTo>
                  <a:lnTo>
                    <a:pt x="5656" y="5625"/>
                  </a:lnTo>
                  <a:cubicBezTo>
                    <a:pt x="5656" y="5638"/>
                    <a:pt x="5639" y="5659"/>
                    <a:pt x="5617" y="5683"/>
                  </a:cubicBezTo>
                  <a:lnTo>
                    <a:pt x="5617" y="5683"/>
                  </a:lnTo>
                  <a:cubicBezTo>
                    <a:pt x="5636" y="5667"/>
                    <a:pt x="5649" y="5661"/>
                    <a:pt x="5659" y="5661"/>
                  </a:cubicBezTo>
                  <a:cubicBezTo>
                    <a:pt x="5680" y="5661"/>
                    <a:pt x="5689" y="5683"/>
                    <a:pt x="5709" y="5683"/>
                  </a:cubicBezTo>
                  <a:cubicBezTo>
                    <a:pt x="5725" y="5683"/>
                    <a:pt x="5748" y="5671"/>
                    <a:pt x="5787" y="5625"/>
                  </a:cubicBezTo>
                  <a:cubicBezTo>
                    <a:pt x="5750" y="5625"/>
                    <a:pt x="5787" y="5588"/>
                    <a:pt x="5787" y="5569"/>
                  </a:cubicBezTo>
                  <a:cubicBezTo>
                    <a:pt x="5937" y="5551"/>
                    <a:pt x="6087" y="5476"/>
                    <a:pt x="6199" y="5382"/>
                  </a:cubicBezTo>
                  <a:lnTo>
                    <a:pt x="6199" y="5438"/>
                  </a:lnTo>
                  <a:cubicBezTo>
                    <a:pt x="6480" y="5307"/>
                    <a:pt x="6761" y="5120"/>
                    <a:pt x="7004" y="4914"/>
                  </a:cubicBezTo>
                  <a:lnTo>
                    <a:pt x="7004" y="4914"/>
                  </a:lnTo>
                  <a:cubicBezTo>
                    <a:pt x="6977" y="4928"/>
                    <a:pt x="6955" y="4933"/>
                    <a:pt x="6939" y="4933"/>
                  </a:cubicBezTo>
                  <a:cubicBezTo>
                    <a:pt x="6888" y="4933"/>
                    <a:pt x="6892" y="4877"/>
                    <a:pt x="6948" y="4820"/>
                  </a:cubicBezTo>
                  <a:lnTo>
                    <a:pt x="7023" y="4858"/>
                  </a:lnTo>
                  <a:cubicBezTo>
                    <a:pt x="7029" y="4834"/>
                    <a:pt x="7022" y="4829"/>
                    <a:pt x="7011" y="4829"/>
                  </a:cubicBezTo>
                  <a:cubicBezTo>
                    <a:pt x="7003" y="4829"/>
                    <a:pt x="6993" y="4832"/>
                    <a:pt x="6984" y="4832"/>
                  </a:cubicBezTo>
                  <a:cubicBezTo>
                    <a:pt x="6969" y="4832"/>
                    <a:pt x="6961" y="4822"/>
                    <a:pt x="6986" y="4764"/>
                  </a:cubicBezTo>
                  <a:cubicBezTo>
                    <a:pt x="7019" y="4742"/>
                    <a:pt x="7043" y="4733"/>
                    <a:pt x="7061" y="4733"/>
                  </a:cubicBezTo>
                  <a:cubicBezTo>
                    <a:pt x="7103" y="4733"/>
                    <a:pt x="7100" y="4786"/>
                    <a:pt x="7061" y="4839"/>
                  </a:cubicBezTo>
                  <a:cubicBezTo>
                    <a:pt x="7098" y="4801"/>
                    <a:pt x="7135" y="4764"/>
                    <a:pt x="7173" y="4708"/>
                  </a:cubicBezTo>
                  <a:cubicBezTo>
                    <a:pt x="7192" y="4708"/>
                    <a:pt x="7173" y="4764"/>
                    <a:pt x="7192" y="4783"/>
                  </a:cubicBezTo>
                  <a:cubicBezTo>
                    <a:pt x="7210" y="4708"/>
                    <a:pt x="7454" y="4633"/>
                    <a:pt x="7454" y="4446"/>
                  </a:cubicBezTo>
                  <a:lnTo>
                    <a:pt x="7473" y="4446"/>
                  </a:lnTo>
                  <a:cubicBezTo>
                    <a:pt x="7510" y="4408"/>
                    <a:pt x="7529" y="4352"/>
                    <a:pt x="7547" y="4296"/>
                  </a:cubicBezTo>
                  <a:cubicBezTo>
                    <a:pt x="7566" y="4240"/>
                    <a:pt x="7566" y="4184"/>
                    <a:pt x="7566" y="4127"/>
                  </a:cubicBezTo>
                  <a:lnTo>
                    <a:pt x="7566" y="3996"/>
                  </a:lnTo>
                  <a:lnTo>
                    <a:pt x="7566" y="3865"/>
                  </a:lnTo>
                  <a:cubicBezTo>
                    <a:pt x="7529" y="3678"/>
                    <a:pt x="7398" y="3491"/>
                    <a:pt x="7229" y="3378"/>
                  </a:cubicBezTo>
                  <a:cubicBezTo>
                    <a:pt x="7220" y="3388"/>
                    <a:pt x="7201" y="3392"/>
                    <a:pt x="7178" y="3392"/>
                  </a:cubicBezTo>
                  <a:cubicBezTo>
                    <a:pt x="7154" y="3392"/>
                    <a:pt x="7126" y="3388"/>
                    <a:pt x="7098" y="3378"/>
                  </a:cubicBezTo>
                  <a:cubicBezTo>
                    <a:pt x="7070" y="3369"/>
                    <a:pt x="7042" y="3364"/>
                    <a:pt x="7011" y="3364"/>
                  </a:cubicBezTo>
                  <a:cubicBezTo>
                    <a:pt x="6981" y="3364"/>
                    <a:pt x="6948" y="3369"/>
                    <a:pt x="6911" y="3378"/>
                  </a:cubicBezTo>
                  <a:cubicBezTo>
                    <a:pt x="6819" y="3357"/>
                    <a:pt x="6726" y="3347"/>
                    <a:pt x="6631" y="3347"/>
                  </a:cubicBezTo>
                  <a:cubicBezTo>
                    <a:pt x="6473" y="3347"/>
                    <a:pt x="6314" y="3376"/>
                    <a:pt x="6162" y="3434"/>
                  </a:cubicBezTo>
                  <a:cubicBezTo>
                    <a:pt x="6012" y="3547"/>
                    <a:pt x="6143" y="3509"/>
                    <a:pt x="6087" y="3584"/>
                  </a:cubicBezTo>
                  <a:cubicBezTo>
                    <a:pt x="6080" y="3574"/>
                    <a:pt x="6067" y="3570"/>
                    <a:pt x="6052" y="3570"/>
                  </a:cubicBezTo>
                  <a:cubicBezTo>
                    <a:pt x="6010" y="3570"/>
                    <a:pt x="5948" y="3600"/>
                    <a:pt x="5927" y="3600"/>
                  </a:cubicBezTo>
                  <a:cubicBezTo>
                    <a:pt x="5916" y="3600"/>
                    <a:pt x="5916" y="3592"/>
                    <a:pt x="5937" y="3566"/>
                  </a:cubicBezTo>
                  <a:lnTo>
                    <a:pt x="5937" y="3566"/>
                  </a:lnTo>
                  <a:cubicBezTo>
                    <a:pt x="5712" y="3678"/>
                    <a:pt x="5525" y="3828"/>
                    <a:pt x="5356" y="3978"/>
                  </a:cubicBezTo>
                  <a:cubicBezTo>
                    <a:pt x="5375" y="3978"/>
                    <a:pt x="5394" y="3973"/>
                    <a:pt x="5408" y="3973"/>
                  </a:cubicBezTo>
                  <a:cubicBezTo>
                    <a:pt x="5422" y="3973"/>
                    <a:pt x="5431" y="3978"/>
                    <a:pt x="5431" y="3996"/>
                  </a:cubicBezTo>
                  <a:cubicBezTo>
                    <a:pt x="5390" y="4024"/>
                    <a:pt x="5339" y="4041"/>
                    <a:pt x="5307" y="4041"/>
                  </a:cubicBezTo>
                  <a:cubicBezTo>
                    <a:pt x="5296" y="4041"/>
                    <a:pt x="5287" y="4039"/>
                    <a:pt x="5282" y="4034"/>
                  </a:cubicBezTo>
                  <a:lnTo>
                    <a:pt x="5282" y="4015"/>
                  </a:lnTo>
                  <a:cubicBezTo>
                    <a:pt x="5019" y="4296"/>
                    <a:pt x="4458" y="4408"/>
                    <a:pt x="4289" y="4708"/>
                  </a:cubicBezTo>
                  <a:lnTo>
                    <a:pt x="4289" y="4689"/>
                  </a:lnTo>
                  <a:lnTo>
                    <a:pt x="4083" y="4933"/>
                  </a:lnTo>
                  <a:cubicBezTo>
                    <a:pt x="4056" y="4952"/>
                    <a:pt x="4042" y="4959"/>
                    <a:pt x="4035" y="4959"/>
                  </a:cubicBezTo>
                  <a:cubicBezTo>
                    <a:pt x="4012" y="4959"/>
                    <a:pt x="4078" y="4871"/>
                    <a:pt x="4033" y="4871"/>
                  </a:cubicBezTo>
                  <a:cubicBezTo>
                    <a:pt x="4027" y="4871"/>
                    <a:pt x="4019" y="4873"/>
                    <a:pt x="4008" y="4876"/>
                  </a:cubicBezTo>
                  <a:cubicBezTo>
                    <a:pt x="3802" y="5176"/>
                    <a:pt x="3577" y="5213"/>
                    <a:pt x="3390" y="5438"/>
                  </a:cubicBezTo>
                  <a:cubicBezTo>
                    <a:pt x="3222" y="5457"/>
                    <a:pt x="3053" y="5532"/>
                    <a:pt x="2941" y="5663"/>
                  </a:cubicBezTo>
                  <a:cubicBezTo>
                    <a:pt x="2810" y="5794"/>
                    <a:pt x="2641" y="5925"/>
                    <a:pt x="2473" y="6019"/>
                  </a:cubicBezTo>
                  <a:lnTo>
                    <a:pt x="2510" y="6037"/>
                  </a:lnTo>
                  <a:cubicBezTo>
                    <a:pt x="2473" y="6112"/>
                    <a:pt x="2416" y="6075"/>
                    <a:pt x="2379" y="6112"/>
                  </a:cubicBezTo>
                  <a:cubicBezTo>
                    <a:pt x="2382" y="6115"/>
                    <a:pt x="2386" y="6116"/>
                    <a:pt x="2391" y="6116"/>
                  </a:cubicBezTo>
                  <a:cubicBezTo>
                    <a:pt x="2407" y="6116"/>
                    <a:pt x="2430" y="6105"/>
                    <a:pt x="2440" y="6105"/>
                  </a:cubicBezTo>
                  <a:cubicBezTo>
                    <a:pt x="2448" y="6105"/>
                    <a:pt x="2448" y="6111"/>
                    <a:pt x="2435" y="6131"/>
                  </a:cubicBezTo>
                  <a:cubicBezTo>
                    <a:pt x="2373" y="6193"/>
                    <a:pt x="2309" y="6256"/>
                    <a:pt x="2243" y="6320"/>
                  </a:cubicBezTo>
                  <a:lnTo>
                    <a:pt x="2243" y="6320"/>
                  </a:lnTo>
                  <a:cubicBezTo>
                    <a:pt x="2182" y="6333"/>
                    <a:pt x="2141" y="6355"/>
                    <a:pt x="2149" y="6397"/>
                  </a:cubicBezTo>
                  <a:lnTo>
                    <a:pt x="2149" y="6397"/>
                  </a:lnTo>
                  <a:cubicBezTo>
                    <a:pt x="2140" y="6385"/>
                    <a:pt x="2119" y="6380"/>
                    <a:pt x="2090" y="6380"/>
                  </a:cubicBezTo>
                  <a:cubicBezTo>
                    <a:pt x="2002" y="6380"/>
                    <a:pt x="1846" y="6424"/>
                    <a:pt x="1742" y="6449"/>
                  </a:cubicBezTo>
                  <a:lnTo>
                    <a:pt x="1761" y="6393"/>
                  </a:lnTo>
                  <a:lnTo>
                    <a:pt x="1761" y="6393"/>
                  </a:lnTo>
                  <a:cubicBezTo>
                    <a:pt x="1649" y="6468"/>
                    <a:pt x="1630" y="6506"/>
                    <a:pt x="1461" y="6506"/>
                  </a:cubicBezTo>
                  <a:cubicBezTo>
                    <a:pt x="1431" y="6490"/>
                    <a:pt x="1437" y="6463"/>
                    <a:pt x="1461" y="6463"/>
                  </a:cubicBezTo>
                  <a:cubicBezTo>
                    <a:pt x="1466" y="6463"/>
                    <a:pt x="1473" y="6465"/>
                    <a:pt x="1480" y="6468"/>
                  </a:cubicBezTo>
                  <a:cubicBezTo>
                    <a:pt x="1456" y="6456"/>
                    <a:pt x="1437" y="6452"/>
                    <a:pt x="1420" y="6452"/>
                  </a:cubicBezTo>
                  <a:cubicBezTo>
                    <a:pt x="1381" y="6452"/>
                    <a:pt x="1357" y="6476"/>
                    <a:pt x="1311" y="6476"/>
                  </a:cubicBezTo>
                  <a:cubicBezTo>
                    <a:pt x="1287" y="6476"/>
                    <a:pt x="1258" y="6470"/>
                    <a:pt x="1218" y="6449"/>
                  </a:cubicBezTo>
                  <a:lnTo>
                    <a:pt x="1293" y="6412"/>
                  </a:lnTo>
                  <a:cubicBezTo>
                    <a:pt x="1249" y="6399"/>
                    <a:pt x="1220" y="6395"/>
                    <a:pt x="1197" y="6395"/>
                  </a:cubicBezTo>
                  <a:cubicBezTo>
                    <a:pt x="1151" y="6395"/>
                    <a:pt x="1130" y="6412"/>
                    <a:pt x="1068" y="6412"/>
                  </a:cubicBezTo>
                  <a:cubicBezTo>
                    <a:pt x="1063" y="6413"/>
                    <a:pt x="1058" y="6414"/>
                    <a:pt x="1052" y="6414"/>
                  </a:cubicBezTo>
                  <a:cubicBezTo>
                    <a:pt x="974" y="6414"/>
                    <a:pt x="845" y="6296"/>
                    <a:pt x="862" y="6243"/>
                  </a:cubicBezTo>
                  <a:lnTo>
                    <a:pt x="862" y="6243"/>
                  </a:lnTo>
                  <a:cubicBezTo>
                    <a:pt x="841" y="6258"/>
                    <a:pt x="816" y="6264"/>
                    <a:pt x="793" y="6264"/>
                  </a:cubicBezTo>
                  <a:cubicBezTo>
                    <a:pt x="754" y="6264"/>
                    <a:pt x="717" y="6248"/>
                    <a:pt x="693" y="6225"/>
                  </a:cubicBezTo>
                  <a:cubicBezTo>
                    <a:pt x="693" y="6206"/>
                    <a:pt x="703" y="6201"/>
                    <a:pt x="715" y="6201"/>
                  </a:cubicBezTo>
                  <a:cubicBezTo>
                    <a:pt x="726" y="6201"/>
                    <a:pt x="740" y="6206"/>
                    <a:pt x="750" y="6206"/>
                  </a:cubicBezTo>
                  <a:cubicBezTo>
                    <a:pt x="731" y="6187"/>
                    <a:pt x="712" y="6169"/>
                    <a:pt x="693" y="6150"/>
                  </a:cubicBezTo>
                  <a:lnTo>
                    <a:pt x="656" y="6112"/>
                  </a:lnTo>
                  <a:cubicBezTo>
                    <a:pt x="619" y="6075"/>
                    <a:pt x="581" y="6056"/>
                    <a:pt x="562" y="6037"/>
                  </a:cubicBezTo>
                  <a:cubicBezTo>
                    <a:pt x="506" y="5981"/>
                    <a:pt x="469" y="5925"/>
                    <a:pt x="469" y="5850"/>
                  </a:cubicBezTo>
                  <a:cubicBezTo>
                    <a:pt x="488" y="5850"/>
                    <a:pt x="488" y="5831"/>
                    <a:pt x="488" y="5813"/>
                  </a:cubicBezTo>
                  <a:cubicBezTo>
                    <a:pt x="525" y="5888"/>
                    <a:pt x="544" y="5944"/>
                    <a:pt x="581" y="6000"/>
                  </a:cubicBezTo>
                  <a:cubicBezTo>
                    <a:pt x="595" y="6028"/>
                    <a:pt x="620" y="6046"/>
                    <a:pt x="623" y="6053"/>
                  </a:cubicBezTo>
                  <a:lnTo>
                    <a:pt x="623" y="6053"/>
                  </a:lnTo>
                  <a:cubicBezTo>
                    <a:pt x="666" y="6017"/>
                    <a:pt x="615" y="5941"/>
                    <a:pt x="701" y="5941"/>
                  </a:cubicBezTo>
                  <a:cubicBezTo>
                    <a:pt x="709" y="5941"/>
                    <a:pt x="719" y="5942"/>
                    <a:pt x="731" y="5944"/>
                  </a:cubicBezTo>
                  <a:cubicBezTo>
                    <a:pt x="675" y="5925"/>
                    <a:pt x="619" y="5888"/>
                    <a:pt x="562" y="5850"/>
                  </a:cubicBezTo>
                  <a:cubicBezTo>
                    <a:pt x="525" y="5794"/>
                    <a:pt x="488" y="5719"/>
                    <a:pt x="469" y="5663"/>
                  </a:cubicBezTo>
                  <a:lnTo>
                    <a:pt x="488" y="5644"/>
                  </a:lnTo>
                  <a:cubicBezTo>
                    <a:pt x="488" y="5625"/>
                    <a:pt x="488" y="5588"/>
                    <a:pt x="469" y="5569"/>
                  </a:cubicBezTo>
                  <a:lnTo>
                    <a:pt x="469" y="5457"/>
                  </a:lnTo>
                  <a:cubicBezTo>
                    <a:pt x="525" y="5438"/>
                    <a:pt x="488" y="5307"/>
                    <a:pt x="506" y="5232"/>
                  </a:cubicBezTo>
                  <a:cubicBezTo>
                    <a:pt x="456" y="5232"/>
                    <a:pt x="448" y="5191"/>
                    <a:pt x="431" y="5191"/>
                  </a:cubicBezTo>
                  <a:cubicBezTo>
                    <a:pt x="423" y="5191"/>
                    <a:pt x="413" y="5201"/>
                    <a:pt x="394" y="5232"/>
                  </a:cubicBezTo>
                  <a:lnTo>
                    <a:pt x="394" y="5288"/>
                  </a:lnTo>
                  <a:cubicBezTo>
                    <a:pt x="394" y="5288"/>
                    <a:pt x="394" y="5307"/>
                    <a:pt x="394" y="5326"/>
                  </a:cubicBezTo>
                  <a:lnTo>
                    <a:pt x="394" y="5494"/>
                  </a:lnTo>
                  <a:cubicBezTo>
                    <a:pt x="356" y="5438"/>
                    <a:pt x="338" y="5363"/>
                    <a:pt x="375" y="5307"/>
                  </a:cubicBezTo>
                  <a:cubicBezTo>
                    <a:pt x="319" y="5270"/>
                    <a:pt x="300" y="5232"/>
                    <a:pt x="263" y="5195"/>
                  </a:cubicBezTo>
                  <a:cubicBezTo>
                    <a:pt x="356" y="5101"/>
                    <a:pt x="450" y="4914"/>
                    <a:pt x="506" y="4895"/>
                  </a:cubicBezTo>
                  <a:cubicBezTo>
                    <a:pt x="506" y="4670"/>
                    <a:pt x="619" y="4390"/>
                    <a:pt x="562" y="4202"/>
                  </a:cubicBezTo>
                  <a:cubicBezTo>
                    <a:pt x="562" y="4127"/>
                    <a:pt x="619" y="4146"/>
                    <a:pt x="637" y="4127"/>
                  </a:cubicBezTo>
                  <a:lnTo>
                    <a:pt x="637" y="4127"/>
                  </a:lnTo>
                  <a:cubicBezTo>
                    <a:pt x="637" y="4165"/>
                    <a:pt x="619" y="4202"/>
                    <a:pt x="637" y="4221"/>
                  </a:cubicBezTo>
                  <a:cubicBezTo>
                    <a:pt x="656" y="4090"/>
                    <a:pt x="787" y="3865"/>
                    <a:pt x="731" y="3809"/>
                  </a:cubicBezTo>
                  <a:cubicBezTo>
                    <a:pt x="758" y="3778"/>
                    <a:pt x="773" y="3768"/>
                    <a:pt x="781" y="3768"/>
                  </a:cubicBezTo>
                  <a:cubicBezTo>
                    <a:pt x="797" y="3768"/>
                    <a:pt x="792" y="3802"/>
                    <a:pt x="798" y="3802"/>
                  </a:cubicBezTo>
                  <a:cubicBezTo>
                    <a:pt x="802" y="3802"/>
                    <a:pt x="813" y="3783"/>
                    <a:pt x="843" y="3715"/>
                  </a:cubicBezTo>
                  <a:lnTo>
                    <a:pt x="843" y="3753"/>
                  </a:lnTo>
                  <a:cubicBezTo>
                    <a:pt x="974" y="3622"/>
                    <a:pt x="1087" y="3453"/>
                    <a:pt x="1162" y="3266"/>
                  </a:cubicBezTo>
                  <a:cubicBezTo>
                    <a:pt x="1235" y="3064"/>
                    <a:pt x="1380" y="2881"/>
                    <a:pt x="1579" y="2785"/>
                  </a:cubicBezTo>
                  <a:lnTo>
                    <a:pt x="1579" y="2785"/>
                  </a:lnTo>
                  <a:cubicBezTo>
                    <a:pt x="1550" y="2798"/>
                    <a:pt x="1534" y="2798"/>
                    <a:pt x="1517" y="2798"/>
                  </a:cubicBezTo>
                  <a:cubicBezTo>
                    <a:pt x="1967" y="2423"/>
                    <a:pt x="2323" y="1880"/>
                    <a:pt x="2847" y="1618"/>
                  </a:cubicBezTo>
                  <a:cubicBezTo>
                    <a:pt x="2997" y="1543"/>
                    <a:pt x="2978" y="1487"/>
                    <a:pt x="3034" y="1393"/>
                  </a:cubicBezTo>
                  <a:lnTo>
                    <a:pt x="3109" y="1431"/>
                  </a:lnTo>
                  <a:lnTo>
                    <a:pt x="3203" y="1262"/>
                  </a:lnTo>
                  <a:cubicBezTo>
                    <a:pt x="3353" y="1075"/>
                    <a:pt x="3634" y="1169"/>
                    <a:pt x="3840" y="906"/>
                  </a:cubicBezTo>
                  <a:lnTo>
                    <a:pt x="3765" y="888"/>
                  </a:lnTo>
                  <a:cubicBezTo>
                    <a:pt x="3860" y="840"/>
                    <a:pt x="4009" y="725"/>
                    <a:pt x="4052" y="725"/>
                  </a:cubicBezTo>
                  <a:cubicBezTo>
                    <a:pt x="4060" y="725"/>
                    <a:pt x="4064" y="729"/>
                    <a:pt x="4064" y="738"/>
                  </a:cubicBezTo>
                  <a:cubicBezTo>
                    <a:pt x="4064" y="719"/>
                    <a:pt x="4064" y="682"/>
                    <a:pt x="4120" y="682"/>
                  </a:cubicBezTo>
                  <a:lnTo>
                    <a:pt x="4139" y="700"/>
                  </a:lnTo>
                  <a:lnTo>
                    <a:pt x="4345" y="513"/>
                  </a:lnTo>
                  <a:cubicBezTo>
                    <a:pt x="4376" y="502"/>
                    <a:pt x="4399" y="497"/>
                    <a:pt x="4416" y="497"/>
                  </a:cubicBezTo>
                  <a:cubicBezTo>
                    <a:pt x="4481" y="497"/>
                    <a:pt x="4461" y="566"/>
                    <a:pt x="4521" y="566"/>
                  </a:cubicBezTo>
                  <a:cubicBezTo>
                    <a:pt x="4547" y="566"/>
                    <a:pt x="4590" y="552"/>
                    <a:pt x="4664" y="513"/>
                  </a:cubicBezTo>
                  <a:cubicBezTo>
                    <a:pt x="4757" y="457"/>
                    <a:pt x="4888" y="288"/>
                    <a:pt x="4851" y="270"/>
                  </a:cubicBezTo>
                  <a:cubicBezTo>
                    <a:pt x="4845" y="267"/>
                    <a:pt x="4839" y="266"/>
                    <a:pt x="4832" y="266"/>
                  </a:cubicBezTo>
                  <a:cubicBezTo>
                    <a:pt x="4804" y="266"/>
                    <a:pt x="4769" y="283"/>
                    <a:pt x="4744" y="283"/>
                  </a:cubicBezTo>
                  <a:cubicBezTo>
                    <a:pt x="4733" y="283"/>
                    <a:pt x="4725" y="279"/>
                    <a:pt x="4720" y="270"/>
                  </a:cubicBezTo>
                  <a:lnTo>
                    <a:pt x="4795" y="213"/>
                  </a:lnTo>
                  <a:cubicBezTo>
                    <a:pt x="4778" y="114"/>
                    <a:pt x="4791" y="1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2624209" y="969432"/>
              <a:ext cx="1320" cy="69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cubicBezTo>
                    <a:pt x="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5"/>
            <p:cNvSpPr/>
            <p:nvPr/>
          </p:nvSpPr>
          <p:spPr>
            <a:xfrm>
              <a:off x="2750331" y="955125"/>
              <a:ext cx="2709" cy="69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38" y="0"/>
                  </a:lnTo>
                  <a:cubicBezTo>
                    <a:pt x="38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5"/>
            <p:cNvSpPr/>
            <p:nvPr/>
          </p:nvSpPr>
          <p:spPr>
            <a:xfrm>
              <a:off x="2803669" y="932970"/>
              <a:ext cx="7848" cy="2709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13" y="1"/>
                  </a:moveTo>
                  <a:cubicBezTo>
                    <a:pt x="75" y="1"/>
                    <a:pt x="38" y="19"/>
                    <a:pt x="1" y="38"/>
                  </a:cubicBezTo>
                  <a:lnTo>
                    <a:pt x="113" y="1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2840061" y="903037"/>
              <a:ext cx="1389" cy="1389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20" y="20"/>
                  </a:moveTo>
                  <a:cubicBezTo>
                    <a:pt x="20" y="20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2624209" y="805528"/>
              <a:ext cx="5278" cy="5278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lnTo>
                    <a:pt x="75" y="0"/>
                  </a:lnTo>
                  <a:cubicBezTo>
                    <a:pt x="38" y="19"/>
                    <a:pt x="0" y="38"/>
                    <a:pt x="19" y="75"/>
                  </a:cubicBezTo>
                  <a:cubicBezTo>
                    <a:pt x="38" y="38"/>
                    <a:pt x="56" y="19"/>
                    <a:pt x="75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5"/>
            <p:cNvSpPr/>
            <p:nvPr/>
          </p:nvSpPr>
          <p:spPr>
            <a:xfrm>
              <a:off x="2681436" y="858866"/>
              <a:ext cx="1320" cy="69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5"/>
            <p:cNvSpPr/>
            <p:nvPr/>
          </p:nvSpPr>
          <p:spPr>
            <a:xfrm>
              <a:off x="2629418" y="799000"/>
              <a:ext cx="7848" cy="6598"/>
            </a:xfrm>
            <a:custGeom>
              <a:avLst/>
              <a:gdLst/>
              <a:ahLst/>
              <a:cxnLst/>
              <a:rect l="l" t="t" r="r" b="b"/>
              <a:pathLst>
                <a:path w="113" h="95" extrusionOk="0">
                  <a:moveTo>
                    <a:pt x="113" y="1"/>
                  </a:moveTo>
                  <a:cubicBezTo>
                    <a:pt x="56" y="20"/>
                    <a:pt x="38" y="57"/>
                    <a:pt x="0" y="94"/>
                  </a:cubicBezTo>
                  <a:cubicBezTo>
                    <a:pt x="38" y="57"/>
                    <a:pt x="75" y="38"/>
                    <a:pt x="113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2750331" y="986308"/>
              <a:ext cx="2709" cy="69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754220" y="986308"/>
              <a:ext cx="4028" cy="69"/>
            </a:xfrm>
            <a:custGeom>
              <a:avLst/>
              <a:gdLst/>
              <a:ahLst/>
              <a:cxnLst/>
              <a:rect l="l" t="t" r="r" b="b"/>
              <a:pathLst>
                <a:path w="58" h="1" extrusionOk="0">
                  <a:moveTo>
                    <a:pt x="1" y="0"/>
                  </a:moveTo>
                  <a:lnTo>
                    <a:pt x="57" y="0"/>
                  </a:lnTo>
                  <a:cubicBezTo>
                    <a:pt x="38" y="0"/>
                    <a:pt x="20" y="0"/>
                    <a:pt x="1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756859" y="984989"/>
              <a:ext cx="6598" cy="1042"/>
            </a:xfrm>
            <a:custGeom>
              <a:avLst/>
              <a:gdLst/>
              <a:ahLst/>
              <a:cxnLst/>
              <a:rect l="l" t="t" r="r" b="b"/>
              <a:pathLst>
                <a:path w="95" h="15" extrusionOk="0">
                  <a:moveTo>
                    <a:pt x="0" y="1"/>
                  </a:moveTo>
                  <a:cubicBezTo>
                    <a:pt x="28" y="10"/>
                    <a:pt x="47" y="15"/>
                    <a:pt x="61" y="15"/>
                  </a:cubicBezTo>
                  <a:cubicBezTo>
                    <a:pt x="75" y="15"/>
                    <a:pt x="85" y="10"/>
                    <a:pt x="94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728246" y="925192"/>
              <a:ext cx="1389" cy="1389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19" y="0"/>
                  </a:moveTo>
                  <a:cubicBezTo>
                    <a:pt x="19" y="0"/>
                    <a:pt x="0" y="19"/>
                    <a:pt x="19" y="19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728246" y="912204"/>
              <a:ext cx="16946" cy="13057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244" y="0"/>
                  </a:moveTo>
                  <a:cubicBezTo>
                    <a:pt x="206" y="0"/>
                    <a:pt x="169" y="19"/>
                    <a:pt x="131" y="38"/>
                  </a:cubicBezTo>
                  <a:cubicBezTo>
                    <a:pt x="75" y="75"/>
                    <a:pt x="38" y="112"/>
                    <a:pt x="0" y="169"/>
                  </a:cubicBezTo>
                  <a:lnTo>
                    <a:pt x="0" y="187"/>
                  </a:lnTo>
                  <a:cubicBezTo>
                    <a:pt x="0" y="150"/>
                    <a:pt x="57" y="112"/>
                    <a:pt x="113" y="75"/>
                  </a:cubicBezTo>
                  <a:cubicBezTo>
                    <a:pt x="169" y="38"/>
                    <a:pt x="244" y="19"/>
                    <a:pt x="244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799780" y="893939"/>
              <a:ext cx="22155" cy="9167"/>
            </a:xfrm>
            <a:custGeom>
              <a:avLst/>
              <a:gdLst/>
              <a:ahLst/>
              <a:cxnLst/>
              <a:rect l="l" t="t" r="r" b="b"/>
              <a:pathLst>
                <a:path w="319" h="132" extrusionOk="0">
                  <a:moveTo>
                    <a:pt x="244" y="1"/>
                  </a:moveTo>
                  <a:cubicBezTo>
                    <a:pt x="188" y="20"/>
                    <a:pt x="113" y="38"/>
                    <a:pt x="57" y="57"/>
                  </a:cubicBezTo>
                  <a:cubicBezTo>
                    <a:pt x="94" y="57"/>
                    <a:pt x="150" y="76"/>
                    <a:pt x="75" y="132"/>
                  </a:cubicBezTo>
                  <a:cubicBezTo>
                    <a:pt x="319" y="95"/>
                    <a:pt x="0" y="95"/>
                    <a:pt x="244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815545" y="895050"/>
              <a:ext cx="4931" cy="4236"/>
            </a:xfrm>
            <a:custGeom>
              <a:avLst/>
              <a:gdLst/>
              <a:ahLst/>
              <a:cxnLst/>
              <a:rect l="l" t="t" r="r" b="b"/>
              <a:pathLst>
                <a:path w="71" h="61" extrusionOk="0">
                  <a:moveTo>
                    <a:pt x="55" y="1"/>
                  </a:moveTo>
                  <a:cubicBezTo>
                    <a:pt x="45" y="1"/>
                    <a:pt x="30" y="8"/>
                    <a:pt x="22" y="8"/>
                  </a:cubicBezTo>
                  <a:cubicBezTo>
                    <a:pt x="19" y="8"/>
                    <a:pt x="17" y="7"/>
                    <a:pt x="17" y="4"/>
                  </a:cubicBezTo>
                  <a:cubicBezTo>
                    <a:pt x="5" y="40"/>
                    <a:pt x="0" y="61"/>
                    <a:pt x="14" y="61"/>
                  </a:cubicBezTo>
                  <a:cubicBezTo>
                    <a:pt x="22" y="61"/>
                    <a:pt x="34" y="54"/>
                    <a:pt x="54" y="41"/>
                  </a:cubicBezTo>
                  <a:cubicBezTo>
                    <a:pt x="70" y="9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561774" y="931998"/>
              <a:ext cx="5278" cy="2361"/>
            </a:xfrm>
            <a:custGeom>
              <a:avLst/>
              <a:gdLst/>
              <a:ahLst/>
              <a:cxnLst/>
              <a:rect l="l" t="t" r="r" b="b"/>
              <a:pathLst>
                <a:path w="76" h="34" extrusionOk="0">
                  <a:moveTo>
                    <a:pt x="60" y="0"/>
                  </a:moveTo>
                  <a:cubicBezTo>
                    <a:pt x="50" y="0"/>
                    <a:pt x="38" y="33"/>
                    <a:pt x="0" y="33"/>
                  </a:cubicBezTo>
                  <a:lnTo>
                    <a:pt x="75" y="33"/>
                  </a:lnTo>
                  <a:cubicBezTo>
                    <a:pt x="69" y="8"/>
                    <a:pt x="65" y="0"/>
                    <a:pt x="60" y="0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552676" y="870534"/>
              <a:ext cx="5278" cy="9167"/>
            </a:xfrm>
            <a:custGeom>
              <a:avLst/>
              <a:gdLst/>
              <a:ahLst/>
              <a:cxnLst/>
              <a:rect l="l" t="t" r="r" b="b"/>
              <a:pathLst>
                <a:path w="76" h="132" extrusionOk="0">
                  <a:moveTo>
                    <a:pt x="75" y="1"/>
                  </a:moveTo>
                  <a:lnTo>
                    <a:pt x="0" y="57"/>
                  </a:lnTo>
                  <a:lnTo>
                    <a:pt x="38" y="132"/>
                  </a:lnTo>
                  <a:cubicBezTo>
                    <a:pt x="56" y="76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02055" y="857547"/>
              <a:ext cx="6598" cy="6598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20" y="75"/>
                  </a:moveTo>
                  <a:lnTo>
                    <a:pt x="1" y="9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435583" y="809417"/>
              <a:ext cx="5278" cy="10487"/>
            </a:xfrm>
            <a:custGeom>
              <a:avLst/>
              <a:gdLst/>
              <a:ahLst/>
              <a:cxnLst/>
              <a:rect l="l" t="t" r="r" b="b"/>
              <a:pathLst>
                <a:path w="76" h="151" extrusionOk="0">
                  <a:moveTo>
                    <a:pt x="76" y="1"/>
                  </a:moveTo>
                  <a:lnTo>
                    <a:pt x="76" y="1"/>
                  </a:lnTo>
                  <a:cubicBezTo>
                    <a:pt x="38" y="57"/>
                    <a:pt x="1" y="113"/>
                    <a:pt x="1" y="150"/>
                  </a:cubicBezTo>
                  <a:cubicBezTo>
                    <a:pt x="57" y="113"/>
                    <a:pt x="76" y="57"/>
                    <a:pt x="76" y="1"/>
                  </a:cubicBezTo>
                  <a:close/>
                </a:path>
              </a:pathLst>
            </a:custGeom>
            <a:solidFill>
              <a:srgbClr val="F8C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45"/>
          <p:cNvSpPr/>
          <p:nvPr/>
        </p:nvSpPr>
        <p:spPr>
          <a:xfrm rot="8337188" flipH="1">
            <a:off x="4868377" y="435677"/>
            <a:ext cx="1976472" cy="1673636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 rot="2462812">
            <a:off x="2054177" y="349063"/>
            <a:ext cx="1976472" cy="1673636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3962400" y="830608"/>
            <a:ext cx="843600" cy="843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1039978" y="783633"/>
            <a:ext cx="843600" cy="84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743675" y="830608"/>
            <a:ext cx="843600" cy="843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183;p29">
            <a:extLst>
              <a:ext uri="{FF2B5EF4-FFF2-40B4-BE49-F238E27FC236}">
                <a16:creationId xmlns:a16="http://schemas.microsoft.com/office/drawing/2014/main" id="{C9071B74-62B6-49D3-B701-BD4857F86268}"/>
              </a:ext>
            </a:extLst>
          </p:cNvPr>
          <p:cNvSpPr txBox="1">
            <a:spLocks/>
          </p:cNvSpPr>
          <p:nvPr/>
        </p:nvSpPr>
        <p:spPr>
          <a:xfrm>
            <a:off x="-196719" y="146249"/>
            <a:ext cx="86311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SENTENCE PATTERNS</a:t>
            </a:r>
          </a:p>
        </p:txBody>
      </p:sp>
      <p:sp>
        <p:nvSpPr>
          <p:cNvPr id="61" name="Subtitle 1">
            <a:extLst>
              <a:ext uri="{FF2B5EF4-FFF2-40B4-BE49-F238E27FC236}">
                <a16:creationId xmlns:a16="http://schemas.microsoft.com/office/drawing/2014/main" id="{B40EE0E0-B07F-4086-8472-D895179B29F8}"/>
              </a:ext>
            </a:extLst>
          </p:cNvPr>
          <p:cNvSpPr txBox="1">
            <a:spLocks/>
          </p:cNvSpPr>
          <p:nvPr/>
        </p:nvSpPr>
        <p:spPr>
          <a:xfrm>
            <a:off x="806332" y="1623009"/>
            <a:ext cx="6345101" cy="224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430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Century Gothic" pitchFamily="34" charset="0"/>
              </a:rPr>
              <a:t>What color is your______?</a:t>
            </a:r>
          </a:p>
          <a:p>
            <a:pPr marL="11430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Century Gothic" pitchFamily="34" charset="0"/>
              </a:rPr>
              <a:t>It is _________.</a:t>
            </a:r>
          </a:p>
          <a:p>
            <a:pPr marL="11430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Century Gothic" pitchFamily="34" charset="0"/>
              </a:rPr>
              <a:t>It’s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173732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/>
          <p:nvPr/>
        </p:nvSpPr>
        <p:spPr>
          <a:xfrm>
            <a:off x="6019800" y="-80801"/>
            <a:ext cx="303000" cy="30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4" name="Google Shape;734;p46"/>
          <p:cNvSpPr/>
          <p:nvPr/>
        </p:nvSpPr>
        <p:spPr>
          <a:xfrm>
            <a:off x="6629400" y="222199"/>
            <a:ext cx="303000" cy="30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16BFA4F4-FD61-4C1D-8F90-8D8DCCC62905}"/>
              </a:ext>
            </a:extLst>
          </p:cNvPr>
          <p:cNvSpPr txBox="1">
            <a:spLocks/>
          </p:cNvSpPr>
          <p:nvPr/>
        </p:nvSpPr>
        <p:spPr>
          <a:xfrm>
            <a:off x="3276600" y="0"/>
            <a:ext cx="27432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185039BB-2D47-4035-8AC3-9ABA7124FE5A}"/>
              </a:ext>
            </a:extLst>
          </p:cNvPr>
          <p:cNvSpPr txBox="1">
            <a:spLocks/>
          </p:cNvSpPr>
          <p:nvPr/>
        </p:nvSpPr>
        <p:spPr>
          <a:xfrm>
            <a:off x="25072" y="1679603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marker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F4821-FD72-44D7-9576-E760CC995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71" t="18889" r="17408" b="21852"/>
          <a:stretch/>
        </p:blipFill>
        <p:spPr>
          <a:xfrm>
            <a:off x="607596" y="703897"/>
            <a:ext cx="990600" cy="943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0FF3CC-B9E6-4DE2-9C9D-497AC52D19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702" y="816634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FC920-0865-4C30-880A-A392A69B97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9048" b="18614"/>
          <a:stretch/>
        </p:blipFill>
        <p:spPr>
          <a:xfrm>
            <a:off x="5906400" y="703897"/>
            <a:ext cx="2667000" cy="1520874"/>
          </a:xfrm>
          <a:prstGeom prst="rect">
            <a:avLst/>
          </a:prstGeom>
        </p:spPr>
      </p:pic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F86B39E8-3A3F-4435-AFE1-95698EE5657B}"/>
              </a:ext>
            </a:extLst>
          </p:cNvPr>
          <p:cNvSpPr txBox="1">
            <a:spLocks/>
          </p:cNvSpPr>
          <p:nvPr/>
        </p:nvSpPr>
        <p:spPr>
          <a:xfrm>
            <a:off x="3175578" y="196832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200" dirty="0">
                <a:latin typeface="Aharoni" pitchFamily="2" charset="-79"/>
                <a:cs typeface="Aharoni" pitchFamily="2" charset="-79"/>
              </a:rPr>
              <a:t>pen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F4F805BA-B51C-491B-B658-5360DB65A3E1}"/>
              </a:ext>
            </a:extLst>
          </p:cNvPr>
          <p:cNvSpPr txBox="1">
            <a:spLocks/>
          </p:cNvSpPr>
          <p:nvPr/>
        </p:nvSpPr>
        <p:spPr>
          <a:xfrm>
            <a:off x="6321890" y="198574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rainbow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B922F-544A-4D8C-B696-F87A6A92D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51" y="2968329"/>
            <a:ext cx="1487566" cy="1507521"/>
          </a:xfrm>
          <a:prstGeom prst="rect">
            <a:avLst/>
          </a:prstGeom>
        </p:spPr>
      </p:pic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94AD0200-6861-44B8-819F-79FE85D659AB}"/>
              </a:ext>
            </a:extLst>
          </p:cNvPr>
          <p:cNvSpPr txBox="1">
            <a:spLocks/>
          </p:cNvSpPr>
          <p:nvPr/>
        </p:nvSpPr>
        <p:spPr>
          <a:xfrm>
            <a:off x="152400" y="441237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paper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7396A-2B10-41E1-BAB3-77838960EF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208"/>
          <a:stretch/>
        </p:blipFill>
        <p:spPr>
          <a:xfrm>
            <a:off x="3276600" y="3218383"/>
            <a:ext cx="1875082" cy="1007412"/>
          </a:xfrm>
          <a:prstGeom prst="rect">
            <a:avLst/>
          </a:prstGeom>
        </p:spPr>
      </p:pic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D8D50703-13D2-4E6A-9750-403F9B63F533}"/>
              </a:ext>
            </a:extLst>
          </p:cNvPr>
          <p:cNvSpPr txBox="1">
            <a:spLocks/>
          </p:cNvSpPr>
          <p:nvPr/>
        </p:nvSpPr>
        <p:spPr>
          <a:xfrm>
            <a:off x="2938502" y="4412240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pencil case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374D3-0475-42AF-A3A8-40919135AC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77" t="6779" r="25233" b="5085"/>
          <a:stretch/>
        </p:blipFill>
        <p:spPr>
          <a:xfrm>
            <a:off x="6843205" y="2670410"/>
            <a:ext cx="1113017" cy="1607691"/>
          </a:xfrm>
          <a:prstGeom prst="rect">
            <a:avLst/>
          </a:prstGeom>
        </p:spPr>
      </p:pic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38B7228F-CFBB-4A8E-8570-EBAEF694D799}"/>
              </a:ext>
            </a:extLst>
          </p:cNvPr>
          <p:cNvSpPr txBox="1">
            <a:spLocks/>
          </p:cNvSpPr>
          <p:nvPr/>
        </p:nvSpPr>
        <p:spPr>
          <a:xfrm>
            <a:off x="6171300" y="4375351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notebook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  <p:bldP spid="13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/>
          <p:nvPr/>
        </p:nvSpPr>
        <p:spPr>
          <a:xfrm>
            <a:off x="6019800" y="-80801"/>
            <a:ext cx="303000" cy="30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4" name="Google Shape;734;p46"/>
          <p:cNvSpPr/>
          <p:nvPr/>
        </p:nvSpPr>
        <p:spPr>
          <a:xfrm>
            <a:off x="6629400" y="222199"/>
            <a:ext cx="303000" cy="30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16BFA4F4-FD61-4C1D-8F90-8D8DCCC62905}"/>
              </a:ext>
            </a:extLst>
          </p:cNvPr>
          <p:cNvSpPr txBox="1">
            <a:spLocks/>
          </p:cNvSpPr>
          <p:nvPr/>
        </p:nvSpPr>
        <p:spPr>
          <a:xfrm>
            <a:off x="3276600" y="0"/>
            <a:ext cx="27432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185039BB-2D47-4035-8AC3-9ABA7124FE5A}"/>
              </a:ext>
            </a:extLst>
          </p:cNvPr>
          <p:cNvSpPr txBox="1">
            <a:spLocks/>
          </p:cNvSpPr>
          <p:nvPr/>
        </p:nvSpPr>
        <p:spPr>
          <a:xfrm>
            <a:off x="25072" y="1985745"/>
            <a:ext cx="2282976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eraser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F86B39E8-3A3F-4435-AFE1-95698EE5657B}"/>
              </a:ext>
            </a:extLst>
          </p:cNvPr>
          <p:cNvSpPr txBox="1">
            <a:spLocks/>
          </p:cNvSpPr>
          <p:nvPr/>
        </p:nvSpPr>
        <p:spPr>
          <a:xfrm>
            <a:off x="3175578" y="196832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200" dirty="0">
                <a:latin typeface="Aharoni" pitchFamily="2" charset="-79"/>
                <a:cs typeface="Aharoni" pitchFamily="2" charset="-79"/>
              </a:rPr>
              <a:t>eraser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F4F805BA-B51C-491B-B658-5360DB65A3E1}"/>
              </a:ext>
            </a:extLst>
          </p:cNvPr>
          <p:cNvSpPr txBox="1">
            <a:spLocks/>
          </p:cNvSpPr>
          <p:nvPr/>
        </p:nvSpPr>
        <p:spPr>
          <a:xfrm>
            <a:off x="6322800" y="2122626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color pencils</a:t>
            </a:r>
          </a:p>
        </p:txBody>
      </p:sp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94AD0200-6861-44B8-819F-79FE85D659AB}"/>
              </a:ext>
            </a:extLst>
          </p:cNvPr>
          <p:cNvSpPr txBox="1">
            <a:spLocks/>
          </p:cNvSpPr>
          <p:nvPr/>
        </p:nvSpPr>
        <p:spPr>
          <a:xfrm>
            <a:off x="152400" y="441237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pencil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D8D50703-13D2-4E6A-9750-403F9B63F533}"/>
              </a:ext>
            </a:extLst>
          </p:cNvPr>
          <p:cNvSpPr txBox="1">
            <a:spLocks/>
          </p:cNvSpPr>
          <p:nvPr/>
        </p:nvSpPr>
        <p:spPr>
          <a:xfrm>
            <a:off x="3002827" y="4412376"/>
            <a:ext cx="2032561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crayon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38B7228F-CFBB-4A8E-8570-EBAEF694D799}"/>
              </a:ext>
            </a:extLst>
          </p:cNvPr>
          <p:cNvSpPr txBox="1">
            <a:spLocks/>
          </p:cNvSpPr>
          <p:nvPr/>
        </p:nvSpPr>
        <p:spPr>
          <a:xfrm>
            <a:off x="6514200" y="4375351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backpack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37B62-9775-4768-93C3-319E9D7F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2365"/>
            <a:ext cx="1479550" cy="1173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80CD10-BEE1-4CB7-AFC3-780BEA5C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901" y="774166"/>
            <a:ext cx="1838325" cy="1396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00D9FB-271C-460F-9CE6-D1F9BD3C8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079" y="92049"/>
            <a:ext cx="1566863" cy="1948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B1C853-35B5-4B1B-B5B8-203C40C5E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62" y="3028950"/>
            <a:ext cx="1226688" cy="1221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8FE4E-E642-4F21-AF02-AA054831D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079" y="3063063"/>
            <a:ext cx="1838325" cy="127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29537-AE9F-47FC-97E6-225A1F578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317092"/>
            <a:ext cx="2085973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0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  <p:bldP spid="13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/>
          <p:nvPr/>
        </p:nvSpPr>
        <p:spPr>
          <a:xfrm>
            <a:off x="6019800" y="-80801"/>
            <a:ext cx="303000" cy="30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4" name="Google Shape;734;p46"/>
          <p:cNvSpPr/>
          <p:nvPr/>
        </p:nvSpPr>
        <p:spPr>
          <a:xfrm>
            <a:off x="6629400" y="222199"/>
            <a:ext cx="303000" cy="30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16BFA4F4-FD61-4C1D-8F90-8D8DCCC62905}"/>
              </a:ext>
            </a:extLst>
          </p:cNvPr>
          <p:cNvSpPr txBox="1">
            <a:spLocks/>
          </p:cNvSpPr>
          <p:nvPr/>
        </p:nvSpPr>
        <p:spPr>
          <a:xfrm>
            <a:off x="3276600" y="0"/>
            <a:ext cx="27432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185039BB-2D47-4035-8AC3-9ABA7124FE5A}"/>
              </a:ext>
            </a:extLst>
          </p:cNvPr>
          <p:cNvSpPr txBox="1">
            <a:spLocks/>
          </p:cNvSpPr>
          <p:nvPr/>
        </p:nvSpPr>
        <p:spPr>
          <a:xfrm>
            <a:off x="25072" y="1679602"/>
            <a:ext cx="2282976" cy="982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window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F86B39E8-3A3F-4435-AFE1-95698EE5657B}"/>
              </a:ext>
            </a:extLst>
          </p:cNvPr>
          <p:cNvSpPr txBox="1">
            <a:spLocks/>
          </p:cNvSpPr>
          <p:nvPr/>
        </p:nvSpPr>
        <p:spPr>
          <a:xfrm>
            <a:off x="3131854" y="1935285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200" dirty="0">
                <a:latin typeface="Aharoni" pitchFamily="2" charset="-79"/>
                <a:cs typeface="Aharoni" pitchFamily="2" charset="-79"/>
              </a:rPr>
              <a:t>paintbrush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F4F805BA-B51C-491B-B658-5360DB65A3E1}"/>
              </a:ext>
            </a:extLst>
          </p:cNvPr>
          <p:cNvSpPr txBox="1">
            <a:spLocks/>
          </p:cNvSpPr>
          <p:nvPr/>
        </p:nvSpPr>
        <p:spPr>
          <a:xfrm>
            <a:off x="6977608" y="1827161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ruler</a:t>
            </a:r>
          </a:p>
        </p:txBody>
      </p:sp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94AD0200-6861-44B8-819F-79FE85D659AB}"/>
              </a:ext>
            </a:extLst>
          </p:cNvPr>
          <p:cNvSpPr txBox="1">
            <a:spLocks/>
          </p:cNvSpPr>
          <p:nvPr/>
        </p:nvSpPr>
        <p:spPr>
          <a:xfrm>
            <a:off x="152400" y="4412376"/>
            <a:ext cx="2155648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door</a:t>
            </a:r>
          </a:p>
        </p:txBody>
      </p:sp>
      <p:sp>
        <p:nvSpPr>
          <p:cNvPr id="16" name="Google Shape;267;p35">
            <a:extLst>
              <a:ext uri="{FF2B5EF4-FFF2-40B4-BE49-F238E27FC236}">
                <a16:creationId xmlns:a16="http://schemas.microsoft.com/office/drawing/2014/main" id="{D8D50703-13D2-4E6A-9750-403F9B63F533}"/>
              </a:ext>
            </a:extLst>
          </p:cNvPr>
          <p:cNvSpPr txBox="1">
            <a:spLocks/>
          </p:cNvSpPr>
          <p:nvPr/>
        </p:nvSpPr>
        <p:spPr>
          <a:xfrm>
            <a:off x="3002827" y="4505847"/>
            <a:ext cx="26298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whiteboard</a:t>
            </a:r>
          </a:p>
        </p:txBody>
      </p:sp>
      <p:sp>
        <p:nvSpPr>
          <p:cNvPr id="18" name="Google Shape;267;p35">
            <a:extLst>
              <a:ext uri="{FF2B5EF4-FFF2-40B4-BE49-F238E27FC236}">
                <a16:creationId xmlns:a16="http://schemas.microsoft.com/office/drawing/2014/main" id="{38B7228F-CFBB-4A8E-8570-EBAEF694D799}"/>
              </a:ext>
            </a:extLst>
          </p:cNvPr>
          <p:cNvSpPr txBox="1">
            <a:spLocks/>
          </p:cNvSpPr>
          <p:nvPr/>
        </p:nvSpPr>
        <p:spPr>
          <a:xfrm>
            <a:off x="7013050" y="4460854"/>
            <a:ext cx="1639200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desk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0AA0C-7D97-455D-945C-C910E236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901" y="572382"/>
            <a:ext cx="3371850" cy="135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A0FF6-FC89-4B04-BD7E-0E877009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08" y="719173"/>
            <a:ext cx="2323200" cy="11079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A9CA1-3AAB-49BE-A894-B889DF8D7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8" y="152577"/>
            <a:ext cx="1956207" cy="1467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8E5C3D-2069-443F-990A-21A368225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6" y="3105150"/>
            <a:ext cx="1432730" cy="1432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7C2031-FB34-4C23-A826-B42CD4E2F3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150"/>
          <a:stretch/>
        </p:blipFill>
        <p:spPr>
          <a:xfrm>
            <a:off x="3124200" y="2837893"/>
            <a:ext cx="2079292" cy="1638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099DBB-C24E-4A3F-9086-B9A864C1A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308" y="3292622"/>
            <a:ext cx="2206335" cy="17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5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  <p:bldP spid="13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292</Words>
  <Application>Microsoft Office PowerPoint</Application>
  <PresentationFormat>On-screen Show (16:9)</PresentationFormat>
  <Paragraphs>102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Aharoni</vt:lpstr>
      <vt:lpstr>Roboto Light</vt:lpstr>
      <vt:lpstr>Arial</vt:lpstr>
      <vt:lpstr>Century Gothic</vt:lpstr>
      <vt:lpstr>Poppins</vt:lpstr>
      <vt:lpstr>Pangolin</vt:lpstr>
      <vt:lpstr>Gochi Hand</vt:lpstr>
      <vt:lpstr>Open Sans</vt:lpstr>
      <vt:lpstr>Color Choices Lesson by Slidesgo</vt:lpstr>
      <vt:lpstr>What Color Is Your Pen?</vt:lpstr>
      <vt:lpstr>PowerPoint Presentation</vt:lpstr>
      <vt:lpstr>LESSON 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Choices Lesson</dc:title>
  <dc:creator>retno</dc:creator>
  <cp:lastModifiedBy>HP</cp:lastModifiedBy>
  <cp:revision>44</cp:revision>
  <dcterms:modified xsi:type="dcterms:W3CDTF">2020-11-20T19:19:27Z</dcterms:modified>
</cp:coreProperties>
</file>