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2" r:id="rId4"/>
    <p:sldId id="263" r:id="rId5"/>
    <p:sldId id="260" r:id="rId6"/>
    <p:sldId id="264" r:id="rId7"/>
    <p:sldId id="261" r:id="rId8"/>
    <p:sldId id="265" r:id="rId9"/>
    <p:sldId id="266" r:id="rId10"/>
    <p:sldId id="275" r:id="rId11"/>
    <p:sldId id="258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5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BA8D3-1488-4476-A5DF-FC65F5F49C78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0CFB-78FC-459D-AEC3-2D0C644C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8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BA8D3-1488-4476-A5DF-FC65F5F49C78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0CFB-78FC-459D-AEC3-2D0C644C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2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BA8D3-1488-4476-A5DF-FC65F5F49C78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0CFB-78FC-459D-AEC3-2D0C644C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5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BA8D3-1488-4476-A5DF-FC65F5F49C78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0CFB-78FC-459D-AEC3-2D0C644C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6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BA8D3-1488-4476-A5DF-FC65F5F49C78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0CFB-78FC-459D-AEC3-2D0C644C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6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BA8D3-1488-4476-A5DF-FC65F5F49C78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0CFB-78FC-459D-AEC3-2D0C644C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6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BA8D3-1488-4476-A5DF-FC65F5F49C78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0CFB-78FC-459D-AEC3-2D0C644C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3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BA8D3-1488-4476-A5DF-FC65F5F49C78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0CFB-78FC-459D-AEC3-2D0C644C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3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BA8D3-1488-4476-A5DF-FC65F5F49C78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0CFB-78FC-459D-AEC3-2D0C644C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2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BA8D3-1488-4476-A5DF-FC65F5F49C78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0CFB-78FC-459D-AEC3-2D0C644C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6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BA8D3-1488-4476-A5DF-FC65F5F49C78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0CFB-78FC-459D-AEC3-2D0C644C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8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BA8D3-1488-4476-A5DF-FC65F5F49C78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0CFB-78FC-459D-AEC3-2D0C644C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3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098" name="Picture 2" descr="D:\SD TALENTA\SAMPLE PPT\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30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8927" y="2753802"/>
            <a:ext cx="4648200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Do You Like </a:t>
            </a:r>
          </a:p>
          <a:p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Ice Cream?</a:t>
            </a:r>
            <a:endParaRPr lang="en-US" sz="5400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8927" y="990600"/>
            <a:ext cx="4572001" cy="830997"/>
          </a:xfrm>
          <a:prstGeom prst="rect">
            <a:avLst/>
          </a:prstGeom>
          <a:solidFill>
            <a:srgbClr val="FF66FF"/>
          </a:solidFill>
        </p:spPr>
        <p:txBody>
          <a:bodyPr wrap="square" rtlCol="0" anchor="ctr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Unit 1 Lesson 2</a:t>
            </a:r>
            <a:endParaRPr lang="en-US" sz="4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509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D TALENTA\SCAN EC\GRADE 2\UNIT 1 LESSON 2\IMG_20200730_00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t="3171" b="3888"/>
          <a:stretch/>
        </p:blipFill>
        <p:spPr bwMode="auto">
          <a:xfrm rot="10800000">
            <a:off x="2209800" y="0"/>
            <a:ext cx="4744454" cy="669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0 Track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246797"/>
            <a:ext cx="457200" cy="4572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295099" y="638884"/>
            <a:ext cx="304800" cy="181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03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SD TALENTA\SAMPLE PPT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67;p35"/>
          <p:cNvSpPr txBox="1">
            <a:spLocks/>
          </p:cNvSpPr>
          <p:nvPr/>
        </p:nvSpPr>
        <p:spPr>
          <a:xfrm>
            <a:off x="228600" y="457200"/>
            <a:ext cx="8382000" cy="182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000" dirty="0" smtClean="0"/>
              <a:t>In this lesson, you will learn about food, expressing likes and dislikes.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6" name="Google Shape;267;p35"/>
          <p:cNvSpPr txBox="1">
            <a:spLocks/>
          </p:cNvSpPr>
          <p:nvPr/>
        </p:nvSpPr>
        <p:spPr>
          <a:xfrm>
            <a:off x="381000" y="3429000"/>
            <a:ext cx="8382000" cy="2286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 smtClean="0"/>
              <a:t>The Subject is taken from </a:t>
            </a:r>
            <a:br>
              <a:rPr lang="en-US" sz="4000" b="1" dirty="0" smtClean="0"/>
            </a:br>
            <a:r>
              <a:rPr lang="en-US" sz="4000" b="1" dirty="0" smtClean="0"/>
              <a:t>English Chest 2 Unit 1 Lesson 2</a:t>
            </a:r>
            <a:br>
              <a:rPr lang="en-US" sz="4000" b="1" dirty="0" smtClean="0"/>
            </a:br>
            <a:r>
              <a:rPr lang="en-US" sz="4000" b="1" dirty="0" smtClean="0"/>
              <a:t>“Do you like ice cream?”</a:t>
            </a:r>
            <a:br>
              <a:rPr lang="en-US" sz="4000" b="1" dirty="0" smtClean="0"/>
            </a:b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16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SD TALENTA\SAMPLE PPT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676400" y="590917"/>
            <a:ext cx="5181600" cy="1135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SENTENCE PATTERNS</a:t>
            </a:r>
            <a:endParaRPr lang="en-US" b="1" dirty="0"/>
          </a:p>
        </p:txBody>
      </p:sp>
      <p:sp>
        <p:nvSpPr>
          <p:cNvPr id="9" name="Google Shape;267;p35"/>
          <p:cNvSpPr txBox="1">
            <a:spLocks/>
          </p:cNvSpPr>
          <p:nvPr/>
        </p:nvSpPr>
        <p:spPr>
          <a:xfrm>
            <a:off x="1333500" y="2133600"/>
            <a:ext cx="6476999" cy="3200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200" dirty="0"/>
              <a:t>Do you like __________?	</a:t>
            </a:r>
          </a:p>
          <a:p>
            <a:pPr algn="l"/>
            <a:r>
              <a:rPr lang="en-US" sz="3200" dirty="0"/>
              <a:t>Yes, I do. </a:t>
            </a:r>
          </a:p>
          <a:p>
            <a:pPr algn="l"/>
            <a:r>
              <a:rPr lang="en-US" sz="3200" dirty="0" smtClean="0"/>
              <a:t>No</a:t>
            </a:r>
            <a:r>
              <a:rPr lang="en-US" sz="3200" dirty="0"/>
              <a:t>, I don’t</a:t>
            </a:r>
            <a:r>
              <a:rPr lang="en-US" sz="3200" dirty="0" smtClean="0"/>
              <a:t>.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What do you like?	</a:t>
            </a:r>
          </a:p>
          <a:p>
            <a:pPr algn="l"/>
            <a:r>
              <a:rPr lang="en-US" sz="3200" dirty="0"/>
              <a:t>I like </a:t>
            </a:r>
            <a:r>
              <a:rPr lang="en-US" sz="3200" dirty="0" smtClean="0"/>
              <a:t>________.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05359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SD TALENTA\SAMPLE PPT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67;p35"/>
          <p:cNvSpPr txBox="1">
            <a:spLocks/>
          </p:cNvSpPr>
          <p:nvPr/>
        </p:nvSpPr>
        <p:spPr>
          <a:xfrm>
            <a:off x="380999" y="601133"/>
            <a:ext cx="7315201" cy="130386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200" dirty="0" smtClean="0"/>
              <a:t>If someone ask you about food that you like, you can response by saying….</a:t>
            </a:r>
          </a:p>
        </p:txBody>
      </p:sp>
      <p:sp>
        <p:nvSpPr>
          <p:cNvPr id="8" name="Google Shape;267;p35"/>
          <p:cNvSpPr txBox="1">
            <a:spLocks/>
          </p:cNvSpPr>
          <p:nvPr/>
        </p:nvSpPr>
        <p:spPr>
          <a:xfrm>
            <a:off x="380999" y="3962400"/>
            <a:ext cx="7315201" cy="144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r"/>
            <a:r>
              <a:rPr lang="en-US" sz="3200" dirty="0" smtClean="0"/>
              <a:t>If someone ask you about food that you don’t like, you can response by saying….</a:t>
            </a:r>
          </a:p>
          <a:p>
            <a:pPr algn="r"/>
            <a:endParaRPr lang="en-US" sz="3200" dirty="0" smtClean="0"/>
          </a:p>
        </p:txBody>
      </p:sp>
      <p:sp>
        <p:nvSpPr>
          <p:cNvPr id="10" name="Google Shape;267;p35"/>
          <p:cNvSpPr txBox="1">
            <a:spLocks/>
          </p:cNvSpPr>
          <p:nvPr/>
        </p:nvSpPr>
        <p:spPr>
          <a:xfrm>
            <a:off x="1346200" y="2286000"/>
            <a:ext cx="38100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400" u="sng" dirty="0" smtClean="0"/>
              <a:t>Yes, I do.</a:t>
            </a:r>
            <a:endParaRPr lang="en-US" sz="4400" u="sng" dirty="0"/>
          </a:p>
        </p:txBody>
      </p:sp>
      <p:sp>
        <p:nvSpPr>
          <p:cNvPr id="11" name="Google Shape;267;p35"/>
          <p:cNvSpPr txBox="1">
            <a:spLocks/>
          </p:cNvSpPr>
          <p:nvPr/>
        </p:nvSpPr>
        <p:spPr>
          <a:xfrm>
            <a:off x="2819400" y="5257800"/>
            <a:ext cx="38100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400" u="sng" dirty="0" smtClean="0"/>
              <a:t>No, I don’t.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19618039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6 Track 6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5882" y="2133600"/>
            <a:ext cx="609600" cy="609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SD TALENTA\SCAN EC\GRADE 2\UNIT 1 LESSON 2\IMG_20200730_0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t="-253" b="45718"/>
          <a:stretch/>
        </p:blipFill>
        <p:spPr bwMode="auto">
          <a:xfrm>
            <a:off x="0" y="-76200"/>
            <a:ext cx="9143999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0" y="64008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15000" y="4548318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24200" y="4598617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24200" y="64008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45487" y="6370973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345487" y="4548318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06 Track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68672" y="22860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1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SD TALENTA\SCAN EC\GRADE 2\UNIT 1 LESSON 2\IMG_20200730_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t="54811" b="6344"/>
          <a:stretch/>
        </p:blipFill>
        <p:spPr bwMode="auto">
          <a:xfrm>
            <a:off x="-20471" y="762000"/>
            <a:ext cx="9164472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8681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CAN EC\GRADE 2\UNIT 1 LESSON 2\IMG_20200730_0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0" b="2930"/>
          <a:stretch/>
        </p:blipFill>
        <p:spPr bwMode="auto">
          <a:xfrm rot="10800000">
            <a:off x="1371599" y="0"/>
            <a:ext cx="6527029" cy="68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7 Track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53477" y="35029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SD TALENTA\SCAN EC\GRADE 2\UNIT 1 LESSON 2\IMG_20200730_0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5636" b="52051"/>
          <a:stretch/>
        </p:blipFill>
        <p:spPr bwMode="auto">
          <a:xfrm>
            <a:off x="-32084" y="457200"/>
            <a:ext cx="901481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86200" y="510540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do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1200" y="2743199"/>
            <a:ext cx="83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like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47800" y="274320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you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86600" y="5257799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N</a:t>
            </a:r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o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905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D TALENTA\SCAN EC\GRADE 2\UNIT 1 LESSON 2\IMG_20200730_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t="50000" b="5412"/>
          <a:stretch/>
        </p:blipFill>
        <p:spPr bwMode="auto">
          <a:xfrm>
            <a:off x="-4011" y="148388"/>
            <a:ext cx="9107234" cy="6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8 Track 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4200" y="1295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461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D TALENTA\SCAN EC\GRADE 2\UNIT 1 LESSON 2\IMG_20200730_00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t="3171" b="3888"/>
          <a:stretch/>
        </p:blipFill>
        <p:spPr bwMode="auto">
          <a:xfrm rot="10800000">
            <a:off x="2209800" y="0"/>
            <a:ext cx="4744454" cy="669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0 Track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24679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07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r="12514" b="275"/>
          <a:stretch/>
        </p:blipFill>
        <p:spPr bwMode="auto">
          <a:xfrm>
            <a:off x="-6928" y="-1"/>
            <a:ext cx="91560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63786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What is this?</a:t>
            </a:r>
            <a:endParaRPr lang="en-US" sz="4800" b="1" dirty="0">
              <a:latin typeface="Century Gothic" pitchFamily="34" charset="0"/>
            </a:endParaRPr>
          </a:p>
        </p:txBody>
      </p:sp>
      <p:pic>
        <p:nvPicPr>
          <p:cNvPr id="2053" name="Picture 5" descr="C:\Users\retno\Downloads\ice-cream-cone-chocolate-decor-vector-illustration-isolated-white-background-ice-cream-cone-chocolate-decor-1146867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0" t="2475" r="8915" b="8288"/>
          <a:stretch/>
        </p:blipFill>
        <p:spPr bwMode="auto">
          <a:xfrm rot="1222295">
            <a:off x="1466530" y="1839327"/>
            <a:ext cx="2612073" cy="317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62200" y="5401594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This</a:t>
            </a:r>
            <a:r>
              <a:rPr lang="en-US" sz="4800" b="1" dirty="0">
                <a:latin typeface="Century Gothic" pitchFamily="34" charset="0"/>
              </a:rPr>
              <a:t> </a:t>
            </a:r>
            <a:r>
              <a:rPr lang="en-US" sz="4800" b="1" dirty="0" smtClean="0">
                <a:latin typeface="Century Gothic" pitchFamily="34" charset="0"/>
              </a:rPr>
              <a:t>is an ice cream</a:t>
            </a:r>
            <a:endParaRPr lang="en-US" sz="4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498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D:\SD TALENTA\SAMPLE PPT\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5" r="12524"/>
          <a:stretch/>
        </p:blipFill>
        <p:spPr bwMode="auto">
          <a:xfrm>
            <a:off x="-6928" y="6927"/>
            <a:ext cx="9150927" cy="688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SD TALENTA\Gambar\thank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FFE"/>
              </a:clrFrom>
              <a:clrTo>
                <a:srgbClr val="F6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08" y="978576"/>
            <a:ext cx="7272453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25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r="12514" b="275"/>
          <a:stretch/>
        </p:blipFill>
        <p:spPr bwMode="auto">
          <a:xfrm>
            <a:off x="-6928" y="-1"/>
            <a:ext cx="91560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2836" y="653115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Do you like ice cream?</a:t>
            </a:r>
            <a:endParaRPr lang="en-US" sz="4800" b="1" dirty="0">
              <a:latin typeface="Century Gothic" pitchFamily="34" charset="0"/>
            </a:endParaRPr>
          </a:p>
        </p:txBody>
      </p:sp>
      <p:pic>
        <p:nvPicPr>
          <p:cNvPr id="2053" name="Picture 5" descr="C:\Users\retno\Downloads\ice-cream-cone-chocolate-decor-vector-illustration-isolated-white-background-ice-cream-cone-chocolate-decor-1146867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0" t="2475" r="8915" b="8288"/>
          <a:stretch/>
        </p:blipFill>
        <p:spPr bwMode="auto">
          <a:xfrm rot="1222295">
            <a:off x="1157488" y="1867036"/>
            <a:ext cx="2612073" cy="317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3800" y="3710625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Yes, I do.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3524" y="5457012"/>
            <a:ext cx="5857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No, I don’t.</a:t>
            </a:r>
            <a:endParaRPr lang="en-US" sz="4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6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r="12514" b="275"/>
          <a:stretch/>
        </p:blipFill>
        <p:spPr bwMode="auto">
          <a:xfrm>
            <a:off x="-6928" y="-1"/>
            <a:ext cx="91560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2836" y="6096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entury Gothic" pitchFamily="34" charset="0"/>
              </a:rPr>
              <a:t>What kind of ice cream do you like?</a:t>
            </a:r>
            <a:endParaRPr lang="en-US" sz="40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0090" y="2438400"/>
            <a:ext cx="6092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I like chocolate ice cream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4626015"/>
            <a:ext cx="5857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What about you?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72836" y="5041513"/>
            <a:ext cx="1268467" cy="1284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926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r="12514" b="275"/>
          <a:stretch/>
        </p:blipFill>
        <p:spPr bwMode="auto">
          <a:xfrm>
            <a:off x="-6928" y="-1"/>
            <a:ext cx="91560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63786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What is this?</a:t>
            </a:r>
            <a:endParaRPr lang="en-US" sz="4800" b="1" dirty="0">
              <a:latin typeface="Century Gothic" pitchFamily="34" charset="0"/>
            </a:endParaRPr>
          </a:p>
        </p:txBody>
      </p:sp>
      <p:pic>
        <p:nvPicPr>
          <p:cNvPr id="2051" name="Picture 3" descr="C:\Users\retno\Downloads\top-view-fish-fry-white-plate-vector-food-7808099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A79D"/>
              </a:clrFrom>
              <a:clrTo>
                <a:srgbClr val="00A79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23705" r="8631" b="14549"/>
          <a:stretch/>
        </p:blipFill>
        <p:spPr bwMode="auto">
          <a:xfrm>
            <a:off x="1011794" y="1905000"/>
            <a:ext cx="357313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6600" y="46482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This</a:t>
            </a:r>
            <a:r>
              <a:rPr lang="en-US" sz="4800" b="1" dirty="0">
                <a:latin typeface="Century Gothic" pitchFamily="34" charset="0"/>
              </a:rPr>
              <a:t> </a:t>
            </a:r>
            <a:r>
              <a:rPr lang="en-US" sz="4800" b="1" dirty="0" smtClean="0">
                <a:latin typeface="Century Gothic" pitchFamily="34" charset="0"/>
              </a:rPr>
              <a:t>is a fish.</a:t>
            </a:r>
            <a:endParaRPr lang="en-US" sz="4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r="12514" b="275"/>
          <a:stretch/>
        </p:blipFill>
        <p:spPr bwMode="auto">
          <a:xfrm>
            <a:off x="-6928" y="-1"/>
            <a:ext cx="91560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1794" y="637860"/>
            <a:ext cx="6608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Do you like fish?</a:t>
            </a:r>
            <a:endParaRPr lang="en-US" sz="4800" b="1" dirty="0">
              <a:latin typeface="Century Gothic" pitchFamily="34" charset="0"/>
            </a:endParaRPr>
          </a:p>
        </p:txBody>
      </p:sp>
      <p:pic>
        <p:nvPicPr>
          <p:cNvPr id="2051" name="Picture 3" descr="C:\Users\retno\Downloads\top-view-fish-fry-white-plate-vector-food-7808099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A79D"/>
              </a:clrFrom>
              <a:clrTo>
                <a:srgbClr val="00A79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23705" r="8631" b="14549"/>
          <a:stretch/>
        </p:blipFill>
        <p:spPr bwMode="auto">
          <a:xfrm>
            <a:off x="1011794" y="1905000"/>
            <a:ext cx="357313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0200" y="5333999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No, I don’t.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4433592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Yes, I do.</a:t>
            </a:r>
            <a:endParaRPr lang="en-US" sz="4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r="12514" b="275"/>
          <a:stretch/>
        </p:blipFill>
        <p:spPr bwMode="auto">
          <a:xfrm>
            <a:off x="-6928" y="-1"/>
            <a:ext cx="91560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63786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What is this?</a:t>
            </a:r>
            <a:endParaRPr lang="en-US" sz="4800" b="1" dirty="0">
              <a:latin typeface="Century Gothic" pitchFamily="34" charset="0"/>
            </a:endParaRPr>
          </a:p>
        </p:txBody>
      </p:sp>
      <p:pic>
        <p:nvPicPr>
          <p:cNvPr id="2052" name="Picture 4" descr="C:\Users\retno\Downloads\372-3721555_birthday-cake-clipart-4th-birthday-cake-with-candl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0" t="7334" r="13550" b="6836"/>
          <a:stretch/>
        </p:blipFill>
        <p:spPr bwMode="auto">
          <a:xfrm>
            <a:off x="914400" y="1676400"/>
            <a:ext cx="3810000" cy="28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29000" y="50292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This</a:t>
            </a:r>
            <a:r>
              <a:rPr lang="en-US" sz="4800" b="1" dirty="0">
                <a:latin typeface="Century Gothic" pitchFamily="34" charset="0"/>
              </a:rPr>
              <a:t> </a:t>
            </a:r>
            <a:r>
              <a:rPr lang="en-US" sz="4800" b="1" dirty="0" smtClean="0">
                <a:latin typeface="Century Gothic" pitchFamily="34" charset="0"/>
              </a:rPr>
              <a:t>is a cake.</a:t>
            </a:r>
            <a:endParaRPr lang="en-US" sz="4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r="12514" b="275"/>
          <a:stretch/>
        </p:blipFill>
        <p:spPr bwMode="auto">
          <a:xfrm>
            <a:off x="-6928" y="-1"/>
            <a:ext cx="91560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381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Do you like cake?</a:t>
            </a:r>
            <a:endParaRPr lang="en-US" sz="4800" b="1" dirty="0">
              <a:latin typeface="Century Gothic" pitchFamily="34" charset="0"/>
            </a:endParaRPr>
          </a:p>
        </p:txBody>
      </p:sp>
      <p:pic>
        <p:nvPicPr>
          <p:cNvPr id="2052" name="Picture 4" descr="C:\Users\retno\Downloads\372-3721555_birthday-cake-clipart-4th-birthday-cake-with-candl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0" t="7334" r="13550" b="6836"/>
          <a:stretch/>
        </p:blipFill>
        <p:spPr bwMode="auto">
          <a:xfrm>
            <a:off x="4038600" y="1447800"/>
            <a:ext cx="3810000" cy="28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9800" y="558283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No, I don’t.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724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Yes, I do.</a:t>
            </a:r>
            <a:endParaRPr lang="en-US" sz="4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6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r="12514" b="275"/>
          <a:stretch/>
        </p:blipFill>
        <p:spPr bwMode="auto">
          <a:xfrm>
            <a:off x="-6928" y="-1"/>
            <a:ext cx="91560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3810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How many candles are on the cake?</a:t>
            </a:r>
            <a:endParaRPr lang="en-US" sz="4800" b="1" dirty="0">
              <a:latin typeface="Century Gothic" pitchFamily="34" charset="0"/>
            </a:endParaRPr>
          </a:p>
        </p:txBody>
      </p:sp>
      <p:pic>
        <p:nvPicPr>
          <p:cNvPr id="2052" name="Picture 4" descr="C:\Users\retno\Downloads\372-3721555_birthday-cake-clipart-4th-birthday-cake-with-candl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0" t="7334" r="13550" b="6836"/>
          <a:stretch/>
        </p:blipFill>
        <p:spPr bwMode="auto">
          <a:xfrm>
            <a:off x="3657600" y="1869870"/>
            <a:ext cx="3810000" cy="28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53340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There are eight candles.</a:t>
            </a:r>
            <a:endParaRPr lang="en-US" sz="4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194</Words>
  <Application>Microsoft Office PowerPoint</Application>
  <PresentationFormat>On-screen Show (4:3)</PresentationFormat>
  <Paragraphs>47</Paragraphs>
  <Slides>20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retno</dc:creator>
  <cp:lastModifiedBy>retno</cp:lastModifiedBy>
  <cp:revision>15</cp:revision>
  <dcterms:created xsi:type="dcterms:W3CDTF">2020-07-31T21:01:34Z</dcterms:created>
  <dcterms:modified xsi:type="dcterms:W3CDTF">2020-08-03T03:33:38Z</dcterms:modified>
</cp:coreProperties>
</file>