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59" r:id="rId6"/>
    <p:sldId id="264" r:id="rId7"/>
    <p:sldId id="260" r:id="rId8"/>
    <p:sldId id="261" r:id="rId9"/>
    <p:sldId id="263" r:id="rId10"/>
    <p:sldId id="266" r:id="rId11"/>
    <p:sldId id="267" r:id="rId12"/>
    <p:sldId id="265" r:id="rId13"/>
    <p:sldId id="268" r:id="rId14"/>
    <p:sldId id="270" r:id="rId15"/>
    <p:sldId id="275" r:id="rId16"/>
    <p:sldId id="276" r:id="rId17"/>
    <p:sldId id="273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4C13-7570-4B92-8A11-0B46BF935DD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52F2-6D45-49FF-B682-E6F772DF3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47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4C13-7570-4B92-8A11-0B46BF935DD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52F2-6D45-49FF-B682-E6F772DF3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4C13-7570-4B92-8A11-0B46BF935DD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52F2-6D45-49FF-B682-E6F772DF3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3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4C13-7570-4B92-8A11-0B46BF935DD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52F2-6D45-49FF-B682-E6F772DF3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4C13-7570-4B92-8A11-0B46BF935DD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52F2-6D45-49FF-B682-E6F772DF3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3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4C13-7570-4B92-8A11-0B46BF935DD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52F2-6D45-49FF-B682-E6F772DF3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5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4C13-7570-4B92-8A11-0B46BF935DD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52F2-6D45-49FF-B682-E6F772DF3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9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4C13-7570-4B92-8A11-0B46BF935DD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52F2-6D45-49FF-B682-E6F772DF3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6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4C13-7570-4B92-8A11-0B46BF935DD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52F2-6D45-49FF-B682-E6F772DF3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8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4C13-7570-4B92-8A11-0B46BF935DD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52F2-6D45-49FF-B682-E6F772DF3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6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4C13-7570-4B92-8A11-0B46BF935DD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52F2-6D45-49FF-B682-E6F772DF3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64C13-7570-4B92-8A11-0B46BF935DD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152F2-6D45-49FF-B682-E6F772DF3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5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D TALENTA\SAMPLE PPT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" y="9832"/>
            <a:ext cx="9130891" cy="684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1894514"/>
            <a:ext cx="5257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5400" b="1" dirty="0" smtClean="0">
                <a:latin typeface="Century Gothic" pitchFamily="34" charset="0"/>
              </a:rPr>
              <a:t>Unit 1 Lesson 4</a:t>
            </a:r>
            <a:endParaRPr lang="en-US" sz="54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819400"/>
            <a:ext cx="629428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Century Gothic" pitchFamily="34" charset="0"/>
              </a:rPr>
              <a:t>Can You Swim? </a:t>
            </a:r>
            <a:endParaRPr lang="en-US" sz="5400" b="1" dirty="0">
              <a:latin typeface="Century Gothic" pitchFamily="34" charset="0"/>
            </a:endParaRPr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3966608" y="388620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154518" y="533400"/>
            <a:ext cx="3093882" cy="495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800" smtClean="0">
                <a:latin typeface="Century Gothic" pitchFamily="34" charset="0"/>
              </a:rPr>
              <a:t>First </a:t>
            </a:r>
            <a:r>
              <a:rPr lang="en-US" sz="2800" dirty="0" smtClean="0">
                <a:latin typeface="Century Gothic" pitchFamily="34" charset="0"/>
              </a:rPr>
              <a:t>Meeting</a:t>
            </a:r>
          </a:p>
        </p:txBody>
      </p:sp>
    </p:spTree>
    <p:extLst>
      <p:ext uri="{BB962C8B-B14F-4D97-AF65-F5344CB8AC3E}">
        <p14:creationId xmlns:p14="http://schemas.microsoft.com/office/powerpoint/2010/main" val="292554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D TALENTA\SAMPLE PPT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2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90600" y="122348"/>
            <a:ext cx="3838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Let’s sing a song!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12" name="Google Shape;267;p35"/>
          <p:cNvSpPr txBox="1">
            <a:spLocks/>
          </p:cNvSpPr>
          <p:nvPr/>
        </p:nvSpPr>
        <p:spPr>
          <a:xfrm>
            <a:off x="409434" y="914400"/>
            <a:ext cx="8505965" cy="425781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Yes, I Can!</a:t>
            </a:r>
          </a:p>
          <a:p>
            <a:pPr algn="l">
              <a:spcBef>
                <a:spcPts val="0"/>
              </a:spcBef>
            </a:pPr>
            <a:endParaRPr lang="en-US" sz="2000" dirty="0" smtClean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Can you sing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000" dirty="0">
                <a:latin typeface="Century Gothic" pitchFamily="34" charset="0"/>
              </a:rPr>
              <a:t>Can you </a:t>
            </a:r>
            <a:r>
              <a:rPr lang="en-US" sz="2000" dirty="0" smtClean="0">
                <a:latin typeface="Century Gothic" pitchFamily="34" charset="0"/>
              </a:rPr>
              <a:t>dance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000" dirty="0">
                <a:latin typeface="Century Gothic" pitchFamily="34" charset="0"/>
              </a:rPr>
              <a:t>Can you </a:t>
            </a:r>
            <a:r>
              <a:rPr lang="en-US" sz="2000" dirty="0" smtClean="0">
                <a:latin typeface="Century Gothic" pitchFamily="34" charset="0"/>
              </a:rPr>
              <a:t>play the guitar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Can you </a:t>
            </a:r>
            <a:r>
              <a:rPr lang="en-US" sz="2000" dirty="0" smtClean="0">
                <a:latin typeface="Century Gothic" pitchFamily="34" charset="0"/>
              </a:rPr>
              <a:t>draw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000" dirty="0" smtClean="0">
                <a:latin typeface="Century Gothic" pitchFamily="34" charset="0"/>
              </a:rPr>
              <a:t>Can </a:t>
            </a:r>
            <a:r>
              <a:rPr lang="en-US" sz="2000" dirty="0">
                <a:latin typeface="Century Gothic" pitchFamily="34" charset="0"/>
              </a:rPr>
              <a:t>you </a:t>
            </a:r>
            <a:r>
              <a:rPr lang="en-US" sz="2000" dirty="0" smtClean="0">
                <a:latin typeface="Century Gothic" pitchFamily="34" charset="0"/>
              </a:rPr>
              <a:t>juggle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000" dirty="0" smtClean="0">
                <a:latin typeface="Century Gothic" pitchFamily="34" charset="0"/>
              </a:rPr>
              <a:t>Can </a:t>
            </a:r>
            <a:r>
              <a:rPr lang="en-US" sz="2000" dirty="0">
                <a:latin typeface="Century Gothic" pitchFamily="34" charset="0"/>
              </a:rPr>
              <a:t>you </a:t>
            </a:r>
            <a:r>
              <a:rPr lang="en-US" sz="2000" dirty="0" smtClean="0">
                <a:latin typeface="Century Gothic" pitchFamily="34" charset="0"/>
              </a:rPr>
              <a:t>jump high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Can you </a:t>
            </a:r>
            <a:r>
              <a:rPr lang="en-US" sz="2000" dirty="0" smtClean="0">
                <a:latin typeface="Century Gothic" pitchFamily="34" charset="0"/>
              </a:rPr>
              <a:t>walk on </a:t>
            </a:r>
            <a:r>
              <a:rPr lang="id-ID" sz="2000" dirty="0" smtClean="0">
                <a:latin typeface="Century Gothic" pitchFamily="34" charset="0"/>
              </a:rPr>
              <a:t>y</a:t>
            </a:r>
            <a:r>
              <a:rPr lang="en-US" sz="2000" dirty="0" smtClean="0">
                <a:latin typeface="Century Gothic" pitchFamily="34" charset="0"/>
              </a:rPr>
              <a:t>our hands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spcBef>
                <a:spcPts val="0"/>
              </a:spcBef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Yes, I can sing. I can dance. I can play </a:t>
            </a:r>
            <a:r>
              <a:rPr lang="id-ID" sz="2000" dirty="0" smtClean="0">
                <a:latin typeface="Century Gothic" pitchFamily="34" charset="0"/>
              </a:rPr>
              <a:t>the </a:t>
            </a:r>
            <a:r>
              <a:rPr lang="en-US" sz="2000" dirty="0" smtClean="0">
                <a:latin typeface="Century Gothic" pitchFamily="34" charset="0"/>
              </a:rPr>
              <a:t>guitar.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  <a:cs typeface="Arial" pitchFamily="34" charset="0"/>
              </a:rPr>
              <a:t>I can draw. I can juggle. I can jump high.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I can walk </a:t>
            </a:r>
            <a:r>
              <a:rPr lang="id-ID" sz="2000" dirty="0" smtClean="0">
                <a:latin typeface="Century Gothic" pitchFamily="34" charset="0"/>
              </a:rPr>
              <a:t>on </a:t>
            </a:r>
            <a:r>
              <a:rPr lang="en-US" sz="2000" dirty="0" smtClean="0">
                <a:latin typeface="Century Gothic" pitchFamily="34" charset="0"/>
              </a:rPr>
              <a:t>my hands.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Yes, I can!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20 Track 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1731" y="91868"/>
            <a:ext cx="609600" cy="609600"/>
          </a:xfrm>
          <a:prstGeom prst="rect">
            <a:avLst/>
          </a:prstGeom>
        </p:spPr>
      </p:pic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-34290" y="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-17585" y="46892"/>
            <a:ext cx="601599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 smtClean="0">
                <a:latin typeface="Century Gothic" pitchFamily="34" charset="0"/>
              </a:rPr>
              <a:t>SENTENCE PATTERN</a:t>
            </a:r>
          </a:p>
        </p:txBody>
      </p:sp>
      <p:sp>
        <p:nvSpPr>
          <p:cNvPr id="10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537210" y="1371601"/>
            <a:ext cx="8305800" cy="110730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4000" dirty="0" smtClean="0">
                <a:latin typeface="Century Gothic" pitchFamily="34" charset="0"/>
              </a:rPr>
              <a:t>Can you   </a:t>
            </a:r>
            <a:r>
              <a:rPr lang="en-US" sz="4000" dirty="0" smtClean="0">
                <a:latin typeface="Century Gothic" pitchFamily="34" charset="0"/>
              </a:rPr>
              <a:t>____________ </a:t>
            </a:r>
            <a:r>
              <a:rPr lang="en-US" sz="4000" dirty="0" smtClean="0">
                <a:latin typeface="Century Gothic" pitchFamily="34" charset="0"/>
              </a:rPr>
              <a:t>?</a:t>
            </a:r>
          </a:p>
        </p:txBody>
      </p:sp>
      <p:pic>
        <p:nvPicPr>
          <p:cNvPr id="11" name="Picture 3" descr="C:\Users\retno\Downloads\imag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7422" r="7016" b="64000"/>
          <a:stretch/>
        </p:blipFill>
        <p:spPr bwMode="auto">
          <a:xfrm>
            <a:off x="707050" y="2625928"/>
            <a:ext cx="843580" cy="8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retno\Downloads\imag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1" t="64445" r="8407" b="9102"/>
          <a:stretch/>
        </p:blipFill>
        <p:spPr bwMode="auto">
          <a:xfrm>
            <a:off x="707050" y="4009235"/>
            <a:ext cx="833230" cy="79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351382" y="6156960"/>
            <a:ext cx="3886200" cy="685800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c</a:t>
            </a:r>
            <a:r>
              <a:rPr lang="en-US" sz="4000" dirty="0" smtClean="0">
                <a:latin typeface="Century Gothic" pitchFamily="34" charset="0"/>
              </a:rPr>
              <a:t>an’t = cannot</a:t>
            </a:r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99787" y="1571310"/>
            <a:ext cx="2798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92D050"/>
                </a:solidFill>
                <a:latin typeface="Century Gothic" pitchFamily="34" charset="0"/>
                <a:hlinkClick r:id="rId4" action="ppaction://hlinksldjump"/>
              </a:rPr>
              <a:t>(+ Verb </a:t>
            </a:r>
            <a:r>
              <a:rPr lang="en-US" sz="4000" b="1" u="sng" dirty="0" smtClean="0">
                <a:solidFill>
                  <a:srgbClr val="92D050"/>
                </a:solidFill>
                <a:latin typeface="Century Gothic" pitchFamily="34" charset="0"/>
                <a:hlinkClick r:id="rId4" action="ppaction://hlinksldjump"/>
              </a:rPr>
              <a:t>1</a:t>
            </a:r>
            <a:r>
              <a:rPr lang="en-US" sz="4000" b="1" u="sng" dirty="0" smtClean="0">
                <a:solidFill>
                  <a:srgbClr val="92D050"/>
                </a:solidFill>
                <a:latin typeface="Century Gothic" pitchFamily="34" charset="0"/>
              </a:rPr>
              <a:t>)</a:t>
            </a:r>
            <a:endParaRPr lang="en-US" sz="4000" b="1" u="sng" dirty="0" smtClean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15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752599" y="2683756"/>
            <a:ext cx="5791201" cy="69151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4000" dirty="0" smtClean="0">
                <a:latin typeface="Century Gothic" pitchFamily="34" charset="0"/>
              </a:rPr>
              <a:t>Yes, I can.</a:t>
            </a:r>
          </a:p>
        </p:txBody>
      </p:sp>
      <p:sp>
        <p:nvSpPr>
          <p:cNvPr id="1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752599" y="3810000"/>
            <a:ext cx="3810002" cy="144349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4000" dirty="0" smtClean="0">
                <a:latin typeface="Century Gothic" pitchFamily="34" charset="0"/>
              </a:rPr>
              <a:t>         </a:t>
            </a:r>
          </a:p>
          <a:p>
            <a:pPr algn="l"/>
            <a:r>
              <a:rPr lang="en-US" sz="4000" dirty="0" smtClean="0">
                <a:latin typeface="Century Gothic" pitchFamily="34" charset="0"/>
              </a:rPr>
              <a:t> No, I can’t.</a:t>
            </a:r>
          </a:p>
          <a:p>
            <a:pPr algn="l"/>
            <a:r>
              <a:rPr lang="en-US" sz="4000" dirty="0" smtClean="0">
                <a:latin typeface="Century Gothic" pitchFamily="34" charset="0"/>
              </a:rPr>
              <a:t> No, I cannot.</a:t>
            </a:r>
          </a:p>
        </p:txBody>
      </p:sp>
    </p:spTree>
    <p:extLst>
      <p:ext uri="{BB962C8B-B14F-4D97-AF65-F5344CB8AC3E}">
        <p14:creationId xmlns:p14="http://schemas.microsoft.com/office/powerpoint/2010/main" val="21293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-34290" y="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84810" y="304800"/>
            <a:ext cx="83058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C</a:t>
            </a:r>
            <a:r>
              <a:rPr lang="en-US" sz="4000" dirty="0" smtClean="0">
                <a:latin typeface="Century Gothic" pitchFamily="34" charset="0"/>
              </a:rPr>
              <a:t>an you juggle?</a:t>
            </a:r>
          </a:p>
        </p:txBody>
      </p:sp>
      <p:sp>
        <p:nvSpPr>
          <p:cNvPr id="5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97347" y="5257800"/>
            <a:ext cx="2884053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4000" dirty="0" smtClean="0">
                <a:latin typeface="Century Gothic" pitchFamily="34" charset="0"/>
              </a:rPr>
              <a:t>Yes, I can.</a:t>
            </a:r>
          </a:p>
        </p:txBody>
      </p:sp>
      <p:pic>
        <p:nvPicPr>
          <p:cNvPr id="6146" name="Picture 2" descr="C:\Users\retno\Downloads\vector-a-girl-juggling-bal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60" y="1457325"/>
            <a:ext cx="1704633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retno\Downloads\kid-boy-juggling-balls_97632-7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29813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retno\Downloads\imag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7422" r="7016" b="64000"/>
          <a:stretch/>
        </p:blipFill>
        <p:spPr bwMode="auto">
          <a:xfrm>
            <a:off x="746877" y="4625340"/>
            <a:ext cx="640080" cy="61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retno\Downloads\imag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1" t="64445" r="6132" b="6977"/>
          <a:stretch/>
        </p:blipFill>
        <p:spPr bwMode="auto">
          <a:xfrm>
            <a:off x="4998720" y="4602480"/>
            <a:ext cx="640080" cy="61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937760" y="5230177"/>
            <a:ext cx="2884053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4000" dirty="0" smtClean="0">
                <a:latin typeface="Century Gothic" pitchFamily="34" charset="0"/>
              </a:rPr>
              <a:t>No, I can’t.</a:t>
            </a:r>
          </a:p>
        </p:txBody>
      </p:sp>
      <p:sp>
        <p:nvSpPr>
          <p:cNvPr id="10" name="Right Arrow 9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3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0" y="-77266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8800" y="6926"/>
            <a:ext cx="5181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Ask and answer</a:t>
            </a:r>
            <a:endParaRPr lang="en-US" sz="4000" b="1" i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1992710"/>
            <a:ext cx="2251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itchFamily="34" charset="0"/>
                <a:cs typeface="Arial" pitchFamily="34" charset="0"/>
              </a:rPr>
              <a:t>Yes, I can</a:t>
            </a:r>
            <a:endParaRPr lang="en-US" sz="3200" b="1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4017413"/>
            <a:ext cx="5149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entury Gothic" pitchFamily="34" charset="0"/>
              </a:rPr>
              <a:t>Rena   : Can you sing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3200" dirty="0" smtClean="0">
                <a:latin typeface="Century Gothic" pitchFamily="34" charset="0"/>
                <a:cs typeface="Arial" pitchFamily="34" charset="0"/>
              </a:rPr>
              <a:t>Rey      : _____________.</a:t>
            </a:r>
            <a:endParaRPr lang="en-US" sz="3200" dirty="0"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5" name="Picture 2" descr="C:\Users\retno\Downloads\swimming-clip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5883"/>
            <a:ext cx="1447800" cy="108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retno\Downloads\download (3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8"/>
          <a:stretch/>
        </p:blipFill>
        <p:spPr bwMode="auto">
          <a:xfrm>
            <a:off x="898627" y="3720523"/>
            <a:ext cx="876300" cy="136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retno\Downloads\imag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7422" r="7016" b="64000"/>
          <a:stretch/>
        </p:blipFill>
        <p:spPr bwMode="auto">
          <a:xfrm>
            <a:off x="1834663" y="1759170"/>
            <a:ext cx="869138" cy="8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retno\Downloads\imag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1" t="64445" r="8407" b="9102"/>
          <a:stretch/>
        </p:blipFill>
        <p:spPr bwMode="auto">
          <a:xfrm>
            <a:off x="1866747" y="4210533"/>
            <a:ext cx="922122" cy="88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703801" y="1549153"/>
            <a:ext cx="5044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entury Gothic" pitchFamily="34" charset="0"/>
              </a:rPr>
              <a:t>Joshua : Can you swim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3200" dirty="0" err="1" smtClean="0">
                <a:latin typeface="Century Gothic" pitchFamily="34" charset="0"/>
                <a:cs typeface="Arial" pitchFamily="34" charset="0"/>
              </a:rPr>
              <a:t>Jolin</a:t>
            </a:r>
            <a:r>
              <a:rPr lang="en-US" sz="3200" dirty="0" smtClean="0">
                <a:latin typeface="Century Gothic" pitchFamily="34" charset="0"/>
                <a:cs typeface="Arial" pitchFamily="34" charset="0"/>
              </a:rPr>
              <a:t>      : </a:t>
            </a:r>
            <a:r>
              <a:rPr lang="en-US" sz="3200" b="1" dirty="0" smtClean="0">
                <a:latin typeface="Century Gothic" pitchFamily="34" charset="0"/>
                <a:cs typeface="Arial" pitchFamily="34" charset="0"/>
              </a:rPr>
              <a:t>___________.</a:t>
            </a:r>
            <a:endParaRPr lang="en-US" sz="3200" b="1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34890" y="4520625"/>
            <a:ext cx="2251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itchFamily="34" charset="0"/>
                <a:cs typeface="Arial" pitchFamily="34" charset="0"/>
              </a:rPr>
              <a:t>No, I can’t</a:t>
            </a:r>
            <a:endParaRPr lang="en-US" sz="3200" b="1" dirty="0"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27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SD TALENTA\SCAN EC\GRADE 2\UNIT 1 LESSON 4\IMG_20200905_0005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" t="55049" r="978" b="4803"/>
          <a:stretch/>
        </p:blipFill>
        <p:spPr bwMode="auto">
          <a:xfrm>
            <a:off x="0" y="533400"/>
            <a:ext cx="8839200" cy="509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7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SD TALENTA\SCAN EC\GRADE 2\UNIT 1 LESSON 4\IMG_20200905_0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" t="4284" r="1664" b="52216"/>
          <a:stretch/>
        </p:blipFill>
        <p:spPr bwMode="auto">
          <a:xfrm>
            <a:off x="38100" y="0"/>
            <a:ext cx="91059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2511623"/>
            <a:ext cx="940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Can 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00200" y="2514600"/>
            <a:ext cx="940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you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36966" y="4421088"/>
            <a:ext cx="940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you 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64324" y="4419600"/>
            <a:ext cx="940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Can 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74324" y="4267200"/>
            <a:ext cx="940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can’t 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03076" y="3045023"/>
            <a:ext cx="940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Yes 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6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SD TALENTA\SCAN EC\GRADE 2\UNIT 1 LESSON 4\IMG_20200905_000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1" t="46933" r="2969" b="4987"/>
          <a:stretch/>
        </p:blipFill>
        <p:spPr bwMode="auto">
          <a:xfrm>
            <a:off x="-1" y="15239"/>
            <a:ext cx="9067801" cy="677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8 Track 1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1447800"/>
            <a:ext cx="609600" cy="609600"/>
          </a:xfrm>
          <a:prstGeom prst="rect">
            <a:avLst/>
          </a:prstGeom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-34290" y="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38800" y="6926"/>
            <a:ext cx="3505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HOMEWORK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2290" name="Picture 2" descr="C:\Users\retno\Pictures\aq1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7" t="22698" r="37424" b="11184"/>
          <a:stretch/>
        </p:blipFill>
        <p:spPr bwMode="auto">
          <a:xfrm>
            <a:off x="-34291" y="12788"/>
            <a:ext cx="6060158" cy="669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26518" y="714812"/>
            <a:ext cx="3493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Century Gothic" pitchFamily="34" charset="0"/>
              </a:rPr>
              <a:t>(From EC Summary page 11)</a:t>
            </a:r>
            <a:endParaRPr lang="en-US" sz="1600" b="1" i="1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801166" y="6267931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" action="ppaction://hlinkshowjump?jump=previousslide"/>
          </p:cNvPr>
          <p:cNvSpPr/>
          <p:nvPr/>
        </p:nvSpPr>
        <p:spPr>
          <a:xfrm rot="10800000">
            <a:off x="181166" y="626768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SD TALENTA\SAMPLE PPT\teno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0" y="1524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67225" y="2057400"/>
            <a:ext cx="8305800" cy="2362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 smtClean="0">
                <a:latin typeface="Century Gothic" pitchFamily="34" charset="0"/>
              </a:rPr>
              <a:t>In this lesson you will learn </a:t>
            </a:r>
            <a:endParaRPr lang="en-US" sz="4000" dirty="0">
              <a:latin typeface="Century Gothic" pitchFamily="34" charset="0"/>
            </a:endParaRPr>
          </a:p>
          <a:p>
            <a:r>
              <a:rPr lang="en-US" sz="4000" dirty="0" smtClean="0">
                <a:latin typeface="Century Gothic" pitchFamily="34" charset="0"/>
              </a:rPr>
              <a:t>how to express ability.</a:t>
            </a:r>
          </a:p>
          <a:p>
            <a:endParaRPr lang="en-US" sz="4000" dirty="0" smtClean="0">
              <a:latin typeface="Century Gothic" pitchFamily="34" charset="0"/>
            </a:endParaRPr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SD TALENTA\SCAN EC\GRADE 2\UNIT 1 LESSON 4\IMG_20200905_0005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" t="2160" b="43842"/>
          <a:stretch/>
        </p:blipFill>
        <p:spPr bwMode="auto">
          <a:xfrm>
            <a:off x="0" y="11945"/>
            <a:ext cx="9098280" cy="684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86400" y="624840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33650" y="441960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207827" y="441960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018107" y="624840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077200" y="622209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16 Track 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0" y="2133600"/>
            <a:ext cx="609600" cy="609600"/>
          </a:xfrm>
          <a:prstGeom prst="rect">
            <a:avLst/>
          </a:prstGeom>
        </p:spPr>
      </p:pic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959590" y="37889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retno\Downloads\depositphotos_407116300-stock-illustration-black-house-icon-isolated-white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t="4936" r="70704" b="72405"/>
          <a:stretch/>
        </p:blipFill>
        <p:spPr bwMode="auto">
          <a:xfrm>
            <a:off x="8418513" y="1462454"/>
            <a:ext cx="521702" cy="5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62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39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12" grpId="0"/>
      <p:bldP spid="14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-34290" y="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84810" y="304800"/>
            <a:ext cx="83058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 smtClean="0">
                <a:latin typeface="Century Gothic" pitchFamily="34" charset="0"/>
              </a:rPr>
              <a:t>What can you see?</a:t>
            </a:r>
          </a:p>
        </p:txBody>
      </p:sp>
      <p:pic>
        <p:nvPicPr>
          <p:cNvPr id="3074" name="Picture 2" descr="C:\Users\retno\Downloads\23006529-cartoon-little-girl-riding-a-pony-hor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78" y="1143000"/>
            <a:ext cx="490086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52400" y="5257800"/>
            <a:ext cx="83058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 smtClean="0">
                <a:latin typeface="Century Gothic" pitchFamily="34" charset="0"/>
              </a:rPr>
              <a:t>I can see a girl.</a:t>
            </a: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1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-34290" y="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84810" y="304800"/>
            <a:ext cx="83058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 smtClean="0">
                <a:latin typeface="Century Gothic" pitchFamily="34" charset="0"/>
              </a:rPr>
              <a:t>What can she do?</a:t>
            </a:r>
          </a:p>
        </p:txBody>
      </p:sp>
      <p:pic>
        <p:nvPicPr>
          <p:cNvPr id="3074" name="Picture 2" descr="C:\Users\retno\Downloads\23006529-cartoon-little-girl-riding-a-pony-hor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78" y="1143000"/>
            <a:ext cx="490086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52400" y="5257800"/>
            <a:ext cx="83058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 smtClean="0">
                <a:latin typeface="Century Gothic" pitchFamily="34" charset="0"/>
              </a:rPr>
              <a:t>She can ride a horse.</a:t>
            </a: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9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-34290" y="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84810" y="304800"/>
            <a:ext cx="83058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 smtClean="0">
                <a:latin typeface="Century Gothic" pitchFamily="34" charset="0"/>
              </a:rPr>
              <a:t>What can the girl do?</a:t>
            </a:r>
          </a:p>
        </p:txBody>
      </p:sp>
      <p:sp>
        <p:nvSpPr>
          <p:cNvPr id="5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352800" y="4099560"/>
            <a:ext cx="552831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 smtClean="0">
                <a:latin typeface="Century Gothic" pitchFamily="34" charset="0"/>
              </a:rPr>
              <a:t>She can juggle.</a:t>
            </a:r>
          </a:p>
        </p:txBody>
      </p:sp>
      <p:pic>
        <p:nvPicPr>
          <p:cNvPr id="6146" name="Picture 2" descr="C:\Users\retno\Downloads\vector-a-girl-juggling-bal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2667000" cy="487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-34290" y="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84810" y="304800"/>
            <a:ext cx="83058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 smtClean="0">
                <a:latin typeface="Century Gothic" pitchFamily="34" charset="0"/>
              </a:rPr>
              <a:t>What can you see?</a:t>
            </a:r>
          </a:p>
        </p:txBody>
      </p:sp>
      <p:sp>
        <p:nvSpPr>
          <p:cNvPr id="5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52400" y="5257800"/>
            <a:ext cx="83058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 smtClean="0">
                <a:latin typeface="Century Gothic" pitchFamily="34" charset="0"/>
              </a:rPr>
              <a:t>I can see a boy.</a:t>
            </a:r>
          </a:p>
        </p:txBody>
      </p:sp>
      <p:pic>
        <p:nvPicPr>
          <p:cNvPr id="4098" name="Picture 2" descr="C:\Users\retno\Downloads\swimming-clip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1384300"/>
            <a:ext cx="4743209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5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-34290" y="-157569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84810" y="457200"/>
            <a:ext cx="83058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 smtClean="0">
                <a:latin typeface="Century Gothic" pitchFamily="34" charset="0"/>
              </a:rPr>
              <a:t>Can he swim?</a:t>
            </a:r>
          </a:p>
        </p:txBody>
      </p:sp>
      <p:pic>
        <p:nvPicPr>
          <p:cNvPr id="6" name="Picture 2" descr="C:\Users\retno\Downloads\swimming-clip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69060"/>
            <a:ext cx="4743209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etno\Downloads\swimming-clip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104" y="1479461"/>
            <a:ext cx="4743209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8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pp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 bwMode="auto">
          <a:xfrm>
            <a:off x="-34290" y="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384810" y="304800"/>
            <a:ext cx="8305800" cy="68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 smtClean="0">
                <a:latin typeface="Century Gothic" pitchFamily="34" charset="0"/>
              </a:rPr>
              <a:t>Can they sing?</a:t>
            </a:r>
          </a:p>
        </p:txBody>
      </p:sp>
      <p:pic>
        <p:nvPicPr>
          <p:cNvPr id="5122" name="Picture 2" descr="C:\Users\retno\Downloads\three-kids-singing-on-microphone-260nw-5376215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5"/>
          <a:stretch/>
        </p:blipFill>
        <p:spPr bwMode="auto">
          <a:xfrm>
            <a:off x="940318" y="1371600"/>
            <a:ext cx="6729963" cy="330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801166" y="605457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81166" y="6054322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251</Words>
  <Application>Microsoft Office PowerPoint</Application>
  <PresentationFormat>On-screen Show (4:3)</PresentationFormat>
  <Paragraphs>57</Paragraphs>
  <Slides>18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retno</dc:creator>
  <cp:lastModifiedBy>retno</cp:lastModifiedBy>
  <cp:revision>28</cp:revision>
  <dcterms:created xsi:type="dcterms:W3CDTF">2020-10-01T02:21:06Z</dcterms:created>
  <dcterms:modified xsi:type="dcterms:W3CDTF">2020-10-06T03:55:25Z</dcterms:modified>
</cp:coreProperties>
</file>