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23"/>
  </p:notesMasterIdLst>
  <p:sldIdLst>
    <p:sldId id="256" r:id="rId3"/>
    <p:sldId id="322" r:id="rId4"/>
    <p:sldId id="309" r:id="rId5"/>
    <p:sldId id="310" r:id="rId6"/>
    <p:sldId id="257" r:id="rId7"/>
    <p:sldId id="311" r:id="rId8"/>
    <p:sldId id="312" r:id="rId9"/>
    <p:sldId id="313" r:id="rId10"/>
    <p:sldId id="314" r:id="rId11"/>
    <p:sldId id="315" r:id="rId12"/>
    <p:sldId id="258" r:id="rId13"/>
    <p:sldId id="317" r:id="rId14"/>
    <p:sldId id="318" r:id="rId15"/>
    <p:sldId id="319" r:id="rId16"/>
    <p:sldId id="261" r:id="rId17"/>
    <p:sldId id="320" r:id="rId18"/>
    <p:sldId id="262" r:id="rId19"/>
    <p:sldId id="267" r:id="rId20"/>
    <p:sldId id="321" r:id="rId21"/>
    <p:sldId id="308" r:id="rId22"/>
  </p:sldIdLst>
  <p:sldSz cx="9144000" cy="5143500" type="screen16x9"/>
  <p:notesSz cx="6858000" cy="9144000"/>
  <p:embeddedFontLst>
    <p:embeddedFont>
      <p:font typeface="Century Gothic" pitchFamily="34" charset="0"/>
      <p:regular r:id="rId24"/>
      <p:bold r:id="rId25"/>
      <p:italic r:id="rId26"/>
      <p:boldItalic r:id="rId27"/>
    </p:embeddedFont>
    <p:embeddedFont>
      <p:font typeface="Proxima Nova" charset="0"/>
      <p:regular r:id="rId28"/>
      <p:bold r:id="rId29"/>
      <p:italic r:id="rId30"/>
      <p:boldItalic r:id="rId31"/>
    </p:embeddedFont>
    <p:embeddedFont>
      <p:font typeface="맑은 고딕" pitchFamily="34" charset="-127"/>
      <p:regular r:id="rId32"/>
      <p:bold r:id="rId33"/>
    </p:embeddedFont>
    <p:embeddedFont>
      <p:font typeface="Proxima Nova Semibold" charset="0"/>
      <p:regular r:id="rId34"/>
      <p:bold r:id="rId35"/>
      <p:boldItalic r:id="rId36"/>
    </p:embeddedFont>
    <p:embeddedFont>
      <p:font typeface="DM Sans" charset="0"/>
      <p:regular r:id="rId37"/>
      <p:bold r:id="rId38"/>
      <p:italic r:id="rId39"/>
      <p:boldItalic r:id="rId40"/>
    </p:embeddedFont>
    <p:embeddedFont>
      <p:font typeface="Comic Sans MS" pitchFamily="66" charset="0"/>
      <p:regular r:id="rId41"/>
      <p:bold r:id="rId42"/>
    </p:embeddedFont>
    <p:embeddedFont>
      <p:font typeface="Londrina Solid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A72F401-357B-465A-960F-32378A12DF44}">
  <a:tblStyle styleId="{9A72F401-357B-465A-960F-32378A12DF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983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719fef0afa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719fef0afa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719fef0afa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719fef0afa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719fef0afa_0_2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719fef0afa_0_2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6" name="Google Shape;17006;g71e8cc8f6d_1_31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7" name="Google Shape;17007;g71e8cc8f6d_1_31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05" y="3651920"/>
            <a:ext cx="9140888" cy="1491551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05" y="1644867"/>
            <a:ext cx="9141311" cy="1788494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05" y="0"/>
            <a:ext cx="9140888" cy="1331137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82587" y="-183300"/>
            <a:ext cx="9309170" cy="3847455"/>
            <a:chOff x="-82587" y="-183300"/>
            <a:chExt cx="9309170" cy="3847455"/>
          </a:xfrm>
        </p:grpSpPr>
        <p:sp>
          <p:nvSpPr>
            <p:cNvPr id="14" name="Google Shape;14;p2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17313" y="1101225"/>
            <a:ext cx="61119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678000" y="3720125"/>
            <a:ext cx="17880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ndrina Solid"/>
              <a:buNone/>
              <a:defRPr sz="28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">
  <p:cSld name="ONE_COLUMN_TEXT_2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3"/>
          <p:cNvGrpSpPr/>
          <p:nvPr/>
        </p:nvGrpSpPr>
        <p:grpSpPr>
          <a:xfrm>
            <a:off x="-82587" y="-183300"/>
            <a:ext cx="9309170" cy="3847455"/>
            <a:chOff x="-82587" y="-183300"/>
            <a:chExt cx="9309170" cy="3847455"/>
          </a:xfrm>
        </p:grpSpPr>
        <p:sp>
          <p:nvSpPr>
            <p:cNvPr id="64" name="Google Shape;64;p13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2603" y="2488699"/>
            <a:ext cx="9287081" cy="2515030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2605" y="3651920"/>
            <a:ext cx="9140888" cy="1491551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549400" y="198900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 idx="2"/>
          </p:nvPr>
        </p:nvSpPr>
        <p:spPr>
          <a:xfrm>
            <a:off x="791400" y="1594445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3"/>
          </p:nvPr>
        </p:nvSpPr>
        <p:spPr>
          <a:xfrm>
            <a:off x="3655800" y="1594445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 idx="4"/>
          </p:nvPr>
        </p:nvSpPr>
        <p:spPr>
          <a:xfrm>
            <a:off x="6520200" y="1594445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5"/>
          </p:nvPr>
        </p:nvSpPr>
        <p:spPr>
          <a:xfrm>
            <a:off x="791400" y="3049846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 idx="6"/>
          </p:nvPr>
        </p:nvSpPr>
        <p:spPr>
          <a:xfrm>
            <a:off x="3655800" y="3049846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 idx="7"/>
          </p:nvPr>
        </p:nvSpPr>
        <p:spPr>
          <a:xfrm>
            <a:off x="6520200" y="3049846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79" name="Google Shape;79;p15"/>
          <p:cNvGrpSpPr/>
          <p:nvPr/>
        </p:nvGrpSpPr>
        <p:grpSpPr>
          <a:xfrm>
            <a:off x="0" y="4474150"/>
            <a:ext cx="9144000" cy="152400"/>
            <a:chOff x="0" y="4474150"/>
            <a:chExt cx="9144000" cy="152400"/>
          </a:xfrm>
        </p:grpSpPr>
        <p:sp>
          <p:nvSpPr>
            <p:cNvPr id="80" name="Google Shape;80;p15"/>
            <p:cNvSpPr/>
            <p:nvPr/>
          </p:nvSpPr>
          <p:spPr>
            <a:xfrm>
              <a:off x="30735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25612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20490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5367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0245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5122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89916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84793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79671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4548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9426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4303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59181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rgbClr val="799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2681850" y="1046700"/>
            <a:ext cx="37803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ONE_COLUMN_TEXT_1_3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1465604" y="3077575"/>
            <a:ext cx="248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1465604" y="3746870"/>
            <a:ext cx="248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 idx="2"/>
          </p:nvPr>
        </p:nvSpPr>
        <p:spPr>
          <a:xfrm>
            <a:off x="5193196" y="3077575"/>
            <a:ext cx="248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3"/>
          </p:nvPr>
        </p:nvSpPr>
        <p:spPr>
          <a:xfrm>
            <a:off x="5193196" y="3746870"/>
            <a:ext cx="248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rgbClr val="A7E8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 idx="4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ONE_COLUMN_TEXT_1_1_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969375" y="3456400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subTitle" idx="1"/>
          </p:nvPr>
        </p:nvSpPr>
        <p:spPr>
          <a:xfrm>
            <a:off x="969363" y="3834395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title" idx="2"/>
          </p:nvPr>
        </p:nvSpPr>
        <p:spPr>
          <a:xfrm>
            <a:off x="3508213" y="3456400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subTitle" idx="3"/>
          </p:nvPr>
        </p:nvSpPr>
        <p:spPr>
          <a:xfrm>
            <a:off x="3508200" y="3834395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title" idx="4"/>
          </p:nvPr>
        </p:nvSpPr>
        <p:spPr>
          <a:xfrm>
            <a:off x="6047050" y="3456400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5"/>
          </p:nvPr>
        </p:nvSpPr>
        <p:spPr>
          <a:xfrm>
            <a:off x="6047038" y="3834395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title" idx="6"/>
          </p:nvPr>
        </p:nvSpPr>
        <p:spPr>
          <a:xfrm>
            <a:off x="969363" y="1791875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subTitle" idx="7"/>
          </p:nvPr>
        </p:nvSpPr>
        <p:spPr>
          <a:xfrm>
            <a:off x="969350" y="2169870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title" idx="8"/>
          </p:nvPr>
        </p:nvSpPr>
        <p:spPr>
          <a:xfrm>
            <a:off x="3508200" y="1791875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9"/>
          </p:nvPr>
        </p:nvSpPr>
        <p:spPr>
          <a:xfrm>
            <a:off x="3508188" y="2169870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title" idx="13"/>
          </p:nvPr>
        </p:nvSpPr>
        <p:spPr>
          <a:xfrm>
            <a:off x="6047038" y="1791875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14"/>
          </p:nvPr>
        </p:nvSpPr>
        <p:spPr>
          <a:xfrm>
            <a:off x="6047026" y="2169870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rgbClr val="F2A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 idx="15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ONE_COLUMN_TEXT_1_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1674025" y="3427425"/>
            <a:ext cx="25383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/>
          </p:nvPr>
        </p:nvSpPr>
        <p:spPr>
          <a:xfrm>
            <a:off x="1674025" y="3818173"/>
            <a:ext cx="2538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title" idx="2"/>
          </p:nvPr>
        </p:nvSpPr>
        <p:spPr>
          <a:xfrm>
            <a:off x="4931672" y="3427425"/>
            <a:ext cx="25383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subTitle" idx="3"/>
          </p:nvPr>
        </p:nvSpPr>
        <p:spPr>
          <a:xfrm>
            <a:off x="4931669" y="3818173"/>
            <a:ext cx="2538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 idx="4"/>
          </p:nvPr>
        </p:nvSpPr>
        <p:spPr>
          <a:xfrm>
            <a:off x="1674025" y="1612650"/>
            <a:ext cx="25383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5"/>
          </p:nvPr>
        </p:nvSpPr>
        <p:spPr>
          <a:xfrm>
            <a:off x="1674025" y="2003398"/>
            <a:ext cx="2538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 idx="6"/>
          </p:nvPr>
        </p:nvSpPr>
        <p:spPr>
          <a:xfrm>
            <a:off x="4931672" y="1612650"/>
            <a:ext cx="25383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7"/>
          </p:nvPr>
        </p:nvSpPr>
        <p:spPr>
          <a:xfrm>
            <a:off x="4931669" y="2003398"/>
            <a:ext cx="2538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rgbClr val="799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 idx="8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/>
          <p:nvPr/>
        </p:nvSpPr>
        <p:spPr>
          <a:xfrm rot="-4217942">
            <a:off x="6523195" y="2729430"/>
            <a:ext cx="4682377" cy="2539135"/>
          </a:xfrm>
          <a:custGeom>
            <a:avLst/>
            <a:gdLst/>
            <a:ahLst/>
            <a:cxnLst/>
            <a:rect l="l" t="t" r="r" b="b"/>
            <a:pathLst>
              <a:path w="77386" h="35418" extrusionOk="0">
                <a:moveTo>
                  <a:pt x="9118" y="0"/>
                </a:moveTo>
                <a:cubicBezTo>
                  <a:pt x="8417" y="0"/>
                  <a:pt x="7719" y="80"/>
                  <a:pt x="7048" y="276"/>
                </a:cubicBezTo>
                <a:cubicBezTo>
                  <a:pt x="1" y="2341"/>
                  <a:pt x="3792" y="9901"/>
                  <a:pt x="6076" y="14064"/>
                </a:cubicBezTo>
                <a:cubicBezTo>
                  <a:pt x="7987" y="17527"/>
                  <a:pt x="10795" y="20412"/>
                  <a:pt x="13778" y="23012"/>
                </a:cubicBezTo>
                <a:cubicBezTo>
                  <a:pt x="17547" y="26290"/>
                  <a:pt x="21677" y="29174"/>
                  <a:pt x="26200" y="31261"/>
                </a:cubicBezTo>
                <a:cubicBezTo>
                  <a:pt x="32498" y="34160"/>
                  <a:pt x="39402" y="35417"/>
                  <a:pt x="46355" y="35417"/>
                </a:cubicBezTo>
                <a:cubicBezTo>
                  <a:pt x="50981" y="35417"/>
                  <a:pt x="55629" y="34861"/>
                  <a:pt x="60134" y="33861"/>
                </a:cubicBezTo>
                <a:cubicBezTo>
                  <a:pt x="65980" y="32561"/>
                  <a:pt x="72251" y="30059"/>
                  <a:pt x="74829" y="24651"/>
                </a:cubicBezTo>
                <a:cubicBezTo>
                  <a:pt x="77386" y="19297"/>
                  <a:pt x="74906" y="12119"/>
                  <a:pt x="69585" y="9486"/>
                </a:cubicBezTo>
                <a:cubicBezTo>
                  <a:pt x="67586" y="8492"/>
                  <a:pt x="65335" y="8099"/>
                  <a:pt x="63095" y="8055"/>
                </a:cubicBezTo>
                <a:cubicBezTo>
                  <a:pt x="62924" y="8051"/>
                  <a:pt x="62754" y="8050"/>
                  <a:pt x="62583" y="8050"/>
                </a:cubicBezTo>
                <a:cubicBezTo>
                  <a:pt x="57191" y="8050"/>
                  <a:pt x="51934" y="9844"/>
                  <a:pt x="46554" y="10459"/>
                </a:cubicBezTo>
                <a:cubicBezTo>
                  <a:pt x="45177" y="10614"/>
                  <a:pt x="43797" y="10691"/>
                  <a:pt x="42420" y="10691"/>
                </a:cubicBezTo>
                <a:cubicBezTo>
                  <a:pt x="37196" y="10691"/>
                  <a:pt x="32015" y="9583"/>
                  <a:pt x="27216" y="7421"/>
                </a:cubicBezTo>
                <a:cubicBezTo>
                  <a:pt x="21906" y="5018"/>
                  <a:pt x="17077" y="1325"/>
                  <a:pt x="11352" y="232"/>
                </a:cubicBezTo>
                <a:cubicBezTo>
                  <a:pt x="10620" y="92"/>
                  <a:pt x="9866" y="0"/>
                  <a:pt x="9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ONE_COLUMN_TEXT_1_4">
    <p:bg>
      <p:bgPr>
        <a:solidFill>
          <a:schemeClr val="lt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30"/>
          <p:cNvGrpSpPr/>
          <p:nvPr/>
        </p:nvGrpSpPr>
        <p:grpSpPr>
          <a:xfrm rot="10800000">
            <a:off x="-395560" y="904090"/>
            <a:ext cx="9901233" cy="4585782"/>
            <a:chOff x="-82587" y="-183300"/>
            <a:chExt cx="9309170" cy="3847455"/>
          </a:xfrm>
        </p:grpSpPr>
        <p:sp>
          <p:nvSpPr>
            <p:cNvPr id="196" name="Google Shape;196;p30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922475" y="2848984"/>
            <a:ext cx="215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1"/>
          </p:nvPr>
        </p:nvSpPr>
        <p:spPr>
          <a:xfrm>
            <a:off x="922475" y="3518275"/>
            <a:ext cx="215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2"/>
          </p:nvPr>
        </p:nvSpPr>
        <p:spPr>
          <a:xfrm>
            <a:off x="3494400" y="2848984"/>
            <a:ext cx="215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3"/>
          </p:nvPr>
        </p:nvSpPr>
        <p:spPr>
          <a:xfrm>
            <a:off x="3494400" y="3518275"/>
            <a:ext cx="215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4"/>
          </p:nvPr>
        </p:nvSpPr>
        <p:spPr>
          <a:xfrm>
            <a:off x="6066325" y="2848984"/>
            <a:ext cx="215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5"/>
          </p:nvPr>
        </p:nvSpPr>
        <p:spPr>
          <a:xfrm>
            <a:off x="6066325" y="3518275"/>
            <a:ext cx="215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4" name="Google Shape;204;p30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title" idx="6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_1_1_1_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917725" y="1351125"/>
            <a:ext cx="3939900" cy="31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/>
          <p:nvPr/>
        </p:nvSpPr>
        <p:spPr>
          <a:xfrm>
            <a:off x="2605" y="3651920"/>
            <a:ext cx="9140888" cy="1491551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4"/>
          <p:cNvSpPr/>
          <p:nvPr/>
        </p:nvSpPr>
        <p:spPr>
          <a:xfrm>
            <a:off x="2605" y="1644867"/>
            <a:ext cx="9141311" cy="1788494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4"/>
          <p:cNvSpPr/>
          <p:nvPr/>
        </p:nvSpPr>
        <p:spPr>
          <a:xfrm>
            <a:off x="2605" y="0"/>
            <a:ext cx="9140888" cy="1331137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24"/>
          <p:cNvGrpSpPr/>
          <p:nvPr/>
        </p:nvGrpSpPr>
        <p:grpSpPr>
          <a:xfrm rot="10800000">
            <a:off x="-81325" y="1480125"/>
            <a:ext cx="9309170" cy="3847455"/>
            <a:chOff x="-82587" y="-183300"/>
            <a:chExt cx="9309170" cy="3847455"/>
          </a:xfrm>
        </p:grpSpPr>
        <p:sp>
          <p:nvSpPr>
            <p:cNvPr id="127" name="Google Shape;127;p24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24"/>
          <p:cNvSpPr txBox="1">
            <a:spLocks noGrp="1"/>
          </p:cNvSpPr>
          <p:nvPr>
            <p:ph type="ctrTitle"/>
          </p:nvPr>
        </p:nvSpPr>
        <p:spPr>
          <a:xfrm rot="-506">
            <a:off x="1517234" y="1295077"/>
            <a:ext cx="61119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2346513" y="2421650"/>
            <a:ext cx="4453500" cy="1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24"/>
          <p:cNvSpPr/>
          <p:nvPr/>
        </p:nvSpPr>
        <p:spPr>
          <a:xfrm>
            <a:off x="307350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/>
          <p:cNvSpPr/>
          <p:nvPr/>
        </p:nvSpPr>
        <p:spPr>
          <a:xfrm>
            <a:off x="256125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/>
          <p:cNvSpPr/>
          <p:nvPr/>
        </p:nvSpPr>
        <p:spPr>
          <a:xfrm>
            <a:off x="204900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/>
          <p:cNvSpPr/>
          <p:nvPr/>
        </p:nvSpPr>
        <p:spPr>
          <a:xfrm>
            <a:off x="153675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102450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51225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/>
          <p:nvPr/>
        </p:nvSpPr>
        <p:spPr>
          <a:xfrm>
            <a:off x="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899160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4"/>
          <p:cNvSpPr/>
          <p:nvPr/>
        </p:nvSpPr>
        <p:spPr>
          <a:xfrm>
            <a:off x="847935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796710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745485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694260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>
            <a:off x="643035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591810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514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001500" y="1948225"/>
            <a:ext cx="327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01500" y="3057800"/>
            <a:ext cx="3077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001488" y="984441"/>
            <a:ext cx="239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 rot="8385005" flipH="1">
            <a:off x="3723491" y="-138082"/>
            <a:ext cx="7758274" cy="6073585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681850" y="1046700"/>
            <a:ext cx="37803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681850" y="1046700"/>
            <a:ext cx="37803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8"/>
          <p:cNvGrpSpPr/>
          <p:nvPr/>
        </p:nvGrpSpPr>
        <p:grpSpPr>
          <a:xfrm rot="-9712166">
            <a:off x="3946825" y="-724753"/>
            <a:ext cx="7281563" cy="6772981"/>
            <a:chOff x="-1000319" y="-363278"/>
            <a:chExt cx="7281179" cy="6419995"/>
          </a:xfrm>
        </p:grpSpPr>
        <p:sp>
          <p:nvSpPr>
            <p:cNvPr id="42" name="Google Shape;42;p8"/>
            <p:cNvSpPr/>
            <p:nvPr/>
          </p:nvSpPr>
          <p:spPr>
            <a:xfrm rot="2124644">
              <a:off x="-729977" y="1304226"/>
              <a:ext cx="6740494" cy="3084987"/>
            </a:xfrm>
            <a:custGeom>
              <a:avLst/>
              <a:gdLst/>
              <a:ahLst/>
              <a:cxnLst/>
              <a:rect l="l" t="t" r="r" b="b"/>
              <a:pathLst>
                <a:path w="77386" h="35418" extrusionOk="0">
                  <a:moveTo>
                    <a:pt x="9118" y="0"/>
                  </a:moveTo>
                  <a:cubicBezTo>
                    <a:pt x="8417" y="0"/>
                    <a:pt x="7719" y="80"/>
                    <a:pt x="7048" y="276"/>
                  </a:cubicBezTo>
                  <a:cubicBezTo>
                    <a:pt x="1" y="2341"/>
                    <a:pt x="3792" y="9901"/>
                    <a:pt x="6076" y="14064"/>
                  </a:cubicBezTo>
                  <a:cubicBezTo>
                    <a:pt x="7987" y="17527"/>
                    <a:pt x="10795" y="20412"/>
                    <a:pt x="13778" y="23012"/>
                  </a:cubicBezTo>
                  <a:cubicBezTo>
                    <a:pt x="17547" y="26290"/>
                    <a:pt x="21677" y="29174"/>
                    <a:pt x="26200" y="31261"/>
                  </a:cubicBezTo>
                  <a:cubicBezTo>
                    <a:pt x="32498" y="34160"/>
                    <a:pt x="39402" y="35417"/>
                    <a:pt x="46355" y="35417"/>
                  </a:cubicBezTo>
                  <a:cubicBezTo>
                    <a:pt x="50981" y="35417"/>
                    <a:pt x="55629" y="34861"/>
                    <a:pt x="60134" y="33861"/>
                  </a:cubicBezTo>
                  <a:cubicBezTo>
                    <a:pt x="65980" y="32561"/>
                    <a:pt x="72251" y="30059"/>
                    <a:pt x="74829" y="24651"/>
                  </a:cubicBezTo>
                  <a:cubicBezTo>
                    <a:pt x="77386" y="19297"/>
                    <a:pt x="74906" y="12119"/>
                    <a:pt x="69585" y="9486"/>
                  </a:cubicBezTo>
                  <a:cubicBezTo>
                    <a:pt x="67586" y="8492"/>
                    <a:pt x="65335" y="8099"/>
                    <a:pt x="63095" y="8055"/>
                  </a:cubicBezTo>
                  <a:cubicBezTo>
                    <a:pt x="62924" y="8051"/>
                    <a:pt x="62754" y="8050"/>
                    <a:pt x="62583" y="8050"/>
                  </a:cubicBezTo>
                  <a:cubicBezTo>
                    <a:pt x="57191" y="8050"/>
                    <a:pt x="51934" y="9844"/>
                    <a:pt x="46554" y="10459"/>
                  </a:cubicBezTo>
                  <a:cubicBezTo>
                    <a:pt x="45177" y="10614"/>
                    <a:pt x="43797" y="10691"/>
                    <a:pt x="42420" y="10691"/>
                  </a:cubicBezTo>
                  <a:cubicBezTo>
                    <a:pt x="37196" y="10691"/>
                    <a:pt x="32015" y="9583"/>
                    <a:pt x="27216" y="7421"/>
                  </a:cubicBezTo>
                  <a:cubicBezTo>
                    <a:pt x="21906" y="5018"/>
                    <a:pt x="17077" y="1325"/>
                    <a:pt x="11352" y="232"/>
                  </a:cubicBezTo>
                  <a:cubicBezTo>
                    <a:pt x="10620" y="92"/>
                    <a:pt x="9866" y="0"/>
                    <a:pt x="9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-27647" y="-61351"/>
              <a:ext cx="4023550" cy="5810474"/>
            </a:xfrm>
            <a:custGeom>
              <a:avLst/>
              <a:gdLst/>
              <a:ahLst/>
              <a:cxnLst/>
              <a:rect l="l" t="t" r="r" b="b"/>
              <a:pathLst>
                <a:path w="160942" h="213483" extrusionOk="0">
                  <a:moveTo>
                    <a:pt x="0" y="1106"/>
                  </a:moveTo>
                  <a:lnTo>
                    <a:pt x="0" y="213483"/>
                  </a:lnTo>
                  <a:lnTo>
                    <a:pt x="160942" y="213483"/>
                  </a:lnTo>
                  <a:lnTo>
                    <a:pt x="160389" y="193572"/>
                  </a:lnTo>
                  <a:lnTo>
                    <a:pt x="409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5818300" y="526350"/>
            <a:ext cx="24045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rot="9921259" flipH="1">
            <a:off x="5489067" y="988999"/>
            <a:ext cx="6236341" cy="4758215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151825" y="1375200"/>
            <a:ext cx="48180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1151825" y="2141100"/>
            <a:ext cx="3837000" cy="24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2605" y="3651920"/>
            <a:ext cx="9140888" cy="1491551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2605" y="1644867"/>
            <a:ext cx="9141311" cy="1788494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/>
          <p:nvPr/>
        </p:nvSpPr>
        <p:spPr>
          <a:xfrm>
            <a:off x="2605" y="0"/>
            <a:ext cx="9140888" cy="1331137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 rot="-9900002">
            <a:off x="1626883" y="134837"/>
            <a:ext cx="6186171" cy="4873814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180250" y="1350825"/>
            <a:ext cx="4783500" cy="17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2404798" y="3040750"/>
            <a:ext cx="43344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ctrTitle"/>
          </p:nvPr>
        </p:nvSpPr>
        <p:spPr>
          <a:xfrm>
            <a:off x="1502478" y="923226"/>
            <a:ext cx="61119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UNIT 2 LESSON 1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19" name="Google Shape;219;p34">
            <a:hlinkClick r:id="rId3" action="ppaction://hlinksldjump"/>
          </p:cNvPr>
          <p:cNvSpPr/>
          <p:nvPr/>
        </p:nvSpPr>
        <p:spPr>
          <a:xfrm>
            <a:off x="3573900" y="3596375"/>
            <a:ext cx="1996200" cy="616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76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678000" y="3720125"/>
            <a:ext cx="17880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Let’s go!</a:t>
            </a:r>
            <a:endParaRPr dirty="0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21" name="Google Shape;221;p34"/>
          <p:cNvSpPr txBox="1">
            <a:spLocks noGrp="1"/>
          </p:cNvSpPr>
          <p:nvPr>
            <p:ph type="ctrTitle"/>
          </p:nvPr>
        </p:nvSpPr>
        <p:spPr>
          <a:xfrm>
            <a:off x="1516050" y="1887175"/>
            <a:ext cx="61119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/>
              <a:t>What’s This?</a:t>
            </a:r>
            <a:endParaRPr sz="9600" dirty="0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222" name="Google Shape;222;p34"/>
          <p:cNvGrpSpPr/>
          <p:nvPr/>
        </p:nvGrpSpPr>
        <p:grpSpPr>
          <a:xfrm>
            <a:off x="-118550" y="100667"/>
            <a:ext cx="3272383" cy="2652418"/>
            <a:chOff x="-118550" y="100667"/>
            <a:chExt cx="3272383" cy="2652418"/>
          </a:xfrm>
        </p:grpSpPr>
        <p:sp>
          <p:nvSpPr>
            <p:cNvPr id="223" name="Google Shape;223;p34"/>
            <p:cNvSpPr/>
            <p:nvPr/>
          </p:nvSpPr>
          <p:spPr>
            <a:xfrm>
              <a:off x="-118550" y="776250"/>
              <a:ext cx="2024198" cy="1976836"/>
            </a:xfrm>
            <a:custGeom>
              <a:avLst/>
              <a:gdLst/>
              <a:ahLst/>
              <a:cxnLst/>
              <a:rect l="l" t="t" r="r" b="b"/>
              <a:pathLst>
                <a:path w="75319" h="76208" extrusionOk="0">
                  <a:moveTo>
                    <a:pt x="66654" y="0"/>
                  </a:moveTo>
                  <a:lnTo>
                    <a:pt x="0" y="11109"/>
                  </a:lnTo>
                  <a:lnTo>
                    <a:pt x="2221" y="76208"/>
                  </a:lnTo>
                  <a:lnTo>
                    <a:pt x="75319" y="11109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</p:sp>
        <p:grpSp>
          <p:nvGrpSpPr>
            <p:cNvPr id="224" name="Google Shape;224;p34"/>
            <p:cNvGrpSpPr/>
            <p:nvPr/>
          </p:nvGrpSpPr>
          <p:grpSpPr>
            <a:xfrm>
              <a:off x="1157615" y="100667"/>
              <a:ext cx="1996218" cy="1466487"/>
              <a:chOff x="3675275" y="1724425"/>
              <a:chExt cx="736150" cy="540800"/>
            </a:xfrm>
          </p:grpSpPr>
          <p:sp>
            <p:nvSpPr>
              <p:cNvPr id="225" name="Google Shape;225;p34"/>
              <p:cNvSpPr/>
              <p:nvPr/>
            </p:nvSpPr>
            <p:spPr>
              <a:xfrm>
                <a:off x="3870125" y="2099125"/>
                <a:ext cx="233250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9330" h="6644" extrusionOk="0">
                    <a:moveTo>
                      <a:pt x="9329" y="0"/>
                    </a:moveTo>
                    <a:lnTo>
                      <a:pt x="5899" y="1201"/>
                    </a:lnTo>
                    <a:cubicBezTo>
                      <a:pt x="5899" y="4918"/>
                      <a:pt x="182" y="5433"/>
                      <a:pt x="61" y="6062"/>
                    </a:cubicBezTo>
                    <a:cubicBezTo>
                      <a:pt x="0" y="6382"/>
                      <a:pt x="758" y="6643"/>
                      <a:pt x="1902" y="6643"/>
                    </a:cubicBezTo>
                    <a:cubicBezTo>
                      <a:pt x="3005" y="6643"/>
                      <a:pt x="4467" y="6400"/>
                      <a:pt x="5899" y="5734"/>
                    </a:cubicBezTo>
                    <a:cubicBezTo>
                      <a:pt x="8816" y="4378"/>
                      <a:pt x="9329" y="0"/>
                      <a:pt x="9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4"/>
              <p:cNvSpPr/>
              <p:nvPr/>
            </p:nvSpPr>
            <p:spPr>
              <a:xfrm>
                <a:off x="3675275" y="1818400"/>
                <a:ext cx="281550" cy="111900"/>
              </a:xfrm>
              <a:custGeom>
                <a:avLst/>
                <a:gdLst/>
                <a:ahLst/>
                <a:cxnLst/>
                <a:rect l="l" t="t" r="r" b="b"/>
                <a:pathLst>
                  <a:path w="11262" h="4476" extrusionOk="0">
                    <a:moveTo>
                      <a:pt x="6498" y="1"/>
                    </a:moveTo>
                    <a:cubicBezTo>
                      <a:pt x="5898" y="1"/>
                      <a:pt x="5291" y="100"/>
                      <a:pt x="4708" y="346"/>
                    </a:cubicBezTo>
                    <a:cubicBezTo>
                      <a:pt x="1745" y="1598"/>
                      <a:pt x="1" y="4121"/>
                      <a:pt x="549" y="4456"/>
                    </a:cubicBezTo>
                    <a:cubicBezTo>
                      <a:pt x="572" y="4469"/>
                      <a:pt x="601" y="4476"/>
                      <a:pt x="636" y="4476"/>
                    </a:cubicBezTo>
                    <a:cubicBezTo>
                      <a:pt x="1238" y="4476"/>
                      <a:pt x="3598" y="2549"/>
                      <a:pt x="5855" y="2549"/>
                    </a:cubicBezTo>
                    <a:cubicBezTo>
                      <a:pt x="6631" y="2549"/>
                      <a:pt x="7394" y="2777"/>
                      <a:pt x="8069" y="3388"/>
                    </a:cubicBezTo>
                    <a:lnTo>
                      <a:pt x="11262" y="1650"/>
                    </a:lnTo>
                    <a:cubicBezTo>
                      <a:pt x="11262" y="1650"/>
                      <a:pt x="8945" y="1"/>
                      <a:pt x="64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4"/>
              <p:cNvSpPr/>
              <p:nvPr/>
            </p:nvSpPr>
            <p:spPr>
              <a:xfrm>
                <a:off x="3832700" y="1724425"/>
                <a:ext cx="578725" cy="434375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17375" extrusionOk="0">
                    <a:moveTo>
                      <a:pt x="17097" y="1"/>
                    </a:moveTo>
                    <a:cubicBezTo>
                      <a:pt x="15720" y="1"/>
                      <a:pt x="14220" y="83"/>
                      <a:pt x="12726" y="312"/>
                    </a:cubicBezTo>
                    <a:cubicBezTo>
                      <a:pt x="10912" y="590"/>
                      <a:pt x="9110" y="1089"/>
                      <a:pt x="7543" y="1919"/>
                    </a:cubicBezTo>
                    <a:cubicBezTo>
                      <a:pt x="4569" y="3498"/>
                      <a:pt x="2693" y="5385"/>
                      <a:pt x="1558" y="6894"/>
                    </a:cubicBezTo>
                    <a:cubicBezTo>
                      <a:pt x="384" y="8452"/>
                      <a:pt x="0" y="9608"/>
                      <a:pt x="0" y="9608"/>
                    </a:cubicBezTo>
                    <a:lnTo>
                      <a:pt x="3884" y="17374"/>
                    </a:lnTo>
                    <a:cubicBezTo>
                      <a:pt x="3884" y="17374"/>
                      <a:pt x="5094" y="17206"/>
                      <a:pt x="6860" y="16810"/>
                    </a:cubicBezTo>
                    <a:cubicBezTo>
                      <a:pt x="9341" y="16248"/>
                      <a:pt x="12916" y="15234"/>
                      <a:pt x="15755" y="13600"/>
                    </a:cubicBezTo>
                    <a:cubicBezTo>
                      <a:pt x="17162" y="12788"/>
                      <a:pt x="18311" y="11702"/>
                      <a:pt x="19243" y="10501"/>
                    </a:cubicBezTo>
                    <a:cubicBezTo>
                      <a:pt x="22557" y="6232"/>
                      <a:pt x="23149" y="497"/>
                      <a:pt x="23149" y="497"/>
                    </a:cubicBezTo>
                    <a:cubicBezTo>
                      <a:pt x="23149" y="497"/>
                      <a:pt x="20494" y="1"/>
                      <a:pt x="17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4"/>
              <p:cNvSpPr/>
              <p:nvPr/>
            </p:nvSpPr>
            <p:spPr>
              <a:xfrm>
                <a:off x="4019625" y="1833975"/>
                <a:ext cx="20487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7468" extrusionOk="0">
                    <a:moveTo>
                      <a:pt x="4098" y="0"/>
                    </a:moveTo>
                    <a:cubicBezTo>
                      <a:pt x="3142" y="0"/>
                      <a:pt x="2187" y="365"/>
                      <a:pt x="1457" y="1094"/>
                    </a:cubicBezTo>
                    <a:cubicBezTo>
                      <a:pt x="0" y="2552"/>
                      <a:pt x="0" y="4916"/>
                      <a:pt x="1457" y="6373"/>
                    </a:cubicBezTo>
                    <a:cubicBezTo>
                      <a:pt x="2187" y="7103"/>
                      <a:pt x="3142" y="7467"/>
                      <a:pt x="4098" y="7467"/>
                    </a:cubicBezTo>
                    <a:cubicBezTo>
                      <a:pt x="5053" y="7467"/>
                      <a:pt x="6009" y="7103"/>
                      <a:pt x="6738" y="6373"/>
                    </a:cubicBezTo>
                    <a:cubicBezTo>
                      <a:pt x="8195" y="4916"/>
                      <a:pt x="8195" y="2552"/>
                      <a:pt x="6738" y="1094"/>
                    </a:cubicBezTo>
                    <a:cubicBezTo>
                      <a:pt x="6009" y="365"/>
                      <a:pt x="5053" y="0"/>
                      <a:pt x="40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4"/>
              <p:cNvSpPr/>
              <p:nvPr/>
            </p:nvSpPr>
            <p:spPr>
              <a:xfrm>
                <a:off x="4060400" y="1869975"/>
                <a:ext cx="121275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4851" h="4771" extrusionOk="0">
                    <a:moveTo>
                      <a:pt x="2467" y="1"/>
                    </a:moveTo>
                    <a:cubicBezTo>
                      <a:pt x="2339" y="1"/>
                      <a:pt x="2212" y="11"/>
                      <a:pt x="2087" y="32"/>
                    </a:cubicBezTo>
                    <a:cubicBezTo>
                      <a:pt x="868" y="228"/>
                      <a:pt x="1" y="1322"/>
                      <a:pt x="88" y="2554"/>
                    </a:cubicBezTo>
                    <a:cubicBezTo>
                      <a:pt x="176" y="3785"/>
                      <a:pt x="1187" y="4745"/>
                      <a:pt x="2421" y="4769"/>
                    </a:cubicBezTo>
                    <a:cubicBezTo>
                      <a:pt x="2436" y="4771"/>
                      <a:pt x="2452" y="4771"/>
                      <a:pt x="2467" y="4771"/>
                    </a:cubicBezTo>
                    <a:cubicBezTo>
                      <a:pt x="3784" y="4771"/>
                      <a:pt x="4851" y="3704"/>
                      <a:pt x="4851" y="2386"/>
                    </a:cubicBezTo>
                    <a:cubicBezTo>
                      <a:pt x="4851" y="1069"/>
                      <a:pt x="3784" y="1"/>
                      <a:pt x="2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4"/>
              <p:cNvSpPr/>
              <p:nvPr/>
            </p:nvSpPr>
            <p:spPr>
              <a:xfrm>
                <a:off x="4150850" y="1724425"/>
                <a:ext cx="260575" cy="262550"/>
              </a:xfrm>
              <a:custGeom>
                <a:avLst/>
                <a:gdLst/>
                <a:ahLst/>
                <a:cxnLst/>
                <a:rect l="l" t="t" r="r" b="b"/>
                <a:pathLst>
                  <a:path w="10423" h="10502" extrusionOk="0">
                    <a:moveTo>
                      <a:pt x="4371" y="1"/>
                    </a:moveTo>
                    <a:cubicBezTo>
                      <a:pt x="2994" y="1"/>
                      <a:pt x="1494" y="83"/>
                      <a:pt x="0" y="312"/>
                    </a:cubicBezTo>
                    <a:cubicBezTo>
                      <a:pt x="1558" y="1527"/>
                      <a:pt x="5037" y="4779"/>
                      <a:pt x="6517" y="10501"/>
                    </a:cubicBezTo>
                    <a:cubicBezTo>
                      <a:pt x="9831" y="6232"/>
                      <a:pt x="10423" y="497"/>
                      <a:pt x="10423" y="497"/>
                    </a:cubicBezTo>
                    <a:cubicBezTo>
                      <a:pt x="10423" y="497"/>
                      <a:pt x="7768" y="1"/>
                      <a:pt x="4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4"/>
              <p:cNvSpPr/>
              <p:nvPr/>
            </p:nvSpPr>
            <p:spPr>
              <a:xfrm>
                <a:off x="3832700" y="1896775"/>
                <a:ext cx="171525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6861" h="10479" extrusionOk="0">
                    <a:moveTo>
                      <a:pt x="1558" y="0"/>
                    </a:moveTo>
                    <a:cubicBezTo>
                      <a:pt x="384" y="1558"/>
                      <a:pt x="0" y="2714"/>
                      <a:pt x="0" y="2714"/>
                    </a:cubicBezTo>
                    <a:lnTo>
                      <a:pt x="3884" y="10479"/>
                    </a:lnTo>
                    <a:cubicBezTo>
                      <a:pt x="3884" y="10479"/>
                      <a:pt x="5094" y="10312"/>
                      <a:pt x="6860" y="9914"/>
                    </a:cubicBezTo>
                    <a:lnTo>
                      <a:pt x="155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4"/>
              <p:cNvSpPr/>
              <p:nvPr/>
            </p:nvSpPr>
            <p:spPr>
              <a:xfrm>
                <a:off x="3805050" y="1982100"/>
                <a:ext cx="199875" cy="116800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4672" extrusionOk="0">
                    <a:moveTo>
                      <a:pt x="7439" y="0"/>
                    </a:moveTo>
                    <a:cubicBezTo>
                      <a:pt x="6151" y="0"/>
                      <a:pt x="2762" y="2156"/>
                      <a:pt x="277" y="4052"/>
                    </a:cubicBezTo>
                    <a:cubicBezTo>
                      <a:pt x="1" y="4261"/>
                      <a:pt x="176" y="4672"/>
                      <a:pt x="479" y="4672"/>
                    </a:cubicBezTo>
                    <a:cubicBezTo>
                      <a:pt x="516" y="4672"/>
                      <a:pt x="555" y="4666"/>
                      <a:pt x="595" y="4653"/>
                    </a:cubicBezTo>
                    <a:cubicBezTo>
                      <a:pt x="3206" y="3784"/>
                      <a:pt x="7837" y="2041"/>
                      <a:pt x="7962" y="555"/>
                    </a:cubicBezTo>
                    <a:cubicBezTo>
                      <a:pt x="7994" y="168"/>
                      <a:pt x="7799" y="0"/>
                      <a:pt x="7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4"/>
              <p:cNvSpPr/>
              <p:nvPr/>
            </p:nvSpPr>
            <p:spPr>
              <a:xfrm>
                <a:off x="4082475" y="1869975"/>
                <a:ext cx="69100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4770" extrusionOk="0">
                    <a:moveTo>
                      <a:pt x="1584" y="1"/>
                    </a:moveTo>
                    <a:cubicBezTo>
                      <a:pt x="1457" y="1"/>
                      <a:pt x="1329" y="11"/>
                      <a:pt x="1204" y="32"/>
                    </a:cubicBezTo>
                    <a:lnTo>
                      <a:pt x="0" y="4172"/>
                    </a:lnTo>
                    <a:cubicBezTo>
                      <a:pt x="425" y="4548"/>
                      <a:pt x="971" y="4760"/>
                      <a:pt x="1538" y="4769"/>
                    </a:cubicBezTo>
                    <a:lnTo>
                      <a:pt x="2764" y="314"/>
                    </a:lnTo>
                    <a:cubicBezTo>
                      <a:pt x="2404" y="109"/>
                      <a:pt x="1998" y="1"/>
                      <a:pt x="1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4" name="Google Shape;234;p34"/>
          <p:cNvGrpSpPr/>
          <p:nvPr/>
        </p:nvGrpSpPr>
        <p:grpSpPr>
          <a:xfrm rot="953377">
            <a:off x="6524766" y="149598"/>
            <a:ext cx="2190592" cy="3991238"/>
            <a:chOff x="2366550" y="238100"/>
            <a:chExt cx="2875125" cy="5238450"/>
          </a:xfrm>
        </p:grpSpPr>
        <p:sp>
          <p:nvSpPr>
            <p:cNvPr id="235" name="Google Shape;235;p34"/>
            <p:cNvSpPr/>
            <p:nvPr/>
          </p:nvSpPr>
          <p:spPr>
            <a:xfrm>
              <a:off x="3269450" y="1884925"/>
              <a:ext cx="578075" cy="1577350"/>
            </a:xfrm>
            <a:custGeom>
              <a:avLst/>
              <a:gdLst/>
              <a:ahLst/>
              <a:cxnLst/>
              <a:rect l="l" t="t" r="r" b="b"/>
              <a:pathLst>
                <a:path w="23123" h="63094" fill="none" extrusionOk="0">
                  <a:moveTo>
                    <a:pt x="1" y="0"/>
                  </a:moveTo>
                  <a:cubicBezTo>
                    <a:pt x="2546" y="3153"/>
                    <a:pt x="4803" y="8509"/>
                    <a:pt x="5463" y="12508"/>
                  </a:cubicBezTo>
                  <a:cubicBezTo>
                    <a:pt x="6990" y="21755"/>
                    <a:pt x="8485" y="29277"/>
                    <a:pt x="10526" y="38424"/>
                  </a:cubicBezTo>
                  <a:cubicBezTo>
                    <a:pt x="12569" y="47571"/>
                    <a:pt x="16301" y="56664"/>
                    <a:pt x="23122" y="63093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2366550" y="550050"/>
              <a:ext cx="1293100" cy="1470850"/>
            </a:xfrm>
            <a:custGeom>
              <a:avLst/>
              <a:gdLst/>
              <a:ahLst/>
              <a:cxnLst/>
              <a:rect l="l" t="t" r="r" b="b"/>
              <a:pathLst>
                <a:path w="51724" h="58834" extrusionOk="0">
                  <a:moveTo>
                    <a:pt x="23828" y="0"/>
                  </a:moveTo>
                  <a:cubicBezTo>
                    <a:pt x="22780" y="0"/>
                    <a:pt x="21740" y="59"/>
                    <a:pt x="20724" y="172"/>
                  </a:cubicBezTo>
                  <a:cubicBezTo>
                    <a:pt x="14908" y="818"/>
                    <a:pt x="9376" y="4617"/>
                    <a:pt x="5753" y="9213"/>
                  </a:cubicBezTo>
                  <a:cubicBezTo>
                    <a:pt x="1551" y="14542"/>
                    <a:pt x="1" y="21700"/>
                    <a:pt x="892" y="28429"/>
                  </a:cubicBezTo>
                  <a:cubicBezTo>
                    <a:pt x="1782" y="35156"/>
                    <a:pt x="4970" y="41452"/>
                    <a:pt x="9296" y="46682"/>
                  </a:cubicBezTo>
                  <a:cubicBezTo>
                    <a:pt x="12324" y="50342"/>
                    <a:pt x="15998" y="53584"/>
                    <a:pt x="20385" y="55407"/>
                  </a:cubicBezTo>
                  <a:cubicBezTo>
                    <a:pt x="22794" y="56409"/>
                    <a:pt x="25405" y="56873"/>
                    <a:pt x="28019" y="56873"/>
                  </a:cubicBezTo>
                  <a:cubicBezTo>
                    <a:pt x="30530" y="56873"/>
                    <a:pt x="33045" y="56445"/>
                    <a:pt x="35388" y="55653"/>
                  </a:cubicBezTo>
                  <a:lnTo>
                    <a:pt x="35388" y="55653"/>
                  </a:lnTo>
                  <a:cubicBezTo>
                    <a:pt x="35187" y="56185"/>
                    <a:pt x="34985" y="56732"/>
                    <a:pt x="34990" y="57300"/>
                  </a:cubicBezTo>
                  <a:cubicBezTo>
                    <a:pt x="34996" y="57867"/>
                    <a:pt x="35256" y="58470"/>
                    <a:pt x="35768" y="58718"/>
                  </a:cubicBezTo>
                  <a:cubicBezTo>
                    <a:pt x="35931" y="58798"/>
                    <a:pt x="36107" y="58834"/>
                    <a:pt x="36283" y="58834"/>
                  </a:cubicBezTo>
                  <a:cubicBezTo>
                    <a:pt x="36762" y="58834"/>
                    <a:pt x="37253" y="58571"/>
                    <a:pt x="37573" y="58196"/>
                  </a:cubicBezTo>
                  <a:cubicBezTo>
                    <a:pt x="38011" y="57683"/>
                    <a:pt x="38201" y="57010"/>
                    <a:pt x="38379" y="56360"/>
                  </a:cubicBezTo>
                  <a:cubicBezTo>
                    <a:pt x="38789" y="56835"/>
                    <a:pt x="39415" y="57119"/>
                    <a:pt x="40038" y="57119"/>
                  </a:cubicBezTo>
                  <a:cubicBezTo>
                    <a:pt x="40233" y="57119"/>
                    <a:pt x="40427" y="57091"/>
                    <a:pt x="40614" y="57033"/>
                  </a:cubicBezTo>
                  <a:cubicBezTo>
                    <a:pt x="41399" y="56787"/>
                    <a:pt x="41992" y="55987"/>
                    <a:pt x="41941" y="55165"/>
                  </a:cubicBezTo>
                  <a:cubicBezTo>
                    <a:pt x="41897" y="54448"/>
                    <a:pt x="40906" y="53371"/>
                    <a:pt x="40066" y="53371"/>
                  </a:cubicBezTo>
                  <a:cubicBezTo>
                    <a:pt x="39947" y="53371"/>
                    <a:pt x="39830" y="53393"/>
                    <a:pt x="39720" y="53440"/>
                  </a:cubicBezTo>
                  <a:cubicBezTo>
                    <a:pt x="42109" y="52404"/>
                    <a:pt x="45115" y="50634"/>
                    <a:pt x="46449" y="48363"/>
                  </a:cubicBezTo>
                  <a:cubicBezTo>
                    <a:pt x="50453" y="41551"/>
                    <a:pt x="51724" y="33276"/>
                    <a:pt x="50322" y="25529"/>
                  </a:cubicBezTo>
                  <a:cubicBezTo>
                    <a:pt x="48770" y="16948"/>
                    <a:pt x="44317" y="9738"/>
                    <a:pt x="37680" y="4350"/>
                  </a:cubicBezTo>
                  <a:cubicBezTo>
                    <a:pt x="33930" y="1307"/>
                    <a:pt x="28781" y="0"/>
                    <a:pt x="23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2979425" y="632175"/>
              <a:ext cx="389525" cy="305550"/>
            </a:xfrm>
            <a:custGeom>
              <a:avLst/>
              <a:gdLst/>
              <a:ahLst/>
              <a:cxnLst/>
              <a:rect l="l" t="t" r="r" b="b"/>
              <a:pathLst>
                <a:path w="15581" h="12222" extrusionOk="0">
                  <a:moveTo>
                    <a:pt x="2533" y="0"/>
                  </a:moveTo>
                  <a:cubicBezTo>
                    <a:pt x="2382" y="0"/>
                    <a:pt x="2247" y="21"/>
                    <a:pt x="2133" y="67"/>
                  </a:cubicBezTo>
                  <a:cubicBezTo>
                    <a:pt x="0" y="931"/>
                    <a:pt x="2235" y="2706"/>
                    <a:pt x="3379" y="3309"/>
                  </a:cubicBezTo>
                  <a:cubicBezTo>
                    <a:pt x="7167" y="5304"/>
                    <a:pt x="11238" y="7364"/>
                    <a:pt x="13389" y="11065"/>
                  </a:cubicBezTo>
                  <a:cubicBezTo>
                    <a:pt x="13581" y="11395"/>
                    <a:pt x="13763" y="11745"/>
                    <a:pt x="14062" y="11985"/>
                  </a:cubicBezTo>
                  <a:cubicBezTo>
                    <a:pt x="14242" y="12129"/>
                    <a:pt x="14479" y="12221"/>
                    <a:pt x="14706" y="12221"/>
                  </a:cubicBezTo>
                  <a:cubicBezTo>
                    <a:pt x="14855" y="12221"/>
                    <a:pt x="14999" y="12182"/>
                    <a:pt x="15121" y="12093"/>
                  </a:cubicBezTo>
                  <a:cubicBezTo>
                    <a:pt x="15580" y="11753"/>
                    <a:pt x="15401" y="11035"/>
                    <a:pt x="15154" y="10519"/>
                  </a:cubicBezTo>
                  <a:cubicBezTo>
                    <a:pt x="13481" y="7022"/>
                    <a:pt x="10706" y="4082"/>
                    <a:pt x="7361" y="2134"/>
                  </a:cubicBezTo>
                  <a:cubicBezTo>
                    <a:pt x="6509" y="1637"/>
                    <a:pt x="3871" y="0"/>
                    <a:pt x="2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3389875" y="1048250"/>
              <a:ext cx="103225" cy="164700"/>
            </a:xfrm>
            <a:custGeom>
              <a:avLst/>
              <a:gdLst/>
              <a:ahLst/>
              <a:cxnLst/>
              <a:rect l="l" t="t" r="r" b="b"/>
              <a:pathLst>
                <a:path w="4129" h="6588" extrusionOk="0">
                  <a:moveTo>
                    <a:pt x="1316" y="1"/>
                  </a:moveTo>
                  <a:cubicBezTo>
                    <a:pt x="1184" y="1"/>
                    <a:pt x="1049" y="41"/>
                    <a:pt x="911" y="132"/>
                  </a:cubicBezTo>
                  <a:cubicBezTo>
                    <a:pt x="0" y="734"/>
                    <a:pt x="1714" y="4941"/>
                    <a:pt x="1935" y="5790"/>
                  </a:cubicBezTo>
                  <a:cubicBezTo>
                    <a:pt x="2026" y="6144"/>
                    <a:pt x="2204" y="6572"/>
                    <a:pt x="2570" y="6587"/>
                  </a:cubicBezTo>
                  <a:cubicBezTo>
                    <a:pt x="2576" y="6588"/>
                    <a:pt x="2583" y="6588"/>
                    <a:pt x="2589" y="6588"/>
                  </a:cubicBezTo>
                  <a:cubicBezTo>
                    <a:pt x="2732" y="6588"/>
                    <a:pt x="2867" y="6519"/>
                    <a:pt x="2985" y="6436"/>
                  </a:cubicBezTo>
                  <a:cubicBezTo>
                    <a:pt x="4128" y="5633"/>
                    <a:pt x="3860" y="3869"/>
                    <a:pt x="3292" y="2592"/>
                  </a:cubicBezTo>
                  <a:cubicBezTo>
                    <a:pt x="3057" y="2060"/>
                    <a:pt x="2262" y="1"/>
                    <a:pt x="1316" y="1"/>
                  </a:cubicBezTo>
                  <a:close/>
                </a:path>
              </a:pathLst>
            </a:custGeom>
            <a:solidFill>
              <a:srgbClr val="F9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640375" y="1859350"/>
              <a:ext cx="207150" cy="1627750"/>
            </a:xfrm>
            <a:custGeom>
              <a:avLst/>
              <a:gdLst/>
              <a:ahLst/>
              <a:cxnLst/>
              <a:rect l="l" t="t" r="r" b="b"/>
              <a:pathLst>
                <a:path w="8286" h="65110" fill="none" extrusionOk="0">
                  <a:moveTo>
                    <a:pt x="7048" y="65109"/>
                  </a:moveTo>
                  <a:cubicBezTo>
                    <a:pt x="737" y="58499"/>
                    <a:pt x="1" y="48430"/>
                    <a:pt x="380" y="39299"/>
                  </a:cubicBezTo>
                  <a:cubicBezTo>
                    <a:pt x="918" y="26359"/>
                    <a:pt x="4748" y="12461"/>
                    <a:pt x="82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504925" y="548425"/>
              <a:ext cx="1290575" cy="1451925"/>
            </a:xfrm>
            <a:custGeom>
              <a:avLst/>
              <a:gdLst/>
              <a:ahLst/>
              <a:cxnLst/>
              <a:rect l="l" t="t" r="r" b="b"/>
              <a:pathLst>
                <a:path w="51623" h="58077" extrusionOk="0">
                  <a:moveTo>
                    <a:pt x="27953" y="1"/>
                  </a:moveTo>
                  <a:cubicBezTo>
                    <a:pt x="27475" y="1"/>
                    <a:pt x="27000" y="14"/>
                    <a:pt x="26529" y="39"/>
                  </a:cubicBezTo>
                  <a:cubicBezTo>
                    <a:pt x="19753" y="408"/>
                    <a:pt x="13356" y="3977"/>
                    <a:pt x="8896" y="9092"/>
                  </a:cubicBezTo>
                  <a:cubicBezTo>
                    <a:pt x="4435" y="14207"/>
                    <a:pt x="1817" y="20759"/>
                    <a:pt x="750" y="27462"/>
                  </a:cubicBezTo>
                  <a:cubicBezTo>
                    <a:pt x="4" y="32154"/>
                    <a:pt x="1" y="37054"/>
                    <a:pt x="1531" y="41552"/>
                  </a:cubicBezTo>
                  <a:cubicBezTo>
                    <a:pt x="3179" y="46394"/>
                    <a:pt x="6890" y="50452"/>
                    <a:pt x="11262" y="52974"/>
                  </a:cubicBezTo>
                  <a:cubicBezTo>
                    <a:pt x="10731" y="53175"/>
                    <a:pt x="10186" y="53385"/>
                    <a:pt x="9764" y="53764"/>
                  </a:cubicBezTo>
                  <a:cubicBezTo>
                    <a:pt x="9341" y="54144"/>
                    <a:pt x="9062" y="54737"/>
                    <a:pt x="9213" y="55285"/>
                  </a:cubicBezTo>
                  <a:cubicBezTo>
                    <a:pt x="9390" y="55926"/>
                    <a:pt x="10103" y="56294"/>
                    <a:pt x="10769" y="56294"/>
                  </a:cubicBezTo>
                  <a:cubicBezTo>
                    <a:pt x="10779" y="56294"/>
                    <a:pt x="10788" y="56294"/>
                    <a:pt x="10798" y="56294"/>
                  </a:cubicBezTo>
                  <a:cubicBezTo>
                    <a:pt x="11472" y="56284"/>
                    <a:pt x="12103" y="55982"/>
                    <a:pt x="12709" y="55686"/>
                  </a:cubicBezTo>
                  <a:lnTo>
                    <a:pt x="12709" y="55686"/>
                  </a:lnTo>
                  <a:cubicBezTo>
                    <a:pt x="12597" y="56501"/>
                    <a:pt x="12977" y="57379"/>
                    <a:pt x="13680" y="57807"/>
                  </a:cubicBezTo>
                  <a:cubicBezTo>
                    <a:pt x="13976" y="57987"/>
                    <a:pt x="14323" y="58076"/>
                    <a:pt x="14668" y="58076"/>
                  </a:cubicBezTo>
                  <a:cubicBezTo>
                    <a:pt x="15146" y="58076"/>
                    <a:pt x="15622" y="57906"/>
                    <a:pt x="15960" y="57569"/>
                  </a:cubicBezTo>
                  <a:cubicBezTo>
                    <a:pt x="16541" y="56991"/>
                    <a:pt x="16658" y="55173"/>
                    <a:pt x="15787" y="54762"/>
                  </a:cubicBezTo>
                  <a:lnTo>
                    <a:pt x="15787" y="54762"/>
                  </a:lnTo>
                  <a:cubicBezTo>
                    <a:pt x="17737" y="55680"/>
                    <a:pt x="20347" y="56583"/>
                    <a:pt x="22655" y="56583"/>
                  </a:cubicBezTo>
                  <a:cubicBezTo>
                    <a:pt x="23134" y="56583"/>
                    <a:pt x="23600" y="56544"/>
                    <a:pt x="24044" y="56458"/>
                  </a:cubicBezTo>
                  <a:cubicBezTo>
                    <a:pt x="31802" y="54958"/>
                    <a:pt x="38852" y="50444"/>
                    <a:pt x="43739" y="44272"/>
                  </a:cubicBezTo>
                  <a:cubicBezTo>
                    <a:pt x="49153" y="37436"/>
                    <a:pt x="51622" y="29329"/>
                    <a:pt x="51278" y="20786"/>
                  </a:cubicBezTo>
                  <a:cubicBezTo>
                    <a:pt x="51043" y="14940"/>
                    <a:pt x="47536" y="9237"/>
                    <a:pt x="43207" y="5300"/>
                  </a:cubicBezTo>
                  <a:cubicBezTo>
                    <a:pt x="39229" y="1680"/>
                    <a:pt x="33407" y="1"/>
                    <a:pt x="27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4552025" y="768475"/>
              <a:ext cx="185700" cy="434025"/>
            </a:xfrm>
            <a:custGeom>
              <a:avLst/>
              <a:gdLst/>
              <a:ahLst/>
              <a:cxnLst/>
              <a:rect l="l" t="t" r="r" b="b"/>
              <a:pathLst>
                <a:path w="7428" h="17361" extrusionOk="0">
                  <a:moveTo>
                    <a:pt x="1603" y="1"/>
                  </a:moveTo>
                  <a:cubicBezTo>
                    <a:pt x="0" y="1"/>
                    <a:pt x="729" y="2383"/>
                    <a:pt x="1273" y="3435"/>
                  </a:cubicBezTo>
                  <a:cubicBezTo>
                    <a:pt x="3235" y="7240"/>
                    <a:pt x="5393" y="11259"/>
                    <a:pt x="5037" y="15526"/>
                  </a:cubicBezTo>
                  <a:cubicBezTo>
                    <a:pt x="5005" y="15906"/>
                    <a:pt x="4954" y="16298"/>
                    <a:pt x="5061" y="16664"/>
                  </a:cubicBezTo>
                  <a:cubicBezTo>
                    <a:pt x="5167" y="17026"/>
                    <a:pt x="5478" y="17360"/>
                    <a:pt x="5853" y="17360"/>
                  </a:cubicBezTo>
                  <a:cubicBezTo>
                    <a:pt x="5858" y="17360"/>
                    <a:pt x="5864" y="17360"/>
                    <a:pt x="5869" y="17360"/>
                  </a:cubicBezTo>
                  <a:cubicBezTo>
                    <a:pt x="6439" y="17344"/>
                    <a:pt x="6705" y="16653"/>
                    <a:pt x="6796" y="16089"/>
                  </a:cubicBezTo>
                  <a:cubicBezTo>
                    <a:pt x="7427" y="12264"/>
                    <a:pt x="6835" y="8265"/>
                    <a:pt x="5209" y="4752"/>
                  </a:cubicBezTo>
                  <a:cubicBezTo>
                    <a:pt x="4748" y="3757"/>
                    <a:pt x="3283" y="334"/>
                    <a:pt x="2107" y="64"/>
                  </a:cubicBezTo>
                  <a:cubicBezTo>
                    <a:pt x="1918" y="21"/>
                    <a:pt x="1750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4611275" y="1330025"/>
              <a:ext cx="99125" cy="158950"/>
            </a:xfrm>
            <a:custGeom>
              <a:avLst/>
              <a:gdLst/>
              <a:ahLst/>
              <a:cxnLst/>
              <a:rect l="l" t="t" r="r" b="b"/>
              <a:pathLst>
                <a:path w="3965" h="6358" extrusionOk="0">
                  <a:moveTo>
                    <a:pt x="2618" y="1"/>
                  </a:moveTo>
                  <a:cubicBezTo>
                    <a:pt x="1529" y="1"/>
                    <a:pt x="530" y="4406"/>
                    <a:pt x="226" y="5226"/>
                  </a:cubicBezTo>
                  <a:cubicBezTo>
                    <a:pt x="99" y="5568"/>
                    <a:pt x="1" y="6021"/>
                    <a:pt x="291" y="6243"/>
                  </a:cubicBezTo>
                  <a:cubicBezTo>
                    <a:pt x="409" y="6335"/>
                    <a:pt x="568" y="6357"/>
                    <a:pt x="718" y="6357"/>
                  </a:cubicBezTo>
                  <a:cubicBezTo>
                    <a:pt x="2115" y="6353"/>
                    <a:pt x="2905" y="4754"/>
                    <a:pt x="3171" y="3381"/>
                  </a:cubicBezTo>
                  <a:cubicBezTo>
                    <a:pt x="3297" y="2731"/>
                    <a:pt x="3965" y="35"/>
                    <a:pt x="2628" y="1"/>
                  </a:cubicBezTo>
                  <a:cubicBezTo>
                    <a:pt x="2624" y="1"/>
                    <a:pt x="2621" y="1"/>
                    <a:pt x="2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3551225" y="1635500"/>
              <a:ext cx="256800" cy="1888150"/>
            </a:xfrm>
            <a:custGeom>
              <a:avLst/>
              <a:gdLst/>
              <a:ahLst/>
              <a:cxnLst/>
              <a:rect l="l" t="t" r="r" b="b"/>
              <a:pathLst>
                <a:path w="10272" h="75526" fill="none" extrusionOk="0">
                  <a:moveTo>
                    <a:pt x="10271" y="75526"/>
                  </a:moveTo>
                  <a:cubicBezTo>
                    <a:pt x="5383" y="64039"/>
                    <a:pt x="415" y="52193"/>
                    <a:pt x="201" y="39711"/>
                  </a:cubicBezTo>
                  <a:cubicBezTo>
                    <a:pt x="0" y="27922"/>
                    <a:pt x="3984" y="11781"/>
                    <a:pt x="34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4276550" y="4957425"/>
              <a:ext cx="522525" cy="516500"/>
            </a:xfrm>
            <a:custGeom>
              <a:avLst/>
              <a:gdLst/>
              <a:ahLst/>
              <a:cxnLst/>
              <a:rect l="l" t="t" r="r" b="b"/>
              <a:pathLst>
                <a:path w="20901" h="20660" extrusionOk="0">
                  <a:moveTo>
                    <a:pt x="5194" y="1"/>
                  </a:moveTo>
                  <a:cubicBezTo>
                    <a:pt x="3132" y="1"/>
                    <a:pt x="1" y="1475"/>
                    <a:pt x="153" y="3576"/>
                  </a:cubicBezTo>
                  <a:cubicBezTo>
                    <a:pt x="304" y="5660"/>
                    <a:pt x="3507" y="8446"/>
                    <a:pt x="4842" y="9899"/>
                  </a:cubicBezTo>
                  <a:cubicBezTo>
                    <a:pt x="8464" y="13841"/>
                    <a:pt x="12656" y="17259"/>
                    <a:pt x="17255" y="19997"/>
                  </a:cubicBezTo>
                  <a:cubicBezTo>
                    <a:pt x="17812" y="20330"/>
                    <a:pt x="18450" y="20659"/>
                    <a:pt x="19074" y="20659"/>
                  </a:cubicBezTo>
                  <a:cubicBezTo>
                    <a:pt x="19260" y="20659"/>
                    <a:pt x="19444" y="20630"/>
                    <a:pt x="19625" y="20563"/>
                  </a:cubicBezTo>
                  <a:cubicBezTo>
                    <a:pt x="20618" y="20197"/>
                    <a:pt x="20901" y="18838"/>
                    <a:pt x="20501" y="17859"/>
                  </a:cubicBezTo>
                  <a:cubicBezTo>
                    <a:pt x="20099" y="16878"/>
                    <a:pt x="19239" y="16179"/>
                    <a:pt x="18456" y="15466"/>
                  </a:cubicBezTo>
                  <a:cubicBezTo>
                    <a:pt x="14597" y="11947"/>
                    <a:pt x="12060" y="7257"/>
                    <a:pt x="9159" y="2915"/>
                  </a:cubicBezTo>
                  <a:cubicBezTo>
                    <a:pt x="8338" y="1687"/>
                    <a:pt x="7351" y="389"/>
                    <a:pt x="5909" y="71"/>
                  </a:cubicBezTo>
                  <a:cubicBezTo>
                    <a:pt x="5693" y="24"/>
                    <a:pt x="5452" y="1"/>
                    <a:pt x="5194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4672750" y="5269250"/>
              <a:ext cx="178700" cy="206100"/>
            </a:xfrm>
            <a:custGeom>
              <a:avLst/>
              <a:gdLst/>
              <a:ahLst/>
              <a:cxnLst/>
              <a:rect l="l" t="t" r="r" b="b"/>
              <a:pathLst>
                <a:path w="7148" h="8244" extrusionOk="0">
                  <a:moveTo>
                    <a:pt x="4592" y="0"/>
                  </a:moveTo>
                  <a:cubicBezTo>
                    <a:pt x="4081" y="0"/>
                    <a:pt x="3572" y="122"/>
                    <a:pt x="3126" y="372"/>
                  </a:cubicBezTo>
                  <a:cubicBezTo>
                    <a:pt x="2381" y="791"/>
                    <a:pt x="1847" y="1502"/>
                    <a:pt x="1414" y="2239"/>
                  </a:cubicBezTo>
                  <a:cubicBezTo>
                    <a:pt x="895" y="3123"/>
                    <a:pt x="491" y="4069"/>
                    <a:pt x="211" y="5055"/>
                  </a:cubicBezTo>
                  <a:cubicBezTo>
                    <a:pt x="95" y="5462"/>
                    <a:pt x="0" y="5895"/>
                    <a:pt x="105" y="6306"/>
                  </a:cubicBezTo>
                  <a:cubicBezTo>
                    <a:pt x="258" y="6903"/>
                    <a:pt x="798" y="7320"/>
                    <a:pt x="1348" y="7601"/>
                  </a:cubicBezTo>
                  <a:cubicBezTo>
                    <a:pt x="2138" y="8003"/>
                    <a:pt x="3006" y="8222"/>
                    <a:pt x="3891" y="8244"/>
                  </a:cubicBezTo>
                  <a:cubicBezTo>
                    <a:pt x="4854" y="7686"/>
                    <a:pt x="5221" y="6871"/>
                    <a:pt x="5684" y="5859"/>
                  </a:cubicBezTo>
                  <a:cubicBezTo>
                    <a:pt x="6146" y="4849"/>
                    <a:pt x="6395" y="3754"/>
                    <a:pt x="6642" y="2670"/>
                  </a:cubicBezTo>
                  <a:cubicBezTo>
                    <a:pt x="6796" y="1993"/>
                    <a:pt x="7148" y="1207"/>
                    <a:pt x="6629" y="747"/>
                  </a:cubicBezTo>
                  <a:cubicBezTo>
                    <a:pt x="6074" y="256"/>
                    <a:pt x="5332" y="0"/>
                    <a:pt x="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4565550" y="4746900"/>
              <a:ext cx="615575" cy="421075"/>
            </a:xfrm>
            <a:custGeom>
              <a:avLst/>
              <a:gdLst/>
              <a:ahLst/>
              <a:cxnLst/>
              <a:rect l="l" t="t" r="r" b="b"/>
              <a:pathLst>
                <a:path w="24623" h="16843" extrusionOk="0">
                  <a:moveTo>
                    <a:pt x="5561" y="1"/>
                  </a:moveTo>
                  <a:cubicBezTo>
                    <a:pt x="5532" y="1"/>
                    <a:pt x="5503" y="1"/>
                    <a:pt x="5475" y="2"/>
                  </a:cubicBezTo>
                  <a:cubicBezTo>
                    <a:pt x="3485" y="57"/>
                    <a:pt x="1" y="2546"/>
                    <a:pt x="740" y="4798"/>
                  </a:cubicBezTo>
                  <a:cubicBezTo>
                    <a:pt x="1392" y="6783"/>
                    <a:pt x="5175" y="8709"/>
                    <a:pt x="6823" y="9795"/>
                  </a:cubicBezTo>
                  <a:cubicBezTo>
                    <a:pt x="11291" y="12740"/>
                    <a:pt x="16186" y="15042"/>
                    <a:pt x="21312" y="16583"/>
                  </a:cubicBezTo>
                  <a:cubicBezTo>
                    <a:pt x="21763" y="16718"/>
                    <a:pt x="22255" y="16843"/>
                    <a:pt x="22722" y="16843"/>
                  </a:cubicBezTo>
                  <a:cubicBezTo>
                    <a:pt x="23090" y="16843"/>
                    <a:pt x="23442" y="16766"/>
                    <a:pt x="23748" y="16557"/>
                  </a:cubicBezTo>
                  <a:cubicBezTo>
                    <a:pt x="24623" y="15960"/>
                    <a:pt x="24568" y="14573"/>
                    <a:pt x="23942" y="13720"/>
                  </a:cubicBezTo>
                  <a:cubicBezTo>
                    <a:pt x="23316" y="12866"/>
                    <a:pt x="22311" y="12396"/>
                    <a:pt x="21379" y="11895"/>
                  </a:cubicBezTo>
                  <a:cubicBezTo>
                    <a:pt x="16782" y="9416"/>
                    <a:pt x="13183" y="5481"/>
                    <a:pt x="9316" y="1973"/>
                  </a:cubicBezTo>
                  <a:cubicBezTo>
                    <a:pt x="8244" y="999"/>
                    <a:pt x="7000" y="1"/>
                    <a:pt x="5561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5054050" y="4957250"/>
              <a:ext cx="145275" cy="210200"/>
            </a:xfrm>
            <a:custGeom>
              <a:avLst/>
              <a:gdLst/>
              <a:ahLst/>
              <a:cxnLst/>
              <a:rect l="l" t="t" r="r" b="b"/>
              <a:pathLst>
                <a:path w="5811" h="8408" extrusionOk="0">
                  <a:moveTo>
                    <a:pt x="3820" y="0"/>
                  </a:moveTo>
                  <a:cubicBezTo>
                    <a:pt x="3047" y="0"/>
                    <a:pt x="2270" y="281"/>
                    <a:pt x="1707" y="813"/>
                  </a:cubicBezTo>
                  <a:cubicBezTo>
                    <a:pt x="1086" y="1399"/>
                    <a:pt x="740" y="2219"/>
                    <a:pt x="498" y="3039"/>
                  </a:cubicBezTo>
                  <a:cubicBezTo>
                    <a:pt x="209" y="4022"/>
                    <a:pt x="47" y="5038"/>
                    <a:pt x="13" y="6062"/>
                  </a:cubicBezTo>
                  <a:cubicBezTo>
                    <a:pt x="0" y="6486"/>
                    <a:pt x="13" y="6928"/>
                    <a:pt x="215" y="7302"/>
                  </a:cubicBezTo>
                  <a:cubicBezTo>
                    <a:pt x="508" y="7844"/>
                    <a:pt x="1133" y="8118"/>
                    <a:pt x="1734" y="8257"/>
                  </a:cubicBezTo>
                  <a:cubicBezTo>
                    <a:pt x="2170" y="8357"/>
                    <a:pt x="2615" y="8407"/>
                    <a:pt x="3060" y="8407"/>
                  </a:cubicBezTo>
                  <a:cubicBezTo>
                    <a:pt x="3495" y="8407"/>
                    <a:pt x="3930" y="8359"/>
                    <a:pt x="4358" y="8263"/>
                  </a:cubicBezTo>
                  <a:cubicBezTo>
                    <a:pt x="5156" y="7490"/>
                    <a:pt x="5315" y="6610"/>
                    <a:pt x="5519" y="5517"/>
                  </a:cubicBezTo>
                  <a:cubicBezTo>
                    <a:pt x="5721" y="4423"/>
                    <a:pt x="5699" y="3302"/>
                    <a:pt x="5675" y="2190"/>
                  </a:cubicBezTo>
                  <a:cubicBezTo>
                    <a:pt x="5660" y="1496"/>
                    <a:pt x="5811" y="648"/>
                    <a:pt x="5196" y="327"/>
                  </a:cubicBezTo>
                  <a:cubicBezTo>
                    <a:pt x="4772" y="107"/>
                    <a:pt x="4297" y="0"/>
                    <a:pt x="3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4716225" y="5278450"/>
              <a:ext cx="130650" cy="198100"/>
            </a:xfrm>
            <a:custGeom>
              <a:avLst/>
              <a:gdLst/>
              <a:ahLst/>
              <a:cxnLst/>
              <a:rect l="l" t="t" r="r" b="b"/>
              <a:pathLst>
                <a:path w="5226" h="7924" extrusionOk="0">
                  <a:moveTo>
                    <a:pt x="4052" y="1"/>
                  </a:moveTo>
                  <a:cubicBezTo>
                    <a:pt x="3772" y="1"/>
                    <a:pt x="3484" y="99"/>
                    <a:pt x="3249" y="256"/>
                  </a:cubicBezTo>
                  <a:cubicBezTo>
                    <a:pt x="2870" y="511"/>
                    <a:pt x="2601" y="897"/>
                    <a:pt x="2356" y="1283"/>
                  </a:cubicBezTo>
                  <a:cubicBezTo>
                    <a:pt x="1476" y="2672"/>
                    <a:pt x="1" y="5548"/>
                    <a:pt x="916" y="7233"/>
                  </a:cubicBezTo>
                  <a:cubicBezTo>
                    <a:pt x="1185" y="7726"/>
                    <a:pt x="1505" y="7924"/>
                    <a:pt x="1841" y="7924"/>
                  </a:cubicBezTo>
                  <a:cubicBezTo>
                    <a:pt x="2889" y="7924"/>
                    <a:pt x="4097" y="6009"/>
                    <a:pt x="4422" y="5151"/>
                  </a:cubicBezTo>
                  <a:cubicBezTo>
                    <a:pt x="4809" y="4132"/>
                    <a:pt x="5057" y="3066"/>
                    <a:pt x="5161" y="1981"/>
                  </a:cubicBezTo>
                  <a:cubicBezTo>
                    <a:pt x="5226" y="1291"/>
                    <a:pt x="5156" y="452"/>
                    <a:pt x="4546" y="121"/>
                  </a:cubicBezTo>
                  <a:cubicBezTo>
                    <a:pt x="4394" y="38"/>
                    <a:pt x="4224" y="1"/>
                    <a:pt x="40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5096675" y="4960475"/>
              <a:ext cx="108075" cy="207075"/>
            </a:xfrm>
            <a:custGeom>
              <a:avLst/>
              <a:gdLst/>
              <a:ahLst/>
              <a:cxnLst/>
              <a:rect l="l" t="t" r="r" b="b"/>
              <a:pathLst>
                <a:path w="4323" h="8283" extrusionOk="0">
                  <a:moveTo>
                    <a:pt x="2851" y="1"/>
                  </a:moveTo>
                  <a:cubicBezTo>
                    <a:pt x="2485" y="1"/>
                    <a:pt x="2121" y="199"/>
                    <a:pt x="1869" y="477"/>
                  </a:cubicBezTo>
                  <a:cubicBezTo>
                    <a:pt x="1563" y="816"/>
                    <a:pt x="1396" y="1256"/>
                    <a:pt x="1252" y="1690"/>
                  </a:cubicBezTo>
                  <a:cubicBezTo>
                    <a:pt x="735" y="3250"/>
                    <a:pt x="0" y="6399"/>
                    <a:pt x="1298" y="7811"/>
                  </a:cubicBezTo>
                  <a:cubicBezTo>
                    <a:pt x="1602" y="8143"/>
                    <a:pt x="1893" y="8282"/>
                    <a:pt x="2165" y="8282"/>
                  </a:cubicBezTo>
                  <a:cubicBezTo>
                    <a:pt x="3286" y="8282"/>
                    <a:pt x="4080" y="5910"/>
                    <a:pt x="4194" y="4941"/>
                  </a:cubicBezTo>
                  <a:cubicBezTo>
                    <a:pt x="4323" y="3859"/>
                    <a:pt x="4304" y="2764"/>
                    <a:pt x="4141" y="1687"/>
                  </a:cubicBezTo>
                  <a:cubicBezTo>
                    <a:pt x="4038" y="1002"/>
                    <a:pt x="3766" y="205"/>
                    <a:pt x="3094" y="31"/>
                  </a:cubicBezTo>
                  <a:cubicBezTo>
                    <a:pt x="3014" y="10"/>
                    <a:pt x="2933" y="1"/>
                    <a:pt x="2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4021425" y="4511125"/>
              <a:ext cx="833325" cy="589700"/>
            </a:xfrm>
            <a:custGeom>
              <a:avLst/>
              <a:gdLst/>
              <a:ahLst/>
              <a:cxnLst/>
              <a:rect l="l" t="t" r="r" b="b"/>
              <a:pathLst>
                <a:path w="33333" h="23588" extrusionOk="0">
                  <a:moveTo>
                    <a:pt x="21949" y="1"/>
                  </a:moveTo>
                  <a:cubicBezTo>
                    <a:pt x="21891" y="1"/>
                    <a:pt x="21832" y="3"/>
                    <a:pt x="21772" y="9"/>
                  </a:cubicBezTo>
                  <a:cubicBezTo>
                    <a:pt x="15918" y="532"/>
                    <a:pt x="10496" y="3118"/>
                    <a:pt x="5308" y="5706"/>
                  </a:cubicBezTo>
                  <a:cubicBezTo>
                    <a:pt x="3045" y="6834"/>
                    <a:pt x="1" y="7881"/>
                    <a:pt x="1336" y="10887"/>
                  </a:cubicBezTo>
                  <a:cubicBezTo>
                    <a:pt x="1911" y="12182"/>
                    <a:pt x="2654" y="13394"/>
                    <a:pt x="3395" y="14601"/>
                  </a:cubicBezTo>
                  <a:cubicBezTo>
                    <a:pt x="4727" y="16772"/>
                    <a:pt x="6057" y="18941"/>
                    <a:pt x="7389" y="21112"/>
                  </a:cubicBezTo>
                  <a:cubicBezTo>
                    <a:pt x="7914" y="21967"/>
                    <a:pt x="8473" y="22858"/>
                    <a:pt x="9339" y="23365"/>
                  </a:cubicBezTo>
                  <a:cubicBezTo>
                    <a:pt x="9604" y="23521"/>
                    <a:pt x="9929" y="23587"/>
                    <a:pt x="10293" y="23587"/>
                  </a:cubicBezTo>
                  <a:cubicBezTo>
                    <a:pt x="10643" y="23587"/>
                    <a:pt x="11029" y="23526"/>
                    <a:pt x="11433" y="23423"/>
                  </a:cubicBezTo>
                  <a:cubicBezTo>
                    <a:pt x="13035" y="23018"/>
                    <a:pt x="14925" y="21967"/>
                    <a:pt x="16000" y="21519"/>
                  </a:cubicBezTo>
                  <a:cubicBezTo>
                    <a:pt x="17520" y="20885"/>
                    <a:pt x="20546" y="19626"/>
                    <a:pt x="20076" y="17478"/>
                  </a:cubicBezTo>
                  <a:cubicBezTo>
                    <a:pt x="19862" y="16506"/>
                    <a:pt x="19238" y="15669"/>
                    <a:pt x="18978" y="14710"/>
                  </a:cubicBezTo>
                  <a:cubicBezTo>
                    <a:pt x="19033" y="14520"/>
                    <a:pt x="19190" y="14444"/>
                    <a:pt x="19379" y="14444"/>
                  </a:cubicBezTo>
                  <a:cubicBezTo>
                    <a:pt x="19625" y="14444"/>
                    <a:pt x="19924" y="14574"/>
                    <a:pt x="20116" y="14747"/>
                  </a:cubicBezTo>
                  <a:cubicBezTo>
                    <a:pt x="20766" y="15335"/>
                    <a:pt x="21238" y="16103"/>
                    <a:pt x="21911" y="16665"/>
                  </a:cubicBezTo>
                  <a:cubicBezTo>
                    <a:pt x="22426" y="17095"/>
                    <a:pt x="22982" y="17260"/>
                    <a:pt x="23550" y="17260"/>
                  </a:cubicBezTo>
                  <a:cubicBezTo>
                    <a:pt x="24247" y="17260"/>
                    <a:pt x="24962" y="17012"/>
                    <a:pt x="25641" y="16701"/>
                  </a:cubicBezTo>
                  <a:cubicBezTo>
                    <a:pt x="27105" y="16034"/>
                    <a:pt x="33333" y="13327"/>
                    <a:pt x="32519" y="11325"/>
                  </a:cubicBezTo>
                  <a:cubicBezTo>
                    <a:pt x="32254" y="10674"/>
                    <a:pt x="31648" y="10238"/>
                    <a:pt x="31092" y="9807"/>
                  </a:cubicBezTo>
                  <a:cubicBezTo>
                    <a:pt x="29682" y="8712"/>
                    <a:pt x="28429" y="7430"/>
                    <a:pt x="27367" y="5997"/>
                  </a:cubicBezTo>
                  <a:cubicBezTo>
                    <a:pt x="26766" y="5185"/>
                    <a:pt x="26229" y="4328"/>
                    <a:pt x="25653" y="3498"/>
                  </a:cubicBezTo>
                  <a:cubicBezTo>
                    <a:pt x="24755" y="2206"/>
                    <a:pt x="23647" y="1"/>
                    <a:pt x="21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3620500" y="3241825"/>
              <a:ext cx="296475" cy="678325"/>
            </a:xfrm>
            <a:custGeom>
              <a:avLst/>
              <a:gdLst/>
              <a:ahLst/>
              <a:cxnLst/>
              <a:rect l="l" t="t" r="r" b="b"/>
              <a:pathLst>
                <a:path w="11859" h="27133" extrusionOk="0">
                  <a:moveTo>
                    <a:pt x="4134" y="0"/>
                  </a:moveTo>
                  <a:cubicBezTo>
                    <a:pt x="3165" y="0"/>
                    <a:pt x="2434" y="672"/>
                    <a:pt x="1509" y="1157"/>
                  </a:cubicBezTo>
                  <a:cubicBezTo>
                    <a:pt x="1483" y="751"/>
                    <a:pt x="1220" y="121"/>
                    <a:pt x="733" y="121"/>
                  </a:cubicBezTo>
                  <a:cubicBezTo>
                    <a:pt x="714" y="121"/>
                    <a:pt x="693" y="122"/>
                    <a:pt x="673" y="124"/>
                  </a:cubicBezTo>
                  <a:cubicBezTo>
                    <a:pt x="191" y="176"/>
                    <a:pt x="1" y="797"/>
                    <a:pt x="74" y="1276"/>
                  </a:cubicBezTo>
                  <a:cubicBezTo>
                    <a:pt x="288" y="2664"/>
                    <a:pt x="1304" y="3691"/>
                    <a:pt x="1474" y="5112"/>
                  </a:cubicBezTo>
                  <a:cubicBezTo>
                    <a:pt x="1487" y="5219"/>
                    <a:pt x="1499" y="5327"/>
                    <a:pt x="1509" y="5436"/>
                  </a:cubicBezTo>
                  <a:cubicBezTo>
                    <a:pt x="1649" y="6907"/>
                    <a:pt x="1554" y="8421"/>
                    <a:pt x="1734" y="9899"/>
                  </a:cubicBezTo>
                  <a:cubicBezTo>
                    <a:pt x="2137" y="13203"/>
                    <a:pt x="2972" y="16439"/>
                    <a:pt x="4216" y="19526"/>
                  </a:cubicBezTo>
                  <a:cubicBezTo>
                    <a:pt x="5109" y="21741"/>
                    <a:pt x="6192" y="23945"/>
                    <a:pt x="7537" y="25924"/>
                  </a:cubicBezTo>
                  <a:cubicBezTo>
                    <a:pt x="8081" y="26725"/>
                    <a:pt x="8738" y="27132"/>
                    <a:pt x="9364" y="27132"/>
                  </a:cubicBezTo>
                  <a:cubicBezTo>
                    <a:pt x="10151" y="27132"/>
                    <a:pt x="10888" y="26489"/>
                    <a:pt x="11287" y="25176"/>
                  </a:cubicBezTo>
                  <a:cubicBezTo>
                    <a:pt x="11681" y="23875"/>
                    <a:pt x="11858" y="23168"/>
                    <a:pt x="11228" y="21963"/>
                  </a:cubicBezTo>
                  <a:cubicBezTo>
                    <a:pt x="10598" y="20757"/>
                    <a:pt x="9179" y="18996"/>
                    <a:pt x="8393" y="17887"/>
                  </a:cubicBezTo>
                  <a:cubicBezTo>
                    <a:pt x="6195" y="14780"/>
                    <a:pt x="4830" y="11088"/>
                    <a:pt x="4477" y="7299"/>
                  </a:cubicBezTo>
                  <a:cubicBezTo>
                    <a:pt x="4436" y="6868"/>
                    <a:pt x="4426" y="6387"/>
                    <a:pt x="4706" y="6058"/>
                  </a:cubicBezTo>
                  <a:cubicBezTo>
                    <a:pt x="5527" y="5101"/>
                    <a:pt x="6967" y="6325"/>
                    <a:pt x="7480" y="4671"/>
                  </a:cubicBezTo>
                  <a:cubicBezTo>
                    <a:pt x="7681" y="4020"/>
                    <a:pt x="7528" y="3312"/>
                    <a:pt x="7278" y="2679"/>
                  </a:cubicBezTo>
                  <a:cubicBezTo>
                    <a:pt x="6859" y="1620"/>
                    <a:pt x="6119" y="631"/>
                    <a:pt x="5066" y="198"/>
                  </a:cubicBezTo>
                  <a:cubicBezTo>
                    <a:pt x="4727" y="59"/>
                    <a:pt x="4420" y="0"/>
                    <a:pt x="4134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4591925" y="3701975"/>
              <a:ext cx="649750" cy="427375"/>
            </a:xfrm>
            <a:custGeom>
              <a:avLst/>
              <a:gdLst/>
              <a:ahLst/>
              <a:cxnLst/>
              <a:rect l="l" t="t" r="r" b="b"/>
              <a:pathLst>
                <a:path w="25990" h="17095" extrusionOk="0">
                  <a:moveTo>
                    <a:pt x="22949" y="0"/>
                  </a:moveTo>
                  <a:cubicBezTo>
                    <a:pt x="22769" y="0"/>
                    <a:pt x="22529" y="56"/>
                    <a:pt x="22219" y="184"/>
                  </a:cubicBezTo>
                  <a:cubicBezTo>
                    <a:pt x="21544" y="463"/>
                    <a:pt x="21196" y="1296"/>
                    <a:pt x="20712" y="1769"/>
                  </a:cubicBezTo>
                  <a:cubicBezTo>
                    <a:pt x="21000" y="1488"/>
                    <a:pt x="20984" y="957"/>
                    <a:pt x="20678" y="695"/>
                  </a:cubicBezTo>
                  <a:cubicBezTo>
                    <a:pt x="20550" y="584"/>
                    <a:pt x="20382" y="532"/>
                    <a:pt x="20214" y="532"/>
                  </a:cubicBezTo>
                  <a:cubicBezTo>
                    <a:pt x="19981" y="532"/>
                    <a:pt x="19747" y="633"/>
                    <a:pt x="19611" y="822"/>
                  </a:cubicBezTo>
                  <a:cubicBezTo>
                    <a:pt x="19411" y="1101"/>
                    <a:pt x="19430" y="1476"/>
                    <a:pt x="19350" y="1810"/>
                  </a:cubicBezTo>
                  <a:cubicBezTo>
                    <a:pt x="19243" y="2255"/>
                    <a:pt x="18954" y="2633"/>
                    <a:pt x="18664" y="2988"/>
                  </a:cubicBezTo>
                  <a:cubicBezTo>
                    <a:pt x="16104" y="6114"/>
                    <a:pt x="12839" y="8653"/>
                    <a:pt x="9201" y="10407"/>
                  </a:cubicBezTo>
                  <a:cubicBezTo>
                    <a:pt x="7487" y="11235"/>
                    <a:pt x="3185" y="12096"/>
                    <a:pt x="1671" y="13096"/>
                  </a:cubicBezTo>
                  <a:cubicBezTo>
                    <a:pt x="0" y="14198"/>
                    <a:pt x="3091" y="15717"/>
                    <a:pt x="4102" y="17094"/>
                  </a:cubicBezTo>
                  <a:cubicBezTo>
                    <a:pt x="10875" y="16932"/>
                    <a:pt x="15877" y="12257"/>
                    <a:pt x="19455" y="6977"/>
                  </a:cubicBezTo>
                  <a:cubicBezTo>
                    <a:pt x="19748" y="6544"/>
                    <a:pt x="20040" y="6111"/>
                    <a:pt x="20334" y="5678"/>
                  </a:cubicBezTo>
                  <a:cubicBezTo>
                    <a:pt x="20350" y="5655"/>
                    <a:pt x="20369" y="5629"/>
                    <a:pt x="20396" y="5625"/>
                  </a:cubicBezTo>
                  <a:cubicBezTo>
                    <a:pt x="20399" y="5625"/>
                    <a:pt x="20402" y="5625"/>
                    <a:pt x="20405" y="5625"/>
                  </a:cubicBezTo>
                  <a:cubicBezTo>
                    <a:pt x="20429" y="5625"/>
                    <a:pt x="20451" y="5640"/>
                    <a:pt x="20471" y="5655"/>
                  </a:cubicBezTo>
                  <a:cubicBezTo>
                    <a:pt x="21273" y="6242"/>
                    <a:pt x="22352" y="6129"/>
                    <a:pt x="23294" y="6237"/>
                  </a:cubicBezTo>
                  <a:cubicBezTo>
                    <a:pt x="23493" y="6260"/>
                    <a:pt x="23702" y="6279"/>
                    <a:pt x="23908" y="6279"/>
                  </a:cubicBezTo>
                  <a:cubicBezTo>
                    <a:pt x="24317" y="6279"/>
                    <a:pt x="24714" y="6202"/>
                    <a:pt x="24996" y="5922"/>
                  </a:cubicBezTo>
                  <a:cubicBezTo>
                    <a:pt x="25311" y="5609"/>
                    <a:pt x="25200" y="4989"/>
                    <a:pt x="24890" y="4772"/>
                  </a:cubicBezTo>
                  <a:lnTo>
                    <a:pt x="24890" y="4772"/>
                  </a:lnTo>
                  <a:cubicBezTo>
                    <a:pt x="25481" y="4693"/>
                    <a:pt x="25989" y="3926"/>
                    <a:pt x="25678" y="3359"/>
                  </a:cubicBezTo>
                  <a:cubicBezTo>
                    <a:pt x="25501" y="3035"/>
                    <a:pt x="25146" y="2881"/>
                    <a:pt x="24782" y="2881"/>
                  </a:cubicBezTo>
                  <a:cubicBezTo>
                    <a:pt x="24371" y="2881"/>
                    <a:pt x="23951" y="3077"/>
                    <a:pt x="23766" y="3450"/>
                  </a:cubicBezTo>
                  <a:cubicBezTo>
                    <a:pt x="23951" y="2916"/>
                    <a:pt x="24737" y="2790"/>
                    <a:pt x="24919" y="2256"/>
                  </a:cubicBezTo>
                  <a:cubicBezTo>
                    <a:pt x="25096" y="1740"/>
                    <a:pt x="24526" y="1219"/>
                    <a:pt x="23980" y="1219"/>
                  </a:cubicBezTo>
                  <a:cubicBezTo>
                    <a:pt x="23976" y="1219"/>
                    <a:pt x="23971" y="1219"/>
                    <a:pt x="23967" y="1219"/>
                  </a:cubicBezTo>
                  <a:cubicBezTo>
                    <a:pt x="23417" y="1229"/>
                    <a:pt x="22939" y="1579"/>
                    <a:pt x="22502" y="1915"/>
                  </a:cubicBezTo>
                  <a:cubicBezTo>
                    <a:pt x="23299" y="1271"/>
                    <a:pt x="23812" y="0"/>
                    <a:pt x="22949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3795450" y="3770175"/>
              <a:ext cx="940800" cy="1019900"/>
            </a:xfrm>
            <a:custGeom>
              <a:avLst/>
              <a:gdLst/>
              <a:ahLst/>
              <a:cxnLst/>
              <a:rect l="l" t="t" r="r" b="b"/>
              <a:pathLst>
                <a:path w="37632" h="40796" extrusionOk="0">
                  <a:moveTo>
                    <a:pt x="3997" y="1"/>
                  </a:moveTo>
                  <a:cubicBezTo>
                    <a:pt x="4210" y="231"/>
                    <a:pt x="509" y="4587"/>
                    <a:pt x="284" y="4900"/>
                  </a:cubicBezTo>
                  <a:cubicBezTo>
                    <a:pt x="145" y="5094"/>
                    <a:pt x="1" y="5312"/>
                    <a:pt x="21" y="5551"/>
                  </a:cubicBezTo>
                  <a:cubicBezTo>
                    <a:pt x="35" y="5722"/>
                    <a:pt x="133" y="5874"/>
                    <a:pt x="229" y="6016"/>
                  </a:cubicBezTo>
                  <a:cubicBezTo>
                    <a:pt x="358" y="6208"/>
                    <a:pt x="486" y="6399"/>
                    <a:pt x="615" y="6590"/>
                  </a:cubicBezTo>
                  <a:cubicBezTo>
                    <a:pt x="1942" y="8546"/>
                    <a:pt x="3332" y="10456"/>
                    <a:pt x="4785" y="12322"/>
                  </a:cubicBezTo>
                  <a:cubicBezTo>
                    <a:pt x="5900" y="13754"/>
                    <a:pt x="6777" y="15360"/>
                    <a:pt x="7945" y="16721"/>
                  </a:cubicBezTo>
                  <a:cubicBezTo>
                    <a:pt x="7249" y="20909"/>
                    <a:pt x="7088" y="25191"/>
                    <a:pt x="7403" y="29420"/>
                  </a:cubicBezTo>
                  <a:cubicBezTo>
                    <a:pt x="7478" y="30418"/>
                    <a:pt x="8766" y="40796"/>
                    <a:pt x="9402" y="40796"/>
                  </a:cubicBezTo>
                  <a:cubicBezTo>
                    <a:pt x="9405" y="40796"/>
                    <a:pt x="9408" y="40796"/>
                    <a:pt x="9411" y="40795"/>
                  </a:cubicBezTo>
                  <a:cubicBezTo>
                    <a:pt x="18634" y="39415"/>
                    <a:pt x="27606" y="36387"/>
                    <a:pt x="35779" y="31896"/>
                  </a:cubicBezTo>
                  <a:cubicBezTo>
                    <a:pt x="33080" y="27939"/>
                    <a:pt x="30944" y="23603"/>
                    <a:pt x="29428" y="19060"/>
                  </a:cubicBezTo>
                  <a:cubicBezTo>
                    <a:pt x="32115" y="17850"/>
                    <a:pt x="34714" y="16446"/>
                    <a:pt x="37182" y="14837"/>
                  </a:cubicBezTo>
                  <a:cubicBezTo>
                    <a:pt x="37332" y="14740"/>
                    <a:pt x="37490" y="14631"/>
                    <a:pt x="37554" y="14465"/>
                  </a:cubicBezTo>
                  <a:cubicBezTo>
                    <a:pt x="37632" y="14264"/>
                    <a:pt x="37552" y="14040"/>
                    <a:pt x="37473" y="13839"/>
                  </a:cubicBezTo>
                  <a:cubicBezTo>
                    <a:pt x="36866" y="12284"/>
                    <a:pt x="36317" y="10708"/>
                    <a:pt x="35828" y="9112"/>
                  </a:cubicBezTo>
                  <a:cubicBezTo>
                    <a:pt x="34698" y="9297"/>
                    <a:pt x="33482" y="9438"/>
                    <a:pt x="32283" y="9438"/>
                  </a:cubicBezTo>
                  <a:cubicBezTo>
                    <a:pt x="31475" y="9438"/>
                    <a:pt x="30674" y="9374"/>
                    <a:pt x="29913" y="9215"/>
                  </a:cubicBezTo>
                  <a:cubicBezTo>
                    <a:pt x="24652" y="8118"/>
                    <a:pt x="19823" y="6461"/>
                    <a:pt x="14402" y="5888"/>
                  </a:cubicBezTo>
                  <a:cubicBezTo>
                    <a:pt x="10208" y="5445"/>
                    <a:pt x="6909" y="3144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3078175" y="238100"/>
              <a:ext cx="1254050" cy="1521700"/>
            </a:xfrm>
            <a:custGeom>
              <a:avLst/>
              <a:gdLst/>
              <a:ahLst/>
              <a:cxnLst/>
              <a:rect l="l" t="t" r="r" b="b"/>
              <a:pathLst>
                <a:path w="50162" h="60868" extrusionOk="0">
                  <a:moveTo>
                    <a:pt x="26108" y="1"/>
                  </a:moveTo>
                  <a:cubicBezTo>
                    <a:pt x="22460" y="1"/>
                    <a:pt x="18737" y="885"/>
                    <a:pt x="15505" y="2352"/>
                  </a:cubicBezTo>
                  <a:cubicBezTo>
                    <a:pt x="9325" y="5156"/>
                    <a:pt x="4659" y="10802"/>
                    <a:pt x="2360" y="17189"/>
                  </a:cubicBezTo>
                  <a:cubicBezTo>
                    <a:pt x="62" y="23574"/>
                    <a:pt x="1" y="30630"/>
                    <a:pt x="1441" y="37263"/>
                  </a:cubicBezTo>
                  <a:cubicBezTo>
                    <a:pt x="2450" y="41905"/>
                    <a:pt x="4225" y="46472"/>
                    <a:pt x="7284" y="50108"/>
                  </a:cubicBezTo>
                  <a:cubicBezTo>
                    <a:pt x="10578" y="54020"/>
                    <a:pt x="15509" y="56455"/>
                    <a:pt x="20498" y="57216"/>
                  </a:cubicBezTo>
                  <a:cubicBezTo>
                    <a:pt x="20076" y="57596"/>
                    <a:pt x="19645" y="57988"/>
                    <a:pt x="19388" y="58496"/>
                  </a:cubicBezTo>
                  <a:cubicBezTo>
                    <a:pt x="19133" y="59002"/>
                    <a:pt x="19087" y="59657"/>
                    <a:pt x="19427" y="60112"/>
                  </a:cubicBezTo>
                  <a:cubicBezTo>
                    <a:pt x="19686" y="60460"/>
                    <a:pt x="20116" y="60617"/>
                    <a:pt x="20556" y="60617"/>
                  </a:cubicBezTo>
                  <a:cubicBezTo>
                    <a:pt x="20800" y="60617"/>
                    <a:pt x="21048" y="60569"/>
                    <a:pt x="21271" y="60478"/>
                  </a:cubicBezTo>
                  <a:cubicBezTo>
                    <a:pt x="21896" y="60223"/>
                    <a:pt x="22373" y="59712"/>
                    <a:pt x="22831" y="59217"/>
                  </a:cubicBezTo>
                  <a:cubicBezTo>
                    <a:pt x="23021" y="60017"/>
                    <a:pt x="23695" y="60698"/>
                    <a:pt x="24506" y="60841"/>
                  </a:cubicBezTo>
                  <a:cubicBezTo>
                    <a:pt x="24609" y="60859"/>
                    <a:pt x="24712" y="60868"/>
                    <a:pt x="24816" y="60868"/>
                  </a:cubicBezTo>
                  <a:cubicBezTo>
                    <a:pt x="25533" y="60868"/>
                    <a:pt x="26253" y="60450"/>
                    <a:pt x="26544" y="59791"/>
                  </a:cubicBezTo>
                  <a:cubicBezTo>
                    <a:pt x="26875" y="59041"/>
                    <a:pt x="26324" y="57305"/>
                    <a:pt x="25362" y="57239"/>
                  </a:cubicBezTo>
                  <a:lnTo>
                    <a:pt x="25362" y="57239"/>
                  </a:lnTo>
                  <a:cubicBezTo>
                    <a:pt x="25871" y="57274"/>
                    <a:pt x="26415" y="57294"/>
                    <a:pt x="26977" y="57294"/>
                  </a:cubicBezTo>
                  <a:cubicBezTo>
                    <a:pt x="29278" y="57294"/>
                    <a:pt x="31881" y="56950"/>
                    <a:pt x="33672" y="55821"/>
                  </a:cubicBezTo>
                  <a:cubicBezTo>
                    <a:pt x="40357" y="51608"/>
                    <a:pt x="45286" y="44842"/>
                    <a:pt x="47600" y="37317"/>
                  </a:cubicBezTo>
                  <a:cubicBezTo>
                    <a:pt x="50162" y="28981"/>
                    <a:pt x="49519" y="20532"/>
                    <a:pt x="46097" y="12696"/>
                  </a:cubicBezTo>
                  <a:cubicBezTo>
                    <a:pt x="43756" y="7334"/>
                    <a:pt x="38417" y="3294"/>
                    <a:pt x="32955" y="1197"/>
                  </a:cubicBezTo>
                  <a:cubicBezTo>
                    <a:pt x="30807" y="372"/>
                    <a:pt x="28473" y="1"/>
                    <a:pt x="26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4050350" y="454400"/>
              <a:ext cx="185700" cy="433975"/>
            </a:xfrm>
            <a:custGeom>
              <a:avLst/>
              <a:gdLst/>
              <a:ahLst/>
              <a:cxnLst/>
              <a:rect l="l" t="t" r="r" b="b"/>
              <a:pathLst>
                <a:path w="7428" h="17359" extrusionOk="0">
                  <a:moveTo>
                    <a:pt x="1603" y="0"/>
                  </a:moveTo>
                  <a:cubicBezTo>
                    <a:pt x="0" y="0"/>
                    <a:pt x="729" y="2382"/>
                    <a:pt x="1273" y="3435"/>
                  </a:cubicBezTo>
                  <a:cubicBezTo>
                    <a:pt x="3235" y="7240"/>
                    <a:pt x="5393" y="11259"/>
                    <a:pt x="5037" y="15525"/>
                  </a:cubicBezTo>
                  <a:cubicBezTo>
                    <a:pt x="5005" y="15906"/>
                    <a:pt x="4954" y="16297"/>
                    <a:pt x="5061" y="16664"/>
                  </a:cubicBezTo>
                  <a:cubicBezTo>
                    <a:pt x="5167" y="17025"/>
                    <a:pt x="5476" y="17359"/>
                    <a:pt x="5851" y="17359"/>
                  </a:cubicBezTo>
                  <a:cubicBezTo>
                    <a:pt x="5857" y="17359"/>
                    <a:pt x="5863" y="17359"/>
                    <a:pt x="5869" y="17358"/>
                  </a:cubicBezTo>
                  <a:cubicBezTo>
                    <a:pt x="6439" y="17343"/>
                    <a:pt x="6705" y="16652"/>
                    <a:pt x="6796" y="16088"/>
                  </a:cubicBezTo>
                  <a:cubicBezTo>
                    <a:pt x="7427" y="12263"/>
                    <a:pt x="6835" y="8264"/>
                    <a:pt x="5209" y="4752"/>
                  </a:cubicBezTo>
                  <a:cubicBezTo>
                    <a:pt x="4748" y="3756"/>
                    <a:pt x="3283" y="333"/>
                    <a:pt x="2107" y="64"/>
                  </a:cubicBezTo>
                  <a:cubicBezTo>
                    <a:pt x="1918" y="20"/>
                    <a:pt x="1750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4109600" y="1015950"/>
              <a:ext cx="99125" cy="158925"/>
            </a:xfrm>
            <a:custGeom>
              <a:avLst/>
              <a:gdLst/>
              <a:ahLst/>
              <a:cxnLst/>
              <a:rect l="l" t="t" r="r" b="b"/>
              <a:pathLst>
                <a:path w="3965" h="6357" extrusionOk="0">
                  <a:moveTo>
                    <a:pt x="2617" y="0"/>
                  </a:moveTo>
                  <a:cubicBezTo>
                    <a:pt x="1529" y="0"/>
                    <a:pt x="530" y="4405"/>
                    <a:pt x="226" y="5225"/>
                  </a:cubicBezTo>
                  <a:cubicBezTo>
                    <a:pt x="99" y="5567"/>
                    <a:pt x="0" y="6020"/>
                    <a:pt x="290" y="6242"/>
                  </a:cubicBezTo>
                  <a:cubicBezTo>
                    <a:pt x="409" y="6334"/>
                    <a:pt x="568" y="6357"/>
                    <a:pt x="718" y="6357"/>
                  </a:cubicBezTo>
                  <a:cubicBezTo>
                    <a:pt x="2115" y="6352"/>
                    <a:pt x="2905" y="4753"/>
                    <a:pt x="3171" y="3380"/>
                  </a:cubicBezTo>
                  <a:cubicBezTo>
                    <a:pt x="3297" y="2730"/>
                    <a:pt x="3965" y="34"/>
                    <a:pt x="2627" y="1"/>
                  </a:cubicBezTo>
                  <a:cubicBezTo>
                    <a:pt x="2624" y="0"/>
                    <a:pt x="2621" y="0"/>
                    <a:pt x="2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4155250" y="3967625"/>
              <a:ext cx="245425" cy="109575"/>
            </a:xfrm>
            <a:custGeom>
              <a:avLst/>
              <a:gdLst/>
              <a:ahLst/>
              <a:cxnLst/>
              <a:rect l="l" t="t" r="r" b="b"/>
              <a:pathLst>
                <a:path w="9817" h="4383" extrusionOk="0">
                  <a:moveTo>
                    <a:pt x="0" y="0"/>
                  </a:moveTo>
                  <a:cubicBezTo>
                    <a:pt x="0" y="0"/>
                    <a:pt x="1092" y="3865"/>
                    <a:pt x="4411" y="4336"/>
                  </a:cubicBezTo>
                  <a:cubicBezTo>
                    <a:pt x="4632" y="4368"/>
                    <a:pt x="4848" y="4382"/>
                    <a:pt x="5058" y="4382"/>
                  </a:cubicBezTo>
                  <a:cubicBezTo>
                    <a:pt x="7998" y="4382"/>
                    <a:pt x="9817" y="1509"/>
                    <a:pt x="9817" y="15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3942775" y="3361175"/>
              <a:ext cx="706750" cy="681675"/>
            </a:xfrm>
            <a:custGeom>
              <a:avLst/>
              <a:gdLst/>
              <a:ahLst/>
              <a:cxnLst/>
              <a:rect l="l" t="t" r="r" b="b"/>
              <a:pathLst>
                <a:path w="28270" h="27267" extrusionOk="0">
                  <a:moveTo>
                    <a:pt x="14301" y="0"/>
                  </a:moveTo>
                  <a:cubicBezTo>
                    <a:pt x="8801" y="0"/>
                    <a:pt x="3580" y="3617"/>
                    <a:pt x="1712" y="9080"/>
                  </a:cubicBezTo>
                  <a:cubicBezTo>
                    <a:pt x="0" y="14082"/>
                    <a:pt x="1468" y="20031"/>
                    <a:pt x="5331" y="23639"/>
                  </a:cubicBezTo>
                  <a:cubicBezTo>
                    <a:pt x="7858" y="26000"/>
                    <a:pt x="11324" y="27267"/>
                    <a:pt x="14775" y="27267"/>
                  </a:cubicBezTo>
                  <a:cubicBezTo>
                    <a:pt x="16599" y="27267"/>
                    <a:pt x="18419" y="26913"/>
                    <a:pt x="20093" y="26179"/>
                  </a:cubicBezTo>
                  <a:cubicBezTo>
                    <a:pt x="24934" y="24056"/>
                    <a:pt x="28270" y="18866"/>
                    <a:pt x="28154" y="13581"/>
                  </a:cubicBezTo>
                  <a:cubicBezTo>
                    <a:pt x="28028" y="7789"/>
                    <a:pt x="24287" y="3043"/>
                    <a:pt x="18938" y="897"/>
                  </a:cubicBezTo>
                  <a:cubicBezTo>
                    <a:pt x="17416" y="286"/>
                    <a:pt x="15847" y="0"/>
                    <a:pt x="14301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3923850" y="3305875"/>
              <a:ext cx="792450" cy="507625"/>
            </a:xfrm>
            <a:custGeom>
              <a:avLst/>
              <a:gdLst/>
              <a:ahLst/>
              <a:cxnLst/>
              <a:rect l="l" t="t" r="r" b="b"/>
              <a:pathLst>
                <a:path w="31698" h="20305" extrusionOk="0">
                  <a:moveTo>
                    <a:pt x="15622" y="0"/>
                  </a:moveTo>
                  <a:cubicBezTo>
                    <a:pt x="15026" y="0"/>
                    <a:pt x="14427" y="59"/>
                    <a:pt x="13828" y="185"/>
                  </a:cubicBezTo>
                  <a:cubicBezTo>
                    <a:pt x="9911" y="1007"/>
                    <a:pt x="6460" y="2355"/>
                    <a:pt x="3560" y="5234"/>
                  </a:cubicBezTo>
                  <a:cubicBezTo>
                    <a:pt x="2121" y="6663"/>
                    <a:pt x="1085" y="7963"/>
                    <a:pt x="572" y="9952"/>
                  </a:cubicBezTo>
                  <a:cubicBezTo>
                    <a:pt x="23" y="12075"/>
                    <a:pt x="0" y="14341"/>
                    <a:pt x="565" y="16463"/>
                  </a:cubicBezTo>
                  <a:cubicBezTo>
                    <a:pt x="835" y="17478"/>
                    <a:pt x="1276" y="18517"/>
                    <a:pt x="2140" y="19113"/>
                  </a:cubicBezTo>
                  <a:cubicBezTo>
                    <a:pt x="2038" y="17664"/>
                    <a:pt x="2458" y="16136"/>
                    <a:pt x="3317" y="14958"/>
                  </a:cubicBezTo>
                  <a:cubicBezTo>
                    <a:pt x="3625" y="14538"/>
                    <a:pt x="6449" y="12415"/>
                    <a:pt x="6424" y="12286"/>
                  </a:cubicBezTo>
                  <a:lnTo>
                    <a:pt x="6424" y="12286"/>
                  </a:lnTo>
                  <a:cubicBezTo>
                    <a:pt x="6525" y="12794"/>
                    <a:pt x="6518" y="13315"/>
                    <a:pt x="6406" y="13820"/>
                  </a:cubicBezTo>
                  <a:cubicBezTo>
                    <a:pt x="6452" y="13613"/>
                    <a:pt x="11037" y="11821"/>
                    <a:pt x="11592" y="11448"/>
                  </a:cubicBezTo>
                  <a:cubicBezTo>
                    <a:pt x="13092" y="10440"/>
                    <a:pt x="14153" y="9082"/>
                    <a:pt x="15674" y="8051"/>
                  </a:cubicBezTo>
                  <a:cubicBezTo>
                    <a:pt x="16861" y="10825"/>
                    <a:pt x="19427" y="12730"/>
                    <a:pt x="21935" y="14411"/>
                  </a:cubicBezTo>
                  <a:cubicBezTo>
                    <a:pt x="22944" y="15086"/>
                    <a:pt x="23905" y="15758"/>
                    <a:pt x="24815" y="16474"/>
                  </a:cubicBezTo>
                  <a:cubicBezTo>
                    <a:pt x="26226" y="17583"/>
                    <a:pt x="27512" y="18799"/>
                    <a:pt x="28651" y="20305"/>
                  </a:cubicBezTo>
                  <a:cubicBezTo>
                    <a:pt x="29414" y="18946"/>
                    <a:pt x="29730" y="17616"/>
                    <a:pt x="29757" y="16077"/>
                  </a:cubicBezTo>
                  <a:cubicBezTo>
                    <a:pt x="29761" y="15834"/>
                    <a:pt x="29687" y="12659"/>
                    <a:pt x="29658" y="12659"/>
                  </a:cubicBezTo>
                  <a:cubicBezTo>
                    <a:pt x="29658" y="12659"/>
                    <a:pt x="29658" y="12659"/>
                    <a:pt x="29658" y="12659"/>
                  </a:cubicBezTo>
                  <a:lnTo>
                    <a:pt x="29658" y="12659"/>
                  </a:lnTo>
                  <a:cubicBezTo>
                    <a:pt x="30429" y="12472"/>
                    <a:pt x="31134" y="12079"/>
                    <a:pt x="31698" y="11522"/>
                  </a:cubicBezTo>
                  <a:cubicBezTo>
                    <a:pt x="29768" y="10578"/>
                    <a:pt x="28805" y="8311"/>
                    <a:pt x="26958" y="7209"/>
                  </a:cubicBezTo>
                  <a:cubicBezTo>
                    <a:pt x="27798" y="7178"/>
                    <a:pt x="28609" y="6708"/>
                    <a:pt x="29054" y="5995"/>
                  </a:cubicBezTo>
                  <a:cubicBezTo>
                    <a:pt x="27614" y="5979"/>
                    <a:pt x="26367" y="5044"/>
                    <a:pt x="25237" y="4151"/>
                  </a:cubicBezTo>
                  <a:cubicBezTo>
                    <a:pt x="22574" y="2049"/>
                    <a:pt x="19156" y="0"/>
                    <a:pt x="156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4190725" y="3717525"/>
              <a:ext cx="45150" cy="45125"/>
            </a:xfrm>
            <a:custGeom>
              <a:avLst/>
              <a:gdLst/>
              <a:ahLst/>
              <a:cxnLst/>
              <a:rect l="l" t="t" r="r" b="b"/>
              <a:pathLst>
                <a:path w="1806" h="1805" extrusionOk="0">
                  <a:moveTo>
                    <a:pt x="903" y="1"/>
                  </a:moveTo>
                  <a:cubicBezTo>
                    <a:pt x="405" y="1"/>
                    <a:pt x="0" y="404"/>
                    <a:pt x="0" y="903"/>
                  </a:cubicBezTo>
                  <a:cubicBezTo>
                    <a:pt x="0" y="1401"/>
                    <a:pt x="405" y="1805"/>
                    <a:pt x="903" y="1805"/>
                  </a:cubicBezTo>
                  <a:cubicBezTo>
                    <a:pt x="1401" y="1805"/>
                    <a:pt x="1806" y="1401"/>
                    <a:pt x="1806" y="903"/>
                  </a:cubicBezTo>
                  <a:cubicBezTo>
                    <a:pt x="1806" y="404"/>
                    <a:pt x="1401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4439625" y="3790850"/>
              <a:ext cx="46950" cy="45200"/>
            </a:xfrm>
            <a:custGeom>
              <a:avLst/>
              <a:gdLst/>
              <a:ahLst/>
              <a:cxnLst/>
              <a:rect l="l" t="t" r="r" b="b"/>
              <a:pathLst>
                <a:path w="1878" h="1808" extrusionOk="0">
                  <a:moveTo>
                    <a:pt x="975" y="1"/>
                  </a:moveTo>
                  <a:cubicBezTo>
                    <a:pt x="740" y="1"/>
                    <a:pt x="509" y="93"/>
                    <a:pt x="336" y="265"/>
                  </a:cubicBezTo>
                  <a:cubicBezTo>
                    <a:pt x="78" y="524"/>
                    <a:pt x="0" y="912"/>
                    <a:pt x="140" y="1250"/>
                  </a:cubicBezTo>
                  <a:cubicBezTo>
                    <a:pt x="281" y="1587"/>
                    <a:pt x="610" y="1807"/>
                    <a:pt x="975" y="1807"/>
                  </a:cubicBezTo>
                  <a:cubicBezTo>
                    <a:pt x="1473" y="1807"/>
                    <a:pt x="1878" y="1403"/>
                    <a:pt x="1878" y="905"/>
                  </a:cubicBezTo>
                  <a:cubicBezTo>
                    <a:pt x="1878" y="539"/>
                    <a:pt x="1659" y="210"/>
                    <a:pt x="1321" y="70"/>
                  </a:cubicBezTo>
                  <a:cubicBezTo>
                    <a:pt x="1209" y="23"/>
                    <a:pt x="1092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4250975" y="3850075"/>
              <a:ext cx="151000" cy="65125"/>
            </a:xfrm>
            <a:custGeom>
              <a:avLst/>
              <a:gdLst/>
              <a:ahLst/>
              <a:cxnLst/>
              <a:rect l="l" t="t" r="r" b="b"/>
              <a:pathLst>
                <a:path w="6040" h="2605" extrusionOk="0">
                  <a:moveTo>
                    <a:pt x="187" y="1"/>
                  </a:moveTo>
                  <a:cubicBezTo>
                    <a:pt x="146" y="1"/>
                    <a:pt x="113" y="10"/>
                    <a:pt x="88" y="29"/>
                  </a:cubicBezTo>
                  <a:cubicBezTo>
                    <a:pt x="1" y="98"/>
                    <a:pt x="10" y="234"/>
                    <a:pt x="38" y="343"/>
                  </a:cubicBezTo>
                  <a:cubicBezTo>
                    <a:pt x="307" y="1383"/>
                    <a:pt x="1397" y="2205"/>
                    <a:pt x="2390" y="2473"/>
                  </a:cubicBezTo>
                  <a:cubicBezTo>
                    <a:pt x="2724" y="2562"/>
                    <a:pt x="3068" y="2605"/>
                    <a:pt x="3412" y="2605"/>
                  </a:cubicBezTo>
                  <a:cubicBezTo>
                    <a:pt x="4241" y="2605"/>
                    <a:pt x="5076" y="2359"/>
                    <a:pt x="5796" y="1940"/>
                  </a:cubicBezTo>
                  <a:cubicBezTo>
                    <a:pt x="5863" y="1901"/>
                    <a:pt x="5932" y="1857"/>
                    <a:pt x="5966" y="1788"/>
                  </a:cubicBezTo>
                  <a:cubicBezTo>
                    <a:pt x="6040" y="1645"/>
                    <a:pt x="5918" y="1466"/>
                    <a:pt x="5766" y="1414"/>
                  </a:cubicBezTo>
                  <a:cubicBezTo>
                    <a:pt x="5711" y="1396"/>
                    <a:pt x="5654" y="1389"/>
                    <a:pt x="5597" y="1389"/>
                  </a:cubicBezTo>
                  <a:cubicBezTo>
                    <a:pt x="5495" y="1389"/>
                    <a:pt x="5391" y="1411"/>
                    <a:pt x="5289" y="1430"/>
                  </a:cubicBezTo>
                  <a:cubicBezTo>
                    <a:pt x="4944" y="1498"/>
                    <a:pt x="4587" y="1531"/>
                    <a:pt x="4228" y="1531"/>
                  </a:cubicBezTo>
                  <a:cubicBezTo>
                    <a:pt x="3523" y="1531"/>
                    <a:pt x="2812" y="1401"/>
                    <a:pt x="2170" y="1140"/>
                  </a:cubicBezTo>
                  <a:cubicBezTo>
                    <a:pt x="1827" y="999"/>
                    <a:pt x="61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775579" y="887104"/>
            <a:ext cx="4084415" cy="2980046"/>
          </a:xfrm>
          <a:prstGeom prst="wedgeEllipseCallout">
            <a:avLst>
              <a:gd name="adj1" fmla="val -63603"/>
              <a:gd name="adj2" fmla="val 1716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1752600" y="0"/>
            <a:ext cx="5299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Where is seashell from?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267;p35"/>
          <p:cNvSpPr txBox="1">
            <a:spLocks noGrp="1"/>
          </p:cNvSpPr>
          <p:nvPr>
            <p:ph type="title"/>
          </p:nvPr>
        </p:nvSpPr>
        <p:spPr>
          <a:xfrm>
            <a:off x="1760315" y="4019550"/>
            <a:ext cx="55626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It’s from the beach.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 rot="800103">
            <a:off x="4572000" y="3321628"/>
            <a:ext cx="457200" cy="316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SD TALENTA\SCAN EC\GRADE 2\UNIT 2 LESSON 1\IMG_20201023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9" t="64490" r="27299" b="24971"/>
          <a:stretch/>
        </p:blipFill>
        <p:spPr bwMode="auto">
          <a:xfrm rot="10800000">
            <a:off x="0" y="1145231"/>
            <a:ext cx="3114469" cy="23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SD TALENTA\SCAN EC\GRADE 2\UNIT 2 LESSON 1\IMG_20201023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7" t="49201" r="16870" b="40260"/>
          <a:stretch/>
        </p:blipFill>
        <p:spPr bwMode="auto">
          <a:xfrm rot="10800000">
            <a:off x="5715000" y="1155273"/>
            <a:ext cx="2456597" cy="23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262137" y="2312660"/>
            <a:ext cx="1295400" cy="245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7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D:\SD TALENTA\SCAN EC\GRADE 2\UNIT 2 LESSON 1\IMG_20201023_000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44934" r="577" b="579"/>
          <a:stretch/>
        </p:blipFill>
        <p:spPr bwMode="auto">
          <a:xfrm rot="10800000">
            <a:off x="1091044" y="-30689"/>
            <a:ext cx="6681355" cy="517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21 Track 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5800" y="1368136"/>
            <a:ext cx="762000" cy="762000"/>
          </a:xfrm>
          <a:prstGeom prst="rect">
            <a:avLst/>
          </a:prstGeom>
        </p:spPr>
      </p:pic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154487" y="325755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6904306" y="4602977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145087" y="4604266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5943600" y="325755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3276600" y="4602977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22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5" grpId="0"/>
      <p:bldP spid="86" grpId="0"/>
      <p:bldP spid="87" grpId="0"/>
      <p:bldP spid="88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4074" y="41539"/>
            <a:ext cx="383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Let’s sing a song!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409435" y="895350"/>
            <a:ext cx="8505965" cy="372676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This and That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That! What’s that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That! What’s that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  <a:cs typeface="Arial" pitchFamily="34" charset="0"/>
              </a:rPr>
              <a:t>Roof! It’s a roof. It’s from my doll house.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entury Gothic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This! </a:t>
            </a:r>
            <a:r>
              <a:rPr lang="en-US" sz="2000" dirty="0">
                <a:latin typeface="Century Gothic" pitchFamily="34" charset="0"/>
              </a:rPr>
              <a:t>What’s </a:t>
            </a:r>
            <a:r>
              <a:rPr lang="en-US" sz="2000" dirty="0" smtClean="0">
                <a:latin typeface="Century Gothic" pitchFamily="34" charset="0"/>
              </a:rPr>
              <a:t>this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This! </a:t>
            </a:r>
            <a:r>
              <a:rPr lang="en-US" sz="2000" dirty="0">
                <a:latin typeface="Century Gothic" pitchFamily="34" charset="0"/>
              </a:rPr>
              <a:t>What’s </a:t>
            </a:r>
            <a:r>
              <a:rPr lang="en-US" sz="2000" dirty="0" smtClean="0">
                <a:latin typeface="Century Gothic" pitchFamily="34" charset="0"/>
              </a:rPr>
              <a:t>this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  <a:cs typeface="Arial" pitchFamily="34" charset="0"/>
              </a:rPr>
              <a:t>String! It’s a string. It’s </a:t>
            </a:r>
            <a:r>
              <a:rPr lang="en-US" sz="2000" dirty="0">
                <a:latin typeface="Century Gothic" pitchFamily="34" charset="0"/>
                <a:cs typeface="Arial" pitchFamily="34" charset="0"/>
              </a:rPr>
              <a:t>from my </a:t>
            </a:r>
            <a:r>
              <a:rPr lang="en-US" sz="2000" dirty="0" smtClean="0">
                <a:latin typeface="Century Gothic" pitchFamily="34" charset="0"/>
                <a:cs typeface="Arial" pitchFamily="34" charset="0"/>
              </a:rPr>
              <a:t>yoyo.</a:t>
            </a:r>
            <a:r>
              <a:rPr lang="en-US" sz="2000" dirty="0" smtClean="0">
                <a:latin typeface="Century Gothic" pitchFamily="34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That! </a:t>
            </a:r>
            <a:r>
              <a:rPr lang="en-US" sz="2000" dirty="0">
                <a:latin typeface="Century Gothic" pitchFamily="34" charset="0"/>
              </a:rPr>
              <a:t>What’s </a:t>
            </a:r>
            <a:r>
              <a:rPr lang="en-US" sz="2000" dirty="0" smtClean="0">
                <a:latin typeface="Century Gothic" pitchFamily="34" charset="0"/>
              </a:rPr>
              <a:t>that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That! </a:t>
            </a:r>
            <a:r>
              <a:rPr lang="en-US" sz="2000" dirty="0">
                <a:latin typeface="Century Gothic" pitchFamily="34" charset="0"/>
              </a:rPr>
              <a:t>What’s </a:t>
            </a:r>
            <a:r>
              <a:rPr lang="en-US" sz="2000" dirty="0" smtClean="0">
                <a:latin typeface="Century Gothic" pitchFamily="34" charset="0"/>
              </a:rPr>
              <a:t>that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  <a:cs typeface="Arial" pitchFamily="34" charset="0"/>
              </a:rPr>
              <a:t>Lid! </a:t>
            </a:r>
            <a:r>
              <a:rPr lang="en-US" sz="2000" dirty="0">
                <a:latin typeface="Century Gothic" pitchFamily="34" charset="0"/>
                <a:cs typeface="Arial" pitchFamily="34" charset="0"/>
              </a:rPr>
              <a:t>It’s a </a:t>
            </a:r>
            <a:r>
              <a:rPr lang="en-US" sz="2000" dirty="0" smtClean="0">
                <a:latin typeface="Century Gothic" pitchFamily="34" charset="0"/>
                <a:cs typeface="Arial" pitchFamily="34" charset="0"/>
              </a:rPr>
              <a:t>lid. </a:t>
            </a:r>
            <a:r>
              <a:rPr lang="en-US" sz="2000" dirty="0">
                <a:latin typeface="Century Gothic" pitchFamily="34" charset="0"/>
                <a:cs typeface="Arial" pitchFamily="34" charset="0"/>
              </a:rPr>
              <a:t>It’s from my </a:t>
            </a:r>
            <a:r>
              <a:rPr lang="en-US" sz="2000" dirty="0" smtClean="0">
                <a:latin typeface="Century Gothic" pitchFamily="34" charset="0"/>
                <a:cs typeface="Arial" pitchFamily="34" charset="0"/>
              </a:rPr>
              <a:t>paint set.</a:t>
            </a:r>
            <a:endParaRPr lang="en-US" sz="2000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" name="25 Track 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24417" y="-44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7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71600" y="924426"/>
            <a:ext cx="563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Century Gothic" pitchFamily="34" charset="0"/>
              </a:rPr>
              <a:t>What’s this?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Century Gothic" pitchFamily="34" charset="0"/>
              </a:rPr>
              <a:t>What’s that?</a:t>
            </a:r>
          </a:p>
          <a:p>
            <a:pPr>
              <a:lnSpc>
                <a:spcPct val="150000"/>
              </a:lnSpc>
            </a:pPr>
            <a:endParaRPr lang="en-US" sz="2800" b="1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Century Gothic" pitchFamily="34" charset="0"/>
              </a:rPr>
              <a:t>It’s a ____________.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Century Gothic" pitchFamily="34" charset="0"/>
              </a:rPr>
              <a:t>It’s from my __________.</a:t>
            </a:r>
          </a:p>
        </p:txBody>
      </p:sp>
      <p:sp>
        <p:nvSpPr>
          <p:cNvPr id="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143000" y="46892"/>
            <a:ext cx="57150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SENTENCE PATTERN</a:t>
            </a:r>
          </a:p>
        </p:txBody>
      </p:sp>
    </p:spTree>
    <p:extLst>
      <p:ext uri="{BB962C8B-B14F-4D97-AF65-F5344CB8AC3E}">
        <p14:creationId xmlns:p14="http://schemas.microsoft.com/office/powerpoint/2010/main" val="39395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D:\SD TALENTA\SCAN EC\GRADE 2\UNIT 2 LESSON 1\IMG_20201023_000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7876" r="3576" b="53945"/>
          <a:stretch/>
        </p:blipFill>
        <p:spPr bwMode="auto">
          <a:xfrm rot="10800000">
            <a:off x="152400" y="136695"/>
            <a:ext cx="8839200" cy="50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19400" y="17045"/>
            <a:ext cx="2971800" cy="572700"/>
          </a:xfrm>
        </p:spPr>
        <p:txBody>
          <a:bodyPr/>
          <a:lstStyle/>
          <a:p>
            <a:r>
              <a:rPr lang="en-US" sz="3200" dirty="0" smtClean="0"/>
              <a:t>Ask and </a:t>
            </a:r>
            <a:r>
              <a:rPr lang="en-US" sz="3200" dirty="0" smtClean="0"/>
              <a:t>Answer</a:t>
            </a:r>
            <a:endParaRPr lang="en-US" sz="3200" dirty="0"/>
          </a:p>
        </p:txBody>
      </p:sp>
      <p:sp>
        <p:nvSpPr>
          <p:cNvPr id="57" name="Title 5"/>
          <p:cNvSpPr txBox="1">
            <a:spLocks/>
          </p:cNvSpPr>
          <p:nvPr/>
        </p:nvSpPr>
        <p:spPr>
          <a:xfrm>
            <a:off x="533400" y="1123950"/>
            <a:ext cx="4876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200" dirty="0" smtClean="0">
                <a:latin typeface="Century Gothic" pitchFamily="34" charset="0"/>
              </a:rPr>
              <a:t>Lila    : </a:t>
            </a:r>
            <a:r>
              <a:rPr lang="en-US" sz="3200" b="1" dirty="0" smtClean="0">
                <a:latin typeface="Century Gothic" pitchFamily="34" charset="0"/>
              </a:rPr>
              <a:t>What’s this</a:t>
            </a:r>
            <a:r>
              <a:rPr lang="en-US" sz="3200" b="1" dirty="0" smtClean="0">
                <a:latin typeface="+mn-lt"/>
              </a:rPr>
              <a:t>?</a:t>
            </a:r>
          </a:p>
          <a:p>
            <a:pPr algn="l"/>
            <a:r>
              <a:rPr lang="en-US" sz="3200" dirty="0" smtClean="0">
                <a:latin typeface="Century Gothic" pitchFamily="34" charset="0"/>
              </a:rPr>
              <a:t>Dino : </a:t>
            </a:r>
            <a:r>
              <a:rPr lang="en-US" sz="3200" b="1" dirty="0" smtClean="0">
                <a:latin typeface="Century Gothic" pitchFamily="34" charset="0"/>
              </a:rPr>
              <a:t>It’s</a:t>
            </a:r>
            <a:r>
              <a:rPr lang="en-US" sz="3200" dirty="0" smtClean="0">
                <a:latin typeface="Century Gothic" pitchFamily="34" charset="0"/>
              </a:rPr>
              <a:t> a seashell.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58" name="Title 5"/>
          <p:cNvSpPr txBox="1">
            <a:spLocks/>
          </p:cNvSpPr>
          <p:nvPr/>
        </p:nvSpPr>
        <p:spPr>
          <a:xfrm>
            <a:off x="1676400" y="3028950"/>
            <a:ext cx="63246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200" dirty="0" smtClean="0">
                <a:latin typeface="Century Gothic" pitchFamily="34" charset="0"/>
              </a:rPr>
              <a:t>Karen    : </a:t>
            </a:r>
            <a:r>
              <a:rPr lang="en-US" sz="3200" b="1" dirty="0" smtClean="0">
                <a:latin typeface="Century Gothic" pitchFamily="34" charset="0"/>
              </a:rPr>
              <a:t>What’s that</a:t>
            </a:r>
            <a:r>
              <a:rPr lang="en-US" sz="3200" b="1" dirty="0" smtClean="0">
                <a:latin typeface="+mn-lt"/>
              </a:rPr>
              <a:t>?</a:t>
            </a:r>
          </a:p>
          <a:p>
            <a:pPr algn="l"/>
            <a:r>
              <a:rPr lang="en-US" sz="3200" dirty="0" smtClean="0">
                <a:latin typeface="Century Gothic" pitchFamily="34" charset="0"/>
              </a:rPr>
              <a:t>Jason    : </a:t>
            </a:r>
            <a:r>
              <a:rPr lang="en-US" sz="3200" b="1" dirty="0" smtClean="0">
                <a:latin typeface="Century Gothic" pitchFamily="34" charset="0"/>
              </a:rPr>
              <a:t>It’s a wing.</a:t>
            </a:r>
          </a:p>
          <a:p>
            <a:pPr algn="l"/>
            <a:r>
              <a:rPr lang="en-US" sz="3200" b="1" dirty="0" smtClean="0">
                <a:latin typeface="Century Gothic" pitchFamily="34" charset="0"/>
              </a:rPr>
              <a:t>                It’s from my</a:t>
            </a:r>
            <a:r>
              <a:rPr lang="en-US" sz="3200" dirty="0" smtClean="0">
                <a:latin typeface="Century Gothic" pitchFamily="34" charset="0"/>
              </a:rPr>
              <a:t> airplane.</a:t>
            </a:r>
            <a:endParaRPr lang="en-US" sz="3200" dirty="0"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5"/>
          <p:cNvSpPr txBox="1">
            <a:spLocks/>
          </p:cNvSpPr>
          <p:nvPr/>
        </p:nvSpPr>
        <p:spPr>
          <a:xfrm>
            <a:off x="533400" y="1123950"/>
            <a:ext cx="69342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200" dirty="0" smtClean="0">
                <a:latin typeface="Century Gothic" pitchFamily="34" charset="0"/>
              </a:rPr>
              <a:t>Luna    : </a:t>
            </a:r>
            <a:r>
              <a:rPr lang="en-US" sz="3200" b="1" dirty="0" smtClean="0">
                <a:latin typeface="Century Gothic" pitchFamily="34" charset="0"/>
              </a:rPr>
              <a:t>What’s this</a:t>
            </a:r>
            <a:r>
              <a:rPr lang="en-US" sz="3200" b="1" dirty="0" smtClean="0">
                <a:latin typeface="+mn-lt"/>
              </a:rPr>
              <a:t>?</a:t>
            </a:r>
          </a:p>
          <a:p>
            <a:pPr algn="l"/>
            <a:r>
              <a:rPr lang="en-US" sz="3200" dirty="0" smtClean="0">
                <a:latin typeface="Century Gothic" pitchFamily="34" charset="0"/>
              </a:rPr>
              <a:t>Kiel      : </a:t>
            </a:r>
            <a:r>
              <a:rPr lang="en-US" sz="3200" b="1" dirty="0" smtClean="0">
                <a:latin typeface="Century Gothic" pitchFamily="34" charset="0"/>
              </a:rPr>
              <a:t>It’s</a:t>
            </a:r>
            <a:r>
              <a:rPr lang="en-US" sz="3200" dirty="0" smtClean="0">
                <a:latin typeface="Century Gothic" pitchFamily="34" charset="0"/>
              </a:rPr>
              <a:t> a tail.</a:t>
            </a:r>
          </a:p>
          <a:p>
            <a:pPr algn="l"/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smtClean="0">
                <a:latin typeface="Century Gothic" pitchFamily="34" charset="0"/>
              </a:rPr>
              <a:t>             </a:t>
            </a:r>
            <a:r>
              <a:rPr lang="en-US" sz="3200" b="1" dirty="0" smtClean="0">
                <a:latin typeface="Century Gothic" pitchFamily="34" charset="0"/>
              </a:rPr>
              <a:t>It’s from my </a:t>
            </a:r>
            <a:r>
              <a:rPr lang="en-US" sz="3200" dirty="0" smtClean="0">
                <a:latin typeface="Century Gothic" pitchFamily="34" charset="0"/>
              </a:rPr>
              <a:t>toy horse.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58" name="Title 5"/>
          <p:cNvSpPr txBox="1">
            <a:spLocks/>
          </p:cNvSpPr>
          <p:nvPr/>
        </p:nvSpPr>
        <p:spPr>
          <a:xfrm>
            <a:off x="1676400" y="302895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200" dirty="0" smtClean="0">
                <a:latin typeface="Century Gothic" pitchFamily="34" charset="0"/>
              </a:rPr>
              <a:t>Karen    : </a:t>
            </a:r>
            <a:r>
              <a:rPr lang="en-US" sz="3200" b="1" dirty="0" smtClean="0">
                <a:latin typeface="Century Gothic" pitchFamily="34" charset="0"/>
              </a:rPr>
              <a:t>What’s that</a:t>
            </a:r>
            <a:r>
              <a:rPr lang="en-US" sz="3200" b="1" dirty="0" smtClean="0">
                <a:latin typeface="+mn-lt"/>
              </a:rPr>
              <a:t>?</a:t>
            </a:r>
          </a:p>
          <a:p>
            <a:pPr algn="l"/>
            <a:r>
              <a:rPr lang="en-US" sz="3200" dirty="0" smtClean="0">
                <a:latin typeface="Century Gothic" pitchFamily="34" charset="0"/>
              </a:rPr>
              <a:t>Jason    : It’s a mask.</a:t>
            </a:r>
          </a:p>
          <a:p>
            <a:pPr algn="l"/>
            <a:r>
              <a:rPr lang="en-US" sz="3200" b="1" dirty="0" smtClean="0">
                <a:latin typeface="Century Gothic" pitchFamily="34" charset="0"/>
              </a:rPr>
              <a:t>                It’s from my</a:t>
            </a: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dirty="0" smtClean="0">
                <a:latin typeface="Century Gothic" pitchFamily="34" charset="0"/>
              </a:rPr>
              <a:t>costume.</a:t>
            </a:r>
            <a:endParaRPr lang="en-US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63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CAN EC\GRADE 2\UNIT 2 LESSON 1\IMG_20201023_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t="52670" r="2797" b="4265"/>
          <a:stretch/>
        </p:blipFill>
        <p:spPr bwMode="auto">
          <a:xfrm rot="10800000">
            <a:off x="380998" y="0"/>
            <a:ext cx="8193107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0" y="1532751"/>
            <a:ext cx="9406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What’s</a:t>
            </a:r>
            <a:endParaRPr kumimoji="0" lang="en-US" altLang="ko-KR" sz="28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53662" y="4476750"/>
            <a:ext cx="9406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It’s</a:t>
            </a:r>
            <a:endParaRPr kumimoji="0" lang="en-US" altLang="ko-KR" sz="28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4705350"/>
            <a:ext cx="9406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from</a:t>
            </a:r>
            <a:endParaRPr kumimoji="0" lang="en-US" altLang="ko-KR" sz="28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24400" y="1581150"/>
            <a:ext cx="9406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What’s</a:t>
            </a:r>
            <a:endParaRPr kumimoji="0" lang="en-US" altLang="ko-KR" sz="28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36324" y="4504551"/>
            <a:ext cx="9406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It’s</a:t>
            </a:r>
            <a:endParaRPr kumimoji="0" lang="en-US" altLang="ko-KR" sz="28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93524" y="4772799"/>
            <a:ext cx="9406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from</a:t>
            </a:r>
            <a:endParaRPr kumimoji="0" lang="en-US" altLang="ko-KR" sz="28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0" y="4753749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my</a:t>
            </a:r>
            <a:endParaRPr kumimoji="0" lang="en-US" altLang="ko-KR" sz="28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5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7625" y="2160613"/>
            <a:ext cx="98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3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547" name="Google Shape;547;p45">
            <a:hlinkClick r:id="rId6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7625" y="3572325"/>
            <a:ext cx="98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2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548" name="Google Shape;548;p45">
            <a:hlinkClick r:id="rId6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72325" y="3572325"/>
            <a:ext cx="98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1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id="144" name="Picture 2" descr="D:\SD TALENTA\SCAN EC\GRADE 2\UNIT 2 LESSON 1\IMG_20201023_0003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t="6088" r="6828" b="46932"/>
          <a:stretch/>
        </p:blipFill>
        <p:spPr bwMode="auto">
          <a:xfrm rot="10800000">
            <a:off x="914399" y="0"/>
            <a:ext cx="6823078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0"/>
            <a:ext cx="2209800" cy="5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23 Track 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24745" y="8953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D TALENTA\SCAN EC\GRADE 2\UNIT 2 LESSON 1\IMG_20201023_00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4382" b="49504"/>
          <a:stretch/>
        </p:blipFill>
        <p:spPr bwMode="auto">
          <a:xfrm>
            <a:off x="730569" y="0"/>
            <a:ext cx="7953779" cy="529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etno\Downloads\cekli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48149"/>
            <a:ext cx="166878" cy="1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retno\Downloads\cekli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24" y="4593999"/>
            <a:ext cx="166878" cy="1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4 Track 2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53000" y="43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74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24068" r="50298" b="11567"/>
          <a:stretch/>
        </p:blipFill>
        <p:spPr bwMode="auto">
          <a:xfrm>
            <a:off x="1676400" y="209550"/>
            <a:ext cx="3750860" cy="470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4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7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9" name="Google Shape;17009;p8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:\SD TALENTA\SAMPLE PPT\teno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35540"/>
            <a:ext cx="5107959" cy="51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4"/>
          <p:cNvGrpSpPr/>
          <p:nvPr/>
        </p:nvGrpSpPr>
        <p:grpSpPr>
          <a:xfrm rot="953377">
            <a:off x="6908971" y="19711"/>
            <a:ext cx="2190592" cy="3991238"/>
            <a:chOff x="2366550" y="238100"/>
            <a:chExt cx="2875125" cy="5238450"/>
          </a:xfrm>
        </p:grpSpPr>
        <p:sp>
          <p:nvSpPr>
            <p:cNvPr id="235" name="Google Shape;235;p34"/>
            <p:cNvSpPr/>
            <p:nvPr/>
          </p:nvSpPr>
          <p:spPr>
            <a:xfrm>
              <a:off x="3269450" y="1884925"/>
              <a:ext cx="578075" cy="1577350"/>
            </a:xfrm>
            <a:custGeom>
              <a:avLst/>
              <a:gdLst/>
              <a:ahLst/>
              <a:cxnLst/>
              <a:rect l="l" t="t" r="r" b="b"/>
              <a:pathLst>
                <a:path w="23123" h="63094" fill="none" extrusionOk="0">
                  <a:moveTo>
                    <a:pt x="1" y="0"/>
                  </a:moveTo>
                  <a:cubicBezTo>
                    <a:pt x="2546" y="3153"/>
                    <a:pt x="4803" y="8509"/>
                    <a:pt x="5463" y="12508"/>
                  </a:cubicBezTo>
                  <a:cubicBezTo>
                    <a:pt x="6990" y="21755"/>
                    <a:pt x="8485" y="29277"/>
                    <a:pt x="10526" y="38424"/>
                  </a:cubicBezTo>
                  <a:cubicBezTo>
                    <a:pt x="12569" y="47571"/>
                    <a:pt x="16301" y="56664"/>
                    <a:pt x="23122" y="63093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2366550" y="550050"/>
              <a:ext cx="1293100" cy="1470850"/>
            </a:xfrm>
            <a:custGeom>
              <a:avLst/>
              <a:gdLst/>
              <a:ahLst/>
              <a:cxnLst/>
              <a:rect l="l" t="t" r="r" b="b"/>
              <a:pathLst>
                <a:path w="51724" h="58834" extrusionOk="0">
                  <a:moveTo>
                    <a:pt x="23828" y="0"/>
                  </a:moveTo>
                  <a:cubicBezTo>
                    <a:pt x="22780" y="0"/>
                    <a:pt x="21740" y="59"/>
                    <a:pt x="20724" y="172"/>
                  </a:cubicBezTo>
                  <a:cubicBezTo>
                    <a:pt x="14908" y="818"/>
                    <a:pt x="9376" y="4617"/>
                    <a:pt x="5753" y="9213"/>
                  </a:cubicBezTo>
                  <a:cubicBezTo>
                    <a:pt x="1551" y="14542"/>
                    <a:pt x="1" y="21700"/>
                    <a:pt x="892" y="28429"/>
                  </a:cubicBezTo>
                  <a:cubicBezTo>
                    <a:pt x="1782" y="35156"/>
                    <a:pt x="4970" y="41452"/>
                    <a:pt x="9296" y="46682"/>
                  </a:cubicBezTo>
                  <a:cubicBezTo>
                    <a:pt x="12324" y="50342"/>
                    <a:pt x="15998" y="53584"/>
                    <a:pt x="20385" y="55407"/>
                  </a:cubicBezTo>
                  <a:cubicBezTo>
                    <a:pt x="22794" y="56409"/>
                    <a:pt x="25405" y="56873"/>
                    <a:pt x="28019" y="56873"/>
                  </a:cubicBezTo>
                  <a:cubicBezTo>
                    <a:pt x="30530" y="56873"/>
                    <a:pt x="33045" y="56445"/>
                    <a:pt x="35388" y="55653"/>
                  </a:cubicBezTo>
                  <a:lnTo>
                    <a:pt x="35388" y="55653"/>
                  </a:lnTo>
                  <a:cubicBezTo>
                    <a:pt x="35187" y="56185"/>
                    <a:pt x="34985" y="56732"/>
                    <a:pt x="34990" y="57300"/>
                  </a:cubicBezTo>
                  <a:cubicBezTo>
                    <a:pt x="34996" y="57867"/>
                    <a:pt x="35256" y="58470"/>
                    <a:pt x="35768" y="58718"/>
                  </a:cubicBezTo>
                  <a:cubicBezTo>
                    <a:pt x="35931" y="58798"/>
                    <a:pt x="36107" y="58834"/>
                    <a:pt x="36283" y="58834"/>
                  </a:cubicBezTo>
                  <a:cubicBezTo>
                    <a:pt x="36762" y="58834"/>
                    <a:pt x="37253" y="58571"/>
                    <a:pt x="37573" y="58196"/>
                  </a:cubicBezTo>
                  <a:cubicBezTo>
                    <a:pt x="38011" y="57683"/>
                    <a:pt x="38201" y="57010"/>
                    <a:pt x="38379" y="56360"/>
                  </a:cubicBezTo>
                  <a:cubicBezTo>
                    <a:pt x="38789" y="56835"/>
                    <a:pt x="39415" y="57119"/>
                    <a:pt x="40038" y="57119"/>
                  </a:cubicBezTo>
                  <a:cubicBezTo>
                    <a:pt x="40233" y="57119"/>
                    <a:pt x="40427" y="57091"/>
                    <a:pt x="40614" y="57033"/>
                  </a:cubicBezTo>
                  <a:cubicBezTo>
                    <a:pt x="41399" y="56787"/>
                    <a:pt x="41992" y="55987"/>
                    <a:pt x="41941" y="55165"/>
                  </a:cubicBezTo>
                  <a:cubicBezTo>
                    <a:pt x="41897" y="54448"/>
                    <a:pt x="40906" y="53371"/>
                    <a:pt x="40066" y="53371"/>
                  </a:cubicBezTo>
                  <a:cubicBezTo>
                    <a:pt x="39947" y="53371"/>
                    <a:pt x="39830" y="53393"/>
                    <a:pt x="39720" y="53440"/>
                  </a:cubicBezTo>
                  <a:cubicBezTo>
                    <a:pt x="42109" y="52404"/>
                    <a:pt x="45115" y="50634"/>
                    <a:pt x="46449" y="48363"/>
                  </a:cubicBezTo>
                  <a:cubicBezTo>
                    <a:pt x="50453" y="41551"/>
                    <a:pt x="51724" y="33276"/>
                    <a:pt x="50322" y="25529"/>
                  </a:cubicBezTo>
                  <a:cubicBezTo>
                    <a:pt x="48770" y="16948"/>
                    <a:pt x="44317" y="9738"/>
                    <a:pt x="37680" y="4350"/>
                  </a:cubicBezTo>
                  <a:cubicBezTo>
                    <a:pt x="33930" y="1307"/>
                    <a:pt x="28781" y="0"/>
                    <a:pt x="23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2979425" y="632175"/>
              <a:ext cx="389525" cy="305550"/>
            </a:xfrm>
            <a:custGeom>
              <a:avLst/>
              <a:gdLst/>
              <a:ahLst/>
              <a:cxnLst/>
              <a:rect l="l" t="t" r="r" b="b"/>
              <a:pathLst>
                <a:path w="15581" h="12222" extrusionOk="0">
                  <a:moveTo>
                    <a:pt x="2533" y="0"/>
                  </a:moveTo>
                  <a:cubicBezTo>
                    <a:pt x="2382" y="0"/>
                    <a:pt x="2247" y="21"/>
                    <a:pt x="2133" y="67"/>
                  </a:cubicBezTo>
                  <a:cubicBezTo>
                    <a:pt x="0" y="931"/>
                    <a:pt x="2235" y="2706"/>
                    <a:pt x="3379" y="3309"/>
                  </a:cubicBezTo>
                  <a:cubicBezTo>
                    <a:pt x="7167" y="5304"/>
                    <a:pt x="11238" y="7364"/>
                    <a:pt x="13389" y="11065"/>
                  </a:cubicBezTo>
                  <a:cubicBezTo>
                    <a:pt x="13581" y="11395"/>
                    <a:pt x="13763" y="11745"/>
                    <a:pt x="14062" y="11985"/>
                  </a:cubicBezTo>
                  <a:cubicBezTo>
                    <a:pt x="14242" y="12129"/>
                    <a:pt x="14479" y="12221"/>
                    <a:pt x="14706" y="12221"/>
                  </a:cubicBezTo>
                  <a:cubicBezTo>
                    <a:pt x="14855" y="12221"/>
                    <a:pt x="14999" y="12182"/>
                    <a:pt x="15121" y="12093"/>
                  </a:cubicBezTo>
                  <a:cubicBezTo>
                    <a:pt x="15580" y="11753"/>
                    <a:pt x="15401" y="11035"/>
                    <a:pt x="15154" y="10519"/>
                  </a:cubicBezTo>
                  <a:cubicBezTo>
                    <a:pt x="13481" y="7022"/>
                    <a:pt x="10706" y="4082"/>
                    <a:pt x="7361" y="2134"/>
                  </a:cubicBezTo>
                  <a:cubicBezTo>
                    <a:pt x="6509" y="1637"/>
                    <a:pt x="3871" y="0"/>
                    <a:pt x="2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3389875" y="1048250"/>
              <a:ext cx="103225" cy="164700"/>
            </a:xfrm>
            <a:custGeom>
              <a:avLst/>
              <a:gdLst/>
              <a:ahLst/>
              <a:cxnLst/>
              <a:rect l="l" t="t" r="r" b="b"/>
              <a:pathLst>
                <a:path w="4129" h="6588" extrusionOk="0">
                  <a:moveTo>
                    <a:pt x="1316" y="1"/>
                  </a:moveTo>
                  <a:cubicBezTo>
                    <a:pt x="1184" y="1"/>
                    <a:pt x="1049" y="41"/>
                    <a:pt x="911" y="132"/>
                  </a:cubicBezTo>
                  <a:cubicBezTo>
                    <a:pt x="0" y="734"/>
                    <a:pt x="1714" y="4941"/>
                    <a:pt x="1935" y="5790"/>
                  </a:cubicBezTo>
                  <a:cubicBezTo>
                    <a:pt x="2026" y="6144"/>
                    <a:pt x="2204" y="6572"/>
                    <a:pt x="2570" y="6587"/>
                  </a:cubicBezTo>
                  <a:cubicBezTo>
                    <a:pt x="2576" y="6588"/>
                    <a:pt x="2583" y="6588"/>
                    <a:pt x="2589" y="6588"/>
                  </a:cubicBezTo>
                  <a:cubicBezTo>
                    <a:pt x="2732" y="6588"/>
                    <a:pt x="2867" y="6519"/>
                    <a:pt x="2985" y="6436"/>
                  </a:cubicBezTo>
                  <a:cubicBezTo>
                    <a:pt x="4128" y="5633"/>
                    <a:pt x="3860" y="3869"/>
                    <a:pt x="3292" y="2592"/>
                  </a:cubicBezTo>
                  <a:cubicBezTo>
                    <a:pt x="3057" y="2060"/>
                    <a:pt x="2262" y="1"/>
                    <a:pt x="1316" y="1"/>
                  </a:cubicBezTo>
                  <a:close/>
                </a:path>
              </a:pathLst>
            </a:custGeom>
            <a:solidFill>
              <a:srgbClr val="F9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640375" y="1859350"/>
              <a:ext cx="207150" cy="1627750"/>
            </a:xfrm>
            <a:custGeom>
              <a:avLst/>
              <a:gdLst/>
              <a:ahLst/>
              <a:cxnLst/>
              <a:rect l="l" t="t" r="r" b="b"/>
              <a:pathLst>
                <a:path w="8286" h="65110" fill="none" extrusionOk="0">
                  <a:moveTo>
                    <a:pt x="7048" y="65109"/>
                  </a:moveTo>
                  <a:cubicBezTo>
                    <a:pt x="737" y="58499"/>
                    <a:pt x="1" y="48430"/>
                    <a:pt x="380" y="39299"/>
                  </a:cubicBezTo>
                  <a:cubicBezTo>
                    <a:pt x="918" y="26359"/>
                    <a:pt x="4748" y="12461"/>
                    <a:pt x="82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504925" y="548425"/>
              <a:ext cx="1290575" cy="1451925"/>
            </a:xfrm>
            <a:custGeom>
              <a:avLst/>
              <a:gdLst/>
              <a:ahLst/>
              <a:cxnLst/>
              <a:rect l="l" t="t" r="r" b="b"/>
              <a:pathLst>
                <a:path w="51623" h="58077" extrusionOk="0">
                  <a:moveTo>
                    <a:pt x="27953" y="1"/>
                  </a:moveTo>
                  <a:cubicBezTo>
                    <a:pt x="27475" y="1"/>
                    <a:pt x="27000" y="14"/>
                    <a:pt x="26529" y="39"/>
                  </a:cubicBezTo>
                  <a:cubicBezTo>
                    <a:pt x="19753" y="408"/>
                    <a:pt x="13356" y="3977"/>
                    <a:pt x="8896" y="9092"/>
                  </a:cubicBezTo>
                  <a:cubicBezTo>
                    <a:pt x="4435" y="14207"/>
                    <a:pt x="1817" y="20759"/>
                    <a:pt x="750" y="27462"/>
                  </a:cubicBezTo>
                  <a:cubicBezTo>
                    <a:pt x="4" y="32154"/>
                    <a:pt x="1" y="37054"/>
                    <a:pt x="1531" y="41552"/>
                  </a:cubicBezTo>
                  <a:cubicBezTo>
                    <a:pt x="3179" y="46394"/>
                    <a:pt x="6890" y="50452"/>
                    <a:pt x="11262" y="52974"/>
                  </a:cubicBezTo>
                  <a:cubicBezTo>
                    <a:pt x="10731" y="53175"/>
                    <a:pt x="10186" y="53385"/>
                    <a:pt x="9764" y="53764"/>
                  </a:cubicBezTo>
                  <a:cubicBezTo>
                    <a:pt x="9341" y="54144"/>
                    <a:pt x="9062" y="54737"/>
                    <a:pt x="9213" y="55285"/>
                  </a:cubicBezTo>
                  <a:cubicBezTo>
                    <a:pt x="9390" y="55926"/>
                    <a:pt x="10103" y="56294"/>
                    <a:pt x="10769" y="56294"/>
                  </a:cubicBezTo>
                  <a:cubicBezTo>
                    <a:pt x="10779" y="56294"/>
                    <a:pt x="10788" y="56294"/>
                    <a:pt x="10798" y="56294"/>
                  </a:cubicBezTo>
                  <a:cubicBezTo>
                    <a:pt x="11472" y="56284"/>
                    <a:pt x="12103" y="55982"/>
                    <a:pt x="12709" y="55686"/>
                  </a:cubicBezTo>
                  <a:lnTo>
                    <a:pt x="12709" y="55686"/>
                  </a:lnTo>
                  <a:cubicBezTo>
                    <a:pt x="12597" y="56501"/>
                    <a:pt x="12977" y="57379"/>
                    <a:pt x="13680" y="57807"/>
                  </a:cubicBezTo>
                  <a:cubicBezTo>
                    <a:pt x="13976" y="57987"/>
                    <a:pt x="14323" y="58076"/>
                    <a:pt x="14668" y="58076"/>
                  </a:cubicBezTo>
                  <a:cubicBezTo>
                    <a:pt x="15146" y="58076"/>
                    <a:pt x="15622" y="57906"/>
                    <a:pt x="15960" y="57569"/>
                  </a:cubicBezTo>
                  <a:cubicBezTo>
                    <a:pt x="16541" y="56991"/>
                    <a:pt x="16658" y="55173"/>
                    <a:pt x="15787" y="54762"/>
                  </a:cubicBezTo>
                  <a:lnTo>
                    <a:pt x="15787" y="54762"/>
                  </a:lnTo>
                  <a:cubicBezTo>
                    <a:pt x="17737" y="55680"/>
                    <a:pt x="20347" y="56583"/>
                    <a:pt x="22655" y="56583"/>
                  </a:cubicBezTo>
                  <a:cubicBezTo>
                    <a:pt x="23134" y="56583"/>
                    <a:pt x="23600" y="56544"/>
                    <a:pt x="24044" y="56458"/>
                  </a:cubicBezTo>
                  <a:cubicBezTo>
                    <a:pt x="31802" y="54958"/>
                    <a:pt x="38852" y="50444"/>
                    <a:pt x="43739" y="44272"/>
                  </a:cubicBezTo>
                  <a:cubicBezTo>
                    <a:pt x="49153" y="37436"/>
                    <a:pt x="51622" y="29329"/>
                    <a:pt x="51278" y="20786"/>
                  </a:cubicBezTo>
                  <a:cubicBezTo>
                    <a:pt x="51043" y="14940"/>
                    <a:pt x="47536" y="9237"/>
                    <a:pt x="43207" y="5300"/>
                  </a:cubicBezTo>
                  <a:cubicBezTo>
                    <a:pt x="39229" y="1680"/>
                    <a:pt x="33407" y="1"/>
                    <a:pt x="27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4552025" y="768475"/>
              <a:ext cx="185700" cy="434025"/>
            </a:xfrm>
            <a:custGeom>
              <a:avLst/>
              <a:gdLst/>
              <a:ahLst/>
              <a:cxnLst/>
              <a:rect l="l" t="t" r="r" b="b"/>
              <a:pathLst>
                <a:path w="7428" h="17361" extrusionOk="0">
                  <a:moveTo>
                    <a:pt x="1603" y="1"/>
                  </a:moveTo>
                  <a:cubicBezTo>
                    <a:pt x="0" y="1"/>
                    <a:pt x="729" y="2383"/>
                    <a:pt x="1273" y="3435"/>
                  </a:cubicBezTo>
                  <a:cubicBezTo>
                    <a:pt x="3235" y="7240"/>
                    <a:pt x="5393" y="11259"/>
                    <a:pt x="5037" y="15526"/>
                  </a:cubicBezTo>
                  <a:cubicBezTo>
                    <a:pt x="5005" y="15906"/>
                    <a:pt x="4954" y="16298"/>
                    <a:pt x="5061" y="16664"/>
                  </a:cubicBezTo>
                  <a:cubicBezTo>
                    <a:pt x="5167" y="17026"/>
                    <a:pt x="5478" y="17360"/>
                    <a:pt x="5853" y="17360"/>
                  </a:cubicBezTo>
                  <a:cubicBezTo>
                    <a:pt x="5858" y="17360"/>
                    <a:pt x="5864" y="17360"/>
                    <a:pt x="5869" y="17360"/>
                  </a:cubicBezTo>
                  <a:cubicBezTo>
                    <a:pt x="6439" y="17344"/>
                    <a:pt x="6705" y="16653"/>
                    <a:pt x="6796" y="16089"/>
                  </a:cubicBezTo>
                  <a:cubicBezTo>
                    <a:pt x="7427" y="12264"/>
                    <a:pt x="6835" y="8265"/>
                    <a:pt x="5209" y="4752"/>
                  </a:cubicBezTo>
                  <a:cubicBezTo>
                    <a:pt x="4748" y="3757"/>
                    <a:pt x="3283" y="334"/>
                    <a:pt x="2107" y="64"/>
                  </a:cubicBezTo>
                  <a:cubicBezTo>
                    <a:pt x="1918" y="21"/>
                    <a:pt x="1750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4611275" y="1330025"/>
              <a:ext cx="99125" cy="158950"/>
            </a:xfrm>
            <a:custGeom>
              <a:avLst/>
              <a:gdLst/>
              <a:ahLst/>
              <a:cxnLst/>
              <a:rect l="l" t="t" r="r" b="b"/>
              <a:pathLst>
                <a:path w="3965" h="6358" extrusionOk="0">
                  <a:moveTo>
                    <a:pt x="2618" y="1"/>
                  </a:moveTo>
                  <a:cubicBezTo>
                    <a:pt x="1529" y="1"/>
                    <a:pt x="530" y="4406"/>
                    <a:pt x="226" y="5226"/>
                  </a:cubicBezTo>
                  <a:cubicBezTo>
                    <a:pt x="99" y="5568"/>
                    <a:pt x="1" y="6021"/>
                    <a:pt x="291" y="6243"/>
                  </a:cubicBezTo>
                  <a:cubicBezTo>
                    <a:pt x="409" y="6335"/>
                    <a:pt x="568" y="6357"/>
                    <a:pt x="718" y="6357"/>
                  </a:cubicBezTo>
                  <a:cubicBezTo>
                    <a:pt x="2115" y="6353"/>
                    <a:pt x="2905" y="4754"/>
                    <a:pt x="3171" y="3381"/>
                  </a:cubicBezTo>
                  <a:cubicBezTo>
                    <a:pt x="3297" y="2731"/>
                    <a:pt x="3965" y="35"/>
                    <a:pt x="2628" y="1"/>
                  </a:cubicBezTo>
                  <a:cubicBezTo>
                    <a:pt x="2624" y="1"/>
                    <a:pt x="2621" y="1"/>
                    <a:pt x="2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3551225" y="1635500"/>
              <a:ext cx="256800" cy="1888150"/>
            </a:xfrm>
            <a:custGeom>
              <a:avLst/>
              <a:gdLst/>
              <a:ahLst/>
              <a:cxnLst/>
              <a:rect l="l" t="t" r="r" b="b"/>
              <a:pathLst>
                <a:path w="10272" h="75526" fill="none" extrusionOk="0">
                  <a:moveTo>
                    <a:pt x="10271" y="75526"/>
                  </a:moveTo>
                  <a:cubicBezTo>
                    <a:pt x="5383" y="64039"/>
                    <a:pt x="415" y="52193"/>
                    <a:pt x="201" y="39711"/>
                  </a:cubicBezTo>
                  <a:cubicBezTo>
                    <a:pt x="0" y="27922"/>
                    <a:pt x="3984" y="11781"/>
                    <a:pt x="34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4276550" y="4957425"/>
              <a:ext cx="522525" cy="516500"/>
            </a:xfrm>
            <a:custGeom>
              <a:avLst/>
              <a:gdLst/>
              <a:ahLst/>
              <a:cxnLst/>
              <a:rect l="l" t="t" r="r" b="b"/>
              <a:pathLst>
                <a:path w="20901" h="20660" extrusionOk="0">
                  <a:moveTo>
                    <a:pt x="5194" y="1"/>
                  </a:moveTo>
                  <a:cubicBezTo>
                    <a:pt x="3132" y="1"/>
                    <a:pt x="1" y="1475"/>
                    <a:pt x="153" y="3576"/>
                  </a:cubicBezTo>
                  <a:cubicBezTo>
                    <a:pt x="304" y="5660"/>
                    <a:pt x="3507" y="8446"/>
                    <a:pt x="4842" y="9899"/>
                  </a:cubicBezTo>
                  <a:cubicBezTo>
                    <a:pt x="8464" y="13841"/>
                    <a:pt x="12656" y="17259"/>
                    <a:pt x="17255" y="19997"/>
                  </a:cubicBezTo>
                  <a:cubicBezTo>
                    <a:pt x="17812" y="20330"/>
                    <a:pt x="18450" y="20659"/>
                    <a:pt x="19074" y="20659"/>
                  </a:cubicBezTo>
                  <a:cubicBezTo>
                    <a:pt x="19260" y="20659"/>
                    <a:pt x="19444" y="20630"/>
                    <a:pt x="19625" y="20563"/>
                  </a:cubicBezTo>
                  <a:cubicBezTo>
                    <a:pt x="20618" y="20197"/>
                    <a:pt x="20901" y="18838"/>
                    <a:pt x="20501" y="17859"/>
                  </a:cubicBezTo>
                  <a:cubicBezTo>
                    <a:pt x="20099" y="16878"/>
                    <a:pt x="19239" y="16179"/>
                    <a:pt x="18456" y="15466"/>
                  </a:cubicBezTo>
                  <a:cubicBezTo>
                    <a:pt x="14597" y="11947"/>
                    <a:pt x="12060" y="7257"/>
                    <a:pt x="9159" y="2915"/>
                  </a:cubicBezTo>
                  <a:cubicBezTo>
                    <a:pt x="8338" y="1687"/>
                    <a:pt x="7351" y="389"/>
                    <a:pt x="5909" y="71"/>
                  </a:cubicBezTo>
                  <a:cubicBezTo>
                    <a:pt x="5693" y="24"/>
                    <a:pt x="5452" y="1"/>
                    <a:pt x="5194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4672750" y="5269250"/>
              <a:ext cx="178700" cy="206100"/>
            </a:xfrm>
            <a:custGeom>
              <a:avLst/>
              <a:gdLst/>
              <a:ahLst/>
              <a:cxnLst/>
              <a:rect l="l" t="t" r="r" b="b"/>
              <a:pathLst>
                <a:path w="7148" h="8244" extrusionOk="0">
                  <a:moveTo>
                    <a:pt x="4592" y="0"/>
                  </a:moveTo>
                  <a:cubicBezTo>
                    <a:pt x="4081" y="0"/>
                    <a:pt x="3572" y="122"/>
                    <a:pt x="3126" y="372"/>
                  </a:cubicBezTo>
                  <a:cubicBezTo>
                    <a:pt x="2381" y="791"/>
                    <a:pt x="1847" y="1502"/>
                    <a:pt x="1414" y="2239"/>
                  </a:cubicBezTo>
                  <a:cubicBezTo>
                    <a:pt x="895" y="3123"/>
                    <a:pt x="491" y="4069"/>
                    <a:pt x="211" y="5055"/>
                  </a:cubicBezTo>
                  <a:cubicBezTo>
                    <a:pt x="95" y="5462"/>
                    <a:pt x="0" y="5895"/>
                    <a:pt x="105" y="6306"/>
                  </a:cubicBezTo>
                  <a:cubicBezTo>
                    <a:pt x="258" y="6903"/>
                    <a:pt x="798" y="7320"/>
                    <a:pt x="1348" y="7601"/>
                  </a:cubicBezTo>
                  <a:cubicBezTo>
                    <a:pt x="2138" y="8003"/>
                    <a:pt x="3006" y="8222"/>
                    <a:pt x="3891" y="8244"/>
                  </a:cubicBezTo>
                  <a:cubicBezTo>
                    <a:pt x="4854" y="7686"/>
                    <a:pt x="5221" y="6871"/>
                    <a:pt x="5684" y="5859"/>
                  </a:cubicBezTo>
                  <a:cubicBezTo>
                    <a:pt x="6146" y="4849"/>
                    <a:pt x="6395" y="3754"/>
                    <a:pt x="6642" y="2670"/>
                  </a:cubicBezTo>
                  <a:cubicBezTo>
                    <a:pt x="6796" y="1993"/>
                    <a:pt x="7148" y="1207"/>
                    <a:pt x="6629" y="747"/>
                  </a:cubicBezTo>
                  <a:cubicBezTo>
                    <a:pt x="6074" y="256"/>
                    <a:pt x="5332" y="0"/>
                    <a:pt x="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4565550" y="4746900"/>
              <a:ext cx="615575" cy="421075"/>
            </a:xfrm>
            <a:custGeom>
              <a:avLst/>
              <a:gdLst/>
              <a:ahLst/>
              <a:cxnLst/>
              <a:rect l="l" t="t" r="r" b="b"/>
              <a:pathLst>
                <a:path w="24623" h="16843" extrusionOk="0">
                  <a:moveTo>
                    <a:pt x="5561" y="1"/>
                  </a:moveTo>
                  <a:cubicBezTo>
                    <a:pt x="5532" y="1"/>
                    <a:pt x="5503" y="1"/>
                    <a:pt x="5475" y="2"/>
                  </a:cubicBezTo>
                  <a:cubicBezTo>
                    <a:pt x="3485" y="57"/>
                    <a:pt x="1" y="2546"/>
                    <a:pt x="740" y="4798"/>
                  </a:cubicBezTo>
                  <a:cubicBezTo>
                    <a:pt x="1392" y="6783"/>
                    <a:pt x="5175" y="8709"/>
                    <a:pt x="6823" y="9795"/>
                  </a:cubicBezTo>
                  <a:cubicBezTo>
                    <a:pt x="11291" y="12740"/>
                    <a:pt x="16186" y="15042"/>
                    <a:pt x="21312" y="16583"/>
                  </a:cubicBezTo>
                  <a:cubicBezTo>
                    <a:pt x="21763" y="16718"/>
                    <a:pt x="22255" y="16843"/>
                    <a:pt x="22722" y="16843"/>
                  </a:cubicBezTo>
                  <a:cubicBezTo>
                    <a:pt x="23090" y="16843"/>
                    <a:pt x="23442" y="16766"/>
                    <a:pt x="23748" y="16557"/>
                  </a:cubicBezTo>
                  <a:cubicBezTo>
                    <a:pt x="24623" y="15960"/>
                    <a:pt x="24568" y="14573"/>
                    <a:pt x="23942" y="13720"/>
                  </a:cubicBezTo>
                  <a:cubicBezTo>
                    <a:pt x="23316" y="12866"/>
                    <a:pt x="22311" y="12396"/>
                    <a:pt x="21379" y="11895"/>
                  </a:cubicBezTo>
                  <a:cubicBezTo>
                    <a:pt x="16782" y="9416"/>
                    <a:pt x="13183" y="5481"/>
                    <a:pt x="9316" y="1973"/>
                  </a:cubicBezTo>
                  <a:cubicBezTo>
                    <a:pt x="8244" y="999"/>
                    <a:pt x="7000" y="1"/>
                    <a:pt x="5561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5054050" y="4957250"/>
              <a:ext cx="145275" cy="210200"/>
            </a:xfrm>
            <a:custGeom>
              <a:avLst/>
              <a:gdLst/>
              <a:ahLst/>
              <a:cxnLst/>
              <a:rect l="l" t="t" r="r" b="b"/>
              <a:pathLst>
                <a:path w="5811" h="8408" extrusionOk="0">
                  <a:moveTo>
                    <a:pt x="3820" y="0"/>
                  </a:moveTo>
                  <a:cubicBezTo>
                    <a:pt x="3047" y="0"/>
                    <a:pt x="2270" y="281"/>
                    <a:pt x="1707" y="813"/>
                  </a:cubicBezTo>
                  <a:cubicBezTo>
                    <a:pt x="1086" y="1399"/>
                    <a:pt x="740" y="2219"/>
                    <a:pt x="498" y="3039"/>
                  </a:cubicBezTo>
                  <a:cubicBezTo>
                    <a:pt x="209" y="4022"/>
                    <a:pt x="47" y="5038"/>
                    <a:pt x="13" y="6062"/>
                  </a:cubicBezTo>
                  <a:cubicBezTo>
                    <a:pt x="0" y="6486"/>
                    <a:pt x="13" y="6928"/>
                    <a:pt x="215" y="7302"/>
                  </a:cubicBezTo>
                  <a:cubicBezTo>
                    <a:pt x="508" y="7844"/>
                    <a:pt x="1133" y="8118"/>
                    <a:pt x="1734" y="8257"/>
                  </a:cubicBezTo>
                  <a:cubicBezTo>
                    <a:pt x="2170" y="8357"/>
                    <a:pt x="2615" y="8407"/>
                    <a:pt x="3060" y="8407"/>
                  </a:cubicBezTo>
                  <a:cubicBezTo>
                    <a:pt x="3495" y="8407"/>
                    <a:pt x="3930" y="8359"/>
                    <a:pt x="4358" y="8263"/>
                  </a:cubicBezTo>
                  <a:cubicBezTo>
                    <a:pt x="5156" y="7490"/>
                    <a:pt x="5315" y="6610"/>
                    <a:pt x="5519" y="5517"/>
                  </a:cubicBezTo>
                  <a:cubicBezTo>
                    <a:pt x="5721" y="4423"/>
                    <a:pt x="5699" y="3302"/>
                    <a:pt x="5675" y="2190"/>
                  </a:cubicBezTo>
                  <a:cubicBezTo>
                    <a:pt x="5660" y="1496"/>
                    <a:pt x="5811" y="648"/>
                    <a:pt x="5196" y="327"/>
                  </a:cubicBezTo>
                  <a:cubicBezTo>
                    <a:pt x="4772" y="107"/>
                    <a:pt x="4297" y="0"/>
                    <a:pt x="3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4716225" y="5278450"/>
              <a:ext cx="130650" cy="198100"/>
            </a:xfrm>
            <a:custGeom>
              <a:avLst/>
              <a:gdLst/>
              <a:ahLst/>
              <a:cxnLst/>
              <a:rect l="l" t="t" r="r" b="b"/>
              <a:pathLst>
                <a:path w="5226" h="7924" extrusionOk="0">
                  <a:moveTo>
                    <a:pt x="4052" y="1"/>
                  </a:moveTo>
                  <a:cubicBezTo>
                    <a:pt x="3772" y="1"/>
                    <a:pt x="3484" y="99"/>
                    <a:pt x="3249" y="256"/>
                  </a:cubicBezTo>
                  <a:cubicBezTo>
                    <a:pt x="2870" y="511"/>
                    <a:pt x="2601" y="897"/>
                    <a:pt x="2356" y="1283"/>
                  </a:cubicBezTo>
                  <a:cubicBezTo>
                    <a:pt x="1476" y="2672"/>
                    <a:pt x="1" y="5548"/>
                    <a:pt x="916" y="7233"/>
                  </a:cubicBezTo>
                  <a:cubicBezTo>
                    <a:pt x="1185" y="7726"/>
                    <a:pt x="1505" y="7924"/>
                    <a:pt x="1841" y="7924"/>
                  </a:cubicBezTo>
                  <a:cubicBezTo>
                    <a:pt x="2889" y="7924"/>
                    <a:pt x="4097" y="6009"/>
                    <a:pt x="4422" y="5151"/>
                  </a:cubicBezTo>
                  <a:cubicBezTo>
                    <a:pt x="4809" y="4132"/>
                    <a:pt x="5057" y="3066"/>
                    <a:pt x="5161" y="1981"/>
                  </a:cubicBezTo>
                  <a:cubicBezTo>
                    <a:pt x="5226" y="1291"/>
                    <a:pt x="5156" y="452"/>
                    <a:pt x="4546" y="121"/>
                  </a:cubicBezTo>
                  <a:cubicBezTo>
                    <a:pt x="4394" y="38"/>
                    <a:pt x="4224" y="1"/>
                    <a:pt x="40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5096675" y="4960475"/>
              <a:ext cx="108075" cy="207075"/>
            </a:xfrm>
            <a:custGeom>
              <a:avLst/>
              <a:gdLst/>
              <a:ahLst/>
              <a:cxnLst/>
              <a:rect l="l" t="t" r="r" b="b"/>
              <a:pathLst>
                <a:path w="4323" h="8283" extrusionOk="0">
                  <a:moveTo>
                    <a:pt x="2851" y="1"/>
                  </a:moveTo>
                  <a:cubicBezTo>
                    <a:pt x="2485" y="1"/>
                    <a:pt x="2121" y="199"/>
                    <a:pt x="1869" y="477"/>
                  </a:cubicBezTo>
                  <a:cubicBezTo>
                    <a:pt x="1563" y="816"/>
                    <a:pt x="1396" y="1256"/>
                    <a:pt x="1252" y="1690"/>
                  </a:cubicBezTo>
                  <a:cubicBezTo>
                    <a:pt x="735" y="3250"/>
                    <a:pt x="0" y="6399"/>
                    <a:pt x="1298" y="7811"/>
                  </a:cubicBezTo>
                  <a:cubicBezTo>
                    <a:pt x="1602" y="8143"/>
                    <a:pt x="1893" y="8282"/>
                    <a:pt x="2165" y="8282"/>
                  </a:cubicBezTo>
                  <a:cubicBezTo>
                    <a:pt x="3286" y="8282"/>
                    <a:pt x="4080" y="5910"/>
                    <a:pt x="4194" y="4941"/>
                  </a:cubicBezTo>
                  <a:cubicBezTo>
                    <a:pt x="4323" y="3859"/>
                    <a:pt x="4304" y="2764"/>
                    <a:pt x="4141" y="1687"/>
                  </a:cubicBezTo>
                  <a:cubicBezTo>
                    <a:pt x="4038" y="1002"/>
                    <a:pt x="3766" y="205"/>
                    <a:pt x="3094" y="31"/>
                  </a:cubicBezTo>
                  <a:cubicBezTo>
                    <a:pt x="3014" y="10"/>
                    <a:pt x="2933" y="1"/>
                    <a:pt x="2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4021425" y="4511125"/>
              <a:ext cx="833325" cy="589700"/>
            </a:xfrm>
            <a:custGeom>
              <a:avLst/>
              <a:gdLst/>
              <a:ahLst/>
              <a:cxnLst/>
              <a:rect l="l" t="t" r="r" b="b"/>
              <a:pathLst>
                <a:path w="33333" h="23588" extrusionOk="0">
                  <a:moveTo>
                    <a:pt x="21949" y="1"/>
                  </a:moveTo>
                  <a:cubicBezTo>
                    <a:pt x="21891" y="1"/>
                    <a:pt x="21832" y="3"/>
                    <a:pt x="21772" y="9"/>
                  </a:cubicBezTo>
                  <a:cubicBezTo>
                    <a:pt x="15918" y="532"/>
                    <a:pt x="10496" y="3118"/>
                    <a:pt x="5308" y="5706"/>
                  </a:cubicBezTo>
                  <a:cubicBezTo>
                    <a:pt x="3045" y="6834"/>
                    <a:pt x="1" y="7881"/>
                    <a:pt x="1336" y="10887"/>
                  </a:cubicBezTo>
                  <a:cubicBezTo>
                    <a:pt x="1911" y="12182"/>
                    <a:pt x="2654" y="13394"/>
                    <a:pt x="3395" y="14601"/>
                  </a:cubicBezTo>
                  <a:cubicBezTo>
                    <a:pt x="4727" y="16772"/>
                    <a:pt x="6057" y="18941"/>
                    <a:pt x="7389" y="21112"/>
                  </a:cubicBezTo>
                  <a:cubicBezTo>
                    <a:pt x="7914" y="21967"/>
                    <a:pt x="8473" y="22858"/>
                    <a:pt x="9339" y="23365"/>
                  </a:cubicBezTo>
                  <a:cubicBezTo>
                    <a:pt x="9604" y="23521"/>
                    <a:pt x="9929" y="23587"/>
                    <a:pt x="10293" y="23587"/>
                  </a:cubicBezTo>
                  <a:cubicBezTo>
                    <a:pt x="10643" y="23587"/>
                    <a:pt x="11029" y="23526"/>
                    <a:pt x="11433" y="23423"/>
                  </a:cubicBezTo>
                  <a:cubicBezTo>
                    <a:pt x="13035" y="23018"/>
                    <a:pt x="14925" y="21967"/>
                    <a:pt x="16000" y="21519"/>
                  </a:cubicBezTo>
                  <a:cubicBezTo>
                    <a:pt x="17520" y="20885"/>
                    <a:pt x="20546" y="19626"/>
                    <a:pt x="20076" y="17478"/>
                  </a:cubicBezTo>
                  <a:cubicBezTo>
                    <a:pt x="19862" y="16506"/>
                    <a:pt x="19238" y="15669"/>
                    <a:pt x="18978" y="14710"/>
                  </a:cubicBezTo>
                  <a:cubicBezTo>
                    <a:pt x="19033" y="14520"/>
                    <a:pt x="19190" y="14444"/>
                    <a:pt x="19379" y="14444"/>
                  </a:cubicBezTo>
                  <a:cubicBezTo>
                    <a:pt x="19625" y="14444"/>
                    <a:pt x="19924" y="14574"/>
                    <a:pt x="20116" y="14747"/>
                  </a:cubicBezTo>
                  <a:cubicBezTo>
                    <a:pt x="20766" y="15335"/>
                    <a:pt x="21238" y="16103"/>
                    <a:pt x="21911" y="16665"/>
                  </a:cubicBezTo>
                  <a:cubicBezTo>
                    <a:pt x="22426" y="17095"/>
                    <a:pt x="22982" y="17260"/>
                    <a:pt x="23550" y="17260"/>
                  </a:cubicBezTo>
                  <a:cubicBezTo>
                    <a:pt x="24247" y="17260"/>
                    <a:pt x="24962" y="17012"/>
                    <a:pt x="25641" y="16701"/>
                  </a:cubicBezTo>
                  <a:cubicBezTo>
                    <a:pt x="27105" y="16034"/>
                    <a:pt x="33333" y="13327"/>
                    <a:pt x="32519" y="11325"/>
                  </a:cubicBezTo>
                  <a:cubicBezTo>
                    <a:pt x="32254" y="10674"/>
                    <a:pt x="31648" y="10238"/>
                    <a:pt x="31092" y="9807"/>
                  </a:cubicBezTo>
                  <a:cubicBezTo>
                    <a:pt x="29682" y="8712"/>
                    <a:pt x="28429" y="7430"/>
                    <a:pt x="27367" y="5997"/>
                  </a:cubicBezTo>
                  <a:cubicBezTo>
                    <a:pt x="26766" y="5185"/>
                    <a:pt x="26229" y="4328"/>
                    <a:pt x="25653" y="3498"/>
                  </a:cubicBezTo>
                  <a:cubicBezTo>
                    <a:pt x="24755" y="2206"/>
                    <a:pt x="23647" y="1"/>
                    <a:pt x="21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3620500" y="3241825"/>
              <a:ext cx="296475" cy="678325"/>
            </a:xfrm>
            <a:custGeom>
              <a:avLst/>
              <a:gdLst/>
              <a:ahLst/>
              <a:cxnLst/>
              <a:rect l="l" t="t" r="r" b="b"/>
              <a:pathLst>
                <a:path w="11859" h="27133" extrusionOk="0">
                  <a:moveTo>
                    <a:pt x="4134" y="0"/>
                  </a:moveTo>
                  <a:cubicBezTo>
                    <a:pt x="3165" y="0"/>
                    <a:pt x="2434" y="672"/>
                    <a:pt x="1509" y="1157"/>
                  </a:cubicBezTo>
                  <a:cubicBezTo>
                    <a:pt x="1483" y="751"/>
                    <a:pt x="1220" y="121"/>
                    <a:pt x="733" y="121"/>
                  </a:cubicBezTo>
                  <a:cubicBezTo>
                    <a:pt x="714" y="121"/>
                    <a:pt x="693" y="122"/>
                    <a:pt x="673" y="124"/>
                  </a:cubicBezTo>
                  <a:cubicBezTo>
                    <a:pt x="191" y="176"/>
                    <a:pt x="1" y="797"/>
                    <a:pt x="74" y="1276"/>
                  </a:cubicBezTo>
                  <a:cubicBezTo>
                    <a:pt x="288" y="2664"/>
                    <a:pt x="1304" y="3691"/>
                    <a:pt x="1474" y="5112"/>
                  </a:cubicBezTo>
                  <a:cubicBezTo>
                    <a:pt x="1487" y="5219"/>
                    <a:pt x="1499" y="5327"/>
                    <a:pt x="1509" y="5436"/>
                  </a:cubicBezTo>
                  <a:cubicBezTo>
                    <a:pt x="1649" y="6907"/>
                    <a:pt x="1554" y="8421"/>
                    <a:pt x="1734" y="9899"/>
                  </a:cubicBezTo>
                  <a:cubicBezTo>
                    <a:pt x="2137" y="13203"/>
                    <a:pt x="2972" y="16439"/>
                    <a:pt x="4216" y="19526"/>
                  </a:cubicBezTo>
                  <a:cubicBezTo>
                    <a:pt x="5109" y="21741"/>
                    <a:pt x="6192" y="23945"/>
                    <a:pt x="7537" y="25924"/>
                  </a:cubicBezTo>
                  <a:cubicBezTo>
                    <a:pt x="8081" y="26725"/>
                    <a:pt x="8738" y="27132"/>
                    <a:pt x="9364" y="27132"/>
                  </a:cubicBezTo>
                  <a:cubicBezTo>
                    <a:pt x="10151" y="27132"/>
                    <a:pt x="10888" y="26489"/>
                    <a:pt x="11287" y="25176"/>
                  </a:cubicBezTo>
                  <a:cubicBezTo>
                    <a:pt x="11681" y="23875"/>
                    <a:pt x="11858" y="23168"/>
                    <a:pt x="11228" y="21963"/>
                  </a:cubicBezTo>
                  <a:cubicBezTo>
                    <a:pt x="10598" y="20757"/>
                    <a:pt x="9179" y="18996"/>
                    <a:pt x="8393" y="17887"/>
                  </a:cubicBezTo>
                  <a:cubicBezTo>
                    <a:pt x="6195" y="14780"/>
                    <a:pt x="4830" y="11088"/>
                    <a:pt x="4477" y="7299"/>
                  </a:cubicBezTo>
                  <a:cubicBezTo>
                    <a:pt x="4436" y="6868"/>
                    <a:pt x="4426" y="6387"/>
                    <a:pt x="4706" y="6058"/>
                  </a:cubicBezTo>
                  <a:cubicBezTo>
                    <a:pt x="5527" y="5101"/>
                    <a:pt x="6967" y="6325"/>
                    <a:pt x="7480" y="4671"/>
                  </a:cubicBezTo>
                  <a:cubicBezTo>
                    <a:pt x="7681" y="4020"/>
                    <a:pt x="7528" y="3312"/>
                    <a:pt x="7278" y="2679"/>
                  </a:cubicBezTo>
                  <a:cubicBezTo>
                    <a:pt x="6859" y="1620"/>
                    <a:pt x="6119" y="631"/>
                    <a:pt x="5066" y="198"/>
                  </a:cubicBezTo>
                  <a:cubicBezTo>
                    <a:pt x="4727" y="59"/>
                    <a:pt x="4420" y="0"/>
                    <a:pt x="4134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4591925" y="3701975"/>
              <a:ext cx="649750" cy="427375"/>
            </a:xfrm>
            <a:custGeom>
              <a:avLst/>
              <a:gdLst/>
              <a:ahLst/>
              <a:cxnLst/>
              <a:rect l="l" t="t" r="r" b="b"/>
              <a:pathLst>
                <a:path w="25990" h="17095" extrusionOk="0">
                  <a:moveTo>
                    <a:pt x="22949" y="0"/>
                  </a:moveTo>
                  <a:cubicBezTo>
                    <a:pt x="22769" y="0"/>
                    <a:pt x="22529" y="56"/>
                    <a:pt x="22219" y="184"/>
                  </a:cubicBezTo>
                  <a:cubicBezTo>
                    <a:pt x="21544" y="463"/>
                    <a:pt x="21196" y="1296"/>
                    <a:pt x="20712" y="1769"/>
                  </a:cubicBezTo>
                  <a:cubicBezTo>
                    <a:pt x="21000" y="1488"/>
                    <a:pt x="20984" y="957"/>
                    <a:pt x="20678" y="695"/>
                  </a:cubicBezTo>
                  <a:cubicBezTo>
                    <a:pt x="20550" y="584"/>
                    <a:pt x="20382" y="532"/>
                    <a:pt x="20214" y="532"/>
                  </a:cubicBezTo>
                  <a:cubicBezTo>
                    <a:pt x="19981" y="532"/>
                    <a:pt x="19747" y="633"/>
                    <a:pt x="19611" y="822"/>
                  </a:cubicBezTo>
                  <a:cubicBezTo>
                    <a:pt x="19411" y="1101"/>
                    <a:pt x="19430" y="1476"/>
                    <a:pt x="19350" y="1810"/>
                  </a:cubicBezTo>
                  <a:cubicBezTo>
                    <a:pt x="19243" y="2255"/>
                    <a:pt x="18954" y="2633"/>
                    <a:pt x="18664" y="2988"/>
                  </a:cubicBezTo>
                  <a:cubicBezTo>
                    <a:pt x="16104" y="6114"/>
                    <a:pt x="12839" y="8653"/>
                    <a:pt x="9201" y="10407"/>
                  </a:cubicBezTo>
                  <a:cubicBezTo>
                    <a:pt x="7487" y="11235"/>
                    <a:pt x="3185" y="12096"/>
                    <a:pt x="1671" y="13096"/>
                  </a:cubicBezTo>
                  <a:cubicBezTo>
                    <a:pt x="0" y="14198"/>
                    <a:pt x="3091" y="15717"/>
                    <a:pt x="4102" y="17094"/>
                  </a:cubicBezTo>
                  <a:cubicBezTo>
                    <a:pt x="10875" y="16932"/>
                    <a:pt x="15877" y="12257"/>
                    <a:pt x="19455" y="6977"/>
                  </a:cubicBezTo>
                  <a:cubicBezTo>
                    <a:pt x="19748" y="6544"/>
                    <a:pt x="20040" y="6111"/>
                    <a:pt x="20334" y="5678"/>
                  </a:cubicBezTo>
                  <a:cubicBezTo>
                    <a:pt x="20350" y="5655"/>
                    <a:pt x="20369" y="5629"/>
                    <a:pt x="20396" y="5625"/>
                  </a:cubicBezTo>
                  <a:cubicBezTo>
                    <a:pt x="20399" y="5625"/>
                    <a:pt x="20402" y="5625"/>
                    <a:pt x="20405" y="5625"/>
                  </a:cubicBezTo>
                  <a:cubicBezTo>
                    <a:pt x="20429" y="5625"/>
                    <a:pt x="20451" y="5640"/>
                    <a:pt x="20471" y="5655"/>
                  </a:cubicBezTo>
                  <a:cubicBezTo>
                    <a:pt x="21273" y="6242"/>
                    <a:pt x="22352" y="6129"/>
                    <a:pt x="23294" y="6237"/>
                  </a:cubicBezTo>
                  <a:cubicBezTo>
                    <a:pt x="23493" y="6260"/>
                    <a:pt x="23702" y="6279"/>
                    <a:pt x="23908" y="6279"/>
                  </a:cubicBezTo>
                  <a:cubicBezTo>
                    <a:pt x="24317" y="6279"/>
                    <a:pt x="24714" y="6202"/>
                    <a:pt x="24996" y="5922"/>
                  </a:cubicBezTo>
                  <a:cubicBezTo>
                    <a:pt x="25311" y="5609"/>
                    <a:pt x="25200" y="4989"/>
                    <a:pt x="24890" y="4772"/>
                  </a:cubicBezTo>
                  <a:lnTo>
                    <a:pt x="24890" y="4772"/>
                  </a:lnTo>
                  <a:cubicBezTo>
                    <a:pt x="25481" y="4693"/>
                    <a:pt x="25989" y="3926"/>
                    <a:pt x="25678" y="3359"/>
                  </a:cubicBezTo>
                  <a:cubicBezTo>
                    <a:pt x="25501" y="3035"/>
                    <a:pt x="25146" y="2881"/>
                    <a:pt x="24782" y="2881"/>
                  </a:cubicBezTo>
                  <a:cubicBezTo>
                    <a:pt x="24371" y="2881"/>
                    <a:pt x="23951" y="3077"/>
                    <a:pt x="23766" y="3450"/>
                  </a:cubicBezTo>
                  <a:cubicBezTo>
                    <a:pt x="23951" y="2916"/>
                    <a:pt x="24737" y="2790"/>
                    <a:pt x="24919" y="2256"/>
                  </a:cubicBezTo>
                  <a:cubicBezTo>
                    <a:pt x="25096" y="1740"/>
                    <a:pt x="24526" y="1219"/>
                    <a:pt x="23980" y="1219"/>
                  </a:cubicBezTo>
                  <a:cubicBezTo>
                    <a:pt x="23976" y="1219"/>
                    <a:pt x="23971" y="1219"/>
                    <a:pt x="23967" y="1219"/>
                  </a:cubicBezTo>
                  <a:cubicBezTo>
                    <a:pt x="23417" y="1229"/>
                    <a:pt x="22939" y="1579"/>
                    <a:pt x="22502" y="1915"/>
                  </a:cubicBezTo>
                  <a:cubicBezTo>
                    <a:pt x="23299" y="1271"/>
                    <a:pt x="23812" y="0"/>
                    <a:pt x="22949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3795450" y="3770175"/>
              <a:ext cx="940800" cy="1019900"/>
            </a:xfrm>
            <a:custGeom>
              <a:avLst/>
              <a:gdLst/>
              <a:ahLst/>
              <a:cxnLst/>
              <a:rect l="l" t="t" r="r" b="b"/>
              <a:pathLst>
                <a:path w="37632" h="40796" extrusionOk="0">
                  <a:moveTo>
                    <a:pt x="3997" y="1"/>
                  </a:moveTo>
                  <a:cubicBezTo>
                    <a:pt x="4210" y="231"/>
                    <a:pt x="509" y="4587"/>
                    <a:pt x="284" y="4900"/>
                  </a:cubicBezTo>
                  <a:cubicBezTo>
                    <a:pt x="145" y="5094"/>
                    <a:pt x="1" y="5312"/>
                    <a:pt x="21" y="5551"/>
                  </a:cubicBezTo>
                  <a:cubicBezTo>
                    <a:pt x="35" y="5722"/>
                    <a:pt x="133" y="5874"/>
                    <a:pt x="229" y="6016"/>
                  </a:cubicBezTo>
                  <a:cubicBezTo>
                    <a:pt x="358" y="6208"/>
                    <a:pt x="486" y="6399"/>
                    <a:pt x="615" y="6590"/>
                  </a:cubicBezTo>
                  <a:cubicBezTo>
                    <a:pt x="1942" y="8546"/>
                    <a:pt x="3332" y="10456"/>
                    <a:pt x="4785" y="12322"/>
                  </a:cubicBezTo>
                  <a:cubicBezTo>
                    <a:pt x="5900" y="13754"/>
                    <a:pt x="6777" y="15360"/>
                    <a:pt x="7945" y="16721"/>
                  </a:cubicBezTo>
                  <a:cubicBezTo>
                    <a:pt x="7249" y="20909"/>
                    <a:pt x="7088" y="25191"/>
                    <a:pt x="7403" y="29420"/>
                  </a:cubicBezTo>
                  <a:cubicBezTo>
                    <a:pt x="7478" y="30418"/>
                    <a:pt x="8766" y="40796"/>
                    <a:pt x="9402" y="40796"/>
                  </a:cubicBezTo>
                  <a:cubicBezTo>
                    <a:pt x="9405" y="40796"/>
                    <a:pt x="9408" y="40796"/>
                    <a:pt x="9411" y="40795"/>
                  </a:cubicBezTo>
                  <a:cubicBezTo>
                    <a:pt x="18634" y="39415"/>
                    <a:pt x="27606" y="36387"/>
                    <a:pt x="35779" y="31896"/>
                  </a:cubicBezTo>
                  <a:cubicBezTo>
                    <a:pt x="33080" y="27939"/>
                    <a:pt x="30944" y="23603"/>
                    <a:pt x="29428" y="19060"/>
                  </a:cubicBezTo>
                  <a:cubicBezTo>
                    <a:pt x="32115" y="17850"/>
                    <a:pt x="34714" y="16446"/>
                    <a:pt x="37182" y="14837"/>
                  </a:cubicBezTo>
                  <a:cubicBezTo>
                    <a:pt x="37332" y="14740"/>
                    <a:pt x="37490" y="14631"/>
                    <a:pt x="37554" y="14465"/>
                  </a:cubicBezTo>
                  <a:cubicBezTo>
                    <a:pt x="37632" y="14264"/>
                    <a:pt x="37552" y="14040"/>
                    <a:pt x="37473" y="13839"/>
                  </a:cubicBezTo>
                  <a:cubicBezTo>
                    <a:pt x="36866" y="12284"/>
                    <a:pt x="36317" y="10708"/>
                    <a:pt x="35828" y="9112"/>
                  </a:cubicBezTo>
                  <a:cubicBezTo>
                    <a:pt x="34698" y="9297"/>
                    <a:pt x="33482" y="9438"/>
                    <a:pt x="32283" y="9438"/>
                  </a:cubicBezTo>
                  <a:cubicBezTo>
                    <a:pt x="31475" y="9438"/>
                    <a:pt x="30674" y="9374"/>
                    <a:pt x="29913" y="9215"/>
                  </a:cubicBezTo>
                  <a:cubicBezTo>
                    <a:pt x="24652" y="8118"/>
                    <a:pt x="19823" y="6461"/>
                    <a:pt x="14402" y="5888"/>
                  </a:cubicBezTo>
                  <a:cubicBezTo>
                    <a:pt x="10208" y="5445"/>
                    <a:pt x="6909" y="3144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3078175" y="238100"/>
              <a:ext cx="1254050" cy="1521700"/>
            </a:xfrm>
            <a:custGeom>
              <a:avLst/>
              <a:gdLst/>
              <a:ahLst/>
              <a:cxnLst/>
              <a:rect l="l" t="t" r="r" b="b"/>
              <a:pathLst>
                <a:path w="50162" h="60868" extrusionOk="0">
                  <a:moveTo>
                    <a:pt x="26108" y="1"/>
                  </a:moveTo>
                  <a:cubicBezTo>
                    <a:pt x="22460" y="1"/>
                    <a:pt x="18737" y="885"/>
                    <a:pt x="15505" y="2352"/>
                  </a:cubicBezTo>
                  <a:cubicBezTo>
                    <a:pt x="9325" y="5156"/>
                    <a:pt x="4659" y="10802"/>
                    <a:pt x="2360" y="17189"/>
                  </a:cubicBezTo>
                  <a:cubicBezTo>
                    <a:pt x="62" y="23574"/>
                    <a:pt x="1" y="30630"/>
                    <a:pt x="1441" y="37263"/>
                  </a:cubicBezTo>
                  <a:cubicBezTo>
                    <a:pt x="2450" y="41905"/>
                    <a:pt x="4225" y="46472"/>
                    <a:pt x="7284" y="50108"/>
                  </a:cubicBezTo>
                  <a:cubicBezTo>
                    <a:pt x="10578" y="54020"/>
                    <a:pt x="15509" y="56455"/>
                    <a:pt x="20498" y="57216"/>
                  </a:cubicBezTo>
                  <a:cubicBezTo>
                    <a:pt x="20076" y="57596"/>
                    <a:pt x="19645" y="57988"/>
                    <a:pt x="19388" y="58496"/>
                  </a:cubicBezTo>
                  <a:cubicBezTo>
                    <a:pt x="19133" y="59002"/>
                    <a:pt x="19087" y="59657"/>
                    <a:pt x="19427" y="60112"/>
                  </a:cubicBezTo>
                  <a:cubicBezTo>
                    <a:pt x="19686" y="60460"/>
                    <a:pt x="20116" y="60617"/>
                    <a:pt x="20556" y="60617"/>
                  </a:cubicBezTo>
                  <a:cubicBezTo>
                    <a:pt x="20800" y="60617"/>
                    <a:pt x="21048" y="60569"/>
                    <a:pt x="21271" y="60478"/>
                  </a:cubicBezTo>
                  <a:cubicBezTo>
                    <a:pt x="21896" y="60223"/>
                    <a:pt x="22373" y="59712"/>
                    <a:pt x="22831" y="59217"/>
                  </a:cubicBezTo>
                  <a:cubicBezTo>
                    <a:pt x="23021" y="60017"/>
                    <a:pt x="23695" y="60698"/>
                    <a:pt x="24506" y="60841"/>
                  </a:cubicBezTo>
                  <a:cubicBezTo>
                    <a:pt x="24609" y="60859"/>
                    <a:pt x="24712" y="60868"/>
                    <a:pt x="24816" y="60868"/>
                  </a:cubicBezTo>
                  <a:cubicBezTo>
                    <a:pt x="25533" y="60868"/>
                    <a:pt x="26253" y="60450"/>
                    <a:pt x="26544" y="59791"/>
                  </a:cubicBezTo>
                  <a:cubicBezTo>
                    <a:pt x="26875" y="59041"/>
                    <a:pt x="26324" y="57305"/>
                    <a:pt x="25362" y="57239"/>
                  </a:cubicBezTo>
                  <a:lnTo>
                    <a:pt x="25362" y="57239"/>
                  </a:lnTo>
                  <a:cubicBezTo>
                    <a:pt x="25871" y="57274"/>
                    <a:pt x="26415" y="57294"/>
                    <a:pt x="26977" y="57294"/>
                  </a:cubicBezTo>
                  <a:cubicBezTo>
                    <a:pt x="29278" y="57294"/>
                    <a:pt x="31881" y="56950"/>
                    <a:pt x="33672" y="55821"/>
                  </a:cubicBezTo>
                  <a:cubicBezTo>
                    <a:pt x="40357" y="51608"/>
                    <a:pt x="45286" y="44842"/>
                    <a:pt x="47600" y="37317"/>
                  </a:cubicBezTo>
                  <a:cubicBezTo>
                    <a:pt x="50162" y="28981"/>
                    <a:pt x="49519" y="20532"/>
                    <a:pt x="46097" y="12696"/>
                  </a:cubicBezTo>
                  <a:cubicBezTo>
                    <a:pt x="43756" y="7334"/>
                    <a:pt x="38417" y="3294"/>
                    <a:pt x="32955" y="1197"/>
                  </a:cubicBezTo>
                  <a:cubicBezTo>
                    <a:pt x="30807" y="372"/>
                    <a:pt x="28473" y="1"/>
                    <a:pt x="26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4050350" y="454400"/>
              <a:ext cx="185700" cy="433975"/>
            </a:xfrm>
            <a:custGeom>
              <a:avLst/>
              <a:gdLst/>
              <a:ahLst/>
              <a:cxnLst/>
              <a:rect l="l" t="t" r="r" b="b"/>
              <a:pathLst>
                <a:path w="7428" h="17359" extrusionOk="0">
                  <a:moveTo>
                    <a:pt x="1603" y="0"/>
                  </a:moveTo>
                  <a:cubicBezTo>
                    <a:pt x="0" y="0"/>
                    <a:pt x="729" y="2382"/>
                    <a:pt x="1273" y="3435"/>
                  </a:cubicBezTo>
                  <a:cubicBezTo>
                    <a:pt x="3235" y="7240"/>
                    <a:pt x="5393" y="11259"/>
                    <a:pt x="5037" y="15525"/>
                  </a:cubicBezTo>
                  <a:cubicBezTo>
                    <a:pt x="5005" y="15906"/>
                    <a:pt x="4954" y="16297"/>
                    <a:pt x="5061" y="16664"/>
                  </a:cubicBezTo>
                  <a:cubicBezTo>
                    <a:pt x="5167" y="17025"/>
                    <a:pt x="5476" y="17359"/>
                    <a:pt x="5851" y="17359"/>
                  </a:cubicBezTo>
                  <a:cubicBezTo>
                    <a:pt x="5857" y="17359"/>
                    <a:pt x="5863" y="17359"/>
                    <a:pt x="5869" y="17358"/>
                  </a:cubicBezTo>
                  <a:cubicBezTo>
                    <a:pt x="6439" y="17343"/>
                    <a:pt x="6705" y="16652"/>
                    <a:pt x="6796" y="16088"/>
                  </a:cubicBezTo>
                  <a:cubicBezTo>
                    <a:pt x="7427" y="12263"/>
                    <a:pt x="6835" y="8264"/>
                    <a:pt x="5209" y="4752"/>
                  </a:cubicBezTo>
                  <a:cubicBezTo>
                    <a:pt x="4748" y="3756"/>
                    <a:pt x="3283" y="333"/>
                    <a:pt x="2107" y="64"/>
                  </a:cubicBezTo>
                  <a:cubicBezTo>
                    <a:pt x="1918" y="20"/>
                    <a:pt x="1750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4109600" y="1015950"/>
              <a:ext cx="99125" cy="158925"/>
            </a:xfrm>
            <a:custGeom>
              <a:avLst/>
              <a:gdLst/>
              <a:ahLst/>
              <a:cxnLst/>
              <a:rect l="l" t="t" r="r" b="b"/>
              <a:pathLst>
                <a:path w="3965" h="6357" extrusionOk="0">
                  <a:moveTo>
                    <a:pt x="2617" y="0"/>
                  </a:moveTo>
                  <a:cubicBezTo>
                    <a:pt x="1529" y="0"/>
                    <a:pt x="530" y="4405"/>
                    <a:pt x="226" y="5225"/>
                  </a:cubicBezTo>
                  <a:cubicBezTo>
                    <a:pt x="99" y="5567"/>
                    <a:pt x="0" y="6020"/>
                    <a:pt x="290" y="6242"/>
                  </a:cubicBezTo>
                  <a:cubicBezTo>
                    <a:pt x="409" y="6334"/>
                    <a:pt x="568" y="6357"/>
                    <a:pt x="718" y="6357"/>
                  </a:cubicBezTo>
                  <a:cubicBezTo>
                    <a:pt x="2115" y="6352"/>
                    <a:pt x="2905" y="4753"/>
                    <a:pt x="3171" y="3380"/>
                  </a:cubicBezTo>
                  <a:cubicBezTo>
                    <a:pt x="3297" y="2730"/>
                    <a:pt x="3965" y="34"/>
                    <a:pt x="2627" y="1"/>
                  </a:cubicBezTo>
                  <a:cubicBezTo>
                    <a:pt x="2624" y="0"/>
                    <a:pt x="2621" y="0"/>
                    <a:pt x="2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4155250" y="3967625"/>
              <a:ext cx="245425" cy="109575"/>
            </a:xfrm>
            <a:custGeom>
              <a:avLst/>
              <a:gdLst/>
              <a:ahLst/>
              <a:cxnLst/>
              <a:rect l="l" t="t" r="r" b="b"/>
              <a:pathLst>
                <a:path w="9817" h="4383" extrusionOk="0">
                  <a:moveTo>
                    <a:pt x="0" y="0"/>
                  </a:moveTo>
                  <a:cubicBezTo>
                    <a:pt x="0" y="0"/>
                    <a:pt x="1092" y="3865"/>
                    <a:pt x="4411" y="4336"/>
                  </a:cubicBezTo>
                  <a:cubicBezTo>
                    <a:pt x="4632" y="4368"/>
                    <a:pt x="4848" y="4382"/>
                    <a:pt x="5058" y="4382"/>
                  </a:cubicBezTo>
                  <a:cubicBezTo>
                    <a:pt x="7998" y="4382"/>
                    <a:pt x="9817" y="1509"/>
                    <a:pt x="9817" y="15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3942775" y="3361175"/>
              <a:ext cx="706750" cy="681675"/>
            </a:xfrm>
            <a:custGeom>
              <a:avLst/>
              <a:gdLst/>
              <a:ahLst/>
              <a:cxnLst/>
              <a:rect l="l" t="t" r="r" b="b"/>
              <a:pathLst>
                <a:path w="28270" h="27267" extrusionOk="0">
                  <a:moveTo>
                    <a:pt x="14301" y="0"/>
                  </a:moveTo>
                  <a:cubicBezTo>
                    <a:pt x="8801" y="0"/>
                    <a:pt x="3580" y="3617"/>
                    <a:pt x="1712" y="9080"/>
                  </a:cubicBezTo>
                  <a:cubicBezTo>
                    <a:pt x="0" y="14082"/>
                    <a:pt x="1468" y="20031"/>
                    <a:pt x="5331" y="23639"/>
                  </a:cubicBezTo>
                  <a:cubicBezTo>
                    <a:pt x="7858" y="26000"/>
                    <a:pt x="11324" y="27267"/>
                    <a:pt x="14775" y="27267"/>
                  </a:cubicBezTo>
                  <a:cubicBezTo>
                    <a:pt x="16599" y="27267"/>
                    <a:pt x="18419" y="26913"/>
                    <a:pt x="20093" y="26179"/>
                  </a:cubicBezTo>
                  <a:cubicBezTo>
                    <a:pt x="24934" y="24056"/>
                    <a:pt x="28270" y="18866"/>
                    <a:pt x="28154" y="13581"/>
                  </a:cubicBezTo>
                  <a:cubicBezTo>
                    <a:pt x="28028" y="7789"/>
                    <a:pt x="24287" y="3043"/>
                    <a:pt x="18938" y="897"/>
                  </a:cubicBezTo>
                  <a:cubicBezTo>
                    <a:pt x="17416" y="286"/>
                    <a:pt x="15847" y="0"/>
                    <a:pt x="14301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3923850" y="3305875"/>
              <a:ext cx="792450" cy="507625"/>
            </a:xfrm>
            <a:custGeom>
              <a:avLst/>
              <a:gdLst/>
              <a:ahLst/>
              <a:cxnLst/>
              <a:rect l="l" t="t" r="r" b="b"/>
              <a:pathLst>
                <a:path w="31698" h="20305" extrusionOk="0">
                  <a:moveTo>
                    <a:pt x="15622" y="0"/>
                  </a:moveTo>
                  <a:cubicBezTo>
                    <a:pt x="15026" y="0"/>
                    <a:pt x="14427" y="59"/>
                    <a:pt x="13828" y="185"/>
                  </a:cubicBezTo>
                  <a:cubicBezTo>
                    <a:pt x="9911" y="1007"/>
                    <a:pt x="6460" y="2355"/>
                    <a:pt x="3560" y="5234"/>
                  </a:cubicBezTo>
                  <a:cubicBezTo>
                    <a:pt x="2121" y="6663"/>
                    <a:pt x="1085" y="7963"/>
                    <a:pt x="572" y="9952"/>
                  </a:cubicBezTo>
                  <a:cubicBezTo>
                    <a:pt x="23" y="12075"/>
                    <a:pt x="0" y="14341"/>
                    <a:pt x="565" y="16463"/>
                  </a:cubicBezTo>
                  <a:cubicBezTo>
                    <a:pt x="835" y="17478"/>
                    <a:pt x="1276" y="18517"/>
                    <a:pt x="2140" y="19113"/>
                  </a:cubicBezTo>
                  <a:cubicBezTo>
                    <a:pt x="2038" y="17664"/>
                    <a:pt x="2458" y="16136"/>
                    <a:pt x="3317" y="14958"/>
                  </a:cubicBezTo>
                  <a:cubicBezTo>
                    <a:pt x="3625" y="14538"/>
                    <a:pt x="6449" y="12415"/>
                    <a:pt x="6424" y="12286"/>
                  </a:cubicBezTo>
                  <a:lnTo>
                    <a:pt x="6424" y="12286"/>
                  </a:lnTo>
                  <a:cubicBezTo>
                    <a:pt x="6525" y="12794"/>
                    <a:pt x="6518" y="13315"/>
                    <a:pt x="6406" y="13820"/>
                  </a:cubicBezTo>
                  <a:cubicBezTo>
                    <a:pt x="6452" y="13613"/>
                    <a:pt x="11037" y="11821"/>
                    <a:pt x="11592" y="11448"/>
                  </a:cubicBezTo>
                  <a:cubicBezTo>
                    <a:pt x="13092" y="10440"/>
                    <a:pt x="14153" y="9082"/>
                    <a:pt x="15674" y="8051"/>
                  </a:cubicBezTo>
                  <a:cubicBezTo>
                    <a:pt x="16861" y="10825"/>
                    <a:pt x="19427" y="12730"/>
                    <a:pt x="21935" y="14411"/>
                  </a:cubicBezTo>
                  <a:cubicBezTo>
                    <a:pt x="22944" y="15086"/>
                    <a:pt x="23905" y="15758"/>
                    <a:pt x="24815" y="16474"/>
                  </a:cubicBezTo>
                  <a:cubicBezTo>
                    <a:pt x="26226" y="17583"/>
                    <a:pt x="27512" y="18799"/>
                    <a:pt x="28651" y="20305"/>
                  </a:cubicBezTo>
                  <a:cubicBezTo>
                    <a:pt x="29414" y="18946"/>
                    <a:pt x="29730" y="17616"/>
                    <a:pt x="29757" y="16077"/>
                  </a:cubicBezTo>
                  <a:cubicBezTo>
                    <a:pt x="29761" y="15834"/>
                    <a:pt x="29687" y="12659"/>
                    <a:pt x="29658" y="12659"/>
                  </a:cubicBezTo>
                  <a:cubicBezTo>
                    <a:pt x="29658" y="12659"/>
                    <a:pt x="29658" y="12659"/>
                    <a:pt x="29658" y="12659"/>
                  </a:cubicBezTo>
                  <a:lnTo>
                    <a:pt x="29658" y="12659"/>
                  </a:lnTo>
                  <a:cubicBezTo>
                    <a:pt x="30429" y="12472"/>
                    <a:pt x="31134" y="12079"/>
                    <a:pt x="31698" y="11522"/>
                  </a:cubicBezTo>
                  <a:cubicBezTo>
                    <a:pt x="29768" y="10578"/>
                    <a:pt x="28805" y="8311"/>
                    <a:pt x="26958" y="7209"/>
                  </a:cubicBezTo>
                  <a:cubicBezTo>
                    <a:pt x="27798" y="7178"/>
                    <a:pt x="28609" y="6708"/>
                    <a:pt x="29054" y="5995"/>
                  </a:cubicBezTo>
                  <a:cubicBezTo>
                    <a:pt x="27614" y="5979"/>
                    <a:pt x="26367" y="5044"/>
                    <a:pt x="25237" y="4151"/>
                  </a:cubicBezTo>
                  <a:cubicBezTo>
                    <a:pt x="22574" y="2049"/>
                    <a:pt x="19156" y="0"/>
                    <a:pt x="156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4190725" y="3717525"/>
              <a:ext cx="45150" cy="45125"/>
            </a:xfrm>
            <a:custGeom>
              <a:avLst/>
              <a:gdLst/>
              <a:ahLst/>
              <a:cxnLst/>
              <a:rect l="l" t="t" r="r" b="b"/>
              <a:pathLst>
                <a:path w="1806" h="1805" extrusionOk="0">
                  <a:moveTo>
                    <a:pt x="903" y="1"/>
                  </a:moveTo>
                  <a:cubicBezTo>
                    <a:pt x="405" y="1"/>
                    <a:pt x="0" y="404"/>
                    <a:pt x="0" y="903"/>
                  </a:cubicBezTo>
                  <a:cubicBezTo>
                    <a:pt x="0" y="1401"/>
                    <a:pt x="405" y="1805"/>
                    <a:pt x="903" y="1805"/>
                  </a:cubicBezTo>
                  <a:cubicBezTo>
                    <a:pt x="1401" y="1805"/>
                    <a:pt x="1806" y="1401"/>
                    <a:pt x="1806" y="903"/>
                  </a:cubicBezTo>
                  <a:cubicBezTo>
                    <a:pt x="1806" y="404"/>
                    <a:pt x="1401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4439625" y="3790850"/>
              <a:ext cx="46950" cy="45200"/>
            </a:xfrm>
            <a:custGeom>
              <a:avLst/>
              <a:gdLst/>
              <a:ahLst/>
              <a:cxnLst/>
              <a:rect l="l" t="t" r="r" b="b"/>
              <a:pathLst>
                <a:path w="1878" h="1808" extrusionOk="0">
                  <a:moveTo>
                    <a:pt x="975" y="1"/>
                  </a:moveTo>
                  <a:cubicBezTo>
                    <a:pt x="740" y="1"/>
                    <a:pt x="509" y="93"/>
                    <a:pt x="336" y="265"/>
                  </a:cubicBezTo>
                  <a:cubicBezTo>
                    <a:pt x="78" y="524"/>
                    <a:pt x="0" y="912"/>
                    <a:pt x="140" y="1250"/>
                  </a:cubicBezTo>
                  <a:cubicBezTo>
                    <a:pt x="281" y="1587"/>
                    <a:pt x="610" y="1807"/>
                    <a:pt x="975" y="1807"/>
                  </a:cubicBezTo>
                  <a:cubicBezTo>
                    <a:pt x="1473" y="1807"/>
                    <a:pt x="1878" y="1403"/>
                    <a:pt x="1878" y="905"/>
                  </a:cubicBezTo>
                  <a:cubicBezTo>
                    <a:pt x="1878" y="539"/>
                    <a:pt x="1659" y="210"/>
                    <a:pt x="1321" y="70"/>
                  </a:cubicBezTo>
                  <a:cubicBezTo>
                    <a:pt x="1209" y="23"/>
                    <a:pt x="1092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4250975" y="3850075"/>
              <a:ext cx="151000" cy="65125"/>
            </a:xfrm>
            <a:custGeom>
              <a:avLst/>
              <a:gdLst/>
              <a:ahLst/>
              <a:cxnLst/>
              <a:rect l="l" t="t" r="r" b="b"/>
              <a:pathLst>
                <a:path w="6040" h="2605" extrusionOk="0">
                  <a:moveTo>
                    <a:pt x="187" y="1"/>
                  </a:moveTo>
                  <a:cubicBezTo>
                    <a:pt x="146" y="1"/>
                    <a:pt x="113" y="10"/>
                    <a:pt x="88" y="29"/>
                  </a:cubicBezTo>
                  <a:cubicBezTo>
                    <a:pt x="1" y="98"/>
                    <a:pt x="10" y="234"/>
                    <a:pt x="38" y="343"/>
                  </a:cubicBezTo>
                  <a:cubicBezTo>
                    <a:pt x="307" y="1383"/>
                    <a:pt x="1397" y="2205"/>
                    <a:pt x="2390" y="2473"/>
                  </a:cubicBezTo>
                  <a:cubicBezTo>
                    <a:pt x="2724" y="2562"/>
                    <a:pt x="3068" y="2605"/>
                    <a:pt x="3412" y="2605"/>
                  </a:cubicBezTo>
                  <a:cubicBezTo>
                    <a:pt x="4241" y="2605"/>
                    <a:pt x="5076" y="2359"/>
                    <a:pt x="5796" y="1940"/>
                  </a:cubicBezTo>
                  <a:cubicBezTo>
                    <a:pt x="5863" y="1901"/>
                    <a:pt x="5932" y="1857"/>
                    <a:pt x="5966" y="1788"/>
                  </a:cubicBezTo>
                  <a:cubicBezTo>
                    <a:pt x="6040" y="1645"/>
                    <a:pt x="5918" y="1466"/>
                    <a:pt x="5766" y="1414"/>
                  </a:cubicBezTo>
                  <a:cubicBezTo>
                    <a:pt x="5711" y="1396"/>
                    <a:pt x="5654" y="1389"/>
                    <a:pt x="5597" y="1389"/>
                  </a:cubicBezTo>
                  <a:cubicBezTo>
                    <a:pt x="5495" y="1389"/>
                    <a:pt x="5391" y="1411"/>
                    <a:pt x="5289" y="1430"/>
                  </a:cubicBezTo>
                  <a:cubicBezTo>
                    <a:pt x="4944" y="1498"/>
                    <a:pt x="4587" y="1531"/>
                    <a:pt x="4228" y="1531"/>
                  </a:cubicBezTo>
                  <a:cubicBezTo>
                    <a:pt x="3523" y="1531"/>
                    <a:pt x="2812" y="1401"/>
                    <a:pt x="2170" y="1140"/>
                  </a:cubicBezTo>
                  <a:cubicBezTo>
                    <a:pt x="1827" y="999"/>
                    <a:pt x="61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67;p35"/>
          <p:cNvSpPr txBox="1">
            <a:spLocks/>
          </p:cNvSpPr>
          <p:nvPr/>
        </p:nvSpPr>
        <p:spPr>
          <a:xfrm>
            <a:off x="1962180" y="487153"/>
            <a:ext cx="4934803" cy="72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 smtClean="0">
                <a:latin typeface="Century Gothic" pitchFamily="34" charset="0"/>
              </a:rPr>
              <a:t>GRAMMAR FOCUS</a:t>
            </a:r>
            <a:endParaRPr lang="en-US" sz="4000" dirty="0">
              <a:latin typeface="Century Gothic" pitchFamily="34" charset="0"/>
            </a:endParaRPr>
          </a:p>
        </p:txBody>
      </p:sp>
      <p:sp>
        <p:nvSpPr>
          <p:cNvPr id="32" name="Google Shape;267;p35"/>
          <p:cNvSpPr txBox="1">
            <a:spLocks/>
          </p:cNvSpPr>
          <p:nvPr/>
        </p:nvSpPr>
        <p:spPr>
          <a:xfrm>
            <a:off x="731981" y="1543540"/>
            <a:ext cx="7239000" cy="2514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marL="571500" indent="-571500" algn="l">
              <a:buFont typeface="Wingdings" pitchFamily="2" charset="2"/>
              <a:buChar char="q"/>
            </a:pPr>
            <a:r>
              <a:rPr lang="en-US" sz="4000" dirty="0" smtClean="0">
                <a:latin typeface="Century Gothic" pitchFamily="34" charset="0"/>
              </a:rPr>
              <a:t>Demonstrative Pronouns : </a:t>
            </a:r>
            <a:r>
              <a:rPr lang="en-US" sz="4000" u="sng" dirty="0" smtClean="0">
                <a:latin typeface="Century Gothic" pitchFamily="34" charset="0"/>
              </a:rPr>
              <a:t>this/that</a:t>
            </a:r>
          </a:p>
          <a:p>
            <a:pPr algn="l"/>
            <a:endParaRPr lang="en-US" sz="4000" dirty="0" smtClean="0">
              <a:latin typeface="Century Gothic" pitchFamily="34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en-US" sz="4000" dirty="0" smtClean="0">
                <a:latin typeface="Century Gothic" pitchFamily="34" charset="0"/>
              </a:rPr>
              <a:t>Preposition : </a:t>
            </a:r>
            <a:r>
              <a:rPr lang="en-US" sz="4000" u="sng" dirty="0" smtClean="0">
                <a:latin typeface="Century Gothic" pitchFamily="34" charset="0"/>
              </a:rPr>
              <a:t>from</a:t>
            </a:r>
            <a:endParaRPr lang="en-US" sz="4000" u="sng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71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4"/>
          <p:cNvGrpSpPr/>
          <p:nvPr/>
        </p:nvGrpSpPr>
        <p:grpSpPr>
          <a:xfrm rot="953377">
            <a:off x="6908971" y="19711"/>
            <a:ext cx="2190592" cy="3991238"/>
            <a:chOff x="2366550" y="238100"/>
            <a:chExt cx="2875125" cy="5238450"/>
          </a:xfrm>
        </p:grpSpPr>
        <p:sp>
          <p:nvSpPr>
            <p:cNvPr id="235" name="Google Shape;235;p34"/>
            <p:cNvSpPr/>
            <p:nvPr/>
          </p:nvSpPr>
          <p:spPr>
            <a:xfrm>
              <a:off x="3269450" y="1884925"/>
              <a:ext cx="578075" cy="1577350"/>
            </a:xfrm>
            <a:custGeom>
              <a:avLst/>
              <a:gdLst/>
              <a:ahLst/>
              <a:cxnLst/>
              <a:rect l="l" t="t" r="r" b="b"/>
              <a:pathLst>
                <a:path w="23123" h="63094" fill="none" extrusionOk="0">
                  <a:moveTo>
                    <a:pt x="1" y="0"/>
                  </a:moveTo>
                  <a:cubicBezTo>
                    <a:pt x="2546" y="3153"/>
                    <a:pt x="4803" y="8509"/>
                    <a:pt x="5463" y="12508"/>
                  </a:cubicBezTo>
                  <a:cubicBezTo>
                    <a:pt x="6990" y="21755"/>
                    <a:pt x="8485" y="29277"/>
                    <a:pt x="10526" y="38424"/>
                  </a:cubicBezTo>
                  <a:cubicBezTo>
                    <a:pt x="12569" y="47571"/>
                    <a:pt x="16301" y="56664"/>
                    <a:pt x="23122" y="63093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2366550" y="550050"/>
              <a:ext cx="1293100" cy="1470850"/>
            </a:xfrm>
            <a:custGeom>
              <a:avLst/>
              <a:gdLst/>
              <a:ahLst/>
              <a:cxnLst/>
              <a:rect l="l" t="t" r="r" b="b"/>
              <a:pathLst>
                <a:path w="51724" h="58834" extrusionOk="0">
                  <a:moveTo>
                    <a:pt x="23828" y="0"/>
                  </a:moveTo>
                  <a:cubicBezTo>
                    <a:pt x="22780" y="0"/>
                    <a:pt x="21740" y="59"/>
                    <a:pt x="20724" y="172"/>
                  </a:cubicBezTo>
                  <a:cubicBezTo>
                    <a:pt x="14908" y="818"/>
                    <a:pt x="9376" y="4617"/>
                    <a:pt x="5753" y="9213"/>
                  </a:cubicBezTo>
                  <a:cubicBezTo>
                    <a:pt x="1551" y="14542"/>
                    <a:pt x="1" y="21700"/>
                    <a:pt x="892" y="28429"/>
                  </a:cubicBezTo>
                  <a:cubicBezTo>
                    <a:pt x="1782" y="35156"/>
                    <a:pt x="4970" y="41452"/>
                    <a:pt x="9296" y="46682"/>
                  </a:cubicBezTo>
                  <a:cubicBezTo>
                    <a:pt x="12324" y="50342"/>
                    <a:pt x="15998" y="53584"/>
                    <a:pt x="20385" y="55407"/>
                  </a:cubicBezTo>
                  <a:cubicBezTo>
                    <a:pt x="22794" y="56409"/>
                    <a:pt x="25405" y="56873"/>
                    <a:pt x="28019" y="56873"/>
                  </a:cubicBezTo>
                  <a:cubicBezTo>
                    <a:pt x="30530" y="56873"/>
                    <a:pt x="33045" y="56445"/>
                    <a:pt x="35388" y="55653"/>
                  </a:cubicBezTo>
                  <a:lnTo>
                    <a:pt x="35388" y="55653"/>
                  </a:lnTo>
                  <a:cubicBezTo>
                    <a:pt x="35187" y="56185"/>
                    <a:pt x="34985" y="56732"/>
                    <a:pt x="34990" y="57300"/>
                  </a:cubicBezTo>
                  <a:cubicBezTo>
                    <a:pt x="34996" y="57867"/>
                    <a:pt x="35256" y="58470"/>
                    <a:pt x="35768" y="58718"/>
                  </a:cubicBezTo>
                  <a:cubicBezTo>
                    <a:pt x="35931" y="58798"/>
                    <a:pt x="36107" y="58834"/>
                    <a:pt x="36283" y="58834"/>
                  </a:cubicBezTo>
                  <a:cubicBezTo>
                    <a:pt x="36762" y="58834"/>
                    <a:pt x="37253" y="58571"/>
                    <a:pt x="37573" y="58196"/>
                  </a:cubicBezTo>
                  <a:cubicBezTo>
                    <a:pt x="38011" y="57683"/>
                    <a:pt x="38201" y="57010"/>
                    <a:pt x="38379" y="56360"/>
                  </a:cubicBezTo>
                  <a:cubicBezTo>
                    <a:pt x="38789" y="56835"/>
                    <a:pt x="39415" y="57119"/>
                    <a:pt x="40038" y="57119"/>
                  </a:cubicBezTo>
                  <a:cubicBezTo>
                    <a:pt x="40233" y="57119"/>
                    <a:pt x="40427" y="57091"/>
                    <a:pt x="40614" y="57033"/>
                  </a:cubicBezTo>
                  <a:cubicBezTo>
                    <a:pt x="41399" y="56787"/>
                    <a:pt x="41992" y="55987"/>
                    <a:pt x="41941" y="55165"/>
                  </a:cubicBezTo>
                  <a:cubicBezTo>
                    <a:pt x="41897" y="54448"/>
                    <a:pt x="40906" y="53371"/>
                    <a:pt x="40066" y="53371"/>
                  </a:cubicBezTo>
                  <a:cubicBezTo>
                    <a:pt x="39947" y="53371"/>
                    <a:pt x="39830" y="53393"/>
                    <a:pt x="39720" y="53440"/>
                  </a:cubicBezTo>
                  <a:cubicBezTo>
                    <a:pt x="42109" y="52404"/>
                    <a:pt x="45115" y="50634"/>
                    <a:pt x="46449" y="48363"/>
                  </a:cubicBezTo>
                  <a:cubicBezTo>
                    <a:pt x="50453" y="41551"/>
                    <a:pt x="51724" y="33276"/>
                    <a:pt x="50322" y="25529"/>
                  </a:cubicBezTo>
                  <a:cubicBezTo>
                    <a:pt x="48770" y="16948"/>
                    <a:pt x="44317" y="9738"/>
                    <a:pt x="37680" y="4350"/>
                  </a:cubicBezTo>
                  <a:cubicBezTo>
                    <a:pt x="33930" y="1307"/>
                    <a:pt x="28781" y="0"/>
                    <a:pt x="23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2979425" y="632175"/>
              <a:ext cx="389525" cy="305550"/>
            </a:xfrm>
            <a:custGeom>
              <a:avLst/>
              <a:gdLst/>
              <a:ahLst/>
              <a:cxnLst/>
              <a:rect l="l" t="t" r="r" b="b"/>
              <a:pathLst>
                <a:path w="15581" h="12222" extrusionOk="0">
                  <a:moveTo>
                    <a:pt x="2533" y="0"/>
                  </a:moveTo>
                  <a:cubicBezTo>
                    <a:pt x="2382" y="0"/>
                    <a:pt x="2247" y="21"/>
                    <a:pt x="2133" y="67"/>
                  </a:cubicBezTo>
                  <a:cubicBezTo>
                    <a:pt x="0" y="931"/>
                    <a:pt x="2235" y="2706"/>
                    <a:pt x="3379" y="3309"/>
                  </a:cubicBezTo>
                  <a:cubicBezTo>
                    <a:pt x="7167" y="5304"/>
                    <a:pt x="11238" y="7364"/>
                    <a:pt x="13389" y="11065"/>
                  </a:cubicBezTo>
                  <a:cubicBezTo>
                    <a:pt x="13581" y="11395"/>
                    <a:pt x="13763" y="11745"/>
                    <a:pt x="14062" y="11985"/>
                  </a:cubicBezTo>
                  <a:cubicBezTo>
                    <a:pt x="14242" y="12129"/>
                    <a:pt x="14479" y="12221"/>
                    <a:pt x="14706" y="12221"/>
                  </a:cubicBezTo>
                  <a:cubicBezTo>
                    <a:pt x="14855" y="12221"/>
                    <a:pt x="14999" y="12182"/>
                    <a:pt x="15121" y="12093"/>
                  </a:cubicBezTo>
                  <a:cubicBezTo>
                    <a:pt x="15580" y="11753"/>
                    <a:pt x="15401" y="11035"/>
                    <a:pt x="15154" y="10519"/>
                  </a:cubicBezTo>
                  <a:cubicBezTo>
                    <a:pt x="13481" y="7022"/>
                    <a:pt x="10706" y="4082"/>
                    <a:pt x="7361" y="2134"/>
                  </a:cubicBezTo>
                  <a:cubicBezTo>
                    <a:pt x="6509" y="1637"/>
                    <a:pt x="3871" y="0"/>
                    <a:pt x="2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3389875" y="1048250"/>
              <a:ext cx="103225" cy="164700"/>
            </a:xfrm>
            <a:custGeom>
              <a:avLst/>
              <a:gdLst/>
              <a:ahLst/>
              <a:cxnLst/>
              <a:rect l="l" t="t" r="r" b="b"/>
              <a:pathLst>
                <a:path w="4129" h="6588" extrusionOk="0">
                  <a:moveTo>
                    <a:pt x="1316" y="1"/>
                  </a:moveTo>
                  <a:cubicBezTo>
                    <a:pt x="1184" y="1"/>
                    <a:pt x="1049" y="41"/>
                    <a:pt x="911" y="132"/>
                  </a:cubicBezTo>
                  <a:cubicBezTo>
                    <a:pt x="0" y="734"/>
                    <a:pt x="1714" y="4941"/>
                    <a:pt x="1935" y="5790"/>
                  </a:cubicBezTo>
                  <a:cubicBezTo>
                    <a:pt x="2026" y="6144"/>
                    <a:pt x="2204" y="6572"/>
                    <a:pt x="2570" y="6587"/>
                  </a:cubicBezTo>
                  <a:cubicBezTo>
                    <a:pt x="2576" y="6588"/>
                    <a:pt x="2583" y="6588"/>
                    <a:pt x="2589" y="6588"/>
                  </a:cubicBezTo>
                  <a:cubicBezTo>
                    <a:pt x="2732" y="6588"/>
                    <a:pt x="2867" y="6519"/>
                    <a:pt x="2985" y="6436"/>
                  </a:cubicBezTo>
                  <a:cubicBezTo>
                    <a:pt x="4128" y="5633"/>
                    <a:pt x="3860" y="3869"/>
                    <a:pt x="3292" y="2592"/>
                  </a:cubicBezTo>
                  <a:cubicBezTo>
                    <a:pt x="3057" y="2060"/>
                    <a:pt x="2262" y="1"/>
                    <a:pt x="1316" y="1"/>
                  </a:cubicBezTo>
                  <a:close/>
                </a:path>
              </a:pathLst>
            </a:custGeom>
            <a:solidFill>
              <a:srgbClr val="F9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640375" y="1859350"/>
              <a:ext cx="207150" cy="1627750"/>
            </a:xfrm>
            <a:custGeom>
              <a:avLst/>
              <a:gdLst/>
              <a:ahLst/>
              <a:cxnLst/>
              <a:rect l="l" t="t" r="r" b="b"/>
              <a:pathLst>
                <a:path w="8286" h="65110" fill="none" extrusionOk="0">
                  <a:moveTo>
                    <a:pt x="7048" y="65109"/>
                  </a:moveTo>
                  <a:cubicBezTo>
                    <a:pt x="737" y="58499"/>
                    <a:pt x="1" y="48430"/>
                    <a:pt x="380" y="39299"/>
                  </a:cubicBezTo>
                  <a:cubicBezTo>
                    <a:pt x="918" y="26359"/>
                    <a:pt x="4748" y="12461"/>
                    <a:pt x="82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504925" y="548425"/>
              <a:ext cx="1290575" cy="1451925"/>
            </a:xfrm>
            <a:custGeom>
              <a:avLst/>
              <a:gdLst/>
              <a:ahLst/>
              <a:cxnLst/>
              <a:rect l="l" t="t" r="r" b="b"/>
              <a:pathLst>
                <a:path w="51623" h="58077" extrusionOk="0">
                  <a:moveTo>
                    <a:pt x="27953" y="1"/>
                  </a:moveTo>
                  <a:cubicBezTo>
                    <a:pt x="27475" y="1"/>
                    <a:pt x="27000" y="14"/>
                    <a:pt x="26529" y="39"/>
                  </a:cubicBezTo>
                  <a:cubicBezTo>
                    <a:pt x="19753" y="408"/>
                    <a:pt x="13356" y="3977"/>
                    <a:pt x="8896" y="9092"/>
                  </a:cubicBezTo>
                  <a:cubicBezTo>
                    <a:pt x="4435" y="14207"/>
                    <a:pt x="1817" y="20759"/>
                    <a:pt x="750" y="27462"/>
                  </a:cubicBezTo>
                  <a:cubicBezTo>
                    <a:pt x="4" y="32154"/>
                    <a:pt x="1" y="37054"/>
                    <a:pt x="1531" y="41552"/>
                  </a:cubicBezTo>
                  <a:cubicBezTo>
                    <a:pt x="3179" y="46394"/>
                    <a:pt x="6890" y="50452"/>
                    <a:pt x="11262" y="52974"/>
                  </a:cubicBezTo>
                  <a:cubicBezTo>
                    <a:pt x="10731" y="53175"/>
                    <a:pt x="10186" y="53385"/>
                    <a:pt x="9764" y="53764"/>
                  </a:cubicBezTo>
                  <a:cubicBezTo>
                    <a:pt x="9341" y="54144"/>
                    <a:pt x="9062" y="54737"/>
                    <a:pt x="9213" y="55285"/>
                  </a:cubicBezTo>
                  <a:cubicBezTo>
                    <a:pt x="9390" y="55926"/>
                    <a:pt x="10103" y="56294"/>
                    <a:pt x="10769" y="56294"/>
                  </a:cubicBezTo>
                  <a:cubicBezTo>
                    <a:pt x="10779" y="56294"/>
                    <a:pt x="10788" y="56294"/>
                    <a:pt x="10798" y="56294"/>
                  </a:cubicBezTo>
                  <a:cubicBezTo>
                    <a:pt x="11472" y="56284"/>
                    <a:pt x="12103" y="55982"/>
                    <a:pt x="12709" y="55686"/>
                  </a:cubicBezTo>
                  <a:lnTo>
                    <a:pt x="12709" y="55686"/>
                  </a:lnTo>
                  <a:cubicBezTo>
                    <a:pt x="12597" y="56501"/>
                    <a:pt x="12977" y="57379"/>
                    <a:pt x="13680" y="57807"/>
                  </a:cubicBezTo>
                  <a:cubicBezTo>
                    <a:pt x="13976" y="57987"/>
                    <a:pt x="14323" y="58076"/>
                    <a:pt x="14668" y="58076"/>
                  </a:cubicBezTo>
                  <a:cubicBezTo>
                    <a:pt x="15146" y="58076"/>
                    <a:pt x="15622" y="57906"/>
                    <a:pt x="15960" y="57569"/>
                  </a:cubicBezTo>
                  <a:cubicBezTo>
                    <a:pt x="16541" y="56991"/>
                    <a:pt x="16658" y="55173"/>
                    <a:pt x="15787" y="54762"/>
                  </a:cubicBezTo>
                  <a:lnTo>
                    <a:pt x="15787" y="54762"/>
                  </a:lnTo>
                  <a:cubicBezTo>
                    <a:pt x="17737" y="55680"/>
                    <a:pt x="20347" y="56583"/>
                    <a:pt x="22655" y="56583"/>
                  </a:cubicBezTo>
                  <a:cubicBezTo>
                    <a:pt x="23134" y="56583"/>
                    <a:pt x="23600" y="56544"/>
                    <a:pt x="24044" y="56458"/>
                  </a:cubicBezTo>
                  <a:cubicBezTo>
                    <a:pt x="31802" y="54958"/>
                    <a:pt x="38852" y="50444"/>
                    <a:pt x="43739" y="44272"/>
                  </a:cubicBezTo>
                  <a:cubicBezTo>
                    <a:pt x="49153" y="37436"/>
                    <a:pt x="51622" y="29329"/>
                    <a:pt x="51278" y="20786"/>
                  </a:cubicBezTo>
                  <a:cubicBezTo>
                    <a:pt x="51043" y="14940"/>
                    <a:pt x="47536" y="9237"/>
                    <a:pt x="43207" y="5300"/>
                  </a:cubicBezTo>
                  <a:cubicBezTo>
                    <a:pt x="39229" y="1680"/>
                    <a:pt x="33407" y="1"/>
                    <a:pt x="27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4552025" y="768475"/>
              <a:ext cx="185700" cy="434025"/>
            </a:xfrm>
            <a:custGeom>
              <a:avLst/>
              <a:gdLst/>
              <a:ahLst/>
              <a:cxnLst/>
              <a:rect l="l" t="t" r="r" b="b"/>
              <a:pathLst>
                <a:path w="7428" h="17361" extrusionOk="0">
                  <a:moveTo>
                    <a:pt x="1603" y="1"/>
                  </a:moveTo>
                  <a:cubicBezTo>
                    <a:pt x="0" y="1"/>
                    <a:pt x="729" y="2383"/>
                    <a:pt x="1273" y="3435"/>
                  </a:cubicBezTo>
                  <a:cubicBezTo>
                    <a:pt x="3235" y="7240"/>
                    <a:pt x="5393" y="11259"/>
                    <a:pt x="5037" y="15526"/>
                  </a:cubicBezTo>
                  <a:cubicBezTo>
                    <a:pt x="5005" y="15906"/>
                    <a:pt x="4954" y="16298"/>
                    <a:pt x="5061" y="16664"/>
                  </a:cubicBezTo>
                  <a:cubicBezTo>
                    <a:pt x="5167" y="17026"/>
                    <a:pt x="5478" y="17360"/>
                    <a:pt x="5853" y="17360"/>
                  </a:cubicBezTo>
                  <a:cubicBezTo>
                    <a:pt x="5858" y="17360"/>
                    <a:pt x="5864" y="17360"/>
                    <a:pt x="5869" y="17360"/>
                  </a:cubicBezTo>
                  <a:cubicBezTo>
                    <a:pt x="6439" y="17344"/>
                    <a:pt x="6705" y="16653"/>
                    <a:pt x="6796" y="16089"/>
                  </a:cubicBezTo>
                  <a:cubicBezTo>
                    <a:pt x="7427" y="12264"/>
                    <a:pt x="6835" y="8265"/>
                    <a:pt x="5209" y="4752"/>
                  </a:cubicBezTo>
                  <a:cubicBezTo>
                    <a:pt x="4748" y="3757"/>
                    <a:pt x="3283" y="334"/>
                    <a:pt x="2107" y="64"/>
                  </a:cubicBezTo>
                  <a:cubicBezTo>
                    <a:pt x="1918" y="21"/>
                    <a:pt x="1750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4611275" y="1330025"/>
              <a:ext cx="99125" cy="158950"/>
            </a:xfrm>
            <a:custGeom>
              <a:avLst/>
              <a:gdLst/>
              <a:ahLst/>
              <a:cxnLst/>
              <a:rect l="l" t="t" r="r" b="b"/>
              <a:pathLst>
                <a:path w="3965" h="6358" extrusionOk="0">
                  <a:moveTo>
                    <a:pt x="2618" y="1"/>
                  </a:moveTo>
                  <a:cubicBezTo>
                    <a:pt x="1529" y="1"/>
                    <a:pt x="530" y="4406"/>
                    <a:pt x="226" y="5226"/>
                  </a:cubicBezTo>
                  <a:cubicBezTo>
                    <a:pt x="99" y="5568"/>
                    <a:pt x="1" y="6021"/>
                    <a:pt x="291" y="6243"/>
                  </a:cubicBezTo>
                  <a:cubicBezTo>
                    <a:pt x="409" y="6335"/>
                    <a:pt x="568" y="6357"/>
                    <a:pt x="718" y="6357"/>
                  </a:cubicBezTo>
                  <a:cubicBezTo>
                    <a:pt x="2115" y="6353"/>
                    <a:pt x="2905" y="4754"/>
                    <a:pt x="3171" y="3381"/>
                  </a:cubicBezTo>
                  <a:cubicBezTo>
                    <a:pt x="3297" y="2731"/>
                    <a:pt x="3965" y="35"/>
                    <a:pt x="2628" y="1"/>
                  </a:cubicBezTo>
                  <a:cubicBezTo>
                    <a:pt x="2624" y="1"/>
                    <a:pt x="2621" y="1"/>
                    <a:pt x="2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3551225" y="1635500"/>
              <a:ext cx="256800" cy="1888150"/>
            </a:xfrm>
            <a:custGeom>
              <a:avLst/>
              <a:gdLst/>
              <a:ahLst/>
              <a:cxnLst/>
              <a:rect l="l" t="t" r="r" b="b"/>
              <a:pathLst>
                <a:path w="10272" h="75526" fill="none" extrusionOk="0">
                  <a:moveTo>
                    <a:pt x="10271" y="75526"/>
                  </a:moveTo>
                  <a:cubicBezTo>
                    <a:pt x="5383" y="64039"/>
                    <a:pt x="415" y="52193"/>
                    <a:pt x="201" y="39711"/>
                  </a:cubicBezTo>
                  <a:cubicBezTo>
                    <a:pt x="0" y="27922"/>
                    <a:pt x="3984" y="11781"/>
                    <a:pt x="34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4276550" y="4957425"/>
              <a:ext cx="522525" cy="516500"/>
            </a:xfrm>
            <a:custGeom>
              <a:avLst/>
              <a:gdLst/>
              <a:ahLst/>
              <a:cxnLst/>
              <a:rect l="l" t="t" r="r" b="b"/>
              <a:pathLst>
                <a:path w="20901" h="20660" extrusionOk="0">
                  <a:moveTo>
                    <a:pt x="5194" y="1"/>
                  </a:moveTo>
                  <a:cubicBezTo>
                    <a:pt x="3132" y="1"/>
                    <a:pt x="1" y="1475"/>
                    <a:pt x="153" y="3576"/>
                  </a:cubicBezTo>
                  <a:cubicBezTo>
                    <a:pt x="304" y="5660"/>
                    <a:pt x="3507" y="8446"/>
                    <a:pt x="4842" y="9899"/>
                  </a:cubicBezTo>
                  <a:cubicBezTo>
                    <a:pt x="8464" y="13841"/>
                    <a:pt x="12656" y="17259"/>
                    <a:pt x="17255" y="19997"/>
                  </a:cubicBezTo>
                  <a:cubicBezTo>
                    <a:pt x="17812" y="20330"/>
                    <a:pt x="18450" y="20659"/>
                    <a:pt x="19074" y="20659"/>
                  </a:cubicBezTo>
                  <a:cubicBezTo>
                    <a:pt x="19260" y="20659"/>
                    <a:pt x="19444" y="20630"/>
                    <a:pt x="19625" y="20563"/>
                  </a:cubicBezTo>
                  <a:cubicBezTo>
                    <a:pt x="20618" y="20197"/>
                    <a:pt x="20901" y="18838"/>
                    <a:pt x="20501" y="17859"/>
                  </a:cubicBezTo>
                  <a:cubicBezTo>
                    <a:pt x="20099" y="16878"/>
                    <a:pt x="19239" y="16179"/>
                    <a:pt x="18456" y="15466"/>
                  </a:cubicBezTo>
                  <a:cubicBezTo>
                    <a:pt x="14597" y="11947"/>
                    <a:pt x="12060" y="7257"/>
                    <a:pt x="9159" y="2915"/>
                  </a:cubicBezTo>
                  <a:cubicBezTo>
                    <a:pt x="8338" y="1687"/>
                    <a:pt x="7351" y="389"/>
                    <a:pt x="5909" y="71"/>
                  </a:cubicBezTo>
                  <a:cubicBezTo>
                    <a:pt x="5693" y="24"/>
                    <a:pt x="5452" y="1"/>
                    <a:pt x="5194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4672750" y="5269250"/>
              <a:ext cx="178700" cy="206100"/>
            </a:xfrm>
            <a:custGeom>
              <a:avLst/>
              <a:gdLst/>
              <a:ahLst/>
              <a:cxnLst/>
              <a:rect l="l" t="t" r="r" b="b"/>
              <a:pathLst>
                <a:path w="7148" h="8244" extrusionOk="0">
                  <a:moveTo>
                    <a:pt x="4592" y="0"/>
                  </a:moveTo>
                  <a:cubicBezTo>
                    <a:pt x="4081" y="0"/>
                    <a:pt x="3572" y="122"/>
                    <a:pt x="3126" y="372"/>
                  </a:cubicBezTo>
                  <a:cubicBezTo>
                    <a:pt x="2381" y="791"/>
                    <a:pt x="1847" y="1502"/>
                    <a:pt x="1414" y="2239"/>
                  </a:cubicBezTo>
                  <a:cubicBezTo>
                    <a:pt x="895" y="3123"/>
                    <a:pt x="491" y="4069"/>
                    <a:pt x="211" y="5055"/>
                  </a:cubicBezTo>
                  <a:cubicBezTo>
                    <a:pt x="95" y="5462"/>
                    <a:pt x="0" y="5895"/>
                    <a:pt x="105" y="6306"/>
                  </a:cubicBezTo>
                  <a:cubicBezTo>
                    <a:pt x="258" y="6903"/>
                    <a:pt x="798" y="7320"/>
                    <a:pt x="1348" y="7601"/>
                  </a:cubicBezTo>
                  <a:cubicBezTo>
                    <a:pt x="2138" y="8003"/>
                    <a:pt x="3006" y="8222"/>
                    <a:pt x="3891" y="8244"/>
                  </a:cubicBezTo>
                  <a:cubicBezTo>
                    <a:pt x="4854" y="7686"/>
                    <a:pt x="5221" y="6871"/>
                    <a:pt x="5684" y="5859"/>
                  </a:cubicBezTo>
                  <a:cubicBezTo>
                    <a:pt x="6146" y="4849"/>
                    <a:pt x="6395" y="3754"/>
                    <a:pt x="6642" y="2670"/>
                  </a:cubicBezTo>
                  <a:cubicBezTo>
                    <a:pt x="6796" y="1993"/>
                    <a:pt x="7148" y="1207"/>
                    <a:pt x="6629" y="747"/>
                  </a:cubicBezTo>
                  <a:cubicBezTo>
                    <a:pt x="6074" y="256"/>
                    <a:pt x="5332" y="0"/>
                    <a:pt x="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4565550" y="4746900"/>
              <a:ext cx="615575" cy="421075"/>
            </a:xfrm>
            <a:custGeom>
              <a:avLst/>
              <a:gdLst/>
              <a:ahLst/>
              <a:cxnLst/>
              <a:rect l="l" t="t" r="r" b="b"/>
              <a:pathLst>
                <a:path w="24623" h="16843" extrusionOk="0">
                  <a:moveTo>
                    <a:pt x="5561" y="1"/>
                  </a:moveTo>
                  <a:cubicBezTo>
                    <a:pt x="5532" y="1"/>
                    <a:pt x="5503" y="1"/>
                    <a:pt x="5475" y="2"/>
                  </a:cubicBezTo>
                  <a:cubicBezTo>
                    <a:pt x="3485" y="57"/>
                    <a:pt x="1" y="2546"/>
                    <a:pt x="740" y="4798"/>
                  </a:cubicBezTo>
                  <a:cubicBezTo>
                    <a:pt x="1392" y="6783"/>
                    <a:pt x="5175" y="8709"/>
                    <a:pt x="6823" y="9795"/>
                  </a:cubicBezTo>
                  <a:cubicBezTo>
                    <a:pt x="11291" y="12740"/>
                    <a:pt x="16186" y="15042"/>
                    <a:pt x="21312" y="16583"/>
                  </a:cubicBezTo>
                  <a:cubicBezTo>
                    <a:pt x="21763" y="16718"/>
                    <a:pt x="22255" y="16843"/>
                    <a:pt x="22722" y="16843"/>
                  </a:cubicBezTo>
                  <a:cubicBezTo>
                    <a:pt x="23090" y="16843"/>
                    <a:pt x="23442" y="16766"/>
                    <a:pt x="23748" y="16557"/>
                  </a:cubicBezTo>
                  <a:cubicBezTo>
                    <a:pt x="24623" y="15960"/>
                    <a:pt x="24568" y="14573"/>
                    <a:pt x="23942" y="13720"/>
                  </a:cubicBezTo>
                  <a:cubicBezTo>
                    <a:pt x="23316" y="12866"/>
                    <a:pt x="22311" y="12396"/>
                    <a:pt x="21379" y="11895"/>
                  </a:cubicBezTo>
                  <a:cubicBezTo>
                    <a:pt x="16782" y="9416"/>
                    <a:pt x="13183" y="5481"/>
                    <a:pt x="9316" y="1973"/>
                  </a:cubicBezTo>
                  <a:cubicBezTo>
                    <a:pt x="8244" y="999"/>
                    <a:pt x="7000" y="1"/>
                    <a:pt x="5561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5054050" y="4957250"/>
              <a:ext cx="145275" cy="210200"/>
            </a:xfrm>
            <a:custGeom>
              <a:avLst/>
              <a:gdLst/>
              <a:ahLst/>
              <a:cxnLst/>
              <a:rect l="l" t="t" r="r" b="b"/>
              <a:pathLst>
                <a:path w="5811" h="8408" extrusionOk="0">
                  <a:moveTo>
                    <a:pt x="3820" y="0"/>
                  </a:moveTo>
                  <a:cubicBezTo>
                    <a:pt x="3047" y="0"/>
                    <a:pt x="2270" y="281"/>
                    <a:pt x="1707" y="813"/>
                  </a:cubicBezTo>
                  <a:cubicBezTo>
                    <a:pt x="1086" y="1399"/>
                    <a:pt x="740" y="2219"/>
                    <a:pt x="498" y="3039"/>
                  </a:cubicBezTo>
                  <a:cubicBezTo>
                    <a:pt x="209" y="4022"/>
                    <a:pt x="47" y="5038"/>
                    <a:pt x="13" y="6062"/>
                  </a:cubicBezTo>
                  <a:cubicBezTo>
                    <a:pt x="0" y="6486"/>
                    <a:pt x="13" y="6928"/>
                    <a:pt x="215" y="7302"/>
                  </a:cubicBezTo>
                  <a:cubicBezTo>
                    <a:pt x="508" y="7844"/>
                    <a:pt x="1133" y="8118"/>
                    <a:pt x="1734" y="8257"/>
                  </a:cubicBezTo>
                  <a:cubicBezTo>
                    <a:pt x="2170" y="8357"/>
                    <a:pt x="2615" y="8407"/>
                    <a:pt x="3060" y="8407"/>
                  </a:cubicBezTo>
                  <a:cubicBezTo>
                    <a:pt x="3495" y="8407"/>
                    <a:pt x="3930" y="8359"/>
                    <a:pt x="4358" y="8263"/>
                  </a:cubicBezTo>
                  <a:cubicBezTo>
                    <a:pt x="5156" y="7490"/>
                    <a:pt x="5315" y="6610"/>
                    <a:pt x="5519" y="5517"/>
                  </a:cubicBezTo>
                  <a:cubicBezTo>
                    <a:pt x="5721" y="4423"/>
                    <a:pt x="5699" y="3302"/>
                    <a:pt x="5675" y="2190"/>
                  </a:cubicBezTo>
                  <a:cubicBezTo>
                    <a:pt x="5660" y="1496"/>
                    <a:pt x="5811" y="648"/>
                    <a:pt x="5196" y="327"/>
                  </a:cubicBezTo>
                  <a:cubicBezTo>
                    <a:pt x="4772" y="107"/>
                    <a:pt x="4297" y="0"/>
                    <a:pt x="3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4716225" y="5278450"/>
              <a:ext cx="130650" cy="198100"/>
            </a:xfrm>
            <a:custGeom>
              <a:avLst/>
              <a:gdLst/>
              <a:ahLst/>
              <a:cxnLst/>
              <a:rect l="l" t="t" r="r" b="b"/>
              <a:pathLst>
                <a:path w="5226" h="7924" extrusionOk="0">
                  <a:moveTo>
                    <a:pt x="4052" y="1"/>
                  </a:moveTo>
                  <a:cubicBezTo>
                    <a:pt x="3772" y="1"/>
                    <a:pt x="3484" y="99"/>
                    <a:pt x="3249" y="256"/>
                  </a:cubicBezTo>
                  <a:cubicBezTo>
                    <a:pt x="2870" y="511"/>
                    <a:pt x="2601" y="897"/>
                    <a:pt x="2356" y="1283"/>
                  </a:cubicBezTo>
                  <a:cubicBezTo>
                    <a:pt x="1476" y="2672"/>
                    <a:pt x="1" y="5548"/>
                    <a:pt x="916" y="7233"/>
                  </a:cubicBezTo>
                  <a:cubicBezTo>
                    <a:pt x="1185" y="7726"/>
                    <a:pt x="1505" y="7924"/>
                    <a:pt x="1841" y="7924"/>
                  </a:cubicBezTo>
                  <a:cubicBezTo>
                    <a:pt x="2889" y="7924"/>
                    <a:pt x="4097" y="6009"/>
                    <a:pt x="4422" y="5151"/>
                  </a:cubicBezTo>
                  <a:cubicBezTo>
                    <a:pt x="4809" y="4132"/>
                    <a:pt x="5057" y="3066"/>
                    <a:pt x="5161" y="1981"/>
                  </a:cubicBezTo>
                  <a:cubicBezTo>
                    <a:pt x="5226" y="1291"/>
                    <a:pt x="5156" y="452"/>
                    <a:pt x="4546" y="121"/>
                  </a:cubicBezTo>
                  <a:cubicBezTo>
                    <a:pt x="4394" y="38"/>
                    <a:pt x="4224" y="1"/>
                    <a:pt x="40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5096675" y="4960475"/>
              <a:ext cx="108075" cy="207075"/>
            </a:xfrm>
            <a:custGeom>
              <a:avLst/>
              <a:gdLst/>
              <a:ahLst/>
              <a:cxnLst/>
              <a:rect l="l" t="t" r="r" b="b"/>
              <a:pathLst>
                <a:path w="4323" h="8283" extrusionOk="0">
                  <a:moveTo>
                    <a:pt x="2851" y="1"/>
                  </a:moveTo>
                  <a:cubicBezTo>
                    <a:pt x="2485" y="1"/>
                    <a:pt x="2121" y="199"/>
                    <a:pt x="1869" y="477"/>
                  </a:cubicBezTo>
                  <a:cubicBezTo>
                    <a:pt x="1563" y="816"/>
                    <a:pt x="1396" y="1256"/>
                    <a:pt x="1252" y="1690"/>
                  </a:cubicBezTo>
                  <a:cubicBezTo>
                    <a:pt x="735" y="3250"/>
                    <a:pt x="0" y="6399"/>
                    <a:pt x="1298" y="7811"/>
                  </a:cubicBezTo>
                  <a:cubicBezTo>
                    <a:pt x="1602" y="8143"/>
                    <a:pt x="1893" y="8282"/>
                    <a:pt x="2165" y="8282"/>
                  </a:cubicBezTo>
                  <a:cubicBezTo>
                    <a:pt x="3286" y="8282"/>
                    <a:pt x="4080" y="5910"/>
                    <a:pt x="4194" y="4941"/>
                  </a:cubicBezTo>
                  <a:cubicBezTo>
                    <a:pt x="4323" y="3859"/>
                    <a:pt x="4304" y="2764"/>
                    <a:pt x="4141" y="1687"/>
                  </a:cubicBezTo>
                  <a:cubicBezTo>
                    <a:pt x="4038" y="1002"/>
                    <a:pt x="3766" y="205"/>
                    <a:pt x="3094" y="31"/>
                  </a:cubicBezTo>
                  <a:cubicBezTo>
                    <a:pt x="3014" y="10"/>
                    <a:pt x="2933" y="1"/>
                    <a:pt x="2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4021425" y="4511125"/>
              <a:ext cx="833325" cy="589700"/>
            </a:xfrm>
            <a:custGeom>
              <a:avLst/>
              <a:gdLst/>
              <a:ahLst/>
              <a:cxnLst/>
              <a:rect l="l" t="t" r="r" b="b"/>
              <a:pathLst>
                <a:path w="33333" h="23588" extrusionOk="0">
                  <a:moveTo>
                    <a:pt x="21949" y="1"/>
                  </a:moveTo>
                  <a:cubicBezTo>
                    <a:pt x="21891" y="1"/>
                    <a:pt x="21832" y="3"/>
                    <a:pt x="21772" y="9"/>
                  </a:cubicBezTo>
                  <a:cubicBezTo>
                    <a:pt x="15918" y="532"/>
                    <a:pt x="10496" y="3118"/>
                    <a:pt x="5308" y="5706"/>
                  </a:cubicBezTo>
                  <a:cubicBezTo>
                    <a:pt x="3045" y="6834"/>
                    <a:pt x="1" y="7881"/>
                    <a:pt x="1336" y="10887"/>
                  </a:cubicBezTo>
                  <a:cubicBezTo>
                    <a:pt x="1911" y="12182"/>
                    <a:pt x="2654" y="13394"/>
                    <a:pt x="3395" y="14601"/>
                  </a:cubicBezTo>
                  <a:cubicBezTo>
                    <a:pt x="4727" y="16772"/>
                    <a:pt x="6057" y="18941"/>
                    <a:pt x="7389" y="21112"/>
                  </a:cubicBezTo>
                  <a:cubicBezTo>
                    <a:pt x="7914" y="21967"/>
                    <a:pt x="8473" y="22858"/>
                    <a:pt x="9339" y="23365"/>
                  </a:cubicBezTo>
                  <a:cubicBezTo>
                    <a:pt x="9604" y="23521"/>
                    <a:pt x="9929" y="23587"/>
                    <a:pt x="10293" y="23587"/>
                  </a:cubicBezTo>
                  <a:cubicBezTo>
                    <a:pt x="10643" y="23587"/>
                    <a:pt x="11029" y="23526"/>
                    <a:pt x="11433" y="23423"/>
                  </a:cubicBezTo>
                  <a:cubicBezTo>
                    <a:pt x="13035" y="23018"/>
                    <a:pt x="14925" y="21967"/>
                    <a:pt x="16000" y="21519"/>
                  </a:cubicBezTo>
                  <a:cubicBezTo>
                    <a:pt x="17520" y="20885"/>
                    <a:pt x="20546" y="19626"/>
                    <a:pt x="20076" y="17478"/>
                  </a:cubicBezTo>
                  <a:cubicBezTo>
                    <a:pt x="19862" y="16506"/>
                    <a:pt x="19238" y="15669"/>
                    <a:pt x="18978" y="14710"/>
                  </a:cubicBezTo>
                  <a:cubicBezTo>
                    <a:pt x="19033" y="14520"/>
                    <a:pt x="19190" y="14444"/>
                    <a:pt x="19379" y="14444"/>
                  </a:cubicBezTo>
                  <a:cubicBezTo>
                    <a:pt x="19625" y="14444"/>
                    <a:pt x="19924" y="14574"/>
                    <a:pt x="20116" y="14747"/>
                  </a:cubicBezTo>
                  <a:cubicBezTo>
                    <a:pt x="20766" y="15335"/>
                    <a:pt x="21238" y="16103"/>
                    <a:pt x="21911" y="16665"/>
                  </a:cubicBezTo>
                  <a:cubicBezTo>
                    <a:pt x="22426" y="17095"/>
                    <a:pt x="22982" y="17260"/>
                    <a:pt x="23550" y="17260"/>
                  </a:cubicBezTo>
                  <a:cubicBezTo>
                    <a:pt x="24247" y="17260"/>
                    <a:pt x="24962" y="17012"/>
                    <a:pt x="25641" y="16701"/>
                  </a:cubicBezTo>
                  <a:cubicBezTo>
                    <a:pt x="27105" y="16034"/>
                    <a:pt x="33333" y="13327"/>
                    <a:pt x="32519" y="11325"/>
                  </a:cubicBezTo>
                  <a:cubicBezTo>
                    <a:pt x="32254" y="10674"/>
                    <a:pt x="31648" y="10238"/>
                    <a:pt x="31092" y="9807"/>
                  </a:cubicBezTo>
                  <a:cubicBezTo>
                    <a:pt x="29682" y="8712"/>
                    <a:pt x="28429" y="7430"/>
                    <a:pt x="27367" y="5997"/>
                  </a:cubicBezTo>
                  <a:cubicBezTo>
                    <a:pt x="26766" y="5185"/>
                    <a:pt x="26229" y="4328"/>
                    <a:pt x="25653" y="3498"/>
                  </a:cubicBezTo>
                  <a:cubicBezTo>
                    <a:pt x="24755" y="2206"/>
                    <a:pt x="23647" y="1"/>
                    <a:pt x="21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3620500" y="3241825"/>
              <a:ext cx="296475" cy="678325"/>
            </a:xfrm>
            <a:custGeom>
              <a:avLst/>
              <a:gdLst/>
              <a:ahLst/>
              <a:cxnLst/>
              <a:rect l="l" t="t" r="r" b="b"/>
              <a:pathLst>
                <a:path w="11859" h="27133" extrusionOk="0">
                  <a:moveTo>
                    <a:pt x="4134" y="0"/>
                  </a:moveTo>
                  <a:cubicBezTo>
                    <a:pt x="3165" y="0"/>
                    <a:pt x="2434" y="672"/>
                    <a:pt x="1509" y="1157"/>
                  </a:cubicBezTo>
                  <a:cubicBezTo>
                    <a:pt x="1483" y="751"/>
                    <a:pt x="1220" y="121"/>
                    <a:pt x="733" y="121"/>
                  </a:cubicBezTo>
                  <a:cubicBezTo>
                    <a:pt x="714" y="121"/>
                    <a:pt x="693" y="122"/>
                    <a:pt x="673" y="124"/>
                  </a:cubicBezTo>
                  <a:cubicBezTo>
                    <a:pt x="191" y="176"/>
                    <a:pt x="1" y="797"/>
                    <a:pt x="74" y="1276"/>
                  </a:cubicBezTo>
                  <a:cubicBezTo>
                    <a:pt x="288" y="2664"/>
                    <a:pt x="1304" y="3691"/>
                    <a:pt x="1474" y="5112"/>
                  </a:cubicBezTo>
                  <a:cubicBezTo>
                    <a:pt x="1487" y="5219"/>
                    <a:pt x="1499" y="5327"/>
                    <a:pt x="1509" y="5436"/>
                  </a:cubicBezTo>
                  <a:cubicBezTo>
                    <a:pt x="1649" y="6907"/>
                    <a:pt x="1554" y="8421"/>
                    <a:pt x="1734" y="9899"/>
                  </a:cubicBezTo>
                  <a:cubicBezTo>
                    <a:pt x="2137" y="13203"/>
                    <a:pt x="2972" y="16439"/>
                    <a:pt x="4216" y="19526"/>
                  </a:cubicBezTo>
                  <a:cubicBezTo>
                    <a:pt x="5109" y="21741"/>
                    <a:pt x="6192" y="23945"/>
                    <a:pt x="7537" y="25924"/>
                  </a:cubicBezTo>
                  <a:cubicBezTo>
                    <a:pt x="8081" y="26725"/>
                    <a:pt x="8738" y="27132"/>
                    <a:pt x="9364" y="27132"/>
                  </a:cubicBezTo>
                  <a:cubicBezTo>
                    <a:pt x="10151" y="27132"/>
                    <a:pt x="10888" y="26489"/>
                    <a:pt x="11287" y="25176"/>
                  </a:cubicBezTo>
                  <a:cubicBezTo>
                    <a:pt x="11681" y="23875"/>
                    <a:pt x="11858" y="23168"/>
                    <a:pt x="11228" y="21963"/>
                  </a:cubicBezTo>
                  <a:cubicBezTo>
                    <a:pt x="10598" y="20757"/>
                    <a:pt x="9179" y="18996"/>
                    <a:pt x="8393" y="17887"/>
                  </a:cubicBezTo>
                  <a:cubicBezTo>
                    <a:pt x="6195" y="14780"/>
                    <a:pt x="4830" y="11088"/>
                    <a:pt x="4477" y="7299"/>
                  </a:cubicBezTo>
                  <a:cubicBezTo>
                    <a:pt x="4436" y="6868"/>
                    <a:pt x="4426" y="6387"/>
                    <a:pt x="4706" y="6058"/>
                  </a:cubicBezTo>
                  <a:cubicBezTo>
                    <a:pt x="5527" y="5101"/>
                    <a:pt x="6967" y="6325"/>
                    <a:pt x="7480" y="4671"/>
                  </a:cubicBezTo>
                  <a:cubicBezTo>
                    <a:pt x="7681" y="4020"/>
                    <a:pt x="7528" y="3312"/>
                    <a:pt x="7278" y="2679"/>
                  </a:cubicBezTo>
                  <a:cubicBezTo>
                    <a:pt x="6859" y="1620"/>
                    <a:pt x="6119" y="631"/>
                    <a:pt x="5066" y="198"/>
                  </a:cubicBezTo>
                  <a:cubicBezTo>
                    <a:pt x="4727" y="59"/>
                    <a:pt x="4420" y="0"/>
                    <a:pt x="4134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4591925" y="3701975"/>
              <a:ext cx="649750" cy="427375"/>
            </a:xfrm>
            <a:custGeom>
              <a:avLst/>
              <a:gdLst/>
              <a:ahLst/>
              <a:cxnLst/>
              <a:rect l="l" t="t" r="r" b="b"/>
              <a:pathLst>
                <a:path w="25990" h="17095" extrusionOk="0">
                  <a:moveTo>
                    <a:pt x="22949" y="0"/>
                  </a:moveTo>
                  <a:cubicBezTo>
                    <a:pt x="22769" y="0"/>
                    <a:pt x="22529" y="56"/>
                    <a:pt x="22219" y="184"/>
                  </a:cubicBezTo>
                  <a:cubicBezTo>
                    <a:pt x="21544" y="463"/>
                    <a:pt x="21196" y="1296"/>
                    <a:pt x="20712" y="1769"/>
                  </a:cubicBezTo>
                  <a:cubicBezTo>
                    <a:pt x="21000" y="1488"/>
                    <a:pt x="20984" y="957"/>
                    <a:pt x="20678" y="695"/>
                  </a:cubicBezTo>
                  <a:cubicBezTo>
                    <a:pt x="20550" y="584"/>
                    <a:pt x="20382" y="532"/>
                    <a:pt x="20214" y="532"/>
                  </a:cubicBezTo>
                  <a:cubicBezTo>
                    <a:pt x="19981" y="532"/>
                    <a:pt x="19747" y="633"/>
                    <a:pt x="19611" y="822"/>
                  </a:cubicBezTo>
                  <a:cubicBezTo>
                    <a:pt x="19411" y="1101"/>
                    <a:pt x="19430" y="1476"/>
                    <a:pt x="19350" y="1810"/>
                  </a:cubicBezTo>
                  <a:cubicBezTo>
                    <a:pt x="19243" y="2255"/>
                    <a:pt x="18954" y="2633"/>
                    <a:pt x="18664" y="2988"/>
                  </a:cubicBezTo>
                  <a:cubicBezTo>
                    <a:pt x="16104" y="6114"/>
                    <a:pt x="12839" y="8653"/>
                    <a:pt x="9201" y="10407"/>
                  </a:cubicBezTo>
                  <a:cubicBezTo>
                    <a:pt x="7487" y="11235"/>
                    <a:pt x="3185" y="12096"/>
                    <a:pt x="1671" y="13096"/>
                  </a:cubicBezTo>
                  <a:cubicBezTo>
                    <a:pt x="0" y="14198"/>
                    <a:pt x="3091" y="15717"/>
                    <a:pt x="4102" y="17094"/>
                  </a:cubicBezTo>
                  <a:cubicBezTo>
                    <a:pt x="10875" y="16932"/>
                    <a:pt x="15877" y="12257"/>
                    <a:pt x="19455" y="6977"/>
                  </a:cubicBezTo>
                  <a:cubicBezTo>
                    <a:pt x="19748" y="6544"/>
                    <a:pt x="20040" y="6111"/>
                    <a:pt x="20334" y="5678"/>
                  </a:cubicBezTo>
                  <a:cubicBezTo>
                    <a:pt x="20350" y="5655"/>
                    <a:pt x="20369" y="5629"/>
                    <a:pt x="20396" y="5625"/>
                  </a:cubicBezTo>
                  <a:cubicBezTo>
                    <a:pt x="20399" y="5625"/>
                    <a:pt x="20402" y="5625"/>
                    <a:pt x="20405" y="5625"/>
                  </a:cubicBezTo>
                  <a:cubicBezTo>
                    <a:pt x="20429" y="5625"/>
                    <a:pt x="20451" y="5640"/>
                    <a:pt x="20471" y="5655"/>
                  </a:cubicBezTo>
                  <a:cubicBezTo>
                    <a:pt x="21273" y="6242"/>
                    <a:pt x="22352" y="6129"/>
                    <a:pt x="23294" y="6237"/>
                  </a:cubicBezTo>
                  <a:cubicBezTo>
                    <a:pt x="23493" y="6260"/>
                    <a:pt x="23702" y="6279"/>
                    <a:pt x="23908" y="6279"/>
                  </a:cubicBezTo>
                  <a:cubicBezTo>
                    <a:pt x="24317" y="6279"/>
                    <a:pt x="24714" y="6202"/>
                    <a:pt x="24996" y="5922"/>
                  </a:cubicBezTo>
                  <a:cubicBezTo>
                    <a:pt x="25311" y="5609"/>
                    <a:pt x="25200" y="4989"/>
                    <a:pt x="24890" y="4772"/>
                  </a:cubicBezTo>
                  <a:lnTo>
                    <a:pt x="24890" y="4772"/>
                  </a:lnTo>
                  <a:cubicBezTo>
                    <a:pt x="25481" y="4693"/>
                    <a:pt x="25989" y="3926"/>
                    <a:pt x="25678" y="3359"/>
                  </a:cubicBezTo>
                  <a:cubicBezTo>
                    <a:pt x="25501" y="3035"/>
                    <a:pt x="25146" y="2881"/>
                    <a:pt x="24782" y="2881"/>
                  </a:cubicBezTo>
                  <a:cubicBezTo>
                    <a:pt x="24371" y="2881"/>
                    <a:pt x="23951" y="3077"/>
                    <a:pt x="23766" y="3450"/>
                  </a:cubicBezTo>
                  <a:cubicBezTo>
                    <a:pt x="23951" y="2916"/>
                    <a:pt x="24737" y="2790"/>
                    <a:pt x="24919" y="2256"/>
                  </a:cubicBezTo>
                  <a:cubicBezTo>
                    <a:pt x="25096" y="1740"/>
                    <a:pt x="24526" y="1219"/>
                    <a:pt x="23980" y="1219"/>
                  </a:cubicBezTo>
                  <a:cubicBezTo>
                    <a:pt x="23976" y="1219"/>
                    <a:pt x="23971" y="1219"/>
                    <a:pt x="23967" y="1219"/>
                  </a:cubicBezTo>
                  <a:cubicBezTo>
                    <a:pt x="23417" y="1229"/>
                    <a:pt x="22939" y="1579"/>
                    <a:pt x="22502" y="1915"/>
                  </a:cubicBezTo>
                  <a:cubicBezTo>
                    <a:pt x="23299" y="1271"/>
                    <a:pt x="23812" y="0"/>
                    <a:pt x="22949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3795450" y="3770175"/>
              <a:ext cx="940800" cy="1019900"/>
            </a:xfrm>
            <a:custGeom>
              <a:avLst/>
              <a:gdLst/>
              <a:ahLst/>
              <a:cxnLst/>
              <a:rect l="l" t="t" r="r" b="b"/>
              <a:pathLst>
                <a:path w="37632" h="40796" extrusionOk="0">
                  <a:moveTo>
                    <a:pt x="3997" y="1"/>
                  </a:moveTo>
                  <a:cubicBezTo>
                    <a:pt x="4210" y="231"/>
                    <a:pt x="509" y="4587"/>
                    <a:pt x="284" y="4900"/>
                  </a:cubicBezTo>
                  <a:cubicBezTo>
                    <a:pt x="145" y="5094"/>
                    <a:pt x="1" y="5312"/>
                    <a:pt x="21" y="5551"/>
                  </a:cubicBezTo>
                  <a:cubicBezTo>
                    <a:pt x="35" y="5722"/>
                    <a:pt x="133" y="5874"/>
                    <a:pt x="229" y="6016"/>
                  </a:cubicBezTo>
                  <a:cubicBezTo>
                    <a:pt x="358" y="6208"/>
                    <a:pt x="486" y="6399"/>
                    <a:pt x="615" y="6590"/>
                  </a:cubicBezTo>
                  <a:cubicBezTo>
                    <a:pt x="1942" y="8546"/>
                    <a:pt x="3332" y="10456"/>
                    <a:pt x="4785" y="12322"/>
                  </a:cubicBezTo>
                  <a:cubicBezTo>
                    <a:pt x="5900" y="13754"/>
                    <a:pt x="6777" y="15360"/>
                    <a:pt x="7945" y="16721"/>
                  </a:cubicBezTo>
                  <a:cubicBezTo>
                    <a:pt x="7249" y="20909"/>
                    <a:pt x="7088" y="25191"/>
                    <a:pt x="7403" y="29420"/>
                  </a:cubicBezTo>
                  <a:cubicBezTo>
                    <a:pt x="7478" y="30418"/>
                    <a:pt x="8766" y="40796"/>
                    <a:pt x="9402" y="40796"/>
                  </a:cubicBezTo>
                  <a:cubicBezTo>
                    <a:pt x="9405" y="40796"/>
                    <a:pt x="9408" y="40796"/>
                    <a:pt x="9411" y="40795"/>
                  </a:cubicBezTo>
                  <a:cubicBezTo>
                    <a:pt x="18634" y="39415"/>
                    <a:pt x="27606" y="36387"/>
                    <a:pt x="35779" y="31896"/>
                  </a:cubicBezTo>
                  <a:cubicBezTo>
                    <a:pt x="33080" y="27939"/>
                    <a:pt x="30944" y="23603"/>
                    <a:pt x="29428" y="19060"/>
                  </a:cubicBezTo>
                  <a:cubicBezTo>
                    <a:pt x="32115" y="17850"/>
                    <a:pt x="34714" y="16446"/>
                    <a:pt x="37182" y="14837"/>
                  </a:cubicBezTo>
                  <a:cubicBezTo>
                    <a:pt x="37332" y="14740"/>
                    <a:pt x="37490" y="14631"/>
                    <a:pt x="37554" y="14465"/>
                  </a:cubicBezTo>
                  <a:cubicBezTo>
                    <a:pt x="37632" y="14264"/>
                    <a:pt x="37552" y="14040"/>
                    <a:pt x="37473" y="13839"/>
                  </a:cubicBezTo>
                  <a:cubicBezTo>
                    <a:pt x="36866" y="12284"/>
                    <a:pt x="36317" y="10708"/>
                    <a:pt x="35828" y="9112"/>
                  </a:cubicBezTo>
                  <a:cubicBezTo>
                    <a:pt x="34698" y="9297"/>
                    <a:pt x="33482" y="9438"/>
                    <a:pt x="32283" y="9438"/>
                  </a:cubicBezTo>
                  <a:cubicBezTo>
                    <a:pt x="31475" y="9438"/>
                    <a:pt x="30674" y="9374"/>
                    <a:pt x="29913" y="9215"/>
                  </a:cubicBezTo>
                  <a:cubicBezTo>
                    <a:pt x="24652" y="8118"/>
                    <a:pt x="19823" y="6461"/>
                    <a:pt x="14402" y="5888"/>
                  </a:cubicBezTo>
                  <a:cubicBezTo>
                    <a:pt x="10208" y="5445"/>
                    <a:pt x="6909" y="3144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3078175" y="238100"/>
              <a:ext cx="1254050" cy="1521700"/>
            </a:xfrm>
            <a:custGeom>
              <a:avLst/>
              <a:gdLst/>
              <a:ahLst/>
              <a:cxnLst/>
              <a:rect l="l" t="t" r="r" b="b"/>
              <a:pathLst>
                <a:path w="50162" h="60868" extrusionOk="0">
                  <a:moveTo>
                    <a:pt x="26108" y="1"/>
                  </a:moveTo>
                  <a:cubicBezTo>
                    <a:pt x="22460" y="1"/>
                    <a:pt x="18737" y="885"/>
                    <a:pt x="15505" y="2352"/>
                  </a:cubicBezTo>
                  <a:cubicBezTo>
                    <a:pt x="9325" y="5156"/>
                    <a:pt x="4659" y="10802"/>
                    <a:pt x="2360" y="17189"/>
                  </a:cubicBezTo>
                  <a:cubicBezTo>
                    <a:pt x="62" y="23574"/>
                    <a:pt x="1" y="30630"/>
                    <a:pt x="1441" y="37263"/>
                  </a:cubicBezTo>
                  <a:cubicBezTo>
                    <a:pt x="2450" y="41905"/>
                    <a:pt x="4225" y="46472"/>
                    <a:pt x="7284" y="50108"/>
                  </a:cubicBezTo>
                  <a:cubicBezTo>
                    <a:pt x="10578" y="54020"/>
                    <a:pt x="15509" y="56455"/>
                    <a:pt x="20498" y="57216"/>
                  </a:cubicBezTo>
                  <a:cubicBezTo>
                    <a:pt x="20076" y="57596"/>
                    <a:pt x="19645" y="57988"/>
                    <a:pt x="19388" y="58496"/>
                  </a:cubicBezTo>
                  <a:cubicBezTo>
                    <a:pt x="19133" y="59002"/>
                    <a:pt x="19087" y="59657"/>
                    <a:pt x="19427" y="60112"/>
                  </a:cubicBezTo>
                  <a:cubicBezTo>
                    <a:pt x="19686" y="60460"/>
                    <a:pt x="20116" y="60617"/>
                    <a:pt x="20556" y="60617"/>
                  </a:cubicBezTo>
                  <a:cubicBezTo>
                    <a:pt x="20800" y="60617"/>
                    <a:pt x="21048" y="60569"/>
                    <a:pt x="21271" y="60478"/>
                  </a:cubicBezTo>
                  <a:cubicBezTo>
                    <a:pt x="21896" y="60223"/>
                    <a:pt x="22373" y="59712"/>
                    <a:pt x="22831" y="59217"/>
                  </a:cubicBezTo>
                  <a:cubicBezTo>
                    <a:pt x="23021" y="60017"/>
                    <a:pt x="23695" y="60698"/>
                    <a:pt x="24506" y="60841"/>
                  </a:cubicBezTo>
                  <a:cubicBezTo>
                    <a:pt x="24609" y="60859"/>
                    <a:pt x="24712" y="60868"/>
                    <a:pt x="24816" y="60868"/>
                  </a:cubicBezTo>
                  <a:cubicBezTo>
                    <a:pt x="25533" y="60868"/>
                    <a:pt x="26253" y="60450"/>
                    <a:pt x="26544" y="59791"/>
                  </a:cubicBezTo>
                  <a:cubicBezTo>
                    <a:pt x="26875" y="59041"/>
                    <a:pt x="26324" y="57305"/>
                    <a:pt x="25362" y="57239"/>
                  </a:cubicBezTo>
                  <a:lnTo>
                    <a:pt x="25362" y="57239"/>
                  </a:lnTo>
                  <a:cubicBezTo>
                    <a:pt x="25871" y="57274"/>
                    <a:pt x="26415" y="57294"/>
                    <a:pt x="26977" y="57294"/>
                  </a:cubicBezTo>
                  <a:cubicBezTo>
                    <a:pt x="29278" y="57294"/>
                    <a:pt x="31881" y="56950"/>
                    <a:pt x="33672" y="55821"/>
                  </a:cubicBezTo>
                  <a:cubicBezTo>
                    <a:pt x="40357" y="51608"/>
                    <a:pt x="45286" y="44842"/>
                    <a:pt x="47600" y="37317"/>
                  </a:cubicBezTo>
                  <a:cubicBezTo>
                    <a:pt x="50162" y="28981"/>
                    <a:pt x="49519" y="20532"/>
                    <a:pt x="46097" y="12696"/>
                  </a:cubicBezTo>
                  <a:cubicBezTo>
                    <a:pt x="43756" y="7334"/>
                    <a:pt x="38417" y="3294"/>
                    <a:pt x="32955" y="1197"/>
                  </a:cubicBezTo>
                  <a:cubicBezTo>
                    <a:pt x="30807" y="372"/>
                    <a:pt x="28473" y="1"/>
                    <a:pt x="26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4050350" y="454400"/>
              <a:ext cx="185700" cy="433975"/>
            </a:xfrm>
            <a:custGeom>
              <a:avLst/>
              <a:gdLst/>
              <a:ahLst/>
              <a:cxnLst/>
              <a:rect l="l" t="t" r="r" b="b"/>
              <a:pathLst>
                <a:path w="7428" h="17359" extrusionOk="0">
                  <a:moveTo>
                    <a:pt x="1603" y="0"/>
                  </a:moveTo>
                  <a:cubicBezTo>
                    <a:pt x="0" y="0"/>
                    <a:pt x="729" y="2382"/>
                    <a:pt x="1273" y="3435"/>
                  </a:cubicBezTo>
                  <a:cubicBezTo>
                    <a:pt x="3235" y="7240"/>
                    <a:pt x="5393" y="11259"/>
                    <a:pt x="5037" y="15525"/>
                  </a:cubicBezTo>
                  <a:cubicBezTo>
                    <a:pt x="5005" y="15906"/>
                    <a:pt x="4954" y="16297"/>
                    <a:pt x="5061" y="16664"/>
                  </a:cubicBezTo>
                  <a:cubicBezTo>
                    <a:pt x="5167" y="17025"/>
                    <a:pt x="5476" y="17359"/>
                    <a:pt x="5851" y="17359"/>
                  </a:cubicBezTo>
                  <a:cubicBezTo>
                    <a:pt x="5857" y="17359"/>
                    <a:pt x="5863" y="17359"/>
                    <a:pt x="5869" y="17358"/>
                  </a:cubicBezTo>
                  <a:cubicBezTo>
                    <a:pt x="6439" y="17343"/>
                    <a:pt x="6705" y="16652"/>
                    <a:pt x="6796" y="16088"/>
                  </a:cubicBezTo>
                  <a:cubicBezTo>
                    <a:pt x="7427" y="12263"/>
                    <a:pt x="6835" y="8264"/>
                    <a:pt x="5209" y="4752"/>
                  </a:cubicBezTo>
                  <a:cubicBezTo>
                    <a:pt x="4748" y="3756"/>
                    <a:pt x="3283" y="333"/>
                    <a:pt x="2107" y="64"/>
                  </a:cubicBezTo>
                  <a:cubicBezTo>
                    <a:pt x="1918" y="20"/>
                    <a:pt x="1750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4109600" y="1015950"/>
              <a:ext cx="99125" cy="158925"/>
            </a:xfrm>
            <a:custGeom>
              <a:avLst/>
              <a:gdLst/>
              <a:ahLst/>
              <a:cxnLst/>
              <a:rect l="l" t="t" r="r" b="b"/>
              <a:pathLst>
                <a:path w="3965" h="6357" extrusionOk="0">
                  <a:moveTo>
                    <a:pt x="2617" y="0"/>
                  </a:moveTo>
                  <a:cubicBezTo>
                    <a:pt x="1529" y="0"/>
                    <a:pt x="530" y="4405"/>
                    <a:pt x="226" y="5225"/>
                  </a:cubicBezTo>
                  <a:cubicBezTo>
                    <a:pt x="99" y="5567"/>
                    <a:pt x="0" y="6020"/>
                    <a:pt x="290" y="6242"/>
                  </a:cubicBezTo>
                  <a:cubicBezTo>
                    <a:pt x="409" y="6334"/>
                    <a:pt x="568" y="6357"/>
                    <a:pt x="718" y="6357"/>
                  </a:cubicBezTo>
                  <a:cubicBezTo>
                    <a:pt x="2115" y="6352"/>
                    <a:pt x="2905" y="4753"/>
                    <a:pt x="3171" y="3380"/>
                  </a:cubicBezTo>
                  <a:cubicBezTo>
                    <a:pt x="3297" y="2730"/>
                    <a:pt x="3965" y="34"/>
                    <a:pt x="2627" y="1"/>
                  </a:cubicBezTo>
                  <a:cubicBezTo>
                    <a:pt x="2624" y="0"/>
                    <a:pt x="2621" y="0"/>
                    <a:pt x="2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4155250" y="3967625"/>
              <a:ext cx="245425" cy="109575"/>
            </a:xfrm>
            <a:custGeom>
              <a:avLst/>
              <a:gdLst/>
              <a:ahLst/>
              <a:cxnLst/>
              <a:rect l="l" t="t" r="r" b="b"/>
              <a:pathLst>
                <a:path w="9817" h="4383" extrusionOk="0">
                  <a:moveTo>
                    <a:pt x="0" y="0"/>
                  </a:moveTo>
                  <a:cubicBezTo>
                    <a:pt x="0" y="0"/>
                    <a:pt x="1092" y="3865"/>
                    <a:pt x="4411" y="4336"/>
                  </a:cubicBezTo>
                  <a:cubicBezTo>
                    <a:pt x="4632" y="4368"/>
                    <a:pt x="4848" y="4382"/>
                    <a:pt x="5058" y="4382"/>
                  </a:cubicBezTo>
                  <a:cubicBezTo>
                    <a:pt x="7998" y="4382"/>
                    <a:pt x="9817" y="1509"/>
                    <a:pt x="9817" y="15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3942775" y="3361175"/>
              <a:ext cx="706750" cy="681675"/>
            </a:xfrm>
            <a:custGeom>
              <a:avLst/>
              <a:gdLst/>
              <a:ahLst/>
              <a:cxnLst/>
              <a:rect l="l" t="t" r="r" b="b"/>
              <a:pathLst>
                <a:path w="28270" h="27267" extrusionOk="0">
                  <a:moveTo>
                    <a:pt x="14301" y="0"/>
                  </a:moveTo>
                  <a:cubicBezTo>
                    <a:pt x="8801" y="0"/>
                    <a:pt x="3580" y="3617"/>
                    <a:pt x="1712" y="9080"/>
                  </a:cubicBezTo>
                  <a:cubicBezTo>
                    <a:pt x="0" y="14082"/>
                    <a:pt x="1468" y="20031"/>
                    <a:pt x="5331" y="23639"/>
                  </a:cubicBezTo>
                  <a:cubicBezTo>
                    <a:pt x="7858" y="26000"/>
                    <a:pt x="11324" y="27267"/>
                    <a:pt x="14775" y="27267"/>
                  </a:cubicBezTo>
                  <a:cubicBezTo>
                    <a:pt x="16599" y="27267"/>
                    <a:pt x="18419" y="26913"/>
                    <a:pt x="20093" y="26179"/>
                  </a:cubicBezTo>
                  <a:cubicBezTo>
                    <a:pt x="24934" y="24056"/>
                    <a:pt x="28270" y="18866"/>
                    <a:pt x="28154" y="13581"/>
                  </a:cubicBezTo>
                  <a:cubicBezTo>
                    <a:pt x="28028" y="7789"/>
                    <a:pt x="24287" y="3043"/>
                    <a:pt x="18938" y="897"/>
                  </a:cubicBezTo>
                  <a:cubicBezTo>
                    <a:pt x="17416" y="286"/>
                    <a:pt x="15847" y="0"/>
                    <a:pt x="14301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3923850" y="3305875"/>
              <a:ext cx="792450" cy="507625"/>
            </a:xfrm>
            <a:custGeom>
              <a:avLst/>
              <a:gdLst/>
              <a:ahLst/>
              <a:cxnLst/>
              <a:rect l="l" t="t" r="r" b="b"/>
              <a:pathLst>
                <a:path w="31698" h="20305" extrusionOk="0">
                  <a:moveTo>
                    <a:pt x="15622" y="0"/>
                  </a:moveTo>
                  <a:cubicBezTo>
                    <a:pt x="15026" y="0"/>
                    <a:pt x="14427" y="59"/>
                    <a:pt x="13828" y="185"/>
                  </a:cubicBezTo>
                  <a:cubicBezTo>
                    <a:pt x="9911" y="1007"/>
                    <a:pt x="6460" y="2355"/>
                    <a:pt x="3560" y="5234"/>
                  </a:cubicBezTo>
                  <a:cubicBezTo>
                    <a:pt x="2121" y="6663"/>
                    <a:pt x="1085" y="7963"/>
                    <a:pt x="572" y="9952"/>
                  </a:cubicBezTo>
                  <a:cubicBezTo>
                    <a:pt x="23" y="12075"/>
                    <a:pt x="0" y="14341"/>
                    <a:pt x="565" y="16463"/>
                  </a:cubicBezTo>
                  <a:cubicBezTo>
                    <a:pt x="835" y="17478"/>
                    <a:pt x="1276" y="18517"/>
                    <a:pt x="2140" y="19113"/>
                  </a:cubicBezTo>
                  <a:cubicBezTo>
                    <a:pt x="2038" y="17664"/>
                    <a:pt x="2458" y="16136"/>
                    <a:pt x="3317" y="14958"/>
                  </a:cubicBezTo>
                  <a:cubicBezTo>
                    <a:pt x="3625" y="14538"/>
                    <a:pt x="6449" y="12415"/>
                    <a:pt x="6424" y="12286"/>
                  </a:cubicBezTo>
                  <a:lnTo>
                    <a:pt x="6424" y="12286"/>
                  </a:lnTo>
                  <a:cubicBezTo>
                    <a:pt x="6525" y="12794"/>
                    <a:pt x="6518" y="13315"/>
                    <a:pt x="6406" y="13820"/>
                  </a:cubicBezTo>
                  <a:cubicBezTo>
                    <a:pt x="6452" y="13613"/>
                    <a:pt x="11037" y="11821"/>
                    <a:pt x="11592" y="11448"/>
                  </a:cubicBezTo>
                  <a:cubicBezTo>
                    <a:pt x="13092" y="10440"/>
                    <a:pt x="14153" y="9082"/>
                    <a:pt x="15674" y="8051"/>
                  </a:cubicBezTo>
                  <a:cubicBezTo>
                    <a:pt x="16861" y="10825"/>
                    <a:pt x="19427" y="12730"/>
                    <a:pt x="21935" y="14411"/>
                  </a:cubicBezTo>
                  <a:cubicBezTo>
                    <a:pt x="22944" y="15086"/>
                    <a:pt x="23905" y="15758"/>
                    <a:pt x="24815" y="16474"/>
                  </a:cubicBezTo>
                  <a:cubicBezTo>
                    <a:pt x="26226" y="17583"/>
                    <a:pt x="27512" y="18799"/>
                    <a:pt x="28651" y="20305"/>
                  </a:cubicBezTo>
                  <a:cubicBezTo>
                    <a:pt x="29414" y="18946"/>
                    <a:pt x="29730" y="17616"/>
                    <a:pt x="29757" y="16077"/>
                  </a:cubicBezTo>
                  <a:cubicBezTo>
                    <a:pt x="29761" y="15834"/>
                    <a:pt x="29687" y="12659"/>
                    <a:pt x="29658" y="12659"/>
                  </a:cubicBezTo>
                  <a:cubicBezTo>
                    <a:pt x="29658" y="12659"/>
                    <a:pt x="29658" y="12659"/>
                    <a:pt x="29658" y="12659"/>
                  </a:cubicBezTo>
                  <a:lnTo>
                    <a:pt x="29658" y="12659"/>
                  </a:lnTo>
                  <a:cubicBezTo>
                    <a:pt x="30429" y="12472"/>
                    <a:pt x="31134" y="12079"/>
                    <a:pt x="31698" y="11522"/>
                  </a:cubicBezTo>
                  <a:cubicBezTo>
                    <a:pt x="29768" y="10578"/>
                    <a:pt x="28805" y="8311"/>
                    <a:pt x="26958" y="7209"/>
                  </a:cubicBezTo>
                  <a:cubicBezTo>
                    <a:pt x="27798" y="7178"/>
                    <a:pt x="28609" y="6708"/>
                    <a:pt x="29054" y="5995"/>
                  </a:cubicBezTo>
                  <a:cubicBezTo>
                    <a:pt x="27614" y="5979"/>
                    <a:pt x="26367" y="5044"/>
                    <a:pt x="25237" y="4151"/>
                  </a:cubicBezTo>
                  <a:cubicBezTo>
                    <a:pt x="22574" y="2049"/>
                    <a:pt x="19156" y="0"/>
                    <a:pt x="156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4190725" y="3717525"/>
              <a:ext cx="45150" cy="45125"/>
            </a:xfrm>
            <a:custGeom>
              <a:avLst/>
              <a:gdLst/>
              <a:ahLst/>
              <a:cxnLst/>
              <a:rect l="l" t="t" r="r" b="b"/>
              <a:pathLst>
                <a:path w="1806" h="1805" extrusionOk="0">
                  <a:moveTo>
                    <a:pt x="903" y="1"/>
                  </a:moveTo>
                  <a:cubicBezTo>
                    <a:pt x="405" y="1"/>
                    <a:pt x="0" y="404"/>
                    <a:pt x="0" y="903"/>
                  </a:cubicBezTo>
                  <a:cubicBezTo>
                    <a:pt x="0" y="1401"/>
                    <a:pt x="405" y="1805"/>
                    <a:pt x="903" y="1805"/>
                  </a:cubicBezTo>
                  <a:cubicBezTo>
                    <a:pt x="1401" y="1805"/>
                    <a:pt x="1806" y="1401"/>
                    <a:pt x="1806" y="903"/>
                  </a:cubicBezTo>
                  <a:cubicBezTo>
                    <a:pt x="1806" y="404"/>
                    <a:pt x="1401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4439625" y="3790850"/>
              <a:ext cx="46950" cy="45200"/>
            </a:xfrm>
            <a:custGeom>
              <a:avLst/>
              <a:gdLst/>
              <a:ahLst/>
              <a:cxnLst/>
              <a:rect l="l" t="t" r="r" b="b"/>
              <a:pathLst>
                <a:path w="1878" h="1808" extrusionOk="0">
                  <a:moveTo>
                    <a:pt x="975" y="1"/>
                  </a:moveTo>
                  <a:cubicBezTo>
                    <a:pt x="740" y="1"/>
                    <a:pt x="509" y="93"/>
                    <a:pt x="336" y="265"/>
                  </a:cubicBezTo>
                  <a:cubicBezTo>
                    <a:pt x="78" y="524"/>
                    <a:pt x="0" y="912"/>
                    <a:pt x="140" y="1250"/>
                  </a:cubicBezTo>
                  <a:cubicBezTo>
                    <a:pt x="281" y="1587"/>
                    <a:pt x="610" y="1807"/>
                    <a:pt x="975" y="1807"/>
                  </a:cubicBezTo>
                  <a:cubicBezTo>
                    <a:pt x="1473" y="1807"/>
                    <a:pt x="1878" y="1403"/>
                    <a:pt x="1878" y="905"/>
                  </a:cubicBezTo>
                  <a:cubicBezTo>
                    <a:pt x="1878" y="539"/>
                    <a:pt x="1659" y="210"/>
                    <a:pt x="1321" y="70"/>
                  </a:cubicBezTo>
                  <a:cubicBezTo>
                    <a:pt x="1209" y="23"/>
                    <a:pt x="1092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4250975" y="3850075"/>
              <a:ext cx="151000" cy="65125"/>
            </a:xfrm>
            <a:custGeom>
              <a:avLst/>
              <a:gdLst/>
              <a:ahLst/>
              <a:cxnLst/>
              <a:rect l="l" t="t" r="r" b="b"/>
              <a:pathLst>
                <a:path w="6040" h="2605" extrusionOk="0">
                  <a:moveTo>
                    <a:pt x="187" y="1"/>
                  </a:moveTo>
                  <a:cubicBezTo>
                    <a:pt x="146" y="1"/>
                    <a:pt x="113" y="10"/>
                    <a:pt x="88" y="29"/>
                  </a:cubicBezTo>
                  <a:cubicBezTo>
                    <a:pt x="1" y="98"/>
                    <a:pt x="10" y="234"/>
                    <a:pt x="38" y="343"/>
                  </a:cubicBezTo>
                  <a:cubicBezTo>
                    <a:pt x="307" y="1383"/>
                    <a:pt x="1397" y="2205"/>
                    <a:pt x="2390" y="2473"/>
                  </a:cubicBezTo>
                  <a:cubicBezTo>
                    <a:pt x="2724" y="2562"/>
                    <a:pt x="3068" y="2605"/>
                    <a:pt x="3412" y="2605"/>
                  </a:cubicBezTo>
                  <a:cubicBezTo>
                    <a:pt x="4241" y="2605"/>
                    <a:pt x="5076" y="2359"/>
                    <a:pt x="5796" y="1940"/>
                  </a:cubicBezTo>
                  <a:cubicBezTo>
                    <a:pt x="5863" y="1901"/>
                    <a:pt x="5932" y="1857"/>
                    <a:pt x="5966" y="1788"/>
                  </a:cubicBezTo>
                  <a:cubicBezTo>
                    <a:pt x="6040" y="1645"/>
                    <a:pt x="5918" y="1466"/>
                    <a:pt x="5766" y="1414"/>
                  </a:cubicBezTo>
                  <a:cubicBezTo>
                    <a:pt x="5711" y="1396"/>
                    <a:pt x="5654" y="1389"/>
                    <a:pt x="5597" y="1389"/>
                  </a:cubicBezTo>
                  <a:cubicBezTo>
                    <a:pt x="5495" y="1389"/>
                    <a:pt x="5391" y="1411"/>
                    <a:pt x="5289" y="1430"/>
                  </a:cubicBezTo>
                  <a:cubicBezTo>
                    <a:pt x="4944" y="1498"/>
                    <a:pt x="4587" y="1531"/>
                    <a:pt x="4228" y="1531"/>
                  </a:cubicBezTo>
                  <a:cubicBezTo>
                    <a:pt x="3523" y="1531"/>
                    <a:pt x="2812" y="1401"/>
                    <a:pt x="2170" y="1140"/>
                  </a:cubicBezTo>
                  <a:cubicBezTo>
                    <a:pt x="1827" y="999"/>
                    <a:pt x="61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67;p35"/>
          <p:cNvSpPr txBox="1">
            <a:spLocks/>
          </p:cNvSpPr>
          <p:nvPr/>
        </p:nvSpPr>
        <p:spPr>
          <a:xfrm>
            <a:off x="1962180" y="535656"/>
            <a:ext cx="4934803" cy="72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 smtClean="0">
                <a:latin typeface="Century Gothic" pitchFamily="34" charset="0"/>
              </a:rPr>
              <a:t>LESSON OBJECTIVE</a:t>
            </a:r>
            <a:endParaRPr lang="en-US" sz="4000" dirty="0">
              <a:latin typeface="Century Gothic" pitchFamily="34" charset="0"/>
            </a:endParaRPr>
          </a:p>
        </p:txBody>
      </p:sp>
      <p:sp>
        <p:nvSpPr>
          <p:cNvPr id="32" name="Google Shape;267;p35"/>
          <p:cNvSpPr txBox="1">
            <a:spLocks/>
          </p:cNvSpPr>
          <p:nvPr/>
        </p:nvSpPr>
        <p:spPr>
          <a:xfrm>
            <a:off x="859725" y="1686061"/>
            <a:ext cx="7239000" cy="19344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In this lesson you will learn how to identify some objects and their origin.</a:t>
            </a:r>
            <a:endParaRPr lang="en-US" sz="4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46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549400" y="198900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can you see?</a:t>
            </a:r>
            <a:endParaRPr dirty="0"/>
          </a:p>
        </p:txBody>
      </p:sp>
      <p:pic>
        <p:nvPicPr>
          <p:cNvPr id="1026" name="Picture 2" descr="D:\SD TALENTA\SCAN EC\GRADE 2\UNIT 2 LESSON 1\IMG_20201023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49165" r="67382" b="39101"/>
          <a:stretch/>
        </p:blipFill>
        <p:spPr bwMode="auto">
          <a:xfrm rot="10800000">
            <a:off x="3425535" y="1047750"/>
            <a:ext cx="282995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267;p35"/>
          <p:cNvSpPr txBox="1">
            <a:spLocks noGrp="1"/>
          </p:cNvSpPr>
          <p:nvPr>
            <p:ph type="title"/>
          </p:nvPr>
        </p:nvSpPr>
        <p:spPr>
          <a:xfrm>
            <a:off x="2667000" y="3562350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 can see a bird.</a:t>
            </a:r>
            <a:endParaRPr dirty="0"/>
          </a:p>
        </p:txBody>
      </p:sp>
      <p:sp>
        <p:nvSpPr>
          <p:cNvPr id="9" name="Oval 8"/>
          <p:cNvSpPr/>
          <p:nvPr/>
        </p:nvSpPr>
        <p:spPr>
          <a:xfrm>
            <a:off x="4114800" y="1276350"/>
            <a:ext cx="725714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549400" y="198900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color is this?</a:t>
            </a:r>
            <a:endParaRPr dirty="0"/>
          </a:p>
        </p:txBody>
      </p:sp>
      <p:pic>
        <p:nvPicPr>
          <p:cNvPr id="1026" name="Picture 2" descr="D:\SD TALENTA\SCAN EC\GRADE 2\UNIT 2 LESSON 1\IMG_20201023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49165" r="67382" b="39101"/>
          <a:stretch/>
        </p:blipFill>
        <p:spPr bwMode="auto">
          <a:xfrm rot="10800000">
            <a:off x="3425535" y="1047750"/>
            <a:ext cx="282995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267;p35"/>
          <p:cNvSpPr txBox="1">
            <a:spLocks noGrp="1"/>
          </p:cNvSpPr>
          <p:nvPr>
            <p:ph type="title"/>
          </p:nvPr>
        </p:nvSpPr>
        <p:spPr>
          <a:xfrm>
            <a:off x="2667000" y="3562350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It’s red and green.</a:t>
            </a:r>
            <a:endParaRPr dirty="0"/>
          </a:p>
        </p:txBody>
      </p:sp>
      <p:sp>
        <p:nvSpPr>
          <p:cNvPr id="6" name="Oval 5"/>
          <p:cNvSpPr/>
          <p:nvPr/>
        </p:nvSpPr>
        <p:spPr>
          <a:xfrm>
            <a:off x="4114800" y="1276350"/>
            <a:ext cx="725714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549400" y="198900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is it?</a:t>
            </a:r>
            <a:endParaRPr dirty="0"/>
          </a:p>
        </p:txBody>
      </p:sp>
      <p:pic>
        <p:nvPicPr>
          <p:cNvPr id="1026" name="Picture 2" descr="D:\SD TALENTA\SCAN EC\GRADE 2\UNIT 2 LESSON 1\IMG_20201023_000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F4F5"/>
              </a:clrFrom>
              <a:clrTo>
                <a:srgbClr val="EAF4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5" t="53972" r="49265" b="40743"/>
          <a:stretch/>
        </p:blipFill>
        <p:spPr bwMode="auto">
          <a:xfrm rot="10800000">
            <a:off x="3352800" y="1101777"/>
            <a:ext cx="2632365" cy="23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267;p35"/>
          <p:cNvSpPr txBox="1">
            <a:spLocks noGrp="1"/>
          </p:cNvSpPr>
          <p:nvPr>
            <p:ph type="title"/>
          </p:nvPr>
        </p:nvSpPr>
        <p:spPr>
          <a:xfrm>
            <a:off x="2667000" y="3562350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It’s a tail. 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3200400" y="2571750"/>
            <a:ext cx="1600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800103">
            <a:off x="4572000" y="3321628"/>
            <a:ext cx="457200" cy="316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118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724400" y="819150"/>
            <a:ext cx="3522518" cy="2972591"/>
          </a:xfrm>
          <a:prstGeom prst="wedgeEllipseCallout">
            <a:avLst>
              <a:gd name="adj1" fmla="val -65058"/>
              <a:gd name="adj2" fmla="val 219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549400" y="198900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What’s it from?</a:t>
            </a:r>
            <a:endParaRPr dirty="0"/>
          </a:p>
        </p:txBody>
      </p:sp>
      <p:pic>
        <p:nvPicPr>
          <p:cNvPr id="1026" name="Picture 2" descr="D:\SD TALENTA\SCAN EC\GRADE 2\UNIT 2 LESSON 1\IMG_20201023_000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F4F5"/>
              </a:clrFrom>
              <a:clrTo>
                <a:srgbClr val="EAF4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5" t="53972" r="49265" b="40743"/>
          <a:stretch/>
        </p:blipFill>
        <p:spPr bwMode="auto">
          <a:xfrm rot="10800000">
            <a:off x="152400" y="726838"/>
            <a:ext cx="2632365" cy="23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267;p35"/>
          <p:cNvSpPr txBox="1">
            <a:spLocks noGrp="1"/>
          </p:cNvSpPr>
          <p:nvPr>
            <p:ph type="title"/>
          </p:nvPr>
        </p:nvSpPr>
        <p:spPr>
          <a:xfrm>
            <a:off x="2667000" y="3562350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It’s from a lion.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9463" y="2290931"/>
            <a:ext cx="1600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800103">
            <a:off x="1431062" y="2946689"/>
            <a:ext cx="457200" cy="316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SD TALENTA\SCAN EC\GRADE 2\UNIT 2 LESSON 1\IMG_20201023_000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F2F4"/>
              </a:clrFrom>
              <a:clrTo>
                <a:srgbClr val="EAF2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2" t="48435" r="40788" b="40462"/>
          <a:stretch/>
        </p:blipFill>
        <p:spPr bwMode="auto">
          <a:xfrm rot="10800000">
            <a:off x="5070764" y="995531"/>
            <a:ext cx="2964872" cy="25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00103">
            <a:off x="7807036" y="3283452"/>
            <a:ext cx="457200" cy="316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1800" y="2290933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800103">
            <a:off x="6511940" y="1049879"/>
            <a:ext cx="821348" cy="40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549400" y="198900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is it?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267;p35"/>
          <p:cNvSpPr txBox="1">
            <a:spLocks noGrp="1"/>
          </p:cNvSpPr>
          <p:nvPr>
            <p:ph type="title"/>
          </p:nvPr>
        </p:nvSpPr>
        <p:spPr>
          <a:xfrm>
            <a:off x="2667000" y="3478357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It’s a seashell. 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 rot="800103">
            <a:off x="4572000" y="3321628"/>
            <a:ext cx="457200" cy="316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SD TALENTA\SCAN EC\GRADE 2\UNIT 2 LESSON 1\IMG_20201023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9" t="64490" r="27299" b="24971"/>
          <a:stretch/>
        </p:blipFill>
        <p:spPr bwMode="auto">
          <a:xfrm rot="10800000">
            <a:off x="2930679" y="1036992"/>
            <a:ext cx="3114469" cy="23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#StayAtHome Games by Slidesgo">
  <a:themeElements>
    <a:clrScheme name="Simple Light">
      <a:dk1>
        <a:srgbClr val="000000"/>
      </a:dk1>
      <a:lt1>
        <a:srgbClr val="FFFFFF"/>
      </a:lt1>
      <a:dk2>
        <a:srgbClr val="66D7DD"/>
      </a:dk2>
      <a:lt2>
        <a:srgbClr val="A9E7EA"/>
      </a:lt2>
      <a:accent1>
        <a:srgbClr val="F2A668"/>
      </a:accent1>
      <a:accent2>
        <a:srgbClr val="E87070"/>
      </a:accent2>
      <a:accent3>
        <a:srgbClr val="F4E482"/>
      </a:accent3>
      <a:accent4>
        <a:srgbClr val="A7E882"/>
      </a:accent4>
      <a:accent5>
        <a:srgbClr val="799CF2"/>
      </a:accent5>
      <a:accent6>
        <a:srgbClr val="E8764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261</Words>
  <Application>Microsoft Office PowerPoint</Application>
  <PresentationFormat>On-screen Show (16:9)</PresentationFormat>
  <Paragraphs>67</Paragraphs>
  <Slides>20</Slides>
  <Notes>17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Century Gothic</vt:lpstr>
      <vt:lpstr>Proxima Nova</vt:lpstr>
      <vt:lpstr>맑은 고딕</vt:lpstr>
      <vt:lpstr>Wingdings</vt:lpstr>
      <vt:lpstr>Proxima Nova Semibold</vt:lpstr>
      <vt:lpstr>DM Sans</vt:lpstr>
      <vt:lpstr>Comic Sans MS</vt:lpstr>
      <vt:lpstr>Londrina Solid</vt:lpstr>
      <vt:lpstr>#StayAtHome Games by Slidesgo</vt:lpstr>
      <vt:lpstr>Slidesgo Final Pages</vt:lpstr>
      <vt:lpstr>UNIT 2 LESSON 1</vt:lpstr>
      <vt:lpstr>PowerPoint Presentation</vt:lpstr>
      <vt:lpstr>PowerPoint Presentation</vt:lpstr>
      <vt:lpstr>PowerPoint Presentation</vt:lpstr>
      <vt:lpstr>What can you see?</vt:lpstr>
      <vt:lpstr>What color is this?</vt:lpstr>
      <vt:lpstr>What is it?</vt:lpstr>
      <vt:lpstr>What’s it from?</vt:lpstr>
      <vt:lpstr>What is it?</vt:lpstr>
      <vt:lpstr>Where is seashell from?</vt:lpstr>
      <vt:lpstr>PowerPoint Presentation</vt:lpstr>
      <vt:lpstr>PowerPoint Presentation</vt:lpstr>
      <vt:lpstr>PowerPoint Presentation</vt:lpstr>
      <vt:lpstr>PowerPoint Presentation</vt:lpstr>
      <vt:lpstr>Ask and Answer</vt:lpstr>
      <vt:lpstr>PowerPoint Presentation</vt:lpstr>
      <vt:lpstr>PowerPoint Presentation</vt:lpstr>
      <vt:lpstr>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#STAYATHOME</dc:title>
  <cp:lastModifiedBy>retno</cp:lastModifiedBy>
  <cp:revision>16</cp:revision>
  <dcterms:modified xsi:type="dcterms:W3CDTF">2020-10-27T03:53:19Z</dcterms:modified>
</cp:coreProperties>
</file>